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8120063" cy="10826750" type="B4ISO"/>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100" d="100"/>
          <a:sy n="100" d="100"/>
        </p:scale>
        <p:origin x="450" y="-20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09005" y="1771879"/>
            <a:ext cx="6902054" cy="3769313"/>
          </a:xfrm>
        </p:spPr>
        <p:txBody>
          <a:bodyPr anchor="b"/>
          <a:lstStyle>
            <a:lvl1pPr algn="ctr">
              <a:defRPr sz="5328"/>
            </a:lvl1pPr>
          </a:lstStyle>
          <a:p>
            <a:r>
              <a:rPr lang="pt-BR" smtClean="0"/>
              <a:t>Clique para editar o título mestre</a:t>
            </a:r>
            <a:endParaRPr lang="en-US" dirty="0"/>
          </a:p>
        </p:txBody>
      </p:sp>
      <p:sp>
        <p:nvSpPr>
          <p:cNvPr id="3" name="Subtitle 2"/>
          <p:cNvSpPr>
            <a:spLocks noGrp="1"/>
          </p:cNvSpPr>
          <p:nvPr>
            <p:ph type="subTitle" idx="1"/>
          </p:nvPr>
        </p:nvSpPr>
        <p:spPr>
          <a:xfrm>
            <a:off x="1015008" y="5686551"/>
            <a:ext cx="6090047" cy="2613958"/>
          </a:xfrm>
        </p:spPr>
        <p:txBody>
          <a:bodyPr/>
          <a:lstStyle>
            <a:lvl1pPr marL="0" indent="0" algn="ctr">
              <a:buNone/>
              <a:defRPr sz="2131"/>
            </a:lvl1pPr>
            <a:lvl2pPr marL="405994" indent="0" algn="ctr">
              <a:buNone/>
              <a:defRPr sz="1776"/>
            </a:lvl2pPr>
            <a:lvl3pPr marL="811987" indent="0" algn="ctr">
              <a:buNone/>
              <a:defRPr sz="1598"/>
            </a:lvl3pPr>
            <a:lvl4pPr marL="1217981" indent="0" algn="ctr">
              <a:buNone/>
              <a:defRPr sz="1421"/>
            </a:lvl4pPr>
            <a:lvl5pPr marL="1623974" indent="0" algn="ctr">
              <a:buNone/>
              <a:defRPr sz="1421"/>
            </a:lvl5pPr>
            <a:lvl6pPr marL="2029968" indent="0" algn="ctr">
              <a:buNone/>
              <a:defRPr sz="1421"/>
            </a:lvl6pPr>
            <a:lvl7pPr marL="2435962" indent="0" algn="ctr">
              <a:buNone/>
              <a:defRPr sz="1421"/>
            </a:lvl7pPr>
            <a:lvl8pPr marL="2841955" indent="0" algn="ctr">
              <a:buNone/>
              <a:defRPr sz="1421"/>
            </a:lvl8pPr>
            <a:lvl9pPr marL="3247949" indent="0" algn="ctr">
              <a:buNone/>
              <a:defRPr sz="1421"/>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02FDC000-F050-4942-A588-B4F99BEBE531}" type="datetimeFigureOut">
              <a:rPr lang="pt-BR" smtClean="0"/>
              <a:t>18/08/2020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0E59C50-17E5-4ED7-9138-05D5A4FE5001}" type="slidenum">
              <a:rPr lang="pt-BR" smtClean="0"/>
              <a:t>‹nº›</a:t>
            </a:fld>
            <a:endParaRPr lang="pt-BR"/>
          </a:p>
        </p:txBody>
      </p:sp>
    </p:spTree>
    <p:extLst>
      <p:ext uri="{BB962C8B-B14F-4D97-AF65-F5344CB8AC3E}">
        <p14:creationId xmlns:p14="http://schemas.microsoft.com/office/powerpoint/2010/main" val="2730736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2FDC000-F050-4942-A588-B4F99BEBE531}" type="datetimeFigureOut">
              <a:rPr lang="pt-BR" smtClean="0"/>
              <a:t>18/08/2020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0E59C50-17E5-4ED7-9138-05D5A4FE5001}" type="slidenum">
              <a:rPr lang="pt-BR" smtClean="0"/>
              <a:t>‹nº›</a:t>
            </a:fld>
            <a:endParaRPr lang="pt-BR"/>
          </a:p>
        </p:txBody>
      </p:sp>
    </p:spTree>
    <p:extLst>
      <p:ext uri="{BB962C8B-B14F-4D97-AF65-F5344CB8AC3E}">
        <p14:creationId xmlns:p14="http://schemas.microsoft.com/office/powerpoint/2010/main" val="3074359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10920" y="576424"/>
            <a:ext cx="1750889" cy="9175170"/>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558255" y="576424"/>
            <a:ext cx="5151165" cy="9175170"/>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2FDC000-F050-4942-A588-B4F99BEBE531}" type="datetimeFigureOut">
              <a:rPr lang="pt-BR" smtClean="0"/>
              <a:t>18/08/2020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0E59C50-17E5-4ED7-9138-05D5A4FE5001}" type="slidenum">
              <a:rPr lang="pt-BR" smtClean="0"/>
              <a:t>‹nº›</a:t>
            </a:fld>
            <a:endParaRPr lang="pt-BR"/>
          </a:p>
        </p:txBody>
      </p:sp>
    </p:spTree>
    <p:extLst>
      <p:ext uri="{BB962C8B-B14F-4D97-AF65-F5344CB8AC3E}">
        <p14:creationId xmlns:p14="http://schemas.microsoft.com/office/powerpoint/2010/main" val="954371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2FDC000-F050-4942-A588-B4F99BEBE531}" type="datetimeFigureOut">
              <a:rPr lang="pt-BR" smtClean="0"/>
              <a:t>18/08/2020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0E59C50-17E5-4ED7-9138-05D5A4FE5001}" type="slidenum">
              <a:rPr lang="pt-BR" smtClean="0"/>
              <a:t>‹nº›</a:t>
            </a:fld>
            <a:endParaRPr lang="pt-BR"/>
          </a:p>
        </p:txBody>
      </p:sp>
    </p:spTree>
    <p:extLst>
      <p:ext uri="{BB962C8B-B14F-4D97-AF65-F5344CB8AC3E}">
        <p14:creationId xmlns:p14="http://schemas.microsoft.com/office/powerpoint/2010/main" val="400972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554026" y="2699172"/>
            <a:ext cx="7003554" cy="4503626"/>
          </a:xfrm>
        </p:spPr>
        <p:txBody>
          <a:bodyPr anchor="b"/>
          <a:lstStyle>
            <a:lvl1pPr>
              <a:defRPr sz="5328"/>
            </a:lvl1pPr>
          </a:lstStyle>
          <a:p>
            <a:r>
              <a:rPr lang="pt-BR" smtClean="0"/>
              <a:t>Clique para editar o título mestre</a:t>
            </a:r>
            <a:endParaRPr lang="en-US" dirty="0"/>
          </a:p>
        </p:txBody>
      </p:sp>
      <p:sp>
        <p:nvSpPr>
          <p:cNvPr id="3" name="Text Placeholder 2"/>
          <p:cNvSpPr>
            <a:spLocks noGrp="1"/>
          </p:cNvSpPr>
          <p:nvPr>
            <p:ph type="body" idx="1"/>
          </p:nvPr>
        </p:nvSpPr>
        <p:spPr>
          <a:xfrm>
            <a:off x="554026" y="7245404"/>
            <a:ext cx="7003554" cy="2368351"/>
          </a:xfrm>
        </p:spPr>
        <p:txBody>
          <a:bodyPr/>
          <a:lstStyle>
            <a:lvl1pPr marL="0" indent="0">
              <a:buNone/>
              <a:defRPr sz="2131">
                <a:solidFill>
                  <a:schemeClr val="tx1"/>
                </a:solidFill>
              </a:defRPr>
            </a:lvl1pPr>
            <a:lvl2pPr marL="405994" indent="0">
              <a:buNone/>
              <a:defRPr sz="1776">
                <a:solidFill>
                  <a:schemeClr val="tx1">
                    <a:tint val="75000"/>
                  </a:schemeClr>
                </a:solidFill>
              </a:defRPr>
            </a:lvl2pPr>
            <a:lvl3pPr marL="811987" indent="0">
              <a:buNone/>
              <a:defRPr sz="1598">
                <a:solidFill>
                  <a:schemeClr val="tx1">
                    <a:tint val="75000"/>
                  </a:schemeClr>
                </a:solidFill>
              </a:defRPr>
            </a:lvl3pPr>
            <a:lvl4pPr marL="1217981" indent="0">
              <a:buNone/>
              <a:defRPr sz="1421">
                <a:solidFill>
                  <a:schemeClr val="tx1">
                    <a:tint val="75000"/>
                  </a:schemeClr>
                </a:solidFill>
              </a:defRPr>
            </a:lvl4pPr>
            <a:lvl5pPr marL="1623974" indent="0">
              <a:buNone/>
              <a:defRPr sz="1421">
                <a:solidFill>
                  <a:schemeClr val="tx1">
                    <a:tint val="75000"/>
                  </a:schemeClr>
                </a:solidFill>
              </a:defRPr>
            </a:lvl5pPr>
            <a:lvl6pPr marL="2029968" indent="0">
              <a:buNone/>
              <a:defRPr sz="1421">
                <a:solidFill>
                  <a:schemeClr val="tx1">
                    <a:tint val="75000"/>
                  </a:schemeClr>
                </a:solidFill>
              </a:defRPr>
            </a:lvl6pPr>
            <a:lvl7pPr marL="2435962" indent="0">
              <a:buNone/>
              <a:defRPr sz="1421">
                <a:solidFill>
                  <a:schemeClr val="tx1">
                    <a:tint val="75000"/>
                  </a:schemeClr>
                </a:solidFill>
              </a:defRPr>
            </a:lvl7pPr>
            <a:lvl8pPr marL="2841955" indent="0">
              <a:buNone/>
              <a:defRPr sz="1421">
                <a:solidFill>
                  <a:schemeClr val="tx1">
                    <a:tint val="75000"/>
                  </a:schemeClr>
                </a:solidFill>
              </a:defRPr>
            </a:lvl8pPr>
            <a:lvl9pPr marL="3247949" indent="0">
              <a:buNone/>
              <a:defRPr sz="1421">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02FDC000-F050-4942-A588-B4F99BEBE531}" type="datetimeFigureOut">
              <a:rPr lang="pt-BR" smtClean="0"/>
              <a:t>18/08/2020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0E59C50-17E5-4ED7-9138-05D5A4FE5001}" type="slidenum">
              <a:rPr lang="pt-BR" smtClean="0"/>
              <a:t>‹nº›</a:t>
            </a:fld>
            <a:endParaRPr lang="pt-BR"/>
          </a:p>
        </p:txBody>
      </p:sp>
    </p:spTree>
    <p:extLst>
      <p:ext uri="{BB962C8B-B14F-4D97-AF65-F5344CB8AC3E}">
        <p14:creationId xmlns:p14="http://schemas.microsoft.com/office/powerpoint/2010/main" val="2690423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558254" y="2882121"/>
            <a:ext cx="3451027" cy="6869473"/>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110782" y="2882121"/>
            <a:ext cx="3451027" cy="6869473"/>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02FDC000-F050-4942-A588-B4F99BEBE531}" type="datetimeFigureOut">
              <a:rPr lang="pt-BR" smtClean="0"/>
              <a:t>18/08/2020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0E59C50-17E5-4ED7-9138-05D5A4FE5001}" type="slidenum">
              <a:rPr lang="pt-BR" smtClean="0"/>
              <a:t>‹nº›</a:t>
            </a:fld>
            <a:endParaRPr lang="pt-BR"/>
          </a:p>
        </p:txBody>
      </p:sp>
    </p:spTree>
    <p:extLst>
      <p:ext uri="{BB962C8B-B14F-4D97-AF65-F5344CB8AC3E}">
        <p14:creationId xmlns:p14="http://schemas.microsoft.com/office/powerpoint/2010/main" val="4225407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559312" y="576427"/>
            <a:ext cx="7003554" cy="2092671"/>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559313" y="2654058"/>
            <a:ext cx="3435167" cy="1300713"/>
          </a:xfrm>
        </p:spPr>
        <p:txBody>
          <a:bodyPr anchor="b"/>
          <a:lstStyle>
            <a:lvl1pPr marL="0" indent="0">
              <a:buNone/>
              <a:defRPr sz="2131" b="1"/>
            </a:lvl1pPr>
            <a:lvl2pPr marL="405994" indent="0">
              <a:buNone/>
              <a:defRPr sz="1776" b="1"/>
            </a:lvl2pPr>
            <a:lvl3pPr marL="811987" indent="0">
              <a:buNone/>
              <a:defRPr sz="1598" b="1"/>
            </a:lvl3pPr>
            <a:lvl4pPr marL="1217981" indent="0">
              <a:buNone/>
              <a:defRPr sz="1421" b="1"/>
            </a:lvl4pPr>
            <a:lvl5pPr marL="1623974" indent="0">
              <a:buNone/>
              <a:defRPr sz="1421" b="1"/>
            </a:lvl5pPr>
            <a:lvl6pPr marL="2029968" indent="0">
              <a:buNone/>
              <a:defRPr sz="1421" b="1"/>
            </a:lvl6pPr>
            <a:lvl7pPr marL="2435962" indent="0">
              <a:buNone/>
              <a:defRPr sz="1421" b="1"/>
            </a:lvl7pPr>
            <a:lvl8pPr marL="2841955" indent="0">
              <a:buNone/>
              <a:defRPr sz="1421" b="1"/>
            </a:lvl8pPr>
            <a:lvl9pPr marL="3247949" indent="0">
              <a:buNone/>
              <a:defRPr sz="1421" b="1"/>
            </a:lvl9pPr>
          </a:lstStyle>
          <a:p>
            <a:pPr lvl="0"/>
            <a:r>
              <a:rPr lang="pt-BR" smtClean="0"/>
              <a:t>Editar estilos de texto Mestre</a:t>
            </a:r>
          </a:p>
        </p:txBody>
      </p:sp>
      <p:sp>
        <p:nvSpPr>
          <p:cNvPr id="4" name="Content Placeholder 3"/>
          <p:cNvSpPr>
            <a:spLocks noGrp="1"/>
          </p:cNvSpPr>
          <p:nvPr>
            <p:ph sz="half" idx="2"/>
          </p:nvPr>
        </p:nvSpPr>
        <p:spPr>
          <a:xfrm>
            <a:off x="559313" y="3954771"/>
            <a:ext cx="3435167" cy="5816873"/>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110783" y="2654058"/>
            <a:ext cx="3452084" cy="1300713"/>
          </a:xfrm>
        </p:spPr>
        <p:txBody>
          <a:bodyPr anchor="b"/>
          <a:lstStyle>
            <a:lvl1pPr marL="0" indent="0">
              <a:buNone/>
              <a:defRPr sz="2131" b="1"/>
            </a:lvl1pPr>
            <a:lvl2pPr marL="405994" indent="0">
              <a:buNone/>
              <a:defRPr sz="1776" b="1"/>
            </a:lvl2pPr>
            <a:lvl3pPr marL="811987" indent="0">
              <a:buNone/>
              <a:defRPr sz="1598" b="1"/>
            </a:lvl3pPr>
            <a:lvl4pPr marL="1217981" indent="0">
              <a:buNone/>
              <a:defRPr sz="1421" b="1"/>
            </a:lvl4pPr>
            <a:lvl5pPr marL="1623974" indent="0">
              <a:buNone/>
              <a:defRPr sz="1421" b="1"/>
            </a:lvl5pPr>
            <a:lvl6pPr marL="2029968" indent="0">
              <a:buNone/>
              <a:defRPr sz="1421" b="1"/>
            </a:lvl6pPr>
            <a:lvl7pPr marL="2435962" indent="0">
              <a:buNone/>
              <a:defRPr sz="1421" b="1"/>
            </a:lvl7pPr>
            <a:lvl8pPr marL="2841955" indent="0">
              <a:buNone/>
              <a:defRPr sz="1421" b="1"/>
            </a:lvl8pPr>
            <a:lvl9pPr marL="3247949" indent="0">
              <a:buNone/>
              <a:defRPr sz="1421" b="1"/>
            </a:lvl9pPr>
          </a:lstStyle>
          <a:p>
            <a:pPr lvl="0"/>
            <a:r>
              <a:rPr lang="pt-BR" smtClean="0"/>
              <a:t>Editar estilos de texto Mestre</a:t>
            </a:r>
          </a:p>
        </p:txBody>
      </p:sp>
      <p:sp>
        <p:nvSpPr>
          <p:cNvPr id="6" name="Content Placeholder 5"/>
          <p:cNvSpPr>
            <a:spLocks noGrp="1"/>
          </p:cNvSpPr>
          <p:nvPr>
            <p:ph sz="quarter" idx="4"/>
          </p:nvPr>
        </p:nvSpPr>
        <p:spPr>
          <a:xfrm>
            <a:off x="4110783" y="3954771"/>
            <a:ext cx="3452084" cy="5816873"/>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02FDC000-F050-4942-A588-B4F99BEBE531}" type="datetimeFigureOut">
              <a:rPr lang="pt-BR" smtClean="0"/>
              <a:t>18/08/2020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0E59C50-17E5-4ED7-9138-05D5A4FE5001}" type="slidenum">
              <a:rPr lang="pt-BR" smtClean="0"/>
              <a:t>‹nº›</a:t>
            </a:fld>
            <a:endParaRPr lang="pt-BR"/>
          </a:p>
        </p:txBody>
      </p:sp>
    </p:spTree>
    <p:extLst>
      <p:ext uri="{BB962C8B-B14F-4D97-AF65-F5344CB8AC3E}">
        <p14:creationId xmlns:p14="http://schemas.microsoft.com/office/powerpoint/2010/main" val="3638916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02FDC000-F050-4942-A588-B4F99BEBE531}" type="datetimeFigureOut">
              <a:rPr lang="pt-BR" smtClean="0"/>
              <a:t>18/08/2020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0E59C50-17E5-4ED7-9138-05D5A4FE5001}" type="slidenum">
              <a:rPr lang="pt-BR" smtClean="0"/>
              <a:t>‹nº›</a:t>
            </a:fld>
            <a:endParaRPr lang="pt-BR"/>
          </a:p>
        </p:txBody>
      </p:sp>
    </p:spTree>
    <p:extLst>
      <p:ext uri="{BB962C8B-B14F-4D97-AF65-F5344CB8AC3E}">
        <p14:creationId xmlns:p14="http://schemas.microsoft.com/office/powerpoint/2010/main" val="1219196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FDC000-F050-4942-A588-B4F99BEBE531}" type="datetimeFigureOut">
              <a:rPr lang="pt-BR" smtClean="0"/>
              <a:t>18/08/2020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0E59C50-17E5-4ED7-9138-05D5A4FE5001}" type="slidenum">
              <a:rPr lang="pt-BR" smtClean="0"/>
              <a:t>‹nº›</a:t>
            </a:fld>
            <a:endParaRPr lang="pt-BR"/>
          </a:p>
        </p:txBody>
      </p:sp>
    </p:spTree>
    <p:extLst>
      <p:ext uri="{BB962C8B-B14F-4D97-AF65-F5344CB8AC3E}">
        <p14:creationId xmlns:p14="http://schemas.microsoft.com/office/powerpoint/2010/main" val="1403971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59312" y="721783"/>
            <a:ext cx="2618932" cy="2526242"/>
          </a:xfrm>
        </p:spPr>
        <p:txBody>
          <a:bodyPr anchor="b"/>
          <a:lstStyle>
            <a:lvl1pPr>
              <a:defRPr sz="2842"/>
            </a:lvl1pPr>
          </a:lstStyle>
          <a:p>
            <a:r>
              <a:rPr lang="pt-BR" smtClean="0"/>
              <a:t>Clique para editar o título mestre</a:t>
            </a:r>
            <a:endParaRPr lang="en-US" dirty="0"/>
          </a:p>
        </p:txBody>
      </p:sp>
      <p:sp>
        <p:nvSpPr>
          <p:cNvPr id="3" name="Content Placeholder 2"/>
          <p:cNvSpPr>
            <a:spLocks noGrp="1"/>
          </p:cNvSpPr>
          <p:nvPr>
            <p:ph idx="1"/>
          </p:nvPr>
        </p:nvSpPr>
        <p:spPr>
          <a:xfrm>
            <a:off x="3452084" y="1558854"/>
            <a:ext cx="4110782" cy="7694010"/>
          </a:xfrm>
        </p:spPr>
        <p:txBody>
          <a:bodyPr/>
          <a:lstStyle>
            <a:lvl1pPr>
              <a:defRPr sz="2842"/>
            </a:lvl1pPr>
            <a:lvl2pPr>
              <a:defRPr sz="2486"/>
            </a:lvl2pPr>
            <a:lvl3pPr>
              <a:defRPr sz="2131"/>
            </a:lvl3pPr>
            <a:lvl4pPr>
              <a:defRPr sz="1776"/>
            </a:lvl4pPr>
            <a:lvl5pPr>
              <a:defRPr sz="1776"/>
            </a:lvl5pPr>
            <a:lvl6pPr>
              <a:defRPr sz="1776"/>
            </a:lvl6pPr>
            <a:lvl7pPr>
              <a:defRPr sz="1776"/>
            </a:lvl7pPr>
            <a:lvl8pPr>
              <a:defRPr sz="1776"/>
            </a:lvl8pPr>
            <a:lvl9pPr>
              <a:defRPr sz="1776"/>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559312" y="3248025"/>
            <a:ext cx="2618932" cy="6017368"/>
          </a:xfrm>
        </p:spPr>
        <p:txBody>
          <a:bodyPr/>
          <a:lstStyle>
            <a:lvl1pPr marL="0" indent="0">
              <a:buNone/>
              <a:defRPr sz="1421"/>
            </a:lvl1pPr>
            <a:lvl2pPr marL="405994" indent="0">
              <a:buNone/>
              <a:defRPr sz="1243"/>
            </a:lvl2pPr>
            <a:lvl3pPr marL="811987" indent="0">
              <a:buNone/>
              <a:defRPr sz="1066"/>
            </a:lvl3pPr>
            <a:lvl4pPr marL="1217981" indent="0">
              <a:buNone/>
              <a:defRPr sz="888"/>
            </a:lvl4pPr>
            <a:lvl5pPr marL="1623974" indent="0">
              <a:buNone/>
              <a:defRPr sz="888"/>
            </a:lvl5pPr>
            <a:lvl6pPr marL="2029968" indent="0">
              <a:buNone/>
              <a:defRPr sz="888"/>
            </a:lvl6pPr>
            <a:lvl7pPr marL="2435962" indent="0">
              <a:buNone/>
              <a:defRPr sz="888"/>
            </a:lvl7pPr>
            <a:lvl8pPr marL="2841955" indent="0">
              <a:buNone/>
              <a:defRPr sz="888"/>
            </a:lvl8pPr>
            <a:lvl9pPr marL="3247949" indent="0">
              <a:buNone/>
              <a:defRPr sz="888"/>
            </a:lvl9pPr>
          </a:lstStyle>
          <a:p>
            <a:pPr lvl="0"/>
            <a:r>
              <a:rPr lang="pt-BR" smtClean="0"/>
              <a:t>Editar estilos de texto Mestre</a:t>
            </a:r>
          </a:p>
        </p:txBody>
      </p:sp>
      <p:sp>
        <p:nvSpPr>
          <p:cNvPr id="5" name="Date Placeholder 4"/>
          <p:cNvSpPr>
            <a:spLocks noGrp="1"/>
          </p:cNvSpPr>
          <p:nvPr>
            <p:ph type="dt" sz="half" idx="10"/>
          </p:nvPr>
        </p:nvSpPr>
        <p:spPr/>
        <p:txBody>
          <a:bodyPr/>
          <a:lstStyle/>
          <a:p>
            <a:fld id="{02FDC000-F050-4942-A588-B4F99BEBE531}" type="datetimeFigureOut">
              <a:rPr lang="pt-BR" smtClean="0"/>
              <a:t>18/08/2020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0E59C50-17E5-4ED7-9138-05D5A4FE5001}" type="slidenum">
              <a:rPr lang="pt-BR" smtClean="0"/>
              <a:t>‹nº›</a:t>
            </a:fld>
            <a:endParaRPr lang="pt-BR"/>
          </a:p>
        </p:txBody>
      </p:sp>
    </p:spTree>
    <p:extLst>
      <p:ext uri="{BB962C8B-B14F-4D97-AF65-F5344CB8AC3E}">
        <p14:creationId xmlns:p14="http://schemas.microsoft.com/office/powerpoint/2010/main" val="1303878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59312" y="721783"/>
            <a:ext cx="2618932" cy="2526242"/>
          </a:xfrm>
        </p:spPr>
        <p:txBody>
          <a:bodyPr anchor="b"/>
          <a:lstStyle>
            <a:lvl1pPr>
              <a:defRPr sz="2842"/>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3452084" y="1558854"/>
            <a:ext cx="4110782" cy="7694010"/>
          </a:xfrm>
        </p:spPr>
        <p:txBody>
          <a:bodyPr anchor="t"/>
          <a:lstStyle>
            <a:lvl1pPr marL="0" indent="0">
              <a:buNone/>
              <a:defRPr sz="2842"/>
            </a:lvl1pPr>
            <a:lvl2pPr marL="405994" indent="0">
              <a:buNone/>
              <a:defRPr sz="2486"/>
            </a:lvl2pPr>
            <a:lvl3pPr marL="811987" indent="0">
              <a:buNone/>
              <a:defRPr sz="2131"/>
            </a:lvl3pPr>
            <a:lvl4pPr marL="1217981" indent="0">
              <a:buNone/>
              <a:defRPr sz="1776"/>
            </a:lvl4pPr>
            <a:lvl5pPr marL="1623974" indent="0">
              <a:buNone/>
              <a:defRPr sz="1776"/>
            </a:lvl5pPr>
            <a:lvl6pPr marL="2029968" indent="0">
              <a:buNone/>
              <a:defRPr sz="1776"/>
            </a:lvl6pPr>
            <a:lvl7pPr marL="2435962" indent="0">
              <a:buNone/>
              <a:defRPr sz="1776"/>
            </a:lvl7pPr>
            <a:lvl8pPr marL="2841955" indent="0">
              <a:buNone/>
              <a:defRPr sz="1776"/>
            </a:lvl8pPr>
            <a:lvl9pPr marL="3247949" indent="0">
              <a:buNone/>
              <a:defRPr sz="1776"/>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559312" y="3248025"/>
            <a:ext cx="2618932" cy="6017368"/>
          </a:xfrm>
        </p:spPr>
        <p:txBody>
          <a:bodyPr/>
          <a:lstStyle>
            <a:lvl1pPr marL="0" indent="0">
              <a:buNone/>
              <a:defRPr sz="1421"/>
            </a:lvl1pPr>
            <a:lvl2pPr marL="405994" indent="0">
              <a:buNone/>
              <a:defRPr sz="1243"/>
            </a:lvl2pPr>
            <a:lvl3pPr marL="811987" indent="0">
              <a:buNone/>
              <a:defRPr sz="1066"/>
            </a:lvl3pPr>
            <a:lvl4pPr marL="1217981" indent="0">
              <a:buNone/>
              <a:defRPr sz="888"/>
            </a:lvl4pPr>
            <a:lvl5pPr marL="1623974" indent="0">
              <a:buNone/>
              <a:defRPr sz="888"/>
            </a:lvl5pPr>
            <a:lvl6pPr marL="2029968" indent="0">
              <a:buNone/>
              <a:defRPr sz="888"/>
            </a:lvl6pPr>
            <a:lvl7pPr marL="2435962" indent="0">
              <a:buNone/>
              <a:defRPr sz="888"/>
            </a:lvl7pPr>
            <a:lvl8pPr marL="2841955" indent="0">
              <a:buNone/>
              <a:defRPr sz="888"/>
            </a:lvl8pPr>
            <a:lvl9pPr marL="3247949" indent="0">
              <a:buNone/>
              <a:defRPr sz="888"/>
            </a:lvl9pPr>
          </a:lstStyle>
          <a:p>
            <a:pPr lvl="0"/>
            <a:r>
              <a:rPr lang="pt-BR" smtClean="0"/>
              <a:t>Editar estilos de texto Mestre</a:t>
            </a:r>
          </a:p>
        </p:txBody>
      </p:sp>
      <p:sp>
        <p:nvSpPr>
          <p:cNvPr id="5" name="Date Placeholder 4"/>
          <p:cNvSpPr>
            <a:spLocks noGrp="1"/>
          </p:cNvSpPr>
          <p:nvPr>
            <p:ph type="dt" sz="half" idx="10"/>
          </p:nvPr>
        </p:nvSpPr>
        <p:spPr/>
        <p:txBody>
          <a:bodyPr/>
          <a:lstStyle/>
          <a:p>
            <a:fld id="{02FDC000-F050-4942-A588-B4F99BEBE531}" type="datetimeFigureOut">
              <a:rPr lang="pt-BR" smtClean="0"/>
              <a:t>18/08/2020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0E59C50-17E5-4ED7-9138-05D5A4FE5001}" type="slidenum">
              <a:rPr lang="pt-BR" smtClean="0"/>
              <a:t>‹nº›</a:t>
            </a:fld>
            <a:endParaRPr lang="pt-BR"/>
          </a:p>
        </p:txBody>
      </p:sp>
    </p:spTree>
    <p:extLst>
      <p:ext uri="{BB962C8B-B14F-4D97-AF65-F5344CB8AC3E}">
        <p14:creationId xmlns:p14="http://schemas.microsoft.com/office/powerpoint/2010/main" val="2958027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8255" y="576427"/>
            <a:ext cx="7003554" cy="2092671"/>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558255" y="2882121"/>
            <a:ext cx="7003554" cy="6869473"/>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558254" y="10034796"/>
            <a:ext cx="1827014" cy="576424"/>
          </a:xfrm>
          <a:prstGeom prst="rect">
            <a:avLst/>
          </a:prstGeom>
        </p:spPr>
        <p:txBody>
          <a:bodyPr vert="horz" lIns="91440" tIns="45720" rIns="91440" bIns="45720" rtlCol="0" anchor="ctr"/>
          <a:lstStyle>
            <a:lvl1pPr algn="l">
              <a:defRPr sz="1066">
                <a:solidFill>
                  <a:schemeClr val="tx1">
                    <a:tint val="75000"/>
                  </a:schemeClr>
                </a:solidFill>
              </a:defRPr>
            </a:lvl1pPr>
          </a:lstStyle>
          <a:p>
            <a:fld id="{02FDC000-F050-4942-A588-B4F99BEBE531}" type="datetimeFigureOut">
              <a:rPr lang="pt-BR" smtClean="0"/>
              <a:t>18/08/2020</a:t>
            </a:fld>
            <a:endParaRPr lang="pt-BR"/>
          </a:p>
        </p:txBody>
      </p:sp>
      <p:sp>
        <p:nvSpPr>
          <p:cNvPr id="5" name="Footer Placeholder 4"/>
          <p:cNvSpPr>
            <a:spLocks noGrp="1"/>
          </p:cNvSpPr>
          <p:nvPr>
            <p:ph type="ftr" sz="quarter" idx="3"/>
          </p:nvPr>
        </p:nvSpPr>
        <p:spPr>
          <a:xfrm>
            <a:off x="2689771" y="10034796"/>
            <a:ext cx="2740521" cy="576424"/>
          </a:xfrm>
          <a:prstGeom prst="rect">
            <a:avLst/>
          </a:prstGeom>
        </p:spPr>
        <p:txBody>
          <a:bodyPr vert="horz" lIns="91440" tIns="45720" rIns="91440" bIns="45720" rtlCol="0" anchor="ctr"/>
          <a:lstStyle>
            <a:lvl1pPr algn="ctr">
              <a:defRPr sz="1066">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5734795" y="10034796"/>
            <a:ext cx="1827014" cy="576424"/>
          </a:xfrm>
          <a:prstGeom prst="rect">
            <a:avLst/>
          </a:prstGeom>
        </p:spPr>
        <p:txBody>
          <a:bodyPr vert="horz" lIns="91440" tIns="45720" rIns="91440" bIns="45720" rtlCol="0" anchor="ctr"/>
          <a:lstStyle>
            <a:lvl1pPr algn="r">
              <a:defRPr sz="1066">
                <a:solidFill>
                  <a:schemeClr val="tx1">
                    <a:tint val="75000"/>
                  </a:schemeClr>
                </a:solidFill>
              </a:defRPr>
            </a:lvl1pPr>
          </a:lstStyle>
          <a:p>
            <a:fld id="{20E59C50-17E5-4ED7-9138-05D5A4FE5001}" type="slidenum">
              <a:rPr lang="pt-BR" smtClean="0"/>
              <a:t>‹nº›</a:t>
            </a:fld>
            <a:endParaRPr lang="pt-BR"/>
          </a:p>
        </p:txBody>
      </p:sp>
    </p:spTree>
    <p:extLst>
      <p:ext uri="{BB962C8B-B14F-4D97-AF65-F5344CB8AC3E}">
        <p14:creationId xmlns:p14="http://schemas.microsoft.com/office/powerpoint/2010/main" val="15337959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811987" rtl="0" eaLnBrk="1" latinLnBrk="0" hangingPunct="1">
        <a:lnSpc>
          <a:spcPct val="90000"/>
        </a:lnSpc>
        <a:spcBef>
          <a:spcPct val="0"/>
        </a:spcBef>
        <a:buNone/>
        <a:defRPr sz="3907" kern="1200">
          <a:solidFill>
            <a:schemeClr val="tx1"/>
          </a:solidFill>
          <a:latin typeface="+mj-lt"/>
          <a:ea typeface="+mj-ea"/>
          <a:cs typeface="+mj-cs"/>
        </a:defRPr>
      </a:lvl1pPr>
    </p:titleStyle>
    <p:bodyStyle>
      <a:lvl1pPr marL="202997" indent="-202997" algn="l" defTabSz="811987" rtl="0" eaLnBrk="1" latinLnBrk="0" hangingPunct="1">
        <a:lnSpc>
          <a:spcPct val="90000"/>
        </a:lnSpc>
        <a:spcBef>
          <a:spcPts val="888"/>
        </a:spcBef>
        <a:buFont typeface="Arial" panose="020B0604020202020204" pitchFamily="34" charset="0"/>
        <a:buChar char="•"/>
        <a:defRPr sz="2486" kern="1200">
          <a:solidFill>
            <a:schemeClr val="tx1"/>
          </a:solidFill>
          <a:latin typeface="+mn-lt"/>
          <a:ea typeface="+mn-ea"/>
          <a:cs typeface="+mn-cs"/>
        </a:defRPr>
      </a:lvl1pPr>
      <a:lvl2pPr marL="608990" indent="-202997" algn="l" defTabSz="811987" rtl="0" eaLnBrk="1" latinLnBrk="0" hangingPunct="1">
        <a:lnSpc>
          <a:spcPct val="90000"/>
        </a:lnSpc>
        <a:spcBef>
          <a:spcPts val="444"/>
        </a:spcBef>
        <a:buFont typeface="Arial" panose="020B0604020202020204" pitchFamily="34" charset="0"/>
        <a:buChar char="•"/>
        <a:defRPr sz="2131" kern="1200">
          <a:solidFill>
            <a:schemeClr val="tx1"/>
          </a:solidFill>
          <a:latin typeface="+mn-lt"/>
          <a:ea typeface="+mn-ea"/>
          <a:cs typeface="+mn-cs"/>
        </a:defRPr>
      </a:lvl2pPr>
      <a:lvl3pPr marL="1014984" indent="-202997" algn="l" defTabSz="811987" rtl="0" eaLnBrk="1" latinLnBrk="0" hangingPunct="1">
        <a:lnSpc>
          <a:spcPct val="90000"/>
        </a:lnSpc>
        <a:spcBef>
          <a:spcPts val="444"/>
        </a:spcBef>
        <a:buFont typeface="Arial" panose="020B0604020202020204" pitchFamily="34" charset="0"/>
        <a:buChar char="•"/>
        <a:defRPr sz="1776" kern="1200">
          <a:solidFill>
            <a:schemeClr val="tx1"/>
          </a:solidFill>
          <a:latin typeface="+mn-lt"/>
          <a:ea typeface="+mn-ea"/>
          <a:cs typeface="+mn-cs"/>
        </a:defRPr>
      </a:lvl3pPr>
      <a:lvl4pPr marL="1420978" indent="-202997" algn="l" defTabSz="811987" rtl="0" eaLnBrk="1" latinLnBrk="0" hangingPunct="1">
        <a:lnSpc>
          <a:spcPct val="90000"/>
        </a:lnSpc>
        <a:spcBef>
          <a:spcPts val="444"/>
        </a:spcBef>
        <a:buFont typeface="Arial" panose="020B0604020202020204" pitchFamily="34" charset="0"/>
        <a:buChar char="•"/>
        <a:defRPr sz="1598" kern="1200">
          <a:solidFill>
            <a:schemeClr val="tx1"/>
          </a:solidFill>
          <a:latin typeface="+mn-lt"/>
          <a:ea typeface="+mn-ea"/>
          <a:cs typeface="+mn-cs"/>
        </a:defRPr>
      </a:lvl4pPr>
      <a:lvl5pPr marL="1826971" indent="-202997" algn="l" defTabSz="811987" rtl="0" eaLnBrk="1" latinLnBrk="0" hangingPunct="1">
        <a:lnSpc>
          <a:spcPct val="90000"/>
        </a:lnSpc>
        <a:spcBef>
          <a:spcPts val="444"/>
        </a:spcBef>
        <a:buFont typeface="Arial" panose="020B0604020202020204" pitchFamily="34" charset="0"/>
        <a:buChar char="•"/>
        <a:defRPr sz="1598" kern="1200">
          <a:solidFill>
            <a:schemeClr val="tx1"/>
          </a:solidFill>
          <a:latin typeface="+mn-lt"/>
          <a:ea typeface="+mn-ea"/>
          <a:cs typeface="+mn-cs"/>
        </a:defRPr>
      </a:lvl5pPr>
      <a:lvl6pPr marL="2232965" indent="-202997" algn="l" defTabSz="811987" rtl="0" eaLnBrk="1" latinLnBrk="0" hangingPunct="1">
        <a:lnSpc>
          <a:spcPct val="90000"/>
        </a:lnSpc>
        <a:spcBef>
          <a:spcPts val="444"/>
        </a:spcBef>
        <a:buFont typeface="Arial" panose="020B0604020202020204" pitchFamily="34" charset="0"/>
        <a:buChar char="•"/>
        <a:defRPr sz="1598" kern="1200">
          <a:solidFill>
            <a:schemeClr val="tx1"/>
          </a:solidFill>
          <a:latin typeface="+mn-lt"/>
          <a:ea typeface="+mn-ea"/>
          <a:cs typeface="+mn-cs"/>
        </a:defRPr>
      </a:lvl6pPr>
      <a:lvl7pPr marL="2638958" indent="-202997" algn="l" defTabSz="811987" rtl="0" eaLnBrk="1" latinLnBrk="0" hangingPunct="1">
        <a:lnSpc>
          <a:spcPct val="90000"/>
        </a:lnSpc>
        <a:spcBef>
          <a:spcPts val="444"/>
        </a:spcBef>
        <a:buFont typeface="Arial" panose="020B0604020202020204" pitchFamily="34" charset="0"/>
        <a:buChar char="•"/>
        <a:defRPr sz="1598" kern="1200">
          <a:solidFill>
            <a:schemeClr val="tx1"/>
          </a:solidFill>
          <a:latin typeface="+mn-lt"/>
          <a:ea typeface="+mn-ea"/>
          <a:cs typeface="+mn-cs"/>
        </a:defRPr>
      </a:lvl7pPr>
      <a:lvl8pPr marL="3044952" indent="-202997" algn="l" defTabSz="811987" rtl="0" eaLnBrk="1" latinLnBrk="0" hangingPunct="1">
        <a:lnSpc>
          <a:spcPct val="90000"/>
        </a:lnSpc>
        <a:spcBef>
          <a:spcPts val="444"/>
        </a:spcBef>
        <a:buFont typeface="Arial" panose="020B0604020202020204" pitchFamily="34" charset="0"/>
        <a:buChar char="•"/>
        <a:defRPr sz="1598" kern="1200">
          <a:solidFill>
            <a:schemeClr val="tx1"/>
          </a:solidFill>
          <a:latin typeface="+mn-lt"/>
          <a:ea typeface="+mn-ea"/>
          <a:cs typeface="+mn-cs"/>
        </a:defRPr>
      </a:lvl8pPr>
      <a:lvl9pPr marL="3450946" indent="-202997" algn="l" defTabSz="811987" rtl="0" eaLnBrk="1" latinLnBrk="0" hangingPunct="1">
        <a:lnSpc>
          <a:spcPct val="90000"/>
        </a:lnSpc>
        <a:spcBef>
          <a:spcPts val="444"/>
        </a:spcBef>
        <a:buFont typeface="Arial" panose="020B0604020202020204" pitchFamily="34" charset="0"/>
        <a:buChar char="•"/>
        <a:defRPr sz="1598" kern="1200">
          <a:solidFill>
            <a:schemeClr val="tx1"/>
          </a:solidFill>
          <a:latin typeface="+mn-lt"/>
          <a:ea typeface="+mn-ea"/>
          <a:cs typeface="+mn-cs"/>
        </a:defRPr>
      </a:lvl9pPr>
    </p:bodyStyle>
    <p:otherStyle>
      <a:defPPr>
        <a:defRPr lang="en-US"/>
      </a:defPPr>
      <a:lvl1pPr marL="0" algn="l" defTabSz="811987" rtl="0" eaLnBrk="1" latinLnBrk="0" hangingPunct="1">
        <a:defRPr sz="1598" kern="1200">
          <a:solidFill>
            <a:schemeClr val="tx1"/>
          </a:solidFill>
          <a:latin typeface="+mn-lt"/>
          <a:ea typeface="+mn-ea"/>
          <a:cs typeface="+mn-cs"/>
        </a:defRPr>
      </a:lvl1pPr>
      <a:lvl2pPr marL="405994" algn="l" defTabSz="811987" rtl="0" eaLnBrk="1" latinLnBrk="0" hangingPunct="1">
        <a:defRPr sz="1598" kern="1200">
          <a:solidFill>
            <a:schemeClr val="tx1"/>
          </a:solidFill>
          <a:latin typeface="+mn-lt"/>
          <a:ea typeface="+mn-ea"/>
          <a:cs typeface="+mn-cs"/>
        </a:defRPr>
      </a:lvl2pPr>
      <a:lvl3pPr marL="811987" algn="l" defTabSz="811987" rtl="0" eaLnBrk="1" latinLnBrk="0" hangingPunct="1">
        <a:defRPr sz="1598" kern="1200">
          <a:solidFill>
            <a:schemeClr val="tx1"/>
          </a:solidFill>
          <a:latin typeface="+mn-lt"/>
          <a:ea typeface="+mn-ea"/>
          <a:cs typeface="+mn-cs"/>
        </a:defRPr>
      </a:lvl3pPr>
      <a:lvl4pPr marL="1217981" algn="l" defTabSz="811987" rtl="0" eaLnBrk="1" latinLnBrk="0" hangingPunct="1">
        <a:defRPr sz="1598" kern="1200">
          <a:solidFill>
            <a:schemeClr val="tx1"/>
          </a:solidFill>
          <a:latin typeface="+mn-lt"/>
          <a:ea typeface="+mn-ea"/>
          <a:cs typeface="+mn-cs"/>
        </a:defRPr>
      </a:lvl4pPr>
      <a:lvl5pPr marL="1623974" algn="l" defTabSz="811987" rtl="0" eaLnBrk="1" latinLnBrk="0" hangingPunct="1">
        <a:defRPr sz="1598" kern="1200">
          <a:solidFill>
            <a:schemeClr val="tx1"/>
          </a:solidFill>
          <a:latin typeface="+mn-lt"/>
          <a:ea typeface="+mn-ea"/>
          <a:cs typeface="+mn-cs"/>
        </a:defRPr>
      </a:lvl5pPr>
      <a:lvl6pPr marL="2029968" algn="l" defTabSz="811987" rtl="0" eaLnBrk="1" latinLnBrk="0" hangingPunct="1">
        <a:defRPr sz="1598" kern="1200">
          <a:solidFill>
            <a:schemeClr val="tx1"/>
          </a:solidFill>
          <a:latin typeface="+mn-lt"/>
          <a:ea typeface="+mn-ea"/>
          <a:cs typeface="+mn-cs"/>
        </a:defRPr>
      </a:lvl6pPr>
      <a:lvl7pPr marL="2435962" algn="l" defTabSz="811987" rtl="0" eaLnBrk="1" latinLnBrk="0" hangingPunct="1">
        <a:defRPr sz="1598" kern="1200">
          <a:solidFill>
            <a:schemeClr val="tx1"/>
          </a:solidFill>
          <a:latin typeface="+mn-lt"/>
          <a:ea typeface="+mn-ea"/>
          <a:cs typeface="+mn-cs"/>
        </a:defRPr>
      </a:lvl7pPr>
      <a:lvl8pPr marL="2841955" algn="l" defTabSz="811987" rtl="0" eaLnBrk="1" latinLnBrk="0" hangingPunct="1">
        <a:defRPr sz="1598" kern="1200">
          <a:solidFill>
            <a:schemeClr val="tx1"/>
          </a:solidFill>
          <a:latin typeface="+mn-lt"/>
          <a:ea typeface="+mn-ea"/>
          <a:cs typeface="+mn-cs"/>
        </a:defRPr>
      </a:lvl8pPr>
      <a:lvl9pPr marL="3247949" algn="l" defTabSz="811987" rtl="0" eaLnBrk="1" latinLnBrk="0" hangingPunct="1">
        <a:defRPr sz="15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enataa@ffclrp.usp.br"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www.facebook.com/posgraduacaoentomologiausprp/" TargetMode="External"/><Relationship Id="rId4" Type="http://schemas.openxmlformats.org/officeDocument/2006/relationships/hyperlink" Target="http://sites.usp.br/entomologia/p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oficios e carta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9003" y="208134"/>
            <a:ext cx="5273946" cy="1263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ângulo 5"/>
          <p:cNvSpPr>
            <a:spLocks noChangeArrowheads="1"/>
          </p:cNvSpPr>
          <p:nvPr/>
        </p:nvSpPr>
        <p:spPr bwMode="auto">
          <a:xfrm>
            <a:off x="4407732" y="1616724"/>
            <a:ext cx="3383718" cy="1631216"/>
          </a:xfrm>
          <a:prstGeom prst="rect">
            <a:avLst/>
          </a:prstGeom>
          <a:solidFill>
            <a:schemeClr val="accent3">
              <a:lumMod val="20000"/>
              <a:lumOff val="80000"/>
            </a:schemeClr>
          </a:solidFill>
          <a:extLst/>
        </p:spPr>
        <p:txBody>
          <a:bodyPr rot="0" vert="horz" wrap="square" lIns="216000" tIns="0" rIns="216000" bIns="0" anchor="ctr" anchorCtr="0" upright="1">
            <a:noAutofit/>
          </a:bodyPr>
          <a:lstStyle/>
          <a:p>
            <a:r>
              <a:rPr lang="pt-BR" sz="1000" b="1" i="1" dirty="0">
                <a:latin typeface="Calibri" panose="020F0502020204030204" pitchFamily="34" charset="0"/>
                <a:ea typeface="Calibri" panose="020F0502020204030204" pitchFamily="34" charset="0"/>
                <a:cs typeface="Times New Roman" panose="02020603050405020304" pitchFamily="18" charset="0"/>
              </a:rPr>
              <a:t>Coordenação do Programa</a:t>
            </a:r>
            <a:br>
              <a:rPr lang="pt-BR" sz="1000" b="1" i="1" dirty="0">
                <a:latin typeface="Calibri" panose="020F0502020204030204" pitchFamily="34" charset="0"/>
                <a:ea typeface="Calibri" panose="020F0502020204030204" pitchFamily="34" charset="0"/>
                <a:cs typeface="Times New Roman" panose="02020603050405020304" pitchFamily="18" charset="0"/>
              </a:rPr>
            </a:br>
            <a:r>
              <a:rPr lang="pt-BR" sz="1000" i="1" dirty="0">
                <a:latin typeface="Calibri" panose="020F0502020204030204" pitchFamily="34" charset="0"/>
                <a:ea typeface="Calibri" panose="020F0502020204030204" pitchFamily="34" charset="0"/>
                <a:cs typeface="Times New Roman" panose="02020603050405020304" pitchFamily="18" charset="0"/>
              </a:rPr>
              <a:t>Prof. Dr. Eduardo Andrade Botelho de Almeida</a:t>
            </a:r>
            <a:br>
              <a:rPr lang="pt-BR" sz="1000" i="1" dirty="0">
                <a:latin typeface="Calibri" panose="020F0502020204030204" pitchFamily="34" charset="0"/>
                <a:ea typeface="Calibri" panose="020F0502020204030204" pitchFamily="34" charset="0"/>
                <a:cs typeface="Times New Roman" panose="02020603050405020304" pitchFamily="18" charset="0"/>
              </a:rPr>
            </a:br>
            <a:r>
              <a:rPr lang="pt-BR" sz="1000" i="1" dirty="0">
                <a:latin typeface="Calibri" panose="020F0502020204030204" pitchFamily="34" charset="0"/>
                <a:ea typeface="Calibri" panose="020F0502020204030204" pitchFamily="34" charset="0"/>
                <a:cs typeface="Times New Roman" panose="02020603050405020304" pitchFamily="18" charset="0"/>
              </a:rPr>
              <a:t>Prof. Dr. Fabio Santos do </a:t>
            </a:r>
            <a:r>
              <a:rPr lang="pt-BR" sz="1000" i="1" dirty="0" smtClean="0">
                <a:latin typeface="Calibri" panose="020F0502020204030204" pitchFamily="34" charset="0"/>
                <a:ea typeface="Calibri" panose="020F0502020204030204" pitchFamily="34" charset="0"/>
                <a:cs typeface="Times New Roman" panose="02020603050405020304" pitchFamily="18" charset="0"/>
              </a:rPr>
              <a:t>Nascimento</a:t>
            </a:r>
            <a:endParaRPr lang="pt-BR" sz="1000" dirty="0" smtClean="0">
              <a:latin typeface="Calibri" panose="020F0502020204030204" pitchFamily="34" charset="0"/>
              <a:ea typeface="Calibri" panose="020F0502020204030204" pitchFamily="34" charset="0"/>
              <a:cs typeface="Times New Roman" panose="02020603050405020304" pitchFamily="18" charset="0"/>
            </a:endParaRPr>
          </a:p>
          <a:p>
            <a:endParaRPr lang="pt-BR" sz="1000" b="1" i="1" dirty="0" smtClean="0">
              <a:latin typeface="Calibri" panose="020F0502020204030204" pitchFamily="34" charset="0"/>
              <a:ea typeface="Calibri" panose="020F0502020204030204" pitchFamily="34" charset="0"/>
              <a:cs typeface="Times New Roman" panose="02020603050405020304" pitchFamily="18" charset="0"/>
            </a:endParaRPr>
          </a:p>
          <a:p>
            <a:r>
              <a:rPr lang="pt-BR" sz="1000" b="1" i="1" dirty="0" smtClean="0">
                <a:latin typeface="Calibri" panose="020F0502020204030204" pitchFamily="34" charset="0"/>
                <a:ea typeface="Calibri" panose="020F0502020204030204" pitchFamily="34" charset="0"/>
                <a:cs typeface="Times New Roman" panose="02020603050405020304" pitchFamily="18" charset="0"/>
              </a:rPr>
              <a:t>Secretária</a:t>
            </a:r>
            <a:br>
              <a:rPr lang="pt-BR" sz="1000" b="1" i="1" dirty="0" smtClean="0">
                <a:latin typeface="Calibri" panose="020F0502020204030204" pitchFamily="34" charset="0"/>
                <a:ea typeface="Calibri" panose="020F0502020204030204" pitchFamily="34" charset="0"/>
                <a:cs typeface="Times New Roman" panose="02020603050405020304" pitchFamily="18" charset="0"/>
              </a:rPr>
            </a:br>
            <a:r>
              <a:rPr lang="pt-BR" sz="1000" i="1" dirty="0" smtClean="0">
                <a:latin typeface="Calibri" panose="020F0502020204030204" pitchFamily="34" charset="0"/>
                <a:ea typeface="Calibri" panose="020F0502020204030204" pitchFamily="34" charset="0"/>
                <a:cs typeface="Times New Roman" panose="02020603050405020304" pitchFamily="18" charset="0"/>
              </a:rPr>
              <a:t>Renata Andrade Cavallari</a:t>
            </a:r>
            <a:endParaRPr lang="pt-BR" sz="1000" dirty="0" smtClean="0">
              <a:latin typeface="Calibri" panose="020F0502020204030204" pitchFamily="34" charset="0"/>
              <a:ea typeface="Calibri" panose="020F0502020204030204" pitchFamily="34" charset="0"/>
              <a:cs typeface="Times New Roman" panose="02020603050405020304" pitchFamily="18" charset="0"/>
            </a:endParaRPr>
          </a:p>
          <a:p>
            <a:r>
              <a:rPr lang="pt-BR" sz="1000" i="1" dirty="0" smtClean="0">
                <a:latin typeface="Calibri" panose="020F0502020204030204" pitchFamily="34" charset="0"/>
                <a:ea typeface="Calibri" panose="020F0502020204030204" pitchFamily="34" charset="0"/>
                <a:cs typeface="Times New Roman" panose="02020603050405020304" pitchFamily="18" charset="0"/>
              </a:rPr>
              <a:t>Fone/Fax</a:t>
            </a:r>
            <a:r>
              <a:rPr lang="pt-BR" sz="1000" i="1" dirty="0">
                <a:latin typeface="Calibri" panose="020F0502020204030204" pitchFamily="34" charset="0"/>
                <a:ea typeface="Calibri" panose="020F0502020204030204" pitchFamily="34" charset="0"/>
                <a:cs typeface="Times New Roman" panose="02020603050405020304" pitchFamily="18" charset="0"/>
              </a:rPr>
              <a:t>: (0XX) 16-3315-3704</a:t>
            </a:r>
            <a:endParaRPr lang="pt-BR" sz="1000" dirty="0">
              <a:latin typeface="Calibri" panose="020F0502020204030204" pitchFamily="34" charset="0"/>
              <a:ea typeface="Calibri" panose="020F0502020204030204" pitchFamily="34" charset="0"/>
              <a:cs typeface="Times New Roman" panose="02020603050405020304" pitchFamily="18" charset="0"/>
            </a:endParaRPr>
          </a:p>
          <a:p>
            <a:r>
              <a:rPr lang="pt-BR" sz="1000" i="1" dirty="0">
                <a:latin typeface="Calibri" panose="020F0502020204030204" pitchFamily="34" charset="0"/>
                <a:ea typeface="Calibri" panose="020F0502020204030204" pitchFamily="34" charset="0"/>
                <a:cs typeface="Times New Roman" panose="02020603050405020304" pitchFamily="18" charset="0"/>
              </a:rPr>
              <a:t>e-mail: </a:t>
            </a:r>
            <a:r>
              <a:rPr lang="pt-BR" sz="1000" i="1"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renataa@ffclrp.usp.br</a:t>
            </a:r>
            <a:endParaRPr lang="pt-BR" sz="1000" dirty="0">
              <a:latin typeface="Calibri" panose="020F0502020204030204" pitchFamily="34" charset="0"/>
              <a:ea typeface="Calibri" panose="020F0502020204030204" pitchFamily="34" charset="0"/>
              <a:cs typeface="Times New Roman" panose="02020603050405020304" pitchFamily="18" charset="0"/>
            </a:endParaRPr>
          </a:p>
          <a:p>
            <a:r>
              <a:rPr lang="pt-BR" sz="1000" i="1" dirty="0">
                <a:latin typeface="Calibri" panose="020F0502020204030204" pitchFamily="34" charset="0"/>
                <a:ea typeface="Calibri" panose="020F0502020204030204" pitchFamily="34" charset="0"/>
                <a:cs typeface="Times New Roman" panose="02020603050405020304" pitchFamily="18" charset="0"/>
              </a:rPr>
              <a:t>Home </a:t>
            </a:r>
            <a:r>
              <a:rPr lang="pt-BR" sz="1000" i="1" dirty="0" err="1" smtClean="0">
                <a:latin typeface="Calibri" panose="020F0502020204030204" pitchFamily="34" charset="0"/>
                <a:ea typeface="Calibri" panose="020F0502020204030204" pitchFamily="34" charset="0"/>
                <a:cs typeface="Times New Roman" panose="02020603050405020304" pitchFamily="18" charset="0"/>
              </a:rPr>
              <a:t>page</a:t>
            </a:r>
            <a:r>
              <a:rPr lang="pt-BR" sz="1000" i="1" dirty="0" smtClean="0">
                <a:latin typeface="Calibri" panose="020F0502020204030204" pitchFamily="34" charset="0"/>
                <a:ea typeface="Calibri" panose="020F0502020204030204" pitchFamily="34" charset="0"/>
                <a:cs typeface="Times New Roman" panose="02020603050405020304" pitchFamily="18" charset="0"/>
              </a:rPr>
              <a:t>: </a:t>
            </a:r>
            <a:r>
              <a:rPr lang="pt-BR" sz="1000" i="1" u="sng"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rPr>
              <a:t>sites.usp.br/entomologia</a:t>
            </a:r>
            <a:endParaRPr lang="pt-BR" sz="1000" dirty="0">
              <a:latin typeface="Calibri" panose="020F0502020204030204" pitchFamily="34" charset="0"/>
              <a:ea typeface="Calibri" panose="020F0502020204030204" pitchFamily="34" charset="0"/>
              <a:cs typeface="Times New Roman" panose="02020603050405020304" pitchFamily="18" charset="0"/>
            </a:endParaRPr>
          </a:p>
          <a:p>
            <a:r>
              <a:rPr lang="pt-BR" sz="1000" i="1" dirty="0" smtClean="0">
                <a:latin typeface="Calibri" panose="020F0502020204030204" pitchFamily="34" charset="0"/>
                <a:ea typeface="Calibri" panose="020F0502020204030204" pitchFamily="34" charset="0"/>
                <a:cs typeface="Times New Roman" panose="02020603050405020304" pitchFamily="18" charset="0"/>
              </a:rPr>
              <a:t>facebook.com : </a:t>
            </a:r>
            <a:r>
              <a:rPr lang="pt-BR" sz="1000" i="1" u="sng" dirty="0" err="1" smtClean="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rPr>
              <a:t>posgraduacaoentomologiausprp</a:t>
            </a:r>
            <a:endParaRPr lang="pt-BR"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aixaDeTexto 2"/>
          <p:cNvSpPr txBox="1"/>
          <p:nvPr/>
        </p:nvSpPr>
        <p:spPr>
          <a:xfrm>
            <a:off x="447675" y="1616724"/>
            <a:ext cx="3823145" cy="1477328"/>
          </a:xfrm>
          <a:prstGeom prst="rect">
            <a:avLst/>
          </a:prstGeom>
          <a:solidFill>
            <a:schemeClr val="bg1">
              <a:lumMod val="95000"/>
            </a:schemeClr>
          </a:solidFill>
        </p:spPr>
        <p:txBody>
          <a:bodyPr wrap="square" rtlCol="0">
            <a:spAutoFit/>
          </a:bodyPr>
          <a:lstStyle/>
          <a:p>
            <a:pPr algn="just"/>
            <a:r>
              <a:rPr lang="pt-BR" sz="1000" b="1" dirty="0"/>
              <a:t>O Programa</a:t>
            </a:r>
            <a:endParaRPr lang="pt-BR" sz="1000" dirty="0"/>
          </a:p>
          <a:p>
            <a:pPr algn="just"/>
            <a:r>
              <a:rPr lang="pt-BR" sz="1000" dirty="0"/>
              <a:t>O PPG em Entomologia da FFCLRP-USP tem </a:t>
            </a:r>
            <a:r>
              <a:rPr lang="pt-BR" sz="1000" b="1" dirty="0"/>
              <a:t>conceito 7 na CAPES</a:t>
            </a:r>
            <a:r>
              <a:rPr lang="pt-BR" sz="1000" dirty="0"/>
              <a:t>. O público alvo é de Licenciados e Bacharéis em Ciências Biológicas, Agronomia, Zootecnia e áreas afins. A missão do Programa é formar pesquisadores e docentes universitários altamente qualificados nas diversas áreas relacionadas à Entomologia. A estrutura curricular inclui disciplinas obrigatórias e optativas. Os alunos, em comum acordo com os orientadores, elaboram seus planos de estudo, visando à melhor formação no campo de interesse.</a:t>
            </a:r>
          </a:p>
        </p:txBody>
      </p:sp>
      <p:sp>
        <p:nvSpPr>
          <p:cNvPr id="8" name="CaixaDeTexto 7"/>
          <p:cNvSpPr txBox="1"/>
          <p:nvPr/>
        </p:nvSpPr>
        <p:spPr>
          <a:xfrm>
            <a:off x="447675" y="7786193"/>
            <a:ext cx="3625463" cy="2862322"/>
          </a:xfrm>
          <a:prstGeom prst="rect">
            <a:avLst/>
          </a:prstGeom>
          <a:solidFill>
            <a:schemeClr val="bg1">
              <a:lumMod val="95000"/>
            </a:schemeClr>
          </a:solidFill>
        </p:spPr>
        <p:txBody>
          <a:bodyPr wrap="square" rtlCol="0">
            <a:spAutoFit/>
          </a:bodyPr>
          <a:lstStyle/>
          <a:p>
            <a:pPr algn="just"/>
            <a:r>
              <a:rPr lang="pt-BR" sz="1000" b="1" dirty="0" smtClean="0"/>
              <a:t>Orientadores</a:t>
            </a:r>
            <a:endParaRPr lang="pt-BR" sz="1000" dirty="0"/>
          </a:p>
          <a:p>
            <a:r>
              <a:rPr lang="pt-BR" sz="1000" dirty="0"/>
              <a:t>Prof. Dr. Carlos Alberto Garófalo (FFCLRP/USP)</a:t>
            </a:r>
          </a:p>
          <a:p>
            <a:r>
              <a:rPr lang="pt-BR" sz="1000" dirty="0"/>
              <a:t>Prof. Dr. Dalton de Souza Amorim (FFCLRP/USP)</a:t>
            </a:r>
          </a:p>
          <a:p>
            <a:r>
              <a:rPr lang="pt-BR" sz="1000" dirty="0"/>
              <a:t>Prof. Dr. Prof. Dr. Danilo Boscolo (FFCLRP/USP) </a:t>
            </a:r>
          </a:p>
          <a:p>
            <a:r>
              <a:rPr lang="pt-BR" sz="1000" dirty="0"/>
              <a:t>Prof. Dr. Eduardo Andrade Botelho de Almeida (FFCLRP/USP)</a:t>
            </a:r>
          </a:p>
          <a:p>
            <a:r>
              <a:rPr lang="pt-BR" sz="1000" dirty="0"/>
              <a:t>Prof. Dr. Fabio Santos do Nascimento (FFCLRP/USP)</a:t>
            </a:r>
          </a:p>
          <a:p>
            <a:r>
              <a:rPr lang="pt-BR" sz="1000" dirty="0"/>
              <a:t>Profa. Dra. Helena Maura </a:t>
            </a:r>
            <a:r>
              <a:rPr lang="pt-BR" sz="1000" dirty="0" err="1"/>
              <a:t>Torezan</a:t>
            </a:r>
            <a:r>
              <a:rPr lang="pt-BR" sz="1000" dirty="0"/>
              <a:t> </a:t>
            </a:r>
            <a:r>
              <a:rPr lang="pt-BR" sz="1000" dirty="0" err="1"/>
              <a:t>Silingardi</a:t>
            </a:r>
            <a:r>
              <a:rPr lang="pt-BR" sz="1000" dirty="0"/>
              <a:t>  (UFU)</a:t>
            </a:r>
          </a:p>
          <a:p>
            <a:r>
              <a:rPr lang="pt-BR" sz="1000" dirty="0" smtClean="0"/>
              <a:t>Profa. Dra. Isabel </a:t>
            </a:r>
            <a:r>
              <a:rPr lang="pt-BR" sz="1000" dirty="0"/>
              <a:t>Alves dos Santos (IB/USP)</a:t>
            </a:r>
          </a:p>
          <a:p>
            <a:r>
              <a:rPr lang="pt-BR" sz="1000" dirty="0"/>
              <a:t>Prof. Dr. Jean Carlos Santos (UFS)</a:t>
            </a:r>
          </a:p>
          <a:p>
            <a:r>
              <a:rPr lang="pt-BR" sz="1000" dirty="0"/>
              <a:t>Prof. Dr. Kleber Del Claro (UFU)</a:t>
            </a:r>
          </a:p>
          <a:p>
            <a:r>
              <a:rPr lang="pt-BR" sz="1000" dirty="0"/>
              <a:t>Prof. Dr. Odair Aparecido Fernandes (UNESP/Jaboticabal)</a:t>
            </a:r>
          </a:p>
          <a:p>
            <a:r>
              <a:rPr lang="pt-BR" sz="1000" dirty="0"/>
              <a:t>Prof. Dr. Pitágoras da Conceição Bispo (UNESP/ Assis)</a:t>
            </a:r>
          </a:p>
          <a:p>
            <a:r>
              <a:rPr lang="pt-BR" sz="1000" dirty="0"/>
              <a:t>Prof. Dr. Rhainer Guillermo Nascimento Ferreira (UFSCAR)</a:t>
            </a:r>
          </a:p>
          <a:p>
            <a:r>
              <a:rPr lang="pt-BR" sz="1000" dirty="0"/>
              <a:t>Prof. Dr. Ricardo Antônio Polanczyk  (UNESO/Jaboticabal)</a:t>
            </a:r>
          </a:p>
          <a:p>
            <a:r>
              <a:rPr lang="pt-BR" sz="1000" dirty="0"/>
              <a:t>Prof. Dr. Rodrigo Augusto Santinelo Pereira (FFCLRP/USP)</a:t>
            </a:r>
          </a:p>
          <a:p>
            <a:r>
              <a:rPr lang="pt-BR" sz="1000" dirty="0"/>
              <a:t>Prof. Dr. Sergio Antônio de Bortoli (UNESP/Jaboticabal)</a:t>
            </a:r>
          </a:p>
          <a:p>
            <a:r>
              <a:rPr lang="pt-BR" sz="1000" dirty="0"/>
              <a:t>Profa. Dra. Solange Cristina Augusto (UFU)</a:t>
            </a:r>
          </a:p>
          <a:p>
            <a:r>
              <a:rPr lang="pt-BR" sz="1000" dirty="0"/>
              <a:t>Profa. Dra. Zilá Luz Paulino Simões (FFCLRP/USP</a:t>
            </a:r>
          </a:p>
        </p:txBody>
      </p:sp>
      <p:sp>
        <p:nvSpPr>
          <p:cNvPr id="9" name="Retângulo 8"/>
          <p:cNvSpPr>
            <a:spLocks noChangeArrowheads="1"/>
          </p:cNvSpPr>
          <p:nvPr/>
        </p:nvSpPr>
        <p:spPr bwMode="auto">
          <a:xfrm>
            <a:off x="4568027" y="8217972"/>
            <a:ext cx="3063128" cy="1631216"/>
          </a:xfrm>
          <a:prstGeom prst="rect">
            <a:avLst/>
          </a:prstGeom>
          <a:solidFill>
            <a:schemeClr val="accent3">
              <a:lumMod val="20000"/>
              <a:lumOff val="80000"/>
            </a:schemeClr>
          </a:solidFill>
          <a:extLst/>
        </p:spPr>
        <p:txBody>
          <a:bodyPr rot="0" vert="horz" wrap="square" lIns="216000" tIns="0" rIns="216000" bIns="0" anchor="ctr" anchorCtr="0" upright="1">
            <a:noAutofit/>
          </a:bodyPr>
          <a:lstStyle/>
          <a:p>
            <a:endParaRPr lang="pt-BR" sz="1000" b="1" i="1" dirty="0" smtClean="0">
              <a:latin typeface="Calibri" panose="020F0502020204030204" pitchFamily="34" charset="0"/>
              <a:ea typeface="Calibri" panose="020F0502020204030204" pitchFamily="34" charset="0"/>
              <a:cs typeface="Times New Roman" panose="02020603050405020304" pitchFamily="18" charset="0"/>
            </a:endParaRPr>
          </a:p>
          <a:p>
            <a:endParaRPr lang="pt-BR" sz="1000" b="1" i="1" dirty="0">
              <a:latin typeface="Calibri" panose="020F0502020204030204" pitchFamily="34" charset="0"/>
              <a:ea typeface="Calibri" panose="020F0502020204030204" pitchFamily="34" charset="0"/>
              <a:cs typeface="Times New Roman" panose="02020603050405020304" pitchFamily="18" charset="0"/>
            </a:endParaRPr>
          </a:p>
          <a:p>
            <a:r>
              <a:rPr lang="pt-BR" sz="1000" b="1" i="1" dirty="0" smtClean="0">
                <a:latin typeface="Calibri" panose="020F0502020204030204" pitchFamily="34" charset="0"/>
                <a:ea typeface="Calibri" panose="020F0502020204030204" pitchFamily="34" charset="0"/>
                <a:cs typeface="Times New Roman" panose="02020603050405020304" pitchFamily="18" charset="0"/>
              </a:rPr>
              <a:t>Principais Linhas de Pesquisa </a:t>
            </a:r>
            <a:r>
              <a:rPr lang="pt-BR" sz="1000" b="1" i="1" dirty="0">
                <a:latin typeface="Calibri" panose="020F0502020204030204" pitchFamily="34" charset="0"/>
                <a:ea typeface="Calibri" panose="020F0502020204030204" pitchFamily="34" charset="0"/>
                <a:cs typeface="Times New Roman" panose="02020603050405020304" pitchFamily="18" charset="0"/>
              </a:rPr>
              <a:t/>
            </a:r>
            <a:br>
              <a:rPr lang="pt-BR" sz="1000" b="1" i="1" dirty="0">
                <a:latin typeface="Calibri" panose="020F0502020204030204" pitchFamily="34" charset="0"/>
                <a:ea typeface="Calibri" panose="020F0502020204030204" pitchFamily="34" charset="0"/>
                <a:cs typeface="Times New Roman" panose="02020603050405020304" pitchFamily="18" charset="0"/>
              </a:rPr>
            </a:br>
            <a:r>
              <a:rPr lang="pt-BR" sz="1000" dirty="0"/>
              <a:t>Entomologia Aplicada:</a:t>
            </a:r>
          </a:p>
          <a:p>
            <a:r>
              <a:rPr lang="pt-BR" sz="1000" dirty="0"/>
              <a:t>Ecologia e Conservação de Insetos</a:t>
            </a:r>
          </a:p>
          <a:p>
            <a:r>
              <a:rPr lang="pt-BR" sz="1000" dirty="0"/>
              <a:t>Evolução e Sistemática de Insetos</a:t>
            </a:r>
          </a:p>
          <a:p>
            <a:r>
              <a:rPr lang="pt-BR" sz="1000" dirty="0"/>
              <a:t> </a:t>
            </a:r>
          </a:p>
          <a:p>
            <a:r>
              <a:rPr lang="pt-BR" dirty="0"/>
              <a:t> </a:t>
            </a:r>
          </a:p>
        </p:txBody>
      </p:sp>
      <p:sp>
        <p:nvSpPr>
          <p:cNvPr id="10" name="CaixaDeTexto 9"/>
          <p:cNvSpPr txBox="1"/>
          <p:nvPr/>
        </p:nvSpPr>
        <p:spPr>
          <a:xfrm>
            <a:off x="447675" y="3393408"/>
            <a:ext cx="7343775" cy="4247317"/>
          </a:xfrm>
          <a:prstGeom prst="rect">
            <a:avLst/>
          </a:prstGeom>
          <a:solidFill>
            <a:schemeClr val="bg1">
              <a:lumMod val="95000"/>
            </a:schemeClr>
          </a:solidFill>
        </p:spPr>
        <p:txBody>
          <a:bodyPr wrap="square" rtlCol="0">
            <a:spAutoFit/>
          </a:bodyPr>
          <a:lstStyle/>
          <a:p>
            <a:pPr algn="just"/>
            <a:r>
              <a:rPr lang="pt-BR" sz="1000" b="1" u="sng" dirty="0" smtClean="0"/>
              <a:t>Informações Gerais: </a:t>
            </a:r>
          </a:p>
          <a:p>
            <a:pPr algn="just"/>
            <a:endParaRPr lang="pt-BR" sz="1000" b="1" u="sng" dirty="0"/>
          </a:p>
          <a:p>
            <a:pPr algn="just"/>
            <a:r>
              <a:rPr lang="pt-BR" sz="1000" b="1" u="sng" dirty="0" smtClean="0"/>
              <a:t>Mestrado: </a:t>
            </a:r>
            <a:r>
              <a:rPr lang="pt-BR" sz="1000" dirty="0" smtClean="0"/>
              <a:t>Duração</a:t>
            </a:r>
            <a:r>
              <a:rPr lang="pt-BR" sz="1000" dirty="0"/>
              <a:t>: de 2 a 4 </a:t>
            </a:r>
            <a:r>
              <a:rPr lang="pt-BR" sz="1000" dirty="0" smtClean="0"/>
              <a:t>semestres - Número </a:t>
            </a:r>
            <a:r>
              <a:rPr lang="pt-BR" sz="1000" dirty="0"/>
              <a:t>de créditos: 24</a:t>
            </a:r>
          </a:p>
          <a:p>
            <a:pPr algn="just"/>
            <a:r>
              <a:rPr lang="pt-BR" sz="1000" b="1" u="sng" dirty="0" smtClean="0"/>
              <a:t>CRÉDITOS</a:t>
            </a:r>
            <a:r>
              <a:rPr lang="pt-BR" sz="1000" dirty="0"/>
              <a:t>: O aluno do Mestrado deverá completar 96 unidades de créditos para obtenção do título, sendo 24 créditos em disciplinas e 72 créditos em atividades de pesquisa e no preparo </a:t>
            </a:r>
            <a:r>
              <a:rPr lang="pt-BR" sz="1000" dirty="0" smtClean="0"/>
              <a:t>da Dissertação</a:t>
            </a:r>
            <a:r>
              <a:rPr lang="pt-BR" sz="1000" dirty="0"/>
              <a:t>. </a:t>
            </a:r>
            <a:r>
              <a:rPr lang="pt-BR" sz="1000" dirty="0" smtClean="0"/>
              <a:t> </a:t>
            </a:r>
            <a:r>
              <a:rPr lang="pt-BR" sz="1000" b="1" u="sng" dirty="0" smtClean="0"/>
              <a:t>DISCIPLINAS</a:t>
            </a:r>
            <a:r>
              <a:rPr lang="pt-BR" sz="1000" b="1" u="sng" dirty="0"/>
              <a:t>:</a:t>
            </a:r>
            <a:r>
              <a:rPr lang="pt-BR" sz="1000" dirty="0"/>
              <a:t> Do total de créditos mínimos exigidos em disciplina para o Mestrado 50% devem ser realizados dentro do Programa de Pós-Graduação em Entomologia. </a:t>
            </a:r>
            <a:br>
              <a:rPr lang="pt-BR" sz="1000" dirty="0"/>
            </a:br>
            <a:r>
              <a:rPr lang="pt-BR" sz="1000" b="1" u="sng" dirty="0"/>
              <a:t>LÍNGUA ESTRANGEIRA:</a:t>
            </a:r>
            <a:r>
              <a:rPr lang="pt-BR" sz="1000" dirty="0"/>
              <a:t> Os alunos deverão demonstrar Proficiência em Leitura e Compreensão de Inglês em prova escrita a ser realizada no mesmo período do Exame de Seleção. Alternativamente, poderão ser considerados proficientes em inglês os candidatos que apresentarem cópia de certificado de proficiência em língua inglesa emitido por testes reconhecidos internacionalmente, por exemplo TOEFL, etc. Os certificados aceitos e a pontuação mínima requerida nestes exames serão divulgados em edital na página eletrônica do Programa no sítio da Unidade. </a:t>
            </a:r>
            <a:r>
              <a:rPr lang="pt-BR" sz="1000" b="1" dirty="0" smtClean="0"/>
              <a:t>EXAME </a:t>
            </a:r>
            <a:r>
              <a:rPr lang="pt-BR" sz="1000" b="1" dirty="0"/>
              <a:t>DE QUALIFICAÇÃO:</a:t>
            </a:r>
            <a:r>
              <a:rPr lang="pt-BR" sz="1000" dirty="0"/>
              <a:t> Não é exigido no </a:t>
            </a:r>
            <a:r>
              <a:rPr lang="pt-BR" sz="1000" dirty="0" smtClean="0"/>
              <a:t>Mestrado. </a:t>
            </a:r>
            <a:r>
              <a:rPr lang="pt-BR" sz="1000" b="1" dirty="0" smtClean="0"/>
              <a:t>RELATORIOS </a:t>
            </a:r>
            <a:r>
              <a:rPr lang="pt-BR" sz="1000" b="1" dirty="0"/>
              <a:t>CIENTIFICOS</a:t>
            </a:r>
            <a:r>
              <a:rPr lang="pt-BR" sz="1000" dirty="0"/>
              <a:t>: Até 15 meses após a matrícula, respeitadas as datas-limite de 15 de maio ou 15 de outubro </a:t>
            </a:r>
            <a:endParaRPr lang="pt-BR" sz="1000" dirty="0" smtClean="0"/>
          </a:p>
          <a:p>
            <a:pPr algn="just"/>
            <a:endParaRPr lang="pt-BR" sz="1000" dirty="0"/>
          </a:p>
          <a:p>
            <a:r>
              <a:rPr lang="pt-BR" sz="1000" b="1" u="sng" dirty="0" smtClean="0"/>
              <a:t>Doutorado: </a:t>
            </a:r>
            <a:r>
              <a:rPr lang="pt-BR" sz="1000" dirty="0" smtClean="0"/>
              <a:t>Duração</a:t>
            </a:r>
            <a:r>
              <a:rPr lang="pt-BR" sz="1000" dirty="0"/>
              <a:t>: de 4 a 6 </a:t>
            </a:r>
            <a:r>
              <a:rPr lang="pt-BR" sz="1000" dirty="0" smtClean="0"/>
              <a:t>semestres - Número </a:t>
            </a:r>
            <a:r>
              <a:rPr lang="pt-BR" sz="1000" dirty="0"/>
              <a:t>de créditos: 20</a:t>
            </a:r>
          </a:p>
          <a:p>
            <a:pPr algn="just"/>
            <a:r>
              <a:rPr lang="pt-BR" sz="1000" b="1" u="sng" dirty="0" smtClean="0"/>
              <a:t>CRÉDITOS</a:t>
            </a:r>
            <a:r>
              <a:rPr lang="pt-BR" sz="1000" dirty="0"/>
              <a:t>: Deverá completar 168 unidades de créditos para a obtenção do título, sendo 20 créditos em disciplinas e 148 créditos em atividades de pesquisa e na elaboração da Tese. </a:t>
            </a:r>
            <a:r>
              <a:rPr lang="pt-BR" sz="1000" b="1" u="sng" dirty="0"/>
              <a:t>DISCIPLINAS</a:t>
            </a:r>
            <a:r>
              <a:rPr lang="pt-BR" sz="1000" dirty="0"/>
              <a:t>: Do total de créditos mínimos exigidos em disciplina para o Doutorado 50% devem ser realizados dentro do Programa de Pós-Graduação em Entomologia. </a:t>
            </a:r>
            <a:r>
              <a:rPr lang="pt-BR" sz="1000" b="1" u="sng" dirty="0"/>
              <a:t>LINGUA ESTRAGEIRA: </a:t>
            </a:r>
            <a:r>
              <a:rPr lang="pt-BR" sz="1000" dirty="0"/>
              <a:t>A proficiência em Compreensão e Expressão tem por objetivo qualificar o aluno para a comunicação oral de resultados de pesquisa em uma situação de evento científico internacional. O prazo máximo para aprovação do Exame de Proficiência em inglês é de 24 meses a partir do início da contagem dos prazos. </a:t>
            </a:r>
            <a:r>
              <a:rPr lang="pt-BR" sz="1000" b="1" u="sng" dirty="0"/>
              <a:t>EXAME DE QUALIFICAÇÃO</a:t>
            </a:r>
            <a:r>
              <a:rPr lang="pt-BR" sz="1000" dirty="0"/>
              <a:t>: O aluno será avaliado quanto à independência, domínio de conhecimento e maturidade científica. O doutorando deverá se inscrever no referido exame após ter concluído 16 dos 20 créditos exigidos em disciplina e em até 24 meses, contados a partir do inicio de prazo do aluno no curso. </a:t>
            </a:r>
            <a:r>
              <a:rPr lang="pt-BR" sz="1000" b="1" u="sng" dirty="0"/>
              <a:t>FORMA ADICONAL DE EXAME:</a:t>
            </a:r>
            <a:r>
              <a:rPr lang="pt-BR" sz="1000" dirty="0"/>
              <a:t> Como exigência para o depósito da Tese os alunos de Doutorado e Doutorado Direto devem entregar na Secretaria do programa de Pós-Graduação uma cópia de trabalho na área de Entomologia de sua autoria ou coautoria publicado nos últimos 4 (quatro) anos ou aceito em definitivo para publicação em periódico científico com corpo editorial e revisão por pares, indexado no </a:t>
            </a:r>
            <a:r>
              <a:rPr lang="pt-BR" sz="1000" dirty="0" err="1"/>
              <a:t>Journal</a:t>
            </a:r>
            <a:r>
              <a:rPr lang="pt-BR" sz="1000" dirty="0"/>
              <a:t> </a:t>
            </a:r>
            <a:r>
              <a:rPr lang="pt-BR" sz="1000" dirty="0" err="1"/>
              <a:t>Citation</a:t>
            </a:r>
            <a:r>
              <a:rPr lang="pt-BR" sz="1000" dirty="0"/>
              <a:t> </a:t>
            </a:r>
            <a:r>
              <a:rPr lang="pt-BR" sz="1000" dirty="0" err="1"/>
              <a:t>Reports</a:t>
            </a:r>
            <a:r>
              <a:rPr lang="pt-BR" sz="1000" dirty="0"/>
              <a:t> (JCR) e/ou </a:t>
            </a:r>
            <a:r>
              <a:rPr lang="pt-BR" sz="1000" dirty="0" err="1"/>
              <a:t>SCImago</a:t>
            </a:r>
            <a:r>
              <a:rPr lang="pt-BR" sz="1000" dirty="0"/>
              <a:t> </a:t>
            </a:r>
            <a:r>
              <a:rPr lang="pt-BR" sz="1000" dirty="0" err="1"/>
              <a:t>Journal</a:t>
            </a:r>
            <a:r>
              <a:rPr lang="pt-BR" sz="1000" dirty="0"/>
              <a:t> </a:t>
            </a:r>
            <a:r>
              <a:rPr lang="pt-BR" sz="1000" dirty="0" err="1"/>
              <a:t>and</a:t>
            </a:r>
            <a:r>
              <a:rPr lang="pt-BR" sz="1000" dirty="0"/>
              <a:t> Country </a:t>
            </a:r>
            <a:r>
              <a:rPr lang="pt-BR" sz="1000" dirty="0" err="1"/>
              <a:t>Rank</a:t>
            </a:r>
            <a:r>
              <a:rPr lang="pt-BR" sz="1000" dirty="0"/>
              <a:t> (</a:t>
            </a:r>
            <a:r>
              <a:rPr lang="pt-BR" sz="1000" dirty="0" err="1"/>
              <a:t>SCImago</a:t>
            </a:r>
            <a:r>
              <a:rPr lang="pt-BR" sz="1000" dirty="0"/>
              <a:t>) e/ou </a:t>
            </a:r>
            <a:r>
              <a:rPr lang="pt-BR" sz="1000" dirty="0" err="1"/>
              <a:t>Scientific</a:t>
            </a:r>
            <a:r>
              <a:rPr lang="pt-BR" sz="1000" dirty="0"/>
              <a:t> Eletronic Library Online (SCIELO). </a:t>
            </a:r>
            <a:r>
              <a:rPr lang="pt-BR" sz="1000" b="1" u="sng" dirty="0"/>
              <a:t>RELATORIOS CIENTIFICOS:</a:t>
            </a:r>
            <a:r>
              <a:rPr lang="pt-BR" sz="1000" dirty="0"/>
              <a:t> RELATORIOS CIENTIFICOS: Até 15, 27 e 39 meses da matricula, respeitando-se as datas-limite de 15 de maio e 15 de outubro</a:t>
            </a:r>
            <a:endParaRPr lang="pt-BR" sz="1000" dirty="0"/>
          </a:p>
        </p:txBody>
      </p:sp>
    </p:spTree>
    <p:extLst>
      <p:ext uri="{BB962C8B-B14F-4D97-AF65-F5344CB8AC3E}">
        <p14:creationId xmlns:p14="http://schemas.microsoft.com/office/powerpoint/2010/main" val="2535811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245</TotalTime>
  <Words>834</Words>
  <Application>Microsoft Office PowerPoint</Application>
  <PresentationFormat>Papel B4 (ISO) (250 x 353 mm)</PresentationFormat>
  <Paragraphs>41</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Calibri Light</vt:lpstr>
      <vt:lpstr>Times New Roman</vt:lpstr>
      <vt:lpstr>Tema do Office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Renata</dc:creator>
  <cp:lastModifiedBy>Anonimo</cp:lastModifiedBy>
  <cp:revision>31</cp:revision>
  <cp:lastPrinted>2019-04-08T13:06:27Z</cp:lastPrinted>
  <dcterms:created xsi:type="dcterms:W3CDTF">2018-04-06T18:38:01Z</dcterms:created>
  <dcterms:modified xsi:type="dcterms:W3CDTF">2020-08-18T13:52:17Z</dcterms:modified>
</cp:coreProperties>
</file>