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28" r:id="rId1"/>
  </p:sldMasterIdLst>
  <p:notesMasterIdLst>
    <p:notesMasterId r:id="rId10"/>
  </p:notesMasterIdLst>
  <p:handoutMasterIdLst>
    <p:handoutMasterId r:id="rId11"/>
  </p:handoutMasterIdLst>
  <p:sldIdLst>
    <p:sldId id="271" r:id="rId2"/>
    <p:sldId id="263" r:id="rId3"/>
    <p:sldId id="272" r:id="rId4"/>
    <p:sldId id="265" r:id="rId5"/>
    <p:sldId id="267" r:id="rId6"/>
    <p:sldId id="268" r:id="rId7"/>
    <p:sldId id="269" r:id="rId8"/>
    <p:sldId id="270" r:id="rId9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CF112D"/>
    <a:srgbClr val="104285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E4DED7A-9955-469C-BB57-E593CC5D3910}" type="doc">
      <dgm:prSet loTypeId="urn:microsoft.com/office/officeart/2005/8/layout/b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F8CDA9F6-7A7D-4731-A849-A616F8062F7F}">
      <dgm:prSet phldrT="[Texto]" phldr="1"/>
      <dgm:spPr>
        <a:solidFill>
          <a:schemeClr val="tx2">
            <a:lumMod val="75000"/>
          </a:schemeClr>
        </a:solidFill>
      </dgm:spPr>
      <dgm:t>
        <a:bodyPr/>
        <a:lstStyle/>
        <a:p>
          <a:endParaRPr lang="pt-BR" dirty="0"/>
        </a:p>
      </dgm:t>
    </dgm:pt>
    <dgm:pt modelId="{93A7B95B-07E2-47AF-8B95-E41D3A17CABB}" type="parTrans" cxnId="{E7D213CA-2A42-431B-888B-E84CD16DA5F8}">
      <dgm:prSet/>
      <dgm:spPr/>
      <dgm:t>
        <a:bodyPr/>
        <a:lstStyle/>
        <a:p>
          <a:endParaRPr lang="pt-BR"/>
        </a:p>
      </dgm:t>
    </dgm:pt>
    <dgm:pt modelId="{2C2DDC70-68EC-4F9B-B3D6-260A323DE0D5}" type="sibTrans" cxnId="{E7D213CA-2A42-431B-888B-E84CD16DA5F8}">
      <dgm:prSet/>
      <dgm:spPr/>
      <dgm:t>
        <a:bodyPr/>
        <a:lstStyle/>
        <a:p>
          <a:endParaRPr lang="pt-BR"/>
        </a:p>
      </dgm:t>
    </dgm:pt>
    <dgm:pt modelId="{D3DA1905-1A85-4379-BA05-5A1573B1D2B2}">
      <dgm:prSet phldrT="[Texto]" phldr="1"/>
      <dgm:spPr>
        <a:solidFill>
          <a:schemeClr val="tx2">
            <a:lumMod val="75000"/>
          </a:schemeClr>
        </a:solidFill>
      </dgm:spPr>
      <dgm:t>
        <a:bodyPr/>
        <a:lstStyle/>
        <a:p>
          <a:endParaRPr lang="pt-BR"/>
        </a:p>
      </dgm:t>
    </dgm:pt>
    <dgm:pt modelId="{33B31AC5-1164-478A-B247-91A54D89BAB6}" type="parTrans" cxnId="{34D571CB-4CA3-421F-8BA5-A3B3D57AFE2E}">
      <dgm:prSet/>
      <dgm:spPr/>
      <dgm:t>
        <a:bodyPr/>
        <a:lstStyle/>
        <a:p>
          <a:endParaRPr lang="pt-BR"/>
        </a:p>
      </dgm:t>
    </dgm:pt>
    <dgm:pt modelId="{DB6D5540-AD91-4BC4-A7D0-0E1BCA5A2C2F}" type="sibTrans" cxnId="{34D571CB-4CA3-421F-8BA5-A3B3D57AFE2E}">
      <dgm:prSet/>
      <dgm:spPr/>
      <dgm:t>
        <a:bodyPr/>
        <a:lstStyle/>
        <a:p>
          <a:endParaRPr lang="pt-BR"/>
        </a:p>
      </dgm:t>
    </dgm:pt>
    <dgm:pt modelId="{7264B545-B66A-4A3D-8C40-8A0A95976B00}">
      <dgm:prSet phldrT="[Texto]" phldr="1"/>
      <dgm:spPr>
        <a:solidFill>
          <a:schemeClr val="tx2">
            <a:lumMod val="75000"/>
          </a:schemeClr>
        </a:solidFill>
      </dgm:spPr>
      <dgm:t>
        <a:bodyPr/>
        <a:lstStyle/>
        <a:p>
          <a:endParaRPr lang="pt-BR"/>
        </a:p>
      </dgm:t>
    </dgm:pt>
    <dgm:pt modelId="{3D73D5AE-0DAB-45B7-A005-E6110DBE551D}" type="parTrans" cxnId="{DB25DDC3-034D-49AF-BA89-1634079F2DC3}">
      <dgm:prSet/>
      <dgm:spPr/>
      <dgm:t>
        <a:bodyPr/>
        <a:lstStyle/>
        <a:p>
          <a:endParaRPr lang="pt-BR"/>
        </a:p>
      </dgm:t>
    </dgm:pt>
    <dgm:pt modelId="{6C85E056-9900-410A-A41B-44C801962684}" type="sibTrans" cxnId="{DB25DDC3-034D-49AF-BA89-1634079F2DC3}">
      <dgm:prSet/>
      <dgm:spPr/>
      <dgm:t>
        <a:bodyPr/>
        <a:lstStyle/>
        <a:p>
          <a:endParaRPr lang="pt-BR"/>
        </a:p>
      </dgm:t>
    </dgm:pt>
    <dgm:pt modelId="{019CA4A2-C129-4996-8F6D-1DF415A33389}">
      <dgm:prSet phldrT="[Texto]" phldr="1"/>
      <dgm:spPr>
        <a:solidFill>
          <a:schemeClr val="tx2">
            <a:lumMod val="75000"/>
          </a:schemeClr>
        </a:solidFill>
      </dgm:spPr>
      <dgm:t>
        <a:bodyPr/>
        <a:lstStyle/>
        <a:p>
          <a:endParaRPr lang="pt-BR"/>
        </a:p>
      </dgm:t>
    </dgm:pt>
    <dgm:pt modelId="{6C5ACFD9-756A-49EC-923E-3205EEBE73A5}" type="parTrans" cxnId="{BD09A7DB-E84D-4CC2-9015-87418DE47D20}">
      <dgm:prSet/>
      <dgm:spPr/>
      <dgm:t>
        <a:bodyPr/>
        <a:lstStyle/>
        <a:p>
          <a:endParaRPr lang="pt-BR"/>
        </a:p>
      </dgm:t>
    </dgm:pt>
    <dgm:pt modelId="{236ECBFA-3CE0-4AD7-849A-AC1F34F92575}" type="sibTrans" cxnId="{BD09A7DB-E84D-4CC2-9015-87418DE47D20}">
      <dgm:prSet/>
      <dgm:spPr/>
      <dgm:t>
        <a:bodyPr/>
        <a:lstStyle/>
        <a:p>
          <a:endParaRPr lang="pt-BR"/>
        </a:p>
      </dgm:t>
    </dgm:pt>
    <dgm:pt modelId="{4DF90D81-F934-4095-9910-30FB6A836C7B}">
      <dgm:prSet phldrT="[Texto]" phldr="1"/>
      <dgm:spPr>
        <a:solidFill>
          <a:schemeClr val="tx2">
            <a:lumMod val="75000"/>
          </a:schemeClr>
        </a:solidFill>
      </dgm:spPr>
      <dgm:t>
        <a:bodyPr/>
        <a:lstStyle/>
        <a:p>
          <a:endParaRPr lang="pt-BR"/>
        </a:p>
      </dgm:t>
    </dgm:pt>
    <dgm:pt modelId="{BA10AE27-867A-4267-ABEA-4AF14B52FD10}" type="parTrans" cxnId="{8AE9296E-6B66-4537-B8E5-40DC91843D8F}">
      <dgm:prSet/>
      <dgm:spPr/>
      <dgm:t>
        <a:bodyPr/>
        <a:lstStyle/>
        <a:p>
          <a:endParaRPr lang="pt-BR"/>
        </a:p>
      </dgm:t>
    </dgm:pt>
    <dgm:pt modelId="{F89828E5-0878-4F12-8BED-6AD6D013C315}" type="sibTrans" cxnId="{8AE9296E-6B66-4537-B8E5-40DC91843D8F}">
      <dgm:prSet/>
      <dgm:spPr/>
      <dgm:t>
        <a:bodyPr/>
        <a:lstStyle/>
        <a:p>
          <a:endParaRPr lang="pt-BR"/>
        </a:p>
      </dgm:t>
    </dgm:pt>
    <dgm:pt modelId="{AC8382DE-ECA0-441F-A2B6-B02307C37374}">
      <dgm:prSet phldrT="[Texto]" phldr="1"/>
      <dgm:spPr>
        <a:solidFill>
          <a:schemeClr val="tx2">
            <a:lumMod val="75000"/>
          </a:schemeClr>
        </a:solidFill>
      </dgm:spPr>
      <dgm:t>
        <a:bodyPr/>
        <a:lstStyle/>
        <a:p>
          <a:endParaRPr lang="pt-BR"/>
        </a:p>
      </dgm:t>
    </dgm:pt>
    <dgm:pt modelId="{54600575-D132-45B0-AED8-D93750DE45FA}" type="parTrans" cxnId="{7360B6B3-4FCE-497B-9A16-6F4BF3FE6814}">
      <dgm:prSet/>
      <dgm:spPr/>
      <dgm:t>
        <a:bodyPr/>
        <a:lstStyle/>
        <a:p>
          <a:endParaRPr lang="pt-BR"/>
        </a:p>
      </dgm:t>
    </dgm:pt>
    <dgm:pt modelId="{787E1676-15FC-4DC9-B0AB-F9E859D4419E}" type="sibTrans" cxnId="{7360B6B3-4FCE-497B-9A16-6F4BF3FE6814}">
      <dgm:prSet/>
      <dgm:spPr/>
      <dgm:t>
        <a:bodyPr/>
        <a:lstStyle/>
        <a:p>
          <a:endParaRPr lang="pt-BR"/>
        </a:p>
      </dgm:t>
    </dgm:pt>
    <dgm:pt modelId="{C1397004-9A37-4F27-A8AE-4A9B41AFC528}">
      <dgm:prSet phldrT="[Texto]" phldr="1"/>
      <dgm:spPr>
        <a:solidFill>
          <a:schemeClr val="tx2">
            <a:lumMod val="75000"/>
          </a:schemeClr>
        </a:solidFill>
      </dgm:spPr>
      <dgm:t>
        <a:bodyPr/>
        <a:lstStyle/>
        <a:p>
          <a:endParaRPr lang="pt-BR"/>
        </a:p>
      </dgm:t>
    </dgm:pt>
    <dgm:pt modelId="{EA626580-FFB3-4374-8133-386DA24AAC14}" type="parTrans" cxnId="{B5AF2F02-6A99-46A5-8F4C-321A30E607C6}">
      <dgm:prSet/>
      <dgm:spPr/>
      <dgm:t>
        <a:bodyPr/>
        <a:lstStyle/>
        <a:p>
          <a:endParaRPr lang="pt-BR"/>
        </a:p>
      </dgm:t>
    </dgm:pt>
    <dgm:pt modelId="{6BB9B61D-3C44-45A9-AF8B-6F757084DFCF}" type="sibTrans" cxnId="{B5AF2F02-6A99-46A5-8F4C-321A30E607C6}">
      <dgm:prSet/>
      <dgm:spPr/>
      <dgm:t>
        <a:bodyPr/>
        <a:lstStyle/>
        <a:p>
          <a:endParaRPr lang="pt-BR"/>
        </a:p>
      </dgm:t>
    </dgm:pt>
    <dgm:pt modelId="{180C3826-6363-4E22-925F-65AFB6216E93}">
      <dgm:prSet phldrT="[Texto]" phldr="1"/>
      <dgm:spPr>
        <a:solidFill>
          <a:schemeClr val="tx2">
            <a:lumMod val="75000"/>
          </a:schemeClr>
        </a:solidFill>
      </dgm:spPr>
      <dgm:t>
        <a:bodyPr/>
        <a:lstStyle/>
        <a:p>
          <a:endParaRPr lang="pt-BR"/>
        </a:p>
      </dgm:t>
    </dgm:pt>
    <dgm:pt modelId="{9614231A-28D6-4C1D-923F-D6C97CC22981}" type="parTrans" cxnId="{A2BE6245-2709-400C-AFD5-09D7D1C34BC0}">
      <dgm:prSet/>
      <dgm:spPr/>
      <dgm:t>
        <a:bodyPr/>
        <a:lstStyle/>
        <a:p>
          <a:endParaRPr lang="pt-BR"/>
        </a:p>
      </dgm:t>
    </dgm:pt>
    <dgm:pt modelId="{D2935193-9C30-431C-8FA9-DA803F4EB150}" type="sibTrans" cxnId="{A2BE6245-2709-400C-AFD5-09D7D1C34BC0}">
      <dgm:prSet/>
      <dgm:spPr/>
      <dgm:t>
        <a:bodyPr/>
        <a:lstStyle/>
        <a:p>
          <a:endParaRPr lang="pt-BR"/>
        </a:p>
      </dgm:t>
    </dgm:pt>
    <dgm:pt modelId="{53F59E08-1832-4E5A-B889-7613059E1156}">
      <dgm:prSet phldrT="[Texto]" phldr="1"/>
      <dgm:spPr>
        <a:solidFill>
          <a:schemeClr val="tx2">
            <a:lumMod val="75000"/>
          </a:schemeClr>
        </a:solidFill>
      </dgm:spPr>
      <dgm:t>
        <a:bodyPr/>
        <a:lstStyle/>
        <a:p>
          <a:endParaRPr lang="pt-BR"/>
        </a:p>
      </dgm:t>
    </dgm:pt>
    <dgm:pt modelId="{CC8A12B9-2168-4738-BDCE-92BBA979CFA6}" type="parTrans" cxnId="{89D30AAF-4767-49E7-A079-DD92A20726D9}">
      <dgm:prSet/>
      <dgm:spPr/>
      <dgm:t>
        <a:bodyPr/>
        <a:lstStyle/>
        <a:p>
          <a:endParaRPr lang="pt-BR"/>
        </a:p>
      </dgm:t>
    </dgm:pt>
    <dgm:pt modelId="{4F8146DE-B5F0-4C5A-BFEC-CFC5313C84AC}" type="sibTrans" cxnId="{89D30AAF-4767-49E7-A079-DD92A20726D9}">
      <dgm:prSet/>
      <dgm:spPr/>
      <dgm:t>
        <a:bodyPr/>
        <a:lstStyle/>
        <a:p>
          <a:endParaRPr lang="pt-BR"/>
        </a:p>
      </dgm:t>
    </dgm:pt>
    <dgm:pt modelId="{37CDB91A-F283-4E7C-9BB7-7F1DBCED3A6A}" type="pres">
      <dgm:prSet presAssocID="{CE4DED7A-9955-469C-BB57-E593CC5D3910}" presName="Name0" presStyleCnt="0">
        <dgm:presLayoutVars>
          <dgm:dir/>
          <dgm:resizeHandles/>
        </dgm:presLayoutVars>
      </dgm:prSet>
      <dgm:spPr/>
      <dgm:t>
        <a:bodyPr/>
        <a:lstStyle/>
        <a:p>
          <a:endParaRPr lang="pt-BR"/>
        </a:p>
      </dgm:t>
    </dgm:pt>
    <dgm:pt modelId="{0621D11F-28A1-4520-9023-3B1AB8B44717}" type="pres">
      <dgm:prSet presAssocID="{F8CDA9F6-7A7D-4731-A849-A616F8062F7F}" presName="compNode" presStyleCnt="0"/>
      <dgm:spPr/>
    </dgm:pt>
    <dgm:pt modelId="{54BF4681-D663-49B3-9D02-B4622615D1B9}" type="pres">
      <dgm:prSet presAssocID="{F8CDA9F6-7A7D-4731-A849-A616F8062F7F}" presName="dummyConnPt" presStyleCnt="0"/>
      <dgm:spPr/>
    </dgm:pt>
    <dgm:pt modelId="{5B2F9B5C-E56D-4A31-9A9E-F90C252D6945}" type="pres">
      <dgm:prSet presAssocID="{F8CDA9F6-7A7D-4731-A849-A616F8062F7F}" presName="node" presStyleLbl="node1" presStyleIdx="0" presStyleCnt="9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98CEF0BD-02F6-4748-9DD5-E490A24B1661}" type="pres">
      <dgm:prSet presAssocID="{2C2DDC70-68EC-4F9B-B3D6-260A323DE0D5}" presName="sibTrans" presStyleLbl="bgSibTrans2D1" presStyleIdx="0" presStyleCnt="8"/>
      <dgm:spPr/>
      <dgm:t>
        <a:bodyPr/>
        <a:lstStyle/>
        <a:p>
          <a:endParaRPr lang="pt-BR"/>
        </a:p>
      </dgm:t>
    </dgm:pt>
    <dgm:pt modelId="{6AA50425-4C2C-4614-925A-3A2E28D94557}" type="pres">
      <dgm:prSet presAssocID="{D3DA1905-1A85-4379-BA05-5A1573B1D2B2}" presName="compNode" presStyleCnt="0"/>
      <dgm:spPr/>
    </dgm:pt>
    <dgm:pt modelId="{342397CC-D097-4625-8E2C-A375501CB998}" type="pres">
      <dgm:prSet presAssocID="{D3DA1905-1A85-4379-BA05-5A1573B1D2B2}" presName="dummyConnPt" presStyleCnt="0"/>
      <dgm:spPr/>
    </dgm:pt>
    <dgm:pt modelId="{CA1D7DFF-70D2-4B7C-BAB2-24206B4E806C}" type="pres">
      <dgm:prSet presAssocID="{D3DA1905-1A85-4379-BA05-5A1573B1D2B2}" presName="node" presStyleLbl="node1" presStyleIdx="1" presStyleCnt="9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CA0E6B66-8B0D-4886-91D1-77FFBA0D6F48}" type="pres">
      <dgm:prSet presAssocID="{DB6D5540-AD91-4BC4-A7D0-0E1BCA5A2C2F}" presName="sibTrans" presStyleLbl="bgSibTrans2D1" presStyleIdx="1" presStyleCnt="8"/>
      <dgm:spPr/>
      <dgm:t>
        <a:bodyPr/>
        <a:lstStyle/>
        <a:p>
          <a:endParaRPr lang="pt-BR"/>
        </a:p>
      </dgm:t>
    </dgm:pt>
    <dgm:pt modelId="{84B70092-8271-409E-93CF-4AC63E9D15D9}" type="pres">
      <dgm:prSet presAssocID="{7264B545-B66A-4A3D-8C40-8A0A95976B00}" presName="compNode" presStyleCnt="0"/>
      <dgm:spPr/>
    </dgm:pt>
    <dgm:pt modelId="{D2CAC167-61C0-460E-BB22-98AD70F84811}" type="pres">
      <dgm:prSet presAssocID="{7264B545-B66A-4A3D-8C40-8A0A95976B00}" presName="dummyConnPt" presStyleCnt="0"/>
      <dgm:spPr/>
    </dgm:pt>
    <dgm:pt modelId="{D1A0438C-5BE3-48C3-A8BA-9BFEB765917D}" type="pres">
      <dgm:prSet presAssocID="{7264B545-B66A-4A3D-8C40-8A0A95976B00}" presName="node" presStyleLbl="node1" presStyleIdx="2" presStyleCnt="9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A3AA435B-F39C-452A-A264-BF7AEDD6A6A7}" type="pres">
      <dgm:prSet presAssocID="{6C85E056-9900-410A-A41B-44C801962684}" presName="sibTrans" presStyleLbl="bgSibTrans2D1" presStyleIdx="2" presStyleCnt="8"/>
      <dgm:spPr/>
      <dgm:t>
        <a:bodyPr/>
        <a:lstStyle/>
        <a:p>
          <a:endParaRPr lang="pt-BR"/>
        </a:p>
      </dgm:t>
    </dgm:pt>
    <dgm:pt modelId="{2B2CBD24-0124-4DFE-81A4-2CCB8A2A732D}" type="pres">
      <dgm:prSet presAssocID="{019CA4A2-C129-4996-8F6D-1DF415A33389}" presName="compNode" presStyleCnt="0"/>
      <dgm:spPr/>
    </dgm:pt>
    <dgm:pt modelId="{FE8693FE-2C6E-4C5E-97A0-C46D2F2CE9F9}" type="pres">
      <dgm:prSet presAssocID="{019CA4A2-C129-4996-8F6D-1DF415A33389}" presName="dummyConnPt" presStyleCnt="0"/>
      <dgm:spPr/>
    </dgm:pt>
    <dgm:pt modelId="{22F78B1D-5713-4295-98C8-E34D98AB6518}" type="pres">
      <dgm:prSet presAssocID="{019CA4A2-C129-4996-8F6D-1DF415A33389}" presName="node" presStyleLbl="node1" presStyleIdx="3" presStyleCnt="9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A2C83FBA-C496-41C5-AAA7-C32892751513}" type="pres">
      <dgm:prSet presAssocID="{236ECBFA-3CE0-4AD7-849A-AC1F34F92575}" presName="sibTrans" presStyleLbl="bgSibTrans2D1" presStyleIdx="3" presStyleCnt="8"/>
      <dgm:spPr/>
      <dgm:t>
        <a:bodyPr/>
        <a:lstStyle/>
        <a:p>
          <a:endParaRPr lang="pt-BR"/>
        </a:p>
      </dgm:t>
    </dgm:pt>
    <dgm:pt modelId="{86D8C22A-0B83-4850-9E1F-4F8CB7221F84}" type="pres">
      <dgm:prSet presAssocID="{4DF90D81-F934-4095-9910-30FB6A836C7B}" presName="compNode" presStyleCnt="0"/>
      <dgm:spPr/>
    </dgm:pt>
    <dgm:pt modelId="{3862DF5B-4C66-4B50-8308-8D1EF6FE08C2}" type="pres">
      <dgm:prSet presAssocID="{4DF90D81-F934-4095-9910-30FB6A836C7B}" presName="dummyConnPt" presStyleCnt="0"/>
      <dgm:spPr/>
    </dgm:pt>
    <dgm:pt modelId="{01987E43-BE56-4D63-BB79-8A42F72CA66D}" type="pres">
      <dgm:prSet presAssocID="{4DF90D81-F934-4095-9910-30FB6A836C7B}" presName="node" presStyleLbl="node1" presStyleIdx="4" presStyleCnt="9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93FAF586-1046-4FF5-89B6-832390C5A2E4}" type="pres">
      <dgm:prSet presAssocID="{F89828E5-0878-4F12-8BED-6AD6D013C315}" presName="sibTrans" presStyleLbl="bgSibTrans2D1" presStyleIdx="4" presStyleCnt="8"/>
      <dgm:spPr/>
      <dgm:t>
        <a:bodyPr/>
        <a:lstStyle/>
        <a:p>
          <a:endParaRPr lang="pt-BR"/>
        </a:p>
      </dgm:t>
    </dgm:pt>
    <dgm:pt modelId="{1D0B15DF-9C36-4019-8B69-9D3E3938F8DA}" type="pres">
      <dgm:prSet presAssocID="{AC8382DE-ECA0-441F-A2B6-B02307C37374}" presName="compNode" presStyleCnt="0"/>
      <dgm:spPr/>
    </dgm:pt>
    <dgm:pt modelId="{FBBCD826-786F-4615-9D01-979D464560F1}" type="pres">
      <dgm:prSet presAssocID="{AC8382DE-ECA0-441F-A2B6-B02307C37374}" presName="dummyConnPt" presStyleCnt="0"/>
      <dgm:spPr/>
    </dgm:pt>
    <dgm:pt modelId="{383DD094-33E4-4853-BDD7-DDF9580C8A53}" type="pres">
      <dgm:prSet presAssocID="{AC8382DE-ECA0-441F-A2B6-B02307C37374}" presName="node" presStyleLbl="node1" presStyleIdx="5" presStyleCnt="9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EA89D60A-4235-4C5E-922F-16347736938A}" type="pres">
      <dgm:prSet presAssocID="{787E1676-15FC-4DC9-B0AB-F9E859D4419E}" presName="sibTrans" presStyleLbl="bgSibTrans2D1" presStyleIdx="5" presStyleCnt="8"/>
      <dgm:spPr/>
      <dgm:t>
        <a:bodyPr/>
        <a:lstStyle/>
        <a:p>
          <a:endParaRPr lang="pt-BR"/>
        </a:p>
      </dgm:t>
    </dgm:pt>
    <dgm:pt modelId="{A54B1C0D-D71C-459F-82B4-EF172AC65EA8}" type="pres">
      <dgm:prSet presAssocID="{C1397004-9A37-4F27-A8AE-4A9B41AFC528}" presName="compNode" presStyleCnt="0"/>
      <dgm:spPr/>
    </dgm:pt>
    <dgm:pt modelId="{3E50425A-6105-4EA7-952E-300A101AE78A}" type="pres">
      <dgm:prSet presAssocID="{C1397004-9A37-4F27-A8AE-4A9B41AFC528}" presName="dummyConnPt" presStyleCnt="0"/>
      <dgm:spPr/>
    </dgm:pt>
    <dgm:pt modelId="{BCD85FE4-B4BB-4AC4-AA51-436DC28D657C}" type="pres">
      <dgm:prSet presAssocID="{C1397004-9A37-4F27-A8AE-4A9B41AFC528}" presName="node" presStyleLbl="node1" presStyleIdx="6" presStyleCnt="9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9E5BFF85-BE6B-41F7-BBB3-A0135402A6BA}" type="pres">
      <dgm:prSet presAssocID="{6BB9B61D-3C44-45A9-AF8B-6F757084DFCF}" presName="sibTrans" presStyleLbl="bgSibTrans2D1" presStyleIdx="6" presStyleCnt="8"/>
      <dgm:spPr/>
      <dgm:t>
        <a:bodyPr/>
        <a:lstStyle/>
        <a:p>
          <a:endParaRPr lang="pt-BR"/>
        </a:p>
      </dgm:t>
    </dgm:pt>
    <dgm:pt modelId="{75B93358-9B98-47FF-8902-B7207C445E54}" type="pres">
      <dgm:prSet presAssocID="{180C3826-6363-4E22-925F-65AFB6216E93}" presName="compNode" presStyleCnt="0"/>
      <dgm:spPr/>
    </dgm:pt>
    <dgm:pt modelId="{EAC5BD7D-F0C9-4264-B737-F39E5B11C086}" type="pres">
      <dgm:prSet presAssocID="{180C3826-6363-4E22-925F-65AFB6216E93}" presName="dummyConnPt" presStyleCnt="0"/>
      <dgm:spPr/>
    </dgm:pt>
    <dgm:pt modelId="{90FBEFFD-21E7-4198-89CC-ADB0537EDEEB}" type="pres">
      <dgm:prSet presAssocID="{180C3826-6363-4E22-925F-65AFB6216E93}" presName="node" presStyleLbl="node1" presStyleIdx="7" presStyleCnt="9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9796EDC8-5960-4DC5-B7A1-D3DD37A96A2C}" type="pres">
      <dgm:prSet presAssocID="{D2935193-9C30-431C-8FA9-DA803F4EB150}" presName="sibTrans" presStyleLbl="bgSibTrans2D1" presStyleIdx="7" presStyleCnt="8"/>
      <dgm:spPr/>
      <dgm:t>
        <a:bodyPr/>
        <a:lstStyle/>
        <a:p>
          <a:endParaRPr lang="pt-BR"/>
        </a:p>
      </dgm:t>
    </dgm:pt>
    <dgm:pt modelId="{7C9449AA-7066-426E-9AA1-F29B494BEAFB}" type="pres">
      <dgm:prSet presAssocID="{53F59E08-1832-4E5A-B889-7613059E1156}" presName="compNode" presStyleCnt="0"/>
      <dgm:spPr/>
    </dgm:pt>
    <dgm:pt modelId="{B868CFC1-C5BD-4FA5-A3E1-4031FE4A0BCB}" type="pres">
      <dgm:prSet presAssocID="{53F59E08-1832-4E5A-B889-7613059E1156}" presName="dummyConnPt" presStyleCnt="0"/>
      <dgm:spPr/>
    </dgm:pt>
    <dgm:pt modelId="{F43B7F5A-4AFA-407B-9743-A15D247816FF}" type="pres">
      <dgm:prSet presAssocID="{53F59E08-1832-4E5A-B889-7613059E1156}" presName="node" presStyleLbl="node1" presStyleIdx="8" presStyleCnt="9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45EACA45-3E72-4A6B-A17A-8D3A7F404BCF}" type="presOf" srcId="{787E1676-15FC-4DC9-B0AB-F9E859D4419E}" destId="{EA89D60A-4235-4C5E-922F-16347736938A}" srcOrd="0" destOrd="0" presId="urn:microsoft.com/office/officeart/2005/8/layout/bProcess4"/>
    <dgm:cxn modelId="{89D30AAF-4767-49E7-A079-DD92A20726D9}" srcId="{CE4DED7A-9955-469C-BB57-E593CC5D3910}" destId="{53F59E08-1832-4E5A-B889-7613059E1156}" srcOrd="8" destOrd="0" parTransId="{CC8A12B9-2168-4738-BDCE-92BBA979CFA6}" sibTransId="{4F8146DE-B5F0-4C5A-BFEC-CFC5313C84AC}"/>
    <dgm:cxn modelId="{449F6E9D-3D9E-4DAA-9A37-212468BCE7F2}" type="presOf" srcId="{C1397004-9A37-4F27-A8AE-4A9B41AFC528}" destId="{BCD85FE4-B4BB-4AC4-AA51-436DC28D657C}" srcOrd="0" destOrd="0" presId="urn:microsoft.com/office/officeart/2005/8/layout/bProcess4"/>
    <dgm:cxn modelId="{2DC92F72-9766-4497-B6D5-5F72D221D89C}" type="presOf" srcId="{CE4DED7A-9955-469C-BB57-E593CC5D3910}" destId="{37CDB91A-F283-4E7C-9BB7-7F1DBCED3A6A}" srcOrd="0" destOrd="0" presId="urn:microsoft.com/office/officeart/2005/8/layout/bProcess4"/>
    <dgm:cxn modelId="{8AE9296E-6B66-4537-B8E5-40DC91843D8F}" srcId="{CE4DED7A-9955-469C-BB57-E593CC5D3910}" destId="{4DF90D81-F934-4095-9910-30FB6A836C7B}" srcOrd="4" destOrd="0" parTransId="{BA10AE27-867A-4267-ABEA-4AF14B52FD10}" sibTransId="{F89828E5-0878-4F12-8BED-6AD6D013C315}"/>
    <dgm:cxn modelId="{022BA22A-9E67-4A12-8FCC-7B261B8F0633}" type="presOf" srcId="{F89828E5-0878-4F12-8BED-6AD6D013C315}" destId="{93FAF586-1046-4FF5-89B6-832390C5A2E4}" srcOrd="0" destOrd="0" presId="urn:microsoft.com/office/officeart/2005/8/layout/bProcess4"/>
    <dgm:cxn modelId="{A186AB90-DE1B-49A4-A110-F7B48376654A}" type="presOf" srcId="{236ECBFA-3CE0-4AD7-849A-AC1F34F92575}" destId="{A2C83FBA-C496-41C5-AAA7-C32892751513}" srcOrd="0" destOrd="0" presId="urn:microsoft.com/office/officeart/2005/8/layout/bProcess4"/>
    <dgm:cxn modelId="{D67D50E5-C9E7-4C05-872F-3AF204725ECD}" type="presOf" srcId="{53F59E08-1832-4E5A-B889-7613059E1156}" destId="{F43B7F5A-4AFA-407B-9743-A15D247816FF}" srcOrd="0" destOrd="0" presId="urn:microsoft.com/office/officeart/2005/8/layout/bProcess4"/>
    <dgm:cxn modelId="{BD09A7DB-E84D-4CC2-9015-87418DE47D20}" srcId="{CE4DED7A-9955-469C-BB57-E593CC5D3910}" destId="{019CA4A2-C129-4996-8F6D-1DF415A33389}" srcOrd="3" destOrd="0" parTransId="{6C5ACFD9-756A-49EC-923E-3205EEBE73A5}" sibTransId="{236ECBFA-3CE0-4AD7-849A-AC1F34F92575}"/>
    <dgm:cxn modelId="{8C55E298-F9B2-4AA4-BDA7-F3577414573A}" type="presOf" srcId="{D2935193-9C30-431C-8FA9-DA803F4EB150}" destId="{9796EDC8-5960-4DC5-B7A1-D3DD37A96A2C}" srcOrd="0" destOrd="0" presId="urn:microsoft.com/office/officeart/2005/8/layout/bProcess4"/>
    <dgm:cxn modelId="{2CC251DE-E73D-4194-9814-B7D0A72CBA7B}" type="presOf" srcId="{D3DA1905-1A85-4379-BA05-5A1573B1D2B2}" destId="{CA1D7DFF-70D2-4B7C-BAB2-24206B4E806C}" srcOrd="0" destOrd="0" presId="urn:microsoft.com/office/officeart/2005/8/layout/bProcess4"/>
    <dgm:cxn modelId="{A2BE6245-2709-400C-AFD5-09D7D1C34BC0}" srcId="{CE4DED7A-9955-469C-BB57-E593CC5D3910}" destId="{180C3826-6363-4E22-925F-65AFB6216E93}" srcOrd="7" destOrd="0" parTransId="{9614231A-28D6-4C1D-923F-D6C97CC22981}" sibTransId="{D2935193-9C30-431C-8FA9-DA803F4EB150}"/>
    <dgm:cxn modelId="{E7D213CA-2A42-431B-888B-E84CD16DA5F8}" srcId="{CE4DED7A-9955-469C-BB57-E593CC5D3910}" destId="{F8CDA9F6-7A7D-4731-A849-A616F8062F7F}" srcOrd="0" destOrd="0" parTransId="{93A7B95B-07E2-47AF-8B95-E41D3A17CABB}" sibTransId="{2C2DDC70-68EC-4F9B-B3D6-260A323DE0D5}"/>
    <dgm:cxn modelId="{F8EBCC43-F38F-4021-826A-903E482BBD03}" type="presOf" srcId="{019CA4A2-C129-4996-8F6D-1DF415A33389}" destId="{22F78B1D-5713-4295-98C8-E34D98AB6518}" srcOrd="0" destOrd="0" presId="urn:microsoft.com/office/officeart/2005/8/layout/bProcess4"/>
    <dgm:cxn modelId="{45CCE416-59D4-4DBE-930D-A870B183BA16}" type="presOf" srcId="{6C85E056-9900-410A-A41B-44C801962684}" destId="{A3AA435B-F39C-452A-A264-BF7AEDD6A6A7}" srcOrd="0" destOrd="0" presId="urn:microsoft.com/office/officeart/2005/8/layout/bProcess4"/>
    <dgm:cxn modelId="{34D571CB-4CA3-421F-8BA5-A3B3D57AFE2E}" srcId="{CE4DED7A-9955-469C-BB57-E593CC5D3910}" destId="{D3DA1905-1A85-4379-BA05-5A1573B1D2B2}" srcOrd="1" destOrd="0" parTransId="{33B31AC5-1164-478A-B247-91A54D89BAB6}" sibTransId="{DB6D5540-AD91-4BC4-A7D0-0E1BCA5A2C2F}"/>
    <dgm:cxn modelId="{D877C0A0-AE25-4A97-907F-7E61DDB4F694}" type="presOf" srcId="{2C2DDC70-68EC-4F9B-B3D6-260A323DE0D5}" destId="{98CEF0BD-02F6-4748-9DD5-E490A24B1661}" srcOrd="0" destOrd="0" presId="urn:microsoft.com/office/officeart/2005/8/layout/bProcess4"/>
    <dgm:cxn modelId="{01F2E059-804B-435C-95EF-50299E640C10}" type="presOf" srcId="{6BB9B61D-3C44-45A9-AF8B-6F757084DFCF}" destId="{9E5BFF85-BE6B-41F7-BBB3-A0135402A6BA}" srcOrd="0" destOrd="0" presId="urn:microsoft.com/office/officeart/2005/8/layout/bProcess4"/>
    <dgm:cxn modelId="{79FD804E-1E1B-4CCF-903F-D50CBC836F73}" type="presOf" srcId="{F8CDA9F6-7A7D-4731-A849-A616F8062F7F}" destId="{5B2F9B5C-E56D-4A31-9A9E-F90C252D6945}" srcOrd="0" destOrd="0" presId="urn:microsoft.com/office/officeart/2005/8/layout/bProcess4"/>
    <dgm:cxn modelId="{B5AF2F02-6A99-46A5-8F4C-321A30E607C6}" srcId="{CE4DED7A-9955-469C-BB57-E593CC5D3910}" destId="{C1397004-9A37-4F27-A8AE-4A9B41AFC528}" srcOrd="6" destOrd="0" parTransId="{EA626580-FFB3-4374-8133-386DA24AAC14}" sibTransId="{6BB9B61D-3C44-45A9-AF8B-6F757084DFCF}"/>
    <dgm:cxn modelId="{D79E6DB8-E29E-4F40-A1B3-6C4A11227FAA}" type="presOf" srcId="{180C3826-6363-4E22-925F-65AFB6216E93}" destId="{90FBEFFD-21E7-4198-89CC-ADB0537EDEEB}" srcOrd="0" destOrd="0" presId="urn:microsoft.com/office/officeart/2005/8/layout/bProcess4"/>
    <dgm:cxn modelId="{7360B6B3-4FCE-497B-9A16-6F4BF3FE6814}" srcId="{CE4DED7A-9955-469C-BB57-E593CC5D3910}" destId="{AC8382DE-ECA0-441F-A2B6-B02307C37374}" srcOrd="5" destOrd="0" parTransId="{54600575-D132-45B0-AED8-D93750DE45FA}" sibTransId="{787E1676-15FC-4DC9-B0AB-F9E859D4419E}"/>
    <dgm:cxn modelId="{3F0598B2-F852-44A1-A67C-F4DCC7E013D3}" type="presOf" srcId="{AC8382DE-ECA0-441F-A2B6-B02307C37374}" destId="{383DD094-33E4-4853-BDD7-DDF9580C8A53}" srcOrd="0" destOrd="0" presId="urn:microsoft.com/office/officeart/2005/8/layout/bProcess4"/>
    <dgm:cxn modelId="{3BC3E57F-8551-474F-A1FD-5B7C3D62CD28}" type="presOf" srcId="{DB6D5540-AD91-4BC4-A7D0-0E1BCA5A2C2F}" destId="{CA0E6B66-8B0D-4886-91D1-77FFBA0D6F48}" srcOrd="0" destOrd="0" presId="urn:microsoft.com/office/officeart/2005/8/layout/bProcess4"/>
    <dgm:cxn modelId="{BA29B194-F56F-40AE-A474-A8B1A263A0AA}" type="presOf" srcId="{7264B545-B66A-4A3D-8C40-8A0A95976B00}" destId="{D1A0438C-5BE3-48C3-A8BA-9BFEB765917D}" srcOrd="0" destOrd="0" presId="urn:microsoft.com/office/officeart/2005/8/layout/bProcess4"/>
    <dgm:cxn modelId="{C0D91BD6-D98C-4038-816F-762831CA7192}" type="presOf" srcId="{4DF90D81-F934-4095-9910-30FB6A836C7B}" destId="{01987E43-BE56-4D63-BB79-8A42F72CA66D}" srcOrd="0" destOrd="0" presId="urn:microsoft.com/office/officeart/2005/8/layout/bProcess4"/>
    <dgm:cxn modelId="{DB25DDC3-034D-49AF-BA89-1634079F2DC3}" srcId="{CE4DED7A-9955-469C-BB57-E593CC5D3910}" destId="{7264B545-B66A-4A3D-8C40-8A0A95976B00}" srcOrd="2" destOrd="0" parTransId="{3D73D5AE-0DAB-45B7-A005-E6110DBE551D}" sibTransId="{6C85E056-9900-410A-A41B-44C801962684}"/>
    <dgm:cxn modelId="{FA41C314-D6A7-4140-AFE4-66F6E3616D11}" type="presParOf" srcId="{37CDB91A-F283-4E7C-9BB7-7F1DBCED3A6A}" destId="{0621D11F-28A1-4520-9023-3B1AB8B44717}" srcOrd="0" destOrd="0" presId="urn:microsoft.com/office/officeart/2005/8/layout/bProcess4"/>
    <dgm:cxn modelId="{420537BF-B334-40E0-BEF7-195874922678}" type="presParOf" srcId="{0621D11F-28A1-4520-9023-3B1AB8B44717}" destId="{54BF4681-D663-49B3-9D02-B4622615D1B9}" srcOrd="0" destOrd="0" presId="urn:microsoft.com/office/officeart/2005/8/layout/bProcess4"/>
    <dgm:cxn modelId="{A87A4324-6F19-4114-A9F2-2D6D649DE729}" type="presParOf" srcId="{0621D11F-28A1-4520-9023-3B1AB8B44717}" destId="{5B2F9B5C-E56D-4A31-9A9E-F90C252D6945}" srcOrd="1" destOrd="0" presId="urn:microsoft.com/office/officeart/2005/8/layout/bProcess4"/>
    <dgm:cxn modelId="{2A6AEFAB-0C5B-40A6-9A68-EA7C0D67452C}" type="presParOf" srcId="{37CDB91A-F283-4E7C-9BB7-7F1DBCED3A6A}" destId="{98CEF0BD-02F6-4748-9DD5-E490A24B1661}" srcOrd="1" destOrd="0" presId="urn:microsoft.com/office/officeart/2005/8/layout/bProcess4"/>
    <dgm:cxn modelId="{7EA56118-920A-4BE7-A2EC-B348CD40375A}" type="presParOf" srcId="{37CDB91A-F283-4E7C-9BB7-7F1DBCED3A6A}" destId="{6AA50425-4C2C-4614-925A-3A2E28D94557}" srcOrd="2" destOrd="0" presId="urn:microsoft.com/office/officeart/2005/8/layout/bProcess4"/>
    <dgm:cxn modelId="{62175BE8-E957-448E-A8E0-261177AE5B08}" type="presParOf" srcId="{6AA50425-4C2C-4614-925A-3A2E28D94557}" destId="{342397CC-D097-4625-8E2C-A375501CB998}" srcOrd="0" destOrd="0" presId="urn:microsoft.com/office/officeart/2005/8/layout/bProcess4"/>
    <dgm:cxn modelId="{45077B16-D972-4B39-86A4-1AA364A07FD8}" type="presParOf" srcId="{6AA50425-4C2C-4614-925A-3A2E28D94557}" destId="{CA1D7DFF-70D2-4B7C-BAB2-24206B4E806C}" srcOrd="1" destOrd="0" presId="urn:microsoft.com/office/officeart/2005/8/layout/bProcess4"/>
    <dgm:cxn modelId="{F1AD689E-2475-452A-B8A4-C6CF122F21B7}" type="presParOf" srcId="{37CDB91A-F283-4E7C-9BB7-7F1DBCED3A6A}" destId="{CA0E6B66-8B0D-4886-91D1-77FFBA0D6F48}" srcOrd="3" destOrd="0" presId="urn:microsoft.com/office/officeart/2005/8/layout/bProcess4"/>
    <dgm:cxn modelId="{3C285757-7ABB-41C0-AC5C-B10D57800B86}" type="presParOf" srcId="{37CDB91A-F283-4E7C-9BB7-7F1DBCED3A6A}" destId="{84B70092-8271-409E-93CF-4AC63E9D15D9}" srcOrd="4" destOrd="0" presId="urn:microsoft.com/office/officeart/2005/8/layout/bProcess4"/>
    <dgm:cxn modelId="{9ED05E78-0ABC-482E-88AF-6563E45B6432}" type="presParOf" srcId="{84B70092-8271-409E-93CF-4AC63E9D15D9}" destId="{D2CAC167-61C0-460E-BB22-98AD70F84811}" srcOrd="0" destOrd="0" presId="urn:microsoft.com/office/officeart/2005/8/layout/bProcess4"/>
    <dgm:cxn modelId="{4C4B122F-2103-4030-BCCF-4381BA9541B5}" type="presParOf" srcId="{84B70092-8271-409E-93CF-4AC63E9D15D9}" destId="{D1A0438C-5BE3-48C3-A8BA-9BFEB765917D}" srcOrd="1" destOrd="0" presId="urn:microsoft.com/office/officeart/2005/8/layout/bProcess4"/>
    <dgm:cxn modelId="{511FB2BB-C89C-4DCA-A592-E5A4CE3A6BCF}" type="presParOf" srcId="{37CDB91A-F283-4E7C-9BB7-7F1DBCED3A6A}" destId="{A3AA435B-F39C-452A-A264-BF7AEDD6A6A7}" srcOrd="5" destOrd="0" presId="urn:microsoft.com/office/officeart/2005/8/layout/bProcess4"/>
    <dgm:cxn modelId="{BCBBE3D4-7AFC-4886-9AFB-43F3BAC3B270}" type="presParOf" srcId="{37CDB91A-F283-4E7C-9BB7-7F1DBCED3A6A}" destId="{2B2CBD24-0124-4DFE-81A4-2CCB8A2A732D}" srcOrd="6" destOrd="0" presId="urn:microsoft.com/office/officeart/2005/8/layout/bProcess4"/>
    <dgm:cxn modelId="{57BB0720-7715-4B37-A8AF-9FF5C82EF9C8}" type="presParOf" srcId="{2B2CBD24-0124-4DFE-81A4-2CCB8A2A732D}" destId="{FE8693FE-2C6E-4C5E-97A0-C46D2F2CE9F9}" srcOrd="0" destOrd="0" presId="urn:microsoft.com/office/officeart/2005/8/layout/bProcess4"/>
    <dgm:cxn modelId="{407FEC65-6EC3-4899-8AF9-E90ACB7AD04F}" type="presParOf" srcId="{2B2CBD24-0124-4DFE-81A4-2CCB8A2A732D}" destId="{22F78B1D-5713-4295-98C8-E34D98AB6518}" srcOrd="1" destOrd="0" presId="urn:microsoft.com/office/officeart/2005/8/layout/bProcess4"/>
    <dgm:cxn modelId="{ACAD725F-CB61-46D6-B979-D963A0FCF847}" type="presParOf" srcId="{37CDB91A-F283-4E7C-9BB7-7F1DBCED3A6A}" destId="{A2C83FBA-C496-41C5-AAA7-C32892751513}" srcOrd="7" destOrd="0" presId="urn:microsoft.com/office/officeart/2005/8/layout/bProcess4"/>
    <dgm:cxn modelId="{1B0B0D58-D9F7-4DFB-9E88-91393FEACCE8}" type="presParOf" srcId="{37CDB91A-F283-4E7C-9BB7-7F1DBCED3A6A}" destId="{86D8C22A-0B83-4850-9E1F-4F8CB7221F84}" srcOrd="8" destOrd="0" presId="urn:microsoft.com/office/officeart/2005/8/layout/bProcess4"/>
    <dgm:cxn modelId="{63EE745E-5949-4683-9952-3E956DFCE225}" type="presParOf" srcId="{86D8C22A-0B83-4850-9E1F-4F8CB7221F84}" destId="{3862DF5B-4C66-4B50-8308-8D1EF6FE08C2}" srcOrd="0" destOrd="0" presId="urn:microsoft.com/office/officeart/2005/8/layout/bProcess4"/>
    <dgm:cxn modelId="{9F20C214-629E-4D17-BF5E-0A4CC08C63AD}" type="presParOf" srcId="{86D8C22A-0B83-4850-9E1F-4F8CB7221F84}" destId="{01987E43-BE56-4D63-BB79-8A42F72CA66D}" srcOrd="1" destOrd="0" presId="urn:microsoft.com/office/officeart/2005/8/layout/bProcess4"/>
    <dgm:cxn modelId="{365FA319-B1DE-407D-BD25-5A476D701CEE}" type="presParOf" srcId="{37CDB91A-F283-4E7C-9BB7-7F1DBCED3A6A}" destId="{93FAF586-1046-4FF5-89B6-832390C5A2E4}" srcOrd="9" destOrd="0" presId="urn:microsoft.com/office/officeart/2005/8/layout/bProcess4"/>
    <dgm:cxn modelId="{D3853CFD-BF7A-4378-981B-085C42BF28CD}" type="presParOf" srcId="{37CDB91A-F283-4E7C-9BB7-7F1DBCED3A6A}" destId="{1D0B15DF-9C36-4019-8B69-9D3E3938F8DA}" srcOrd="10" destOrd="0" presId="urn:microsoft.com/office/officeart/2005/8/layout/bProcess4"/>
    <dgm:cxn modelId="{0F677B85-D8E2-403D-BAC4-3B55F280EB81}" type="presParOf" srcId="{1D0B15DF-9C36-4019-8B69-9D3E3938F8DA}" destId="{FBBCD826-786F-4615-9D01-979D464560F1}" srcOrd="0" destOrd="0" presId="urn:microsoft.com/office/officeart/2005/8/layout/bProcess4"/>
    <dgm:cxn modelId="{40381340-191C-4484-84DF-A5A0C8E71063}" type="presParOf" srcId="{1D0B15DF-9C36-4019-8B69-9D3E3938F8DA}" destId="{383DD094-33E4-4853-BDD7-DDF9580C8A53}" srcOrd="1" destOrd="0" presId="urn:microsoft.com/office/officeart/2005/8/layout/bProcess4"/>
    <dgm:cxn modelId="{91786707-4121-46C1-9E5C-56C6A762C3FC}" type="presParOf" srcId="{37CDB91A-F283-4E7C-9BB7-7F1DBCED3A6A}" destId="{EA89D60A-4235-4C5E-922F-16347736938A}" srcOrd="11" destOrd="0" presId="urn:microsoft.com/office/officeart/2005/8/layout/bProcess4"/>
    <dgm:cxn modelId="{431F1285-C5C1-49B0-ACAB-779B09A2441F}" type="presParOf" srcId="{37CDB91A-F283-4E7C-9BB7-7F1DBCED3A6A}" destId="{A54B1C0D-D71C-459F-82B4-EF172AC65EA8}" srcOrd="12" destOrd="0" presId="urn:microsoft.com/office/officeart/2005/8/layout/bProcess4"/>
    <dgm:cxn modelId="{D9E8EFFB-B5F0-4677-BC60-110DCB1BE7DE}" type="presParOf" srcId="{A54B1C0D-D71C-459F-82B4-EF172AC65EA8}" destId="{3E50425A-6105-4EA7-952E-300A101AE78A}" srcOrd="0" destOrd="0" presId="urn:microsoft.com/office/officeart/2005/8/layout/bProcess4"/>
    <dgm:cxn modelId="{51F2B6BB-038F-4B50-AC81-9FC564896663}" type="presParOf" srcId="{A54B1C0D-D71C-459F-82B4-EF172AC65EA8}" destId="{BCD85FE4-B4BB-4AC4-AA51-436DC28D657C}" srcOrd="1" destOrd="0" presId="urn:microsoft.com/office/officeart/2005/8/layout/bProcess4"/>
    <dgm:cxn modelId="{DA5C6676-8736-4F5F-863C-AB6746B90834}" type="presParOf" srcId="{37CDB91A-F283-4E7C-9BB7-7F1DBCED3A6A}" destId="{9E5BFF85-BE6B-41F7-BBB3-A0135402A6BA}" srcOrd="13" destOrd="0" presId="urn:microsoft.com/office/officeart/2005/8/layout/bProcess4"/>
    <dgm:cxn modelId="{21F21AB7-ACAC-4722-A333-429E327B702B}" type="presParOf" srcId="{37CDB91A-F283-4E7C-9BB7-7F1DBCED3A6A}" destId="{75B93358-9B98-47FF-8902-B7207C445E54}" srcOrd="14" destOrd="0" presId="urn:microsoft.com/office/officeart/2005/8/layout/bProcess4"/>
    <dgm:cxn modelId="{61B2D735-0FD7-461F-A280-F5B5FD668F19}" type="presParOf" srcId="{75B93358-9B98-47FF-8902-B7207C445E54}" destId="{EAC5BD7D-F0C9-4264-B737-F39E5B11C086}" srcOrd="0" destOrd="0" presId="urn:microsoft.com/office/officeart/2005/8/layout/bProcess4"/>
    <dgm:cxn modelId="{759061EA-5561-448C-8473-E49D1D29A92B}" type="presParOf" srcId="{75B93358-9B98-47FF-8902-B7207C445E54}" destId="{90FBEFFD-21E7-4198-89CC-ADB0537EDEEB}" srcOrd="1" destOrd="0" presId="urn:microsoft.com/office/officeart/2005/8/layout/bProcess4"/>
    <dgm:cxn modelId="{A74E45DC-3AF9-4EB1-A568-C0F8ECD124D3}" type="presParOf" srcId="{37CDB91A-F283-4E7C-9BB7-7F1DBCED3A6A}" destId="{9796EDC8-5960-4DC5-B7A1-D3DD37A96A2C}" srcOrd="15" destOrd="0" presId="urn:microsoft.com/office/officeart/2005/8/layout/bProcess4"/>
    <dgm:cxn modelId="{AA0584CC-D539-47B6-972B-773CEB84FC31}" type="presParOf" srcId="{37CDB91A-F283-4E7C-9BB7-7F1DBCED3A6A}" destId="{7C9449AA-7066-426E-9AA1-F29B494BEAFB}" srcOrd="16" destOrd="0" presId="urn:microsoft.com/office/officeart/2005/8/layout/bProcess4"/>
    <dgm:cxn modelId="{272EEFF5-F197-4B4E-A5E5-EA6C41023C33}" type="presParOf" srcId="{7C9449AA-7066-426E-9AA1-F29B494BEAFB}" destId="{B868CFC1-C5BD-4FA5-A3E1-4031FE4A0BCB}" srcOrd="0" destOrd="0" presId="urn:microsoft.com/office/officeart/2005/8/layout/bProcess4"/>
    <dgm:cxn modelId="{9BCE4548-490F-42BC-A5D5-9CD45C88E615}" type="presParOf" srcId="{7C9449AA-7066-426E-9AA1-F29B494BEAFB}" destId="{F43B7F5A-4AFA-407B-9743-A15D247816FF}" srcOrd="1" destOrd="0" presId="urn:microsoft.com/office/officeart/2005/8/layout/bProcess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8CEF0BD-02F6-4748-9DD5-E490A24B1661}">
      <dsp:nvSpPr>
        <dsp:cNvPr id="0" name=""/>
        <dsp:cNvSpPr/>
      </dsp:nvSpPr>
      <dsp:spPr>
        <a:xfrm rot="5400000">
          <a:off x="920921" y="760464"/>
          <a:ext cx="1186480" cy="143215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B2F9B5C-E56D-4A31-9A9E-F90C252D6945}">
      <dsp:nvSpPr>
        <dsp:cNvPr id="0" name=""/>
        <dsp:cNvSpPr/>
      </dsp:nvSpPr>
      <dsp:spPr>
        <a:xfrm>
          <a:off x="1192416" y="1117"/>
          <a:ext cx="1591278" cy="954767"/>
        </a:xfrm>
        <a:prstGeom prst="roundRect">
          <a:avLst>
            <a:gd name="adj" fmla="val 10000"/>
          </a:avLst>
        </a:prstGeom>
        <a:solidFill>
          <a:schemeClr val="tx2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3500" kern="1200" dirty="0"/>
        </a:p>
      </dsp:txBody>
      <dsp:txXfrm>
        <a:off x="1192416" y="1117"/>
        <a:ext cx="1591278" cy="954767"/>
      </dsp:txXfrm>
    </dsp:sp>
    <dsp:sp modelId="{CA0E6B66-8B0D-4886-91D1-77FFBA0D6F48}">
      <dsp:nvSpPr>
        <dsp:cNvPr id="0" name=""/>
        <dsp:cNvSpPr/>
      </dsp:nvSpPr>
      <dsp:spPr>
        <a:xfrm rot="5400000">
          <a:off x="920921" y="1953922"/>
          <a:ext cx="1186480" cy="143215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A1D7DFF-70D2-4B7C-BAB2-24206B4E806C}">
      <dsp:nvSpPr>
        <dsp:cNvPr id="0" name=""/>
        <dsp:cNvSpPr/>
      </dsp:nvSpPr>
      <dsp:spPr>
        <a:xfrm>
          <a:off x="1192416" y="1194576"/>
          <a:ext cx="1591278" cy="954767"/>
        </a:xfrm>
        <a:prstGeom prst="roundRect">
          <a:avLst>
            <a:gd name="adj" fmla="val 10000"/>
          </a:avLst>
        </a:prstGeom>
        <a:solidFill>
          <a:schemeClr val="tx2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3500" kern="1200"/>
        </a:p>
      </dsp:txBody>
      <dsp:txXfrm>
        <a:off x="1192416" y="1194576"/>
        <a:ext cx="1591278" cy="954767"/>
      </dsp:txXfrm>
    </dsp:sp>
    <dsp:sp modelId="{A3AA435B-F39C-452A-A264-BF7AEDD6A6A7}">
      <dsp:nvSpPr>
        <dsp:cNvPr id="0" name=""/>
        <dsp:cNvSpPr/>
      </dsp:nvSpPr>
      <dsp:spPr>
        <a:xfrm>
          <a:off x="1517650" y="2550652"/>
          <a:ext cx="2109421" cy="143215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1A0438C-5BE3-48C3-A8BA-9BFEB765917D}">
      <dsp:nvSpPr>
        <dsp:cNvPr id="0" name=""/>
        <dsp:cNvSpPr/>
      </dsp:nvSpPr>
      <dsp:spPr>
        <a:xfrm>
          <a:off x="1192416" y="2388035"/>
          <a:ext cx="1591278" cy="954767"/>
        </a:xfrm>
        <a:prstGeom prst="roundRect">
          <a:avLst>
            <a:gd name="adj" fmla="val 10000"/>
          </a:avLst>
        </a:prstGeom>
        <a:solidFill>
          <a:schemeClr val="tx2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3500" kern="1200"/>
        </a:p>
      </dsp:txBody>
      <dsp:txXfrm>
        <a:off x="1192416" y="2388035"/>
        <a:ext cx="1591278" cy="954767"/>
      </dsp:txXfrm>
    </dsp:sp>
    <dsp:sp modelId="{A2C83FBA-C496-41C5-AAA7-C32892751513}">
      <dsp:nvSpPr>
        <dsp:cNvPr id="0" name=""/>
        <dsp:cNvSpPr/>
      </dsp:nvSpPr>
      <dsp:spPr>
        <a:xfrm rot="16200000">
          <a:off x="3037321" y="1953922"/>
          <a:ext cx="1186480" cy="143215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2F78B1D-5713-4295-98C8-E34D98AB6518}">
      <dsp:nvSpPr>
        <dsp:cNvPr id="0" name=""/>
        <dsp:cNvSpPr/>
      </dsp:nvSpPr>
      <dsp:spPr>
        <a:xfrm>
          <a:off x="3308816" y="2388035"/>
          <a:ext cx="1591278" cy="954767"/>
        </a:xfrm>
        <a:prstGeom prst="roundRect">
          <a:avLst>
            <a:gd name="adj" fmla="val 10000"/>
          </a:avLst>
        </a:prstGeom>
        <a:solidFill>
          <a:schemeClr val="tx2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3500" kern="1200"/>
        </a:p>
      </dsp:txBody>
      <dsp:txXfrm>
        <a:off x="3308816" y="2388035"/>
        <a:ext cx="1591278" cy="954767"/>
      </dsp:txXfrm>
    </dsp:sp>
    <dsp:sp modelId="{93FAF586-1046-4FF5-89B6-832390C5A2E4}">
      <dsp:nvSpPr>
        <dsp:cNvPr id="0" name=""/>
        <dsp:cNvSpPr/>
      </dsp:nvSpPr>
      <dsp:spPr>
        <a:xfrm rot="16200000">
          <a:off x="3037321" y="760464"/>
          <a:ext cx="1186480" cy="143215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1987E43-BE56-4D63-BB79-8A42F72CA66D}">
      <dsp:nvSpPr>
        <dsp:cNvPr id="0" name=""/>
        <dsp:cNvSpPr/>
      </dsp:nvSpPr>
      <dsp:spPr>
        <a:xfrm>
          <a:off x="3308816" y="1194576"/>
          <a:ext cx="1591278" cy="954767"/>
        </a:xfrm>
        <a:prstGeom prst="roundRect">
          <a:avLst>
            <a:gd name="adj" fmla="val 10000"/>
          </a:avLst>
        </a:prstGeom>
        <a:solidFill>
          <a:schemeClr val="tx2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3500" kern="1200"/>
        </a:p>
      </dsp:txBody>
      <dsp:txXfrm>
        <a:off x="3308816" y="1194576"/>
        <a:ext cx="1591278" cy="954767"/>
      </dsp:txXfrm>
    </dsp:sp>
    <dsp:sp modelId="{EA89D60A-4235-4C5E-922F-16347736938A}">
      <dsp:nvSpPr>
        <dsp:cNvPr id="0" name=""/>
        <dsp:cNvSpPr/>
      </dsp:nvSpPr>
      <dsp:spPr>
        <a:xfrm>
          <a:off x="3634051" y="163734"/>
          <a:ext cx="2109421" cy="143215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83DD094-33E4-4853-BDD7-DDF9580C8A53}">
      <dsp:nvSpPr>
        <dsp:cNvPr id="0" name=""/>
        <dsp:cNvSpPr/>
      </dsp:nvSpPr>
      <dsp:spPr>
        <a:xfrm>
          <a:off x="3308816" y="1117"/>
          <a:ext cx="1591278" cy="954767"/>
        </a:xfrm>
        <a:prstGeom prst="roundRect">
          <a:avLst>
            <a:gd name="adj" fmla="val 10000"/>
          </a:avLst>
        </a:prstGeom>
        <a:solidFill>
          <a:schemeClr val="tx2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3500" kern="1200"/>
        </a:p>
      </dsp:txBody>
      <dsp:txXfrm>
        <a:off x="3308816" y="1117"/>
        <a:ext cx="1591278" cy="954767"/>
      </dsp:txXfrm>
    </dsp:sp>
    <dsp:sp modelId="{9E5BFF85-BE6B-41F7-BBB3-A0135402A6BA}">
      <dsp:nvSpPr>
        <dsp:cNvPr id="0" name=""/>
        <dsp:cNvSpPr/>
      </dsp:nvSpPr>
      <dsp:spPr>
        <a:xfrm rot="5400000">
          <a:off x="5153721" y="760464"/>
          <a:ext cx="1186480" cy="143215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CD85FE4-B4BB-4AC4-AA51-436DC28D657C}">
      <dsp:nvSpPr>
        <dsp:cNvPr id="0" name=""/>
        <dsp:cNvSpPr/>
      </dsp:nvSpPr>
      <dsp:spPr>
        <a:xfrm>
          <a:off x="5425217" y="1117"/>
          <a:ext cx="1591278" cy="954767"/>
        </a:xfrm>
        <a:prstGeom prst="roundRect">
          <a:avLst>
            <a:gd name="adj" fmla="val 10000"/>
          </a:avLst>
        </a:prstGeom>
        <a:solidFill>
          <a:schemeClr val="tx2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3500" kern="1200"/>
        </a:p>
      </dsp:txBody>
      <dsp:txXfrm>
        <a:off x="5425217" y="1117"/>
        <a:ext cx="1591278" cy="954767"/>
      </dsp:txXfrm>
    </dsp:sp>
    <dsp:sp modelId="{9796EDC8-5960-4DC5-B7A1-D3DD37A96A2C}">
      <dsp:nvSpPr>
        <dsp:cNvPr id="0" name=""/>
        <dsp:cNvSpPr/>
      </dsp:nvSpPr>
      <dsp:spPr>
        <a:xfrm rot="5400000">
          <a:off x="5153721" y="1953922"/>
          <a:ext cx="1186480" cy="143215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0FBEFFD-21E7-4198-89CC-ADB0537EDEEB}">
      <dsp:nvSpPr>
        <dsp:cNvPr id="0" name=""/>
        <dsp:cNvSpPr/>
      </dsp:nvSpPr>
      <dsp:spPr>
        <a:xfrm>
          <a:off x="5425217" y="1194576"/>
          <a:ext cx="1591278" cy="954767"/>
        </a:xfrm>
        <a:prstGeom prst="roundRect">
          <a:avLst>
            <a:gd name="adj" fmla="val 10000"/>
          </a:avLst>
        </a:prstGeom>
        <a:solidFill>
          <a:schemeClr val="tx2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3500" kern="1200"/>
        </a:p>
      </dsp:txBody>
      <dsp:txXfrm>
        <a:off x="5425217" y="1194576"/>
        <a:ext cx="1591278" cy="954767"/>
      </dsp:txXfrm>
    </dsp:sp>
    <dsp:sp modelId="{F43B7F5A-4AFA-407B-9743-A15D247816FF}">
      <dsp:nvSpPr>
        <dsp:cNvPr id="0" name=""/>
        <dsp:cNvSpPr/>
      </dsp:nvSpPr>
      <dsp:spPr>
        <a:xfrm>
          <a:off x="5425217" y="2388035"/>
          <a:ext cx="1591278" cy="954767"/>
        </a:xfrm>
        <a:prstGeom prst="roundRect">
          <a:avLst>
            <a:gd name="adj" fmla="val 10000"/>
          </a:avLst>
        </a:prstGeom>
        <a:solidFill>
          <a:schemeClr val="tx2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3500" kern="1200"/>
        </a:p>
      </dsp:txBody>
      <dsp:txXfrm>
        <a:off x="5425217" y="2388035"/>
        <a:ext cx="1591278" cy="95476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Process4">
  <dgm:title val=""/>
  <dgm:desc val=""/>
  <dgm:catLst>
    <dgm:cat type="process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/>
    </dgm:varLst>
    <dgm:choose name="Name1">
      <dgm:if name="Name2" func="var" arg="dir" op="equ" val="norm">
        <dgm:alg type="snake">
          <dgm:param type="grDir" val="tL"/>
          <dgm:param type="flowDir" val="col"/>
          <dgm:param type="contDir" val="revDir"/>
          <dgm:param type="bkpt" val="bal"/>
        </dgm:alg>
      </dgm:if>
      <dgm:else name="Name3">
        <dgm:alg type="snake">
          <dgm:param type="grDir" val="tR"/>
          <dgm:param type="flowDir" val="col"/>
          <dgm:param type="contDir" val="revDir"/>
          <dgm:param type="bkpt" val="bal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fact="0.6"/>
      <dgm:constr type="h" for="ch" forName="sibTrans" refType="h" refFor="ch" refForName="compNode" op="equ" fact="0.25"/>
      <dgm:constr type="sp" refType="w" fact="0.33"/>
      <dgm:constr type="primFontSz" for="des" forName="node" op="equ" val="65"/>
    </dgm:constrLst>
    <dgm:ruleLst/>
    <dgm:forEach name="nodes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axis="self" func="var" arg="dir" op="equ" val="norm">
            <dgm:constrLst>
              <dgm:constr type="l" for="ch" forName="dummyConnPt" refType="w" fact="0.2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if>
          <dgm:else name="Name6">
            <dgm:constrLst>
              <dgm:constr type="l" for="ch" forName="dummyConnPt" refType="w" fact="0.8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else>
        </dgm:choose>
        <dgm:ruleLst/>
        <dgm:layoutNode name="dummyConnPt" styleLbl="node1" moveWith="node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node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  <dgm:constr type="primFontSz" val="65"/>
          </dgm:constrLst>
          <dgm:ruleLst>
            <dgm:rule type="primFontSz" val="5" fact="NaN" max="NaN"/>
          </dgm:ruleLst>
        </dgm:layoutNode>
      </dgm:layoutNode>
      <dgm:forEach name="sibTransForEach" axis="followSib" cnt="1">
        <dgm:layoutNode name="sibTrans" styleLbl="bgSibTrans2D1">
          <dgm:choose name="Name7">
            <dgm:if name="Name8" axis="self" func="var" arg="dir" op="equ" val="norm">
              <dgm:alg type="conn">
                <dgm:param type="srcNode" val="dummyConnPt"/>
                <dgm:param type="dstNode" val="dummyConnPt"/>
                <dgm:param type="begPts" val="bCtr, midR, tCtr"/>
                <dgm:param type="endPts" val="tCtr, midL, bCtr"/>
                <dgm:param type="begSty" val="noArr"/>
                <dgm:param type="endSty" val="noArr"/>
              </dgm:alg>
            </dgm:if>
            <dgm:else name="Name9">
              <dgm:alg type="conn">
                <dgm:param type="srcNode" val="dummyConnPt"/>
                <dgm:param type="dstNode" val="dummyConnPt"/>
                <dgm:param type="begPts" val="bCtr, midL, tCtr"/>
                <dgm:param type="endPts" val="tCtr, midR, bCtr"/>
                <dgm:param type="begSty" val="noArr"/>
                <dgm:param type="endSty" val="noAr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/>
            <dgm:constr type="endPad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153F09-9536-4866-A52F-4400CBB23740}" type="datetimeFigureOut">
              <a:rPr lang="pt-BR" smtClean="0"/>
              <a:pPr/>
              <a:t>27/04/2016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pt-BR"/>
              <a:t>Apresentação do Plano de Projeto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963E95-F2B6-4DD0-8663-E7F914EC837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803246027"/>
      </p:ext>
    </p:extLst>
  </p:cSld>
  <p:clrMap bg1="lt1" tx1="dk1" bg2="lt2" tx2="dk2" accent1="accent1" accent2="accent2" accent3="accent3" accent4="accent4" accent5="accent5" accent6="accent6" hlink="hlink" folHlink="folHlink"/>
  <p:hf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BFDB05-0BFC-4333-A93A-63C2AD30FD73}" type="datetimeFigureOut">
              <a:rPr lang="pt-BR" smtClean="0"/>
              <a:pPr/>
              <a:t>27/04/2016</a:t>
            </a:fld>
            <a:endParaRPr lang="pt-B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pt-BR"/>
              <a:t>Apresentação do Plano de Projeto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0723DD-CCAF-428A-B35C-28E1B113A1F0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93691543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1280" y="436563"/>
            <a:ext cx="8041440" cy="1442674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BBE6F-3401-4721-8FA1-A8834786D912}" type="datetime1">
              <a:rPr lang="pt-BR" smtClean="0"/>
              <a:pPr/>
              <a:t>27/04/2016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Apresentação do Plano de Projeto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50278"/>
            <a:ext cx="1963320" cy="5469523"/>
          </a:xfrm>
          <a:prstGeom prst="rect">
            <a:avLst/>
          </a:prstGeo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51280" y="838199"/>
            <a:ext cx="5907840" cy="5181602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05A0E-5213-49A4-BB09-CB2336307819}" type="datetime1">
              <a:rPr lang="pt-BR" smtClean="0"/>
              <a:pPr/>
              <a:t>27/04/2016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Apresentação do Plano de Projeto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1280" y="1497993"/>
            <a:ext cx="8041439" cy="2097259"/>
          </a:xfrm>
          <a:prstGeom prst="rect">
            <a:avLst/>
          </a:prstGeom>
        </p:spPr>
        <p:txBody>
          <a:bodyPr anchor="b"/>
          <a:lstStyle>
            <a:lvl1pPr algn="ctr">
              <a:defRPr sz="48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199" y="3754402"/>
            <a:ext cx="7467601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7A8B8-15EE-422D-A0C2-601E5FECC12C}" type="datetime1">
              <a:rPr lang="pt-BR" smtClean="0"/>
              <a:pPr/>
              <a:t>27/04/2016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Apresentação do Plano de Projeto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1280" y="436563"/>
            <a:ext cx="8041440" cy="1442674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5FEAA-2BA6-4621-9588-EE18A1CE9C2A}" type="datetime1">
              <a:rPr lang="pt-BR" smtClean="0"/>
              <a:pPr/>
              <a:t>27/04/2016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Apresentação do Plano de Projeto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841248" y="2039112"/>
            <a:ext cx="3657600" cy="395020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039112"/>
            <a:ext cx="3657600" cy="395020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1280" y="436563"/>
            <a:ext cx="8041440" cy="144267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1248" y="2038388"/>
            <a:ext cx="3017520" cy="542395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n-lt"/>
                <a:cs typeface="Bradley Hand ITC TT-Bold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91091" y="2038387"/>
            <a:ext cx="3014708" cy="542394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n-lt"/>
                <a:cs typeface="Bradley Hand ITC TT-Bold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7590A-F8B2-462B-A2DD-21C91295AD2A}" type="datetime1">
              <a:rPr lang="pt-BR" smtClean="0"/>
              <a:pPr/>
              <a:t>27/04/2016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Apresentação do Plano de Projeto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6" name="Freeform 22"/>
          <p:cNvSpPr>
            <a:spLocks/>
          </p:cNvSpPr>
          <p:nvPr/>
        </p:nvSpPr>
        <p:spPr bwMode="auto">
          <a:xfrm rot="20274567">
            <a:off x="3933637" y="4281002"/>
            <a:ext cx="1288495" cy="722529"/>
          </a:xfrm>
          <a:custGeom>
            <a:avLst/>
            <a:gdLst/>
            <a:ahLst/>
            <a:cxnLst/>
            <a:rect l="l" t="t" r="r" b="b"/>
            <a:pathLst>
              <a:path w="1288494" h="722529">
                <a:moveTo>
                  <a:pt x="548461" y="537763"/>
                </a:moveTo>
                <a:lnTo>
                  <a:pt x="548461" y="537763"/>
                </a:lnTo>
                <a:lnTo>
                  <a:pt x="548461" y="537763"/>
                </a:lnTo>
                <a:close/>
                <a:moveTo>
                  <a:pt x="547489" y="536791"/>
                </a:moveTo>
                <a:lnTo>
                  <a:pt x="548461" y="537763"/>
                </a:lnTo>
                <a:lnTo>
                  <a:pt x="546516" y="536791"/>
                </a:lnTo>
                <a:lnTo>
                  <a:pt x="544572" y="535818"/>
                </a:lnTo>
                <a:close/>
                <a:moveTo>
                  <a:pt x="338413" y="443436"/>
                </a:moveTo>
                <a:lnTo>
                  <a:pt x="340357" y="444408"/>
                </a:lnTo>
                <a:lnTo>
                  <a:pt x="339385" y="444408"/>
                </a:lnTo>
                <a:close/>
                <a:moveTo>
                  <a:pt x="337440" y="442463"/>
                </a:moveTo>
                <a:lnTo>
                  <a:pt x="338413" y="443436"/>
                </a:lnTo>
                <a:lnTo>
                  <a:pt x="338412" y="443436"/>
                </a:lnTo>
                <a:close/>
                <a:moveTo>
                  <a:pt x="334522" y="440518"/>
                </a:moveTo>
                <a:lnTo>
                  <a:pt x="334523" y="441491"/>
                </a:lnTo>
                <a:lnTo>
                  <a:pt x="333550" y="441491"/>
                </a:lnTo>
                <a:lnTo>
                  <a:pt x="331605" y="439546"/>
                </a:lnTo>
                <a:close/>
                <a:moveTo>
                  <a:pt x="644733" y="565964"/>
                </a:moveTo>
                <a:lnTo>
                  <a:pt x="642788" y="565964"/>
                </a:lnTo>
                <a:lnTo>
                  <a:pt x="641816" y="565964"/>
                </a:lnTo>
                <a:lnTo>
                  <a:pt x="641816" y="565964"/>
                </a:lnTo>
                <a:close/>
                <a:moveTo>
                  <a:pt x="457051" y="488168"/>
                </a:moveTo>
                <a:lnTo>
                  <a:pt x="458996" y="489140"/>
                </a:lnTo>
                <a:lnTo>
                  <a:pt x="458993" y="489139"/>
                </a:lnTo>
                <a:close/>
                <a:moveTo>
                  <a:pt x="243112" y="383144"/>
                </a:moveTo>
                <a:lnTo>
                  <a:pt x="244085" y="384117"/>
                </a:lnTo>
                <a:lnTo>
                  <a:pt x="244085" y="384117"/>
                </a:lnTo>
                <a:close/>
                <a:moveTo>
                  <a:pt x="781848" y="599027"/>
                </a:moveTo>
                <a:lnTo>
                  <a:pt x="781848" y="599027"/>
                </a:lnTo>
                <a:lnTo>
                  <a:pt x="780876" y="599027"/>
                </a:lnTo>
                <a:close/>
                <a:moveTo>
                  <a:pt x="242140" y="366612"/>
                </a:moveTo>
                <a:lnTo>
                  <a:pt x="244085" y="368557"/>
                </a:lnTo>
                <a:lnTo>
                  <a:pt x="241797" y="366956"/>
                </a:lnTo>
                <a:close/>
                <a:moveTo>
                  <a:pt x="141978" y="301458"/>
                </a:moveTo>
                <a:lnTo>
                  <a:pt x="141978" y="301459"/>
                </a:lnTo>
                <a:lnTo>
                  <a:pt x="141977" y="301459"/>
                </a:lnTo>
                <a:close/>
                <a:moveTo>
                  <a:pt x="142950" y="301458"/>
                </a:moveTo>
                <a:lnTo>
                  <a:pt x="142950" y="302430"/>
                </a:lnTo>
                <a:lnTo>
                  <a:pt x="141978" y="301459"/>
                </a:lnTo>
                <a:close/>
                <a:moveTo>
                  <a:pt x="979256" y="620421"/>
                </a:moveTo>
                <a:lnTo>
                  <a:pt x="979165" y="620512"/>
                </a:lnTo>
                <a:lnTo>
                  <a:pt x="978283" y="620421"/>
                </a:lnTo>
                <a:close/>
                <a:moveTo>
                  <a:pt x="93355" y="247974"/>
                </a:moveTo>
                <a:lnTo>
                  <a:pt x="94328" y="248946"/>
                </a:lnTo>
                <a:lnTo>
                  <a:pt x="94328" y="249919"/>
                </a:lnTo>
                <a:close/>
                <a:moveTo>
                  <a:pt x="1075528" y="637925"/>
                </a:moveTo>
                <a:lnTo>
                  <a:pt x="1075528" y="637925"/>
                </a:lnTo>
                <a:lnTo>
                  <a:pt x="1074555" y="637925"/>
                </a:lnTo>
                <a:close/>
                <a:moveTo>
                  <a:pt x="47650" y="177958"/>
                </a:moveTo>
                <a:lnTo>
                  <a:pt x="49595" y="178930"/>
                </a:lnTo>
                <a:lnTo>
                  <a:pt x="49595" y="180875"/>
                </a:lnTo>
                <a:lnTo>
                  <a:pt x="51540" y="183792"/>
                </a:lnTo>
                <a:lnTo>
                  <a:pt x="50568" y="184764"/>
                </a:lnTo>
                <a:lnTo>
                  <a:pt x="49595" y="184765"/>
                </a:lnTo>
                <a:lnTo>
                  <a:pt x="48623" y="183792"/>
                </a:lnTo>
                <a:lnTo>
                  <a:pt x="46678" y="182820"/>
                </a:lnTo>
                <a:lnTo>
                  <a:pt x="45705" y="179903"/>
                </a:lnTo>
                <a:lnTo>
                  <a:pt x="46678" y="179902"/>
                </a:lnTo>
                <a:lnTo>
                  <a:pt x="46678" y="178930"/>
                </a:lnTo>
                <a:close/>
                <a:moveTo>
                  <a:pt x="35008" y="156564"/>
                </a:moveTo>
                <a:lnTo>
                  <a:pt x="36953" y="159157"/>
                </a:lnTo>
                <a:lnTo>
                  <a:pt x="36953" y="159481"/>
                </a:lnTo>
                <a:close/>
                <a:moveTo>
                  <a:pt x="25284" y="133225"/>
                </a:moveTo>
                <a:lnTo>
                  <a:pt x="28201" y="141005"/>
                </a:lnTo>
                <a:lnTo>
                  <a:pt x="30146" y="144894"/>
                </a:lnTo>
                <a:lnTo>
                  <a:pt x="33063" y="147811"/>
                </a:lnTo>
                <a:lnTo>
                  <a:pt x="33063" y="146839"/>
                </a:lnTo>
                <a:lnTo>
                  <a:pt x="34036" y="148784"/>
                </a:lnTo>
                <a:lnTo>
                  <a:pt x="35008" y="151701"/>
                </a:lnTo>
                <a:lnTo>
                  <a:pt x="34036" y="149756"/>
                </a:lnTo>
                <a:lnTo>
                  <a:pt x="33064" y="148784"/>
                </a:lnTo>
                <a:lnTo>
                  <a:pt x="32091" y="149756"/>
                </a:lnTo>
                <a:lnTo>
                  <a:pt x="25284" y="137114"/>
                </a:lnTo>
                <a:lnTo>
                  <a:pt x="26256" y="137115"/>
                </a:lnTo>
                <a:lnTo>
                  <a:pt x="25284" y="136142"/>
                </a:lnTo>
                <a:close/>
                <a:moveTo>
                  <a:pt x="1277796" y="622366"/>
                </a:moveTo>
                <a:lnTo>
                  <a:pt x="1283631" y="625284"/>
                </a:lnTo>
                <a:lnTo>
                  <a:pt x="1285576" y="628201"/>
                </a:lnTo>
                <a:lnTo>
                  <a:pt x="1287521" y="630146"/>
                </a:lnTo>
                <a:lnTo>
                  <a:pt x="1288494" y="634036"/>
                </a:lnTo>
                <a:lnTo>
                  <a:pt x="1287521" y="637926"/>
                </a:lnTo>
                <a:lnTo>
                  <a:pt x="1285576" y="642788"/>
                </a:lnTo>
                <a:lnTo>
                  <a:pt x="1282659" y="646677"/>
                </a:lnTo>
                <a:lnTo>
                  <a:pt x="1277797" y="650567"/>
                </a:lnTo>
                <a:lnTo>
                  <a:pt x="1271962" y="654457"/>
                </a:lnTo>
                <a:lnTo>
                  <a:pt x="1264183" y="658347"/>
                </a:lnTo>
                <a:lnTo>
                  <a:pt x="1255431" y="662237"/>
                </a:lnTo>
                <a:lnTo>
                  <a:pt x="1235982" y="670016"/>
                </a:lnTo>
                <a:lnTo>
                  <a:pt x="1215560" y="676824"/>
                </a:lnTo>
                <a:lnTo>
                  <a:pt x="1207780" y="680713"/>
                </a:lnTo>
                <a:lnTo>
                  <a:pt x="1199028" y="685575"/>
                </a:lnTo>
                <a:lnTo>
                  <a:pt x="1179579" y="698217"/>
                </a:lnTo>
                <a:lnTo>
                  <a:pt x="1146516" y="722528"/>
                </a:lnTo>
                <a:lnTo>
                  <a:pt x="1140681" y="722529"/>
                </a:lnTo>
                <a:lnTo>
                  <a:pt x="1137764" y="721556"/>
                </a:lnTo>
                <a:lnTo>
                  <a:pt x="1129985" y="714748"/>
                </a:lnTo>
                <a:lnTo>
                  <a:pt x="1137764" y="708914"/>
                </a:lnTo>
                <a:lnTo>
                  <a:pt x="1146516" y="703079"/>
                </a:lnTo>
                <a:lnTo>
                  <a:pt x="1156241" y="696273"/>
                </a:lnTo>
                <a:lnTo>
                  <a:pt x="1168883" y="690437"/>
                </a:lnTo>
                <a:lnTo>
                  <a:pt x="1209726" y="669044"/>
                </a:lnTo>
                <a:lnTo>
                  <a:pt x="1220422" y="662237"/>
                </a:lnTo>
                <a:lnTo>
                  <a:pt x="1229174" y="655429"/>
                </a:lnTo>
                <a:lnTo>
                  <a:pt x="1237926" y="647649"/>
                </a:lnTo>
                <a:lnTo>
                  <a:pt x="1243761" y="639870"/>
                </a:lnTo>
                <a:lnTo>
                  <a:pt x="1243761" y="639870"/>
                </a:lnTo>
                <a:lnTo>
                  <a:pt x="1245706" y="638898"/>
                </a:lnTo>
                <a:lnTo>
                  <a:pt x="1243275" y="638898"/>
                </a:lnTo>
                <a:lnTo>
                  <a:pt x="1242789" y="637925"/>
                </a:lnTo>
                <a:lnTo>
                  <a:pt x="1240844" y="635981"/>
                </a:lnTo>
                <a:lnTo>
                  <a:pt x="1237926" y="634036"/>
                </a:lnTo>
                <a:lnTo>
                  <a:pt x="1226257" y="630145"/>
                </a:lnTo>
                <a:lnTo>
                  <a:pt x="1207780" y="625284"/>
                </a:lnTo>
                <a:lnTo>
                  <a:pt x="1182496" y="620421"/>
                </a:lnTo>
                <a:lnTo>
                  <a:pt x="1113453" y="607780"/>
                </a:lnTo>
                <a:lnTo>
                  <a:pt x="1074555" y="600000"/>
                </a:lnTo>
                <a:lnTo>
                  <a:pt x="1060940" y="596110"/>
                </a:lnTo>
                <a:lnTo>
                  <a:pt x="1048299" y="592221"/>
                </a:lnTo>
                <a:lnTo>
                  <a:pt x="1036630" y="587358"/>
                </a:lnTo>
                <a:lnTo>
                  <a:pt x="1027877" y="583469"/>
                </a:lnTo>
                <a:lnTo>
                  <a:pt x="1020098" y="579579"/>
                </a:lnTo>
                <a:lnTo>
                  <a:pt x="1014263" y="574716"/>
                </a:lnTo>
                <a:lnTo>
                  <a:pt x="1009401" y="569854"/>
                </a:lnTo>
                <a:lnTo>
                  <a:pt x="1006483" y="564992"/>
                </a:lnTo>
                <a:lnTo>
                  <a:pt x="1002594" y="554295"/>
                </a:lnTo>
                <a:lnTo>
                  <a:pt x="1030795" y="566937"/>
                </a:lnTo>
                <a:lnTo>
                  <a:pt x="1058996" y="577634"/>
                </a:lnTo>
                <a:lnTo>
                  <a:pt x="1087197" y="587358"/>
                </a:lnTo>
                <a:lnTo>
                  <a:pt x="1116371" y="596110"/>
                </a:lnTo>
                <a:lnTo>
                  <a:pt x="1145544" y="602917"/>
                </a:lnTo>
                <a:lnTo>
                  <a:pt x="1174717" y="609725"/>
                </a:lnTo>
                <a:lnTo>
                  <a:pt x="1204863" y="614587"/>
                </a:lnTo>
                <a:lnTo>
                  <a:pt x="1234036" y="618476"/>
                </a:lnTo>
                <a:lnTo>
                  <a:pt x="1248623" y="618476"/>
                </a:lnTo>
                <a:lnTo>
                  <a:pt x="1260293" y="619449"/>
                </a:lnTo>
                <a:lnTo>
                  <a:pt x="1270017" y="620422"/>
                </a:lnTo>
                <a:close/>
                <a:moveTo>
                  <a:pt x="13614" y="101134"/>
                </a:moveTo>
                <a:lnTo>
                  <a:pt x="15560" y="104051"/>
                </a:lnTo>
                <a:lnTo>
                  <a:pt x="16532" y="104052"/>
                </a:lnTo>
                <a:lnTo>
                  <a:pt x="15559" y="105024"/>
                </a:lnTo>
                <a:lnTo>
                  <a:pt x="16532" y="109886"/>
                </a:lnTo>
                <a:lnTo>
                  <a:pt x="16532" y="110859"/>
                </a:lnTo>
                <a:lnTo>
                  <a:pt x="15559" y="110858"/>
                </a:lnTo>
                <a:lnTo>
                  <a:pt x="14587" y="108913"/>
                </a:lnTo>
                <a:lnTo>
                  <a:pt x="15559" y="108913"/>
                </a:lnTo>
                <a:lnTo>
                  <a:pt x="15559" y="106969"/>
                </a:lnTo>
                <a:lnTo>
                  <a:pt x="14587" y="105024"/>
                </a:lnTo>
                <a:lnTo>
                  <a:pt x="14587" y="103079"/>
                </a:lnTo>
                <a:close/>
                <a:moveTo>
                  <a:pt x="5835" y="22366"/>
                </a:moveTo>
                <a:lnTo>
                  <a:pt x="5835" y="23338"/>
                </a:lnTo>
                <a:lnTo>
                  <a:pt x="5658" y="22542"/>
                </a:lnTo>
                <a:close/>
                <a:moveTo>
                  <a:pt x="3890" y="14586"/>
                </a:moveTo>
                <a:lnTo>
                  <a:pt x="4862" y="15559"/>
                </a:lnTo>
                <a:lnTo>
                  <a:pt x="4862" y="18476"/>
                </a:lnTo>
                <a:lnTo>
                  <a:pt x="4668" y="18087"/>
                </a:lnTo>
                <a:close/>
                <a:moveTo>
                  <a:pt x="1884" y="3039"/>
                </a:moveTo>
                <a:lnTo>
                  <a:pt x="3890" y="9724"/>
                </a:lnTo>
                <a:lnTo>
                  <a:pt x="3890" y="10697"/>
                </a:lnTo>
                <a:lnTo>
                  <a:pt x="2917" y="9724"/>
                </a:lnTo>
                <a:lnTo>
                  <a:pt x="2917" y="8752"/>
                </a:lnTo>
                <a:lnTo>
                  <a:pt x="1945" y="8751"/>
                </a:lnTo>
                <a:lnTo>
                  <a:pt x="1945" y="13613"/>
                </a:lnTo>
                <a:lnTo>
                  <a:pt x="2917" y="13613"/>
                </a:lnTo>
                <a:lnTo>
                  <a:pt x="2917" y="14586"/>
                </a:lnTo>
                <a:lnTo>
                  <a:pt x="4668" y="18087"/>
                </a:lnTo>
                <a:lnTo>
                  <a:pt x="5658" y="22542"/>
                </a:lnTo>
                <a:lnTo>
                  <a:pt x="4862" y="23338"/>
                </a:lnTo>
                <a:lnTo>
                  <a:pt x="4862" y="24310"/>
                </a:lnTo>
                <a:lnTo>
                  <a:pt x="5835" y="25283"/>
                </a:lnTo>
                <a:lnTo>
                  <a:pt x="6807" y="27228"/>
                </a:lnTo>
                <a:lnTo>
                  <a:pt x="7780" y="34035"/>
                </a:lnTo>
                <a:lnTo>
                  <a:pt x="7780" y="36952"/>
                </a:lnTo>
                <a:lnTo>
                  <a:pt x="8752" y="40842"/>
                </a:lnTo>
                <a:lnTo>
                  <a:pt x="9725" y="44732"/>
                </a:lnTo>
                <a:lnTo>
                  <a:pt x="9724" y="48622"/>
                </a:lnTo>
                <a:lnTo>
                  <a:pt x="7780" y="44732"/>
                </a:lnTo>
                <a:lnTo>
                  <a:pt x="5835" y="40842"/>
                </a:lnTo>
                <a:lnTo>
                  <a:pt x="6807" y="48622"/>
                </a:lnTo>
                <a:lnTo>
                  <a:pt x="8752" y="50567"/>
                </a:lnTo>
                <a:lnTo>
                  <a:pt x="10697" y="55429"/>
                </a:lnTo>
                <a:lnTo>
                  <a:pt x="10697" y="56401"/>
                </a:lnTo>
                <a:lnTo>
                  <a:pt x="12642" y="60291"/>
                </a:lnTo>
                <a:lnTo>
                  <a:pt x="13614" y="62236"/>
                </a:lnTo>
                <a:lnTo>
                  <a:pt x="14587" y="65153"/>
                </a:lnTo>
                <a:lnTo>
                  <a:pt x="17504" y="79740"/>
                </a:lnTo>
                <a:lnTo>
                  <a:pt x="20422" y="91410"/>
                </a:lnTo>
                <a:lnTo>
                  <a:pt x="19449" y="92382"/>
                </a:lnTo>
                <a:lnTo>
                  <a:pt x="22367" y="96271"/>
                </a:lnTo>
                <a:lnTo>
                  <a:pt x="23339" y="100162"/>
                </a:lnTo>
                <a:lnTo>
                  <a:pt x="27229" y="109886"/>
                </a:lnTo>
                <a:lnTo>
                  <a:pt x="29174" y="116693"/>
                </a:lnTo>
                <a:lnTo>
                  <a:pt x="32091" y="123501"/>
                </a:lnTo>
                <a:lnTo>
                  <a:pt x="35008" y="129335"/>
                </a:lnTo>
                <a:lnTo>
                  <a:pt x="35981" y="133225"/>
                </a:lnTo>
                <a:lnTo>
                  <a:pt x="41816" y="144894"/>
                </a:lnTo>
                <a:lnTo>
                  <a:pt x="47650" y="154619"/>
                </a:lnTo>
                <a:lnTo>
                  <a:pt x="58347" y="176013"/>
                </a:lnTo>
                <a:lnTo>
                  <a:pt x="56402" y="174068"/>
                </a:lnTo>
                <a:lnTo>
                  <a:pt x="57375" y="176012"/>
                </a:lnTo>
                <a:lnTo>
                  <a:pt x="57375" y="176985"/>
                </a:lnTo>
                <a:lnTo>
                  <a:pt x="57374" y="177957"/>
                </a:lnTo>
                <a:lnTo>
                  <a:pt x="58347" y="178930"/>
                </a:lnTo>
                <a:lnTo>
                  <a:pt x="58347" y="177957"/>
                </a:lnTo>
                <a:lnTo>
                  <a:pt x="59319" y="179902"/>
                </a:lnTo>
                <a:lnTo>
                  <a:pt x="63209" y="183792"/>
                </a:lnTo>
                <a:lnTo>
                  <a:pt x="66127" y="188654"/>
                </a:lnTo>
                <a:lnTo>
                  <a:pt x="70017" y="194489"/>
                </a:lnTo>
                <a:lnTo>
                  <a:pt x="76824" y="203241"/>
                </a:lnTo>
                <a:lnTo>
                  <a:pt x="76823" y="204213"/>
                </a:lnTo>
                <a:lnTo>
                  <a:pt x="79741" y="208103"/>
                </a:lnTo>
                <a:lnTo>
                  <a:pt x="83631" y="212966"/>
                </a:lnTo>
                <a:lnTo>
                  <a:pt x="90438" y="223662"/>
                </a:lnTo>
                <a:lnTo>
                  <a:pt x="90438" y="225607"/>
                </a:lnTo>
                <a:lnTo>
                  <a:pt x="92383" y="228525"/>
                </a:lnTo>
                <a:lnTo>
                  <a:pt x="97245" y="232415"/>
                </a:lnTo>
                <a:lnTo>
                  <a:pt x="102107" y="238249"/>
                </a:lnTo>
                <a:lnTo>
                  <a:pt x="113776" y="251863"/>
                </a:lnTo>
                <a:lnTo>
                  <a:pt x="133226" y="272285"/>
                </a:lnTo>
                <a:lnTo>
                  <a:pt x="142950" y="282982"/>
                </a:lnTo>
                <a:lnTo>
                  <a:pt x="153647" y="292707"/>
                </a:lnTo>
                <a:lnTo>
                  <a:pt x="153647" y="294651"/>
                </a:lnTo>
                <a:lnTo>
                  <a:pt x="165316" y="303403"/>
                </a:lnTo>
                <a:lnTo>
                  <a:pt x="176013" y="314100"/>
                </a:lnTo>
                <a:lnTo>
                  <a:pt x="187683" y="323824"/>
                </a:lnTo>
                <a:lnTo>
                  <a:pt x="197407" y="332577"/>
                </a:lnTo>
                <a:lnTo>
                  <a:pt x="195462" y="332576"/>
                </a:lnTo>
                <a:lnTo>
                  <a:pt x="201297" y="337439"/>
                </a:lnTo>
                <a:lnTo>
                  <a:pt x="203242" y="338411"/>
                </a:lnTo>
                <a:lnTo>
                  <a:pt x="204214" y="338411"/>
                </a:lnTo>
                <a:lnTo>
                  <a:pt x="204214" y="337439"/>
                </a:lnTo>
                <a:lnTo>
                  <a:pt x="211021" y="343273"/>
                </a:lnTo>
                <a:lnTo>
                  <a:pt x="213939" y="346191"/>
                </a:lnTo>
                <a:lnTo>
                  <a:pt x="215883" y="348136"/>
                </a:lnTo>
                <a:lnTo>
                  <a:pt x="220746" y="352026"/>
                </a:lnTo>
                <a:lnTo>
                  <a:pt x="225608" y="353970"/>
                </a:lnTo>
                <a:lnTo>
                  <a:pt x="234360" y="361750"/>
                </a:lnTo>
                <a:lnTo>
                  <a:pt x="241797" y="366956"/>
                </a:lnTo>
                <a:lnTo>
                  <a:pt x="241167" y="367584"/>
                </a:lnTo>
                <a:lnTo>
                  <a:pt x="243112" y="368557"/>
                </a:lnTo>
                <a:lnTo>
                  <a:pt x="248947" y="373420"/>
                </a:lnTo>
                <a:lnTo>
                  <a:pt x="250892" y="374392"/>
                </a:lnTo>
                <a:lnTo>
                  <a:pt x="251864" y="374392"/>
                </a:lnTo>
                <a:lnTo>
                  <a:pt x="251864" y="373419"/>
                </a:lnTo>
                <a:lnTo>
                  <a:pt x="257699" y="378282"/>
                </a:lnTo>
                <a:lnTo>
                  <a:pt x="265479" y="383144"/>
                </a:lnTo>
                <a:lnTo>
                  <a:pt x="273258" y="388006"/>
                </a:lnTo>
                <a:lnTo>
                  <a:pt x="279093" y="392869"/>
                </a:lnTo>
                <a:lnTo>
                  <a:pt x="280065" y="392868"/>
                </a:lnTo>
                <a:lnTo>
                  <a:pt x="282010" y="393841"/>
                </a:lnTo>
                <a:lnTo>
                  <a:pt x="293679" y="401621"/>
                </a:lnTo>
                <a:lnTo>
                  <a:pt x="299514" y="404538"/>
                </a:lnTo>
                <a:lnTo>
                  <a:pt x="304376" y="407455"/>
                </a:lnTo>
                <a:lnTo>
                  <a:pt x="304377" y="408428"/>
                </a:lnTo>
                <a:lnTo>
                  <a:pt x="303404" y="408427"/>
                </a:lnTo>
                <a:lnTo>
                  <a:pt x="305349" y="409400"/>
                </a:lnTo>
                <a:lnTo>
                  <a:pt x="306321" y="409400"/>
                </a:lnTo>
                <a:lnTo>
                  <a:pt x="308266" y="409400"/>
                </a:lnTo>
                <a:lnTo>
                  <a:pt x="317991" y="415235"/>
                </a:lnTo>
                <a:lnTo>
                  <a:pt x="326743" y="421069"/>
                </a:lnTo>
                <a:lnTo>
                  <a:pt x="335495" y="427876"/>
                </a:lnTo>
                <a:lnTo>
                  <a:pt x="345219" y="432738"/>
                </a:lnTo>
                <a:lnTo>
                  <a:pt x="408428" y="464829"/>
                </a:lnTo>
                <a:lnTo>
                  <a:pt x="408429" y="465802"/>
                </a:lnTo>
                <a:lnTo>
                  <a:pt x="414263" y="467747"/>
                </a:lnTo>
                <a:lnTo>
                  <a:pt x="420098" y="470664"/>
                </a:lnTo>
                <a:lnTo>
                  <a:pt x="424960" y="473582"/>
                </a:lnTo>
                <a:lnTo>
                  <a:pt x="430795" y="475527"/>
                </a:lnTo>
                <a:lnTo>
                  <a:pt x="433712" y="477472"/>
                </a:lnTo>
                <a:lnTo>
                  <a:pt x="435657" y="477471"/>
                </a:lnTo>
                <a:lnTo>
                  <a:pt x="435657" y="478444"/>
                </a:lnTo>
                <a:lnTo>
                  <a:pt x="440519" y="480389"/>
                </a:lnTo>
                <a:lnTo>
                  <a:pt x="446354" y="483306"/>
                </a:lnTo>
                <a:lnTo>
                  <a:pt x="452189" y="486223"/>
                </a:lnTo>
                <a:lnTo>
                  <a:pt x="458993" y="489139"/>
                </a:lnTo>
                <a:lnTo>
                  <a:pt x="462885" y="491085"/>
                </a:lnTo>
                <a:lnTo>
                  <a:pt x="468720" y="493031"/>
                </a:lnTo>
                <a:lnTo>
                  <a:pt x="481362" y="498865"/>
                </a:lnTo>
                <a:lnTo>
                  <a:pt x="477472" y="497893"/>
                </a:lnTo>
                <a:lnTo>
                  <a:pt x="480389" y="499838"/>
                </a:lnTo>
                <a:lnTo>
                  <a:pt x="483307" y="499837"/>
                </a:lnTo>
                <a:lnTo>
                  <a:pt x="486225" y="500810"/>
                </a:lnTo>
                <a:lnTo>
                  <a:pt x="487197" y="502755"/>
                </a:lnTo>
                <a:lnTo>
                  <a:pt x="489142" y="502755"/>
                </a:lnTo>
                <a:lnTo>
                  <a:pt x="488169" y="501782"/>
                </a:lnTo>
                <a:lnTo>
                  <a:pt x="502756" y="508590"/>
                </a:lnTo>
                <a:lnTo>
                  <a:pt x="517343" y="513452"/>
                </a:lnTo>
                <a:lnTo>
                  <a:pt x="548461" y="524149"/>
                </a:lnTo>
                <a:lnTo>
                  <a:pt x="554296" y="527066"/>
                </a:lnTo>
                <a:lnTo>
                  <a:pt x="555268" y="528039"/>
                </a:lnTo>
                <a:lnTo>
                  <a:pt x="555268" y="529011"/>
                </a:lnTo>
                <a:lnTo>
                  <a:pt x="560130" y="529984"/>
                </a:lnTo>
                <a:lnTo>
                  <a:pt x="561103" y="529984"/>
                </a:lnTo>
                <a:lnTo>
                  <a:pt x="564020" y="530956"/>
                </a:lnTo>
                <a:lnTo>
                  <a:pt x="565965" y="532901"/>
                </a:lnTo>
                <a:lnTo>
                  <a:pt x="567910" y="533873"/>
                </a:lnTo>
                <a:lnTo>
                  <a:pt x="570827" y="534846"/>
                </a:lnTo>
                <a:lnTo>
                  <a:pt x="570827" y="533873"/>
                </a:lnTo>
                <a:lnTo>
                  <a:pt x="571800" y="533873"/>
                </a:lnTo>
                <a:lnTo>
                  <a:pt x="573745" y="533873"/>
                </a:lnTo>
                <a:lnTo>
                  <a:pt x="582497" y="538735"/>
                </a:lnTo>
                <a:lnTo>
                  <a:pt x="586386" y="539708"/>
                </a:lnTo>
                <a:lnTo>
                  <a:pt x="591248" y="541653"/>
                </a:lnTo>
                <a:lnTo>
                  <a:pt x="590276" y="541653"/>
                </a:lnTo>
                <a:lnTo>
                  <a:pt x="597084" y="542625"/>
                </a:lnTo>
                <a:lnTo>
                  <a:pt x="603891" y="544570"/>
                </a:lnTo>
                <a:lnTo>
                  <a:pt x="609725" y="546515"/>
                </a:lnTo>
                <a:lnTo>
                  <a:pt x="615560" y="546515"/>
                </a:lnTo>
                <a:lnTo>
                  <a:pt x="650568" y="556239"/>
                </a:lnTo>
                <a:lnTo>
                  <a:pt x="684604" y="565964"/>
                </a:lnTo>
                <a:lnTo>
                  <a:pt x="752675" y="581523"/>
                </a:lnTo>
                <a:lnTo>
                  <a:pt x="786711" y="589303"/>
                </a:lnTo>
                <a:lnTo>
                  <a:pt x="819774" y="596110"/>
                </a:lnTo>
                <a:lnTo>
                  <a:pt x="888818" y="608752"/>
                </a:lnTo>
                <a:lnTo>
                  <a:pt x="899515" y="611669"/>
                </a:lnTo>
                <a:lnTo>
                  <a:pt x="912157" y="613614"/>
                </a:lnTo>
                <a:lnTo>
                  <a:pt x="911184" y="613614"/>
                </a:lnTo>
                <a:lnTo>
                  <a:pt x="913129" y="613614"/>
                </a:lnTo>
                <a:lnTo>
                  <a:pt x="916046" y="613614"/>
                </a:lnTo>
                <a:lnTo>
                  <a:pt x="918964" y="613614"/>
                </a:lnTo>
                <a:lnTo>
                  <a:pt x="921881" y="613614"/>
                </a:lnTo>
                <a:lnTo>
                  <a:pt x="946193" y="617504"/>
                </a:lnTo>
                <a:lnTo>
                  <a:pt x="972448" y="620421"/>
                </a:lnTo>
                <a:lnTo>
                  <a:pt x="969531" y="620421"/>
                </a:lnTo>
                <a:lnTo>
                  <a:pt x="969531" y="621394"/>
                </a:lnTo>
                <a:lnTo>
                  <a:pt x="971476" y="621394"/>
                </a:lnTo>
                <a:lnTo>
                  <a:pt x="975366" y="620421"/>
                </a:lnTo>
                <a:lnTo>
                  <a:pt x="975366" y="621393"/>
                </a:lnTo>
                <a:lnTo>
                  <a:pt x="978283" y="621394"/>
                </a:lnTo>
                <a:lnTo>
                  <a:pt x="979165" y="620512"/>
                </a:lnTo>
                <a:lnTo>
                  <a:pt x="1044409" y="627228"/>
                </a:lnTo>
                <a:lnTo>
                  <a:pt x="1077472" y="631118"/>
                </a:lnTo>
                <a:lnTo>
                  <a:pt x="1110536" y="633063"/>
                </a:lnTo>
                <a:lnTo>
                  <a:pt x="1119288" y="634036"/>
                </a:lnTo>
                <a:lnTo>
                  <a:pt x="1129013" y="634035"/>
                </a:lnTo>
                <a:lnTo>
                  <a:pt x="1147489" y="635008"/>
                </a:lnTo>
                <a:lnTo>
                  <a:pt x="1171801" y="636953"/>
                </a:lnTo>
                <a:lnTo>
                  <a:pt x="1196111" y="638897"/>
                </a:lnTo>
                <a:lnTo>
                  <a:pt x="1220423" y="638898"/>
                </a:lnTo>
                <a:lnTo>
                  <a:pt x="1243275" y="638898"/>
                </a:lnTo>
                <a:lnTo>
                  <a:pt x="1243761" y="639870"/>
                </a:lnTo>
                <a:lnTo>
                  <a:pt x="1241817" y="640842"/>
                </a:lnTo>
                <a:lnTo>
                  <a:pt x="1235982" y="642788"/>
                </a:lnTo>
                <a:lnTo>
                  <a:pt x="1227230" y="643760"/>
                </a:lnTo>
                <a:lnTo>
                  <a:pt x="1212643" y="644732"/>
                </a:lnTo>
                <a:lnTo>
                  <a:pt x="1197084" y="644732"/>
                </a:lnTo>
                <a:lnTo>
                  <a:pt x="1180552" y="644732"/>
                </a:lnTo>
                <a:lnTo>
                  <a:pt x="1164993" y="644732"/>
                </a:lnTo>
                <a:lnTo>
                  <a:pt x="1164021" y="644732"/>
                </a:lnTo>
                <a:lnTo>
                  <a:pt x="1164021" y="643760"/>
                </a:lnTo>
                <a:lnTo>
                  <a:pt x="1163048" y="642788"/>
                </a:lnTo>
                <a:lnTo>
                  <a:pt x="1161103" y="642788"/>
                </a:lnTo>
                <a:lnTo>
                  <a:pt x="1144571" y="643760"/>
                </a:lnTo>
                <a:lnTo>
                  <a:pt x="1126095" y="642788"/>
                </a:lnTo>
                <a:lnTo>
                  <a:pt x="1106646" y="640843"/>
                </a:lnTo>
                <a:lnTo>
                  <a:pt x="1088170" y="637926"/>
                </a:lnTo>
                <a:lnTo>
                  <a:pt x="1089142" y="637925"/>
                </a:lnTo>
                <a:lnTo>
                  <a:pt x="1082335" y="637926"/>
                </a:lnTo>
                <a:lnTo>
                  <a:pt x="1075528" y="637925"/>
                </a:lnTo>
                <a:lnTo>
                  <a:pt x="1075528" y="636953"/>
                </a:lnTo>
                <a:lnTo>
                  <a:pt x="1073583" y="636953"/>
                </a:lnTo>
                <a:lnTo>
                  <a:pt x="1069693" y="636953"/>
                </a:lnTo>
                <a:lnTo>
                  <a:pt x="1064831" y="637926"/>
                </a:lnTo>
                <a:lnTo>
                  <a:pt x="1062886" y="636953"/>
                </a:lnTo>
                <a:lnTo>
                  <a:pt x="1060942" y="635981"/>
                </a:lnTo>
                <a:lnTo>
                  <a:pt x="1058024" y="636953"/>
                </a:lnTo>
                <a:lnTo>
                  <a:pt x="1051217" y="636953"/>
                </a:lnTo>
                <a:lnTo>
                  <a:pt x="1044409" y="636953"/>
                </a:lnTo>
                <a:lnTo>
                  <a:pt x="1036630" y="635980"/>
                </a:lnTo>
                <a:lnTo>
                  <a:pt x="1028850" y="635008"/>
                </a:lnTo>
                <a:lnTo>
                  <a:pt x="1029823" y="635008"/>
                </a:lnTo>
                <a:lnTo>
                  <a:pt x="1017181" y="634036"/>
                </a:lnTo>
                <a:lnTo>
                  <a:pt x="1002594" y="633063"/>
                </a:lnTo>
                <a:lnTo>
                  <a:pt x="974393" y="631118"/>
                </a:lnTo>
                <a:lnTo>
                  <a:pt x="975366" y="630146"/>
                </a:lnTo>
                <a:lnTo>
                  <a:pt x="975365" y="629173"/>
                </a:lnTo>
                <a:lnTo>
                  <a:pt x="973421" y="630146"/>
                </a:lnTo>
                <a:lnTo>
                  <a:pt x="970504" y="630146"/>
                </a:lnTo>
                <a:lnTo>
                  <a:pt x="963696" y="630145"/>
                </a:lnTo>
                <a:lnTo>
                  <a:pt x="960779" y="629173"/>
                </a:lnTo>
                <a:lnTo>
                  <a:pt x="957862" y="629173"/>
                </a:lnTo>
                <a:lnTo>
                  <a:pt x="953972" y="629173"/>
                </a:lnTo>
                <a:lnTo>
                  <a:pt x="949111" y="628201"/>
                </a:lnTo>
                <a:lnTo>
                  <a:pt x="950082" y="628201"/>
                </a:lnTo>
                <a:lnTo>
                  <a:pt x="949110" y="628201"/>
                </a:lnTo>
                <a:lnTo>
                  <a:pt x="949111" y="628201"/>
                </a:lnTo>
                <a:lnTo>
                  <a:pt x="947165" y="628201"/>
                </a:lnTo>
                <a:lnTo>
                  <a:pt x="944247" y="628201"/>
                </a:lnTo>
                <a:lnTo>
                  <a:pt x="942303" y="627228"/>
                </a:lnTo>
                <a:lnTo>
                  <a:pt x="940358" y="628201"/>
                </a:lnTo>
                <a:lnTo>
                  <a:pt x="937441" y="626256"/>
                </a:lnTo>
                <a:lnTo>
                  <a:pt x="935496" y="627228"/>
                </a:lnTo>
                <a:lnTo>
                  <a:pt x="933550" y="626256"/>
                </a:lnTo>
                <a:lnTo>
                  <a:pt x="930633" y="625283"/>
                </a:lnTo>
                <a:lnTo>
                  <a:pt x="927716" y="625283"/>
                </a:lnTo>
                <a:lnTo>
                  <a:pt x="923826" y="625283"/>
                </a:lnTo>
                <a:lnTo>
                  <a:pt x="919936" y="624311"/>
                </a:lnTo>
                <a:lnTo>
                  <a:pt x="911184" y="622366"/>
                </a:lnTo>
                <a:lnTo>
                  <a:pt x="909239" y="622366"/>
                </a:lnTo>
                <a:lnTo>
                  <a:pt x="908267" y="623339"/>
                </a:lnTo>
                <a:lnTo>
                  <a:pt x="908267" y="622366"/>
                </a:lnTo>
                <a:lnTo>
                  <a:pt x="910212" y="622366"/>
                </a:lnTo>
                <a:lnTo>
                  <a:pt x="912157" y="622366"/>
                </a:lnTo>
                <a:lnTo>
                  <a:pt x="911184" y="621394"/>
                </a:lnTo>
                <a:lnTo>
                  <a:pt x="893680" y="619449"/>
                </a:lnTo>
                <a:lnTo>
                  <a:pt x="875204" y="617504"/>
                </a:lnTo>
                <a:lnTo>
                  <a:pt x="840196" y="610697"/>
                </a:lnTo>
                <a:lnTo>
                  <a:pt x="836306" y="609725"/>
                </a:lnTo>
                <a:lnTo>
                  <a:pt x="835333" y="608752"/>
                </a:lnTo>
                <a:lnTo>
                  <a:pt x="829499" y="607779"/>
                </a:lnTo>
                <a:lnTo>
                  <a:pt x="823664" y="607779"/>
                </a:lnTo>
                <a:lnTo>
                  <a:pt x="821719" y="605834"/>
                </a:lnTo>
                <a:lnTo>
                  <a:pt x="818802" y="605834"/>
                </a:lnTo>
                <a:lnTo>
                  <a:pt x="816856" y="605835"/>
                </a:lnTo>
                <a:lnTo>
                  <a:pt x="814912" y="605834"/>
                </a:lnTo>
                <a:lnTo>
                  <a:pt x="811994" y="605835"/>
                </a:lnTo>
                <a:lnTo>
                  <a:pt x="813939" y="604862"/>
                </a:lnTo>
                <a:lnTo>
                  <a:pt x="813939" y="603889"/>
                </a:lnTo>
                <a:lnTo>
                  <a:pt x="807132" y="603890"/>
                </a:lnTo>
                <a:lnTo>
                  <a:pt x="799352" y="602917"/>
                </a:lnTo>
                <a:lnTo>
                  <a:pt x="801298" y="602917"/>
                </a:lnTo>
                <a:lnTo>
                  <a:pt x="801297" y="601945"/>
                </a:lnTo>
                <a:lnTo>
                  <a:pt x="797407" y="601944"/>
                </a:lnTo>
                <a:lnTo>
                  <a:pt x="794490" y="600972"/>
                </a:lnTo>
                <a:lnTo>
                  <a:pt x="787683" y="600000"/>
                </a:lnTo>
                <a:lnTo>
                  <a:pt x="789628" y="599027"/>
                </a:lnTo>
                <a:lnTo>
                  <a:pt x="785738" y="598055"/>
                </a:lnTo>
                <a:lnTo>
                  <a:pt x="784765" y="599027"/>
                </a:lnTo>
                <a:lnTo>
                  <a:pt x="783793" y="599027"/>
                </a:lnTo>
                <a:lnTo>
                  <a:pt x="781848" y="599027"/>
                </a:lnTo>
                <a:lnTo>
                  <a:pt x="781849" y="598055"/>
                </a:lnTo>
                <a:lnTo>
                  <a:pt x="776986" y="598055"/>
                </a:lnTo>
                <a:lnTo>
                  <a:pt x="771152" y="597082"/>
                </a:lnTo>
                <a:lnTo>
                  <a:pt x="760455" y="595137"/>
                </a:lnTo>
                <a:lnTo>
                  <a:pt x="750730" y="592220"/>
                </a:lnTo>
                <a:lnTo>
                  <a:pt x="741006" y="590275"/>
                </a:lnTo>
                <a:lnTo>
                  <a:pt x="740034" y="589303"/>
                </a:lnTo>
                <a:lnTo>
                  <a:pt x="739061" y="589303"/>
                </a:lnTo>
                <a:lnTo>
                  <a:pt x="738088" y="588330"/>
                </a:lnTo>
                <a:lnTo>
                  <a:pt x="735171" y="587358"/>
                </a:lnTo>
                <a:lnTo>
                  <a:pt x="734199" y="587358"/>
                </a:lnTo>
                <a:lnTo>
                  <a:pt x="733226" y="587358"/>
                </a:lnTo>
                <a:lnTo>
                  <a:pt x="729336" y="587358"/>
                </a:lnTo>
                <a:lnTo>
                  <a:pt x="726419" y="587358"/>
                </a:lnTo>
                <a:lnTo>
                  <a:pt x="727392" y="588331"/>
                </a:lnTo>
                <a:lnTo>
                  <a:pt x="716694" y="585413"/>
                </a:lnTo>
                <a:lnTo>
                  <a:pt x="707942" y="583468"/>
                </a:lnTo>
                <a:lnTo>
                  <a:pt x="708915" y="582496"/>
                </a:lnTo>
                <a:lnTo>
                  <a:pt x="708915" y="581523"/>
                </a:lnTo>
                <a:lnTo>
                  <a:pt x="710860" y="581523"/>
                </a:lnTo>
                <a:lnTo>
                  <a:pt x="707942" y="579578"/>
                </a:lnTo>
                <a:lnTo>
                  <a:pt x="709888" y="579578"/>
                </a:lnTo>
                <a:lnTo>
                  <a:pt x="704052" y="578606"/>
                </a:lnTo>
                <a:lnTo>
                  <a:pt x="699190" y="577634"/>
                </a:lnTo>
                <a:lnTo>
                  <a:pt x="691411" y="577633"/>
                </a:lnTo>
                <a:lnTo>
                  <a:pt x="687521" y="576661"/>
                </a:lnTo>
                <a:lnTo>
                  <a:pt x="682659" y="575689"/>
                </a:lnTo>
                <a:lnTo>
                  <a:pt x="683631" y="575688"/>
                </a:lnTo>
                <a:lnTo>
                  <a:pt x="683631" y="574716"/>
                </a:lnTo>
                <a:lnTo>
                  <a:pt x="682659" y="574716"/>
                </a:lnTo>
                <a:lnTo>
                  <a:pt x="683632" y="573744"/>
                </a:lnTo>
                <a:lnTo>
                  <a:pt x="672934" y="574716"/>
                </a:lnTo>
                <a:lnTo>
                  <a:pt x="670990" y="573744"/>
                </a:lnTo>
                <a:lnTo>
                  <a:pt x="670990" y="572771"/>
                </a:lnTo>
                <a:lnTo>
                  <a:pt x="669045" y="572771"/>
                </a:lnTo>
                <a:lnTo>
                  <a:pt x="668072" y="572771"/>
                </a:lnTo>
                <a:lnTo>
                  <a:pt x="666127" y="572771"/>
                </a:lnTo>
                <a:lnTo>
                  <a:pt x="660292" y="571799"/>
                </a:lnTo>
                <a:lnTo>
                  <a:pt x="657375" y="569854"/>
                </a:lnTo>
                <a:lnTo>
                  <a:pt x="655430" y="568882"/>
                </a:lnTo>
                <a:lnTo>
                  <a:pt x="657375" y="568881"/>
                </a:lnTo>
                <a:lnTo>
                  <a:pt x="657375" y="567909"/>
                </a:lnTo>
                <a:lnTo>
                  <a:pt x="647651" y="565964"/>
                </a:lnTo>
                <a:lnTo>
                  <a:pt x="642788" y="564992"/>
                </a:lnTo>
                <a:lnTo>
                  <a:pt x="641816" y="564992"/>
                </a:lnTo>
                <a:lnTo>
                  <a:pt x="641816" y="565964"/>
                </a:lnTo>
                <a:lnTo>
                  <a:pt x="638899" y="565964"/>
                </a:lnTo>
                <a:lnTo>
                  <a:pt x="633064" y="564020"/>
                </a:lnTo>
                <a:lnTo>
                  <a:pt x="634036" y="564019"/>
                </a:lnTo>
                <a:lnTo>
                  <a:pt x="635009" y="563047"/>
                </a:lnTo>
                <a:lnTo>
                  <a:pt x="625284" y="562075"/>
                </a:lnTo>
                <a:lnTo>
                  <a:pt x="615560" y="560129"/>
                </a:lnTo>
                <a:lnTo>
                  <a:pt x="617505" y="560130"/>
                </a:lnTo>
                <a:lnTo>
                  <a:pt x="619450" y="560129"/>
                </a:lnTo>
                <a:lnTo>
                  <a:pt x="613615" y="558185"/>
                </a:lnTo>
                <a:lnTo>
                  <a:pt x="606808" y="556240"/>
                </a:lnTo>
                <a:lnTo>
                  <a:pt x="600973" y="554295"/>
                </a:lnTo>
                <a:lnTo>
                  <a:pt x="595138" y="552350"/>
                </a:lnTo>
                <a:lnTo>
                  <a:pt x="596111" y="553322"/>
                </a:lnTo>
                <a:lnTo>
                  <a:pt x="595139" y="553323"/>
                </a:lnTo>
                <a:lnTo>
                  <a:pt x="592221" y="551377"/>
                </a:lnTo>
                <a:lnTo>
                  <a:pt x="589304" y="550405"/>
                </a:lnTo>
                <a:lnTo>
                  <a:pt x="587359" y="549432"/>
                </a:lnTo>
                <a:lnTo>
                  <a:pt x="583469" y="548460"/>
                </a:lnTo>
                <a:lnTo>
                  <a:pt x="582497" y="548460"/>
                </a:lnTo>
                <a:lnTo>
                  <a:pt x="585414" y="549432"/>
                </a:lnTo>
                <a:lnTo>
                  <a:pt x="572772" y="545542"/>
                </a:lnTo>
                <a:lnTo>
                  <a:pt x="564993" y="543597"/>
                </a:lnTo>
                <a:lnTo>
                  <a:pt x="557213" y="540680"/>
                </a:lnTo>
                <a:lnTo>
                  <a:pt x="554295" y="540680"/>
                </a:lnTo>
                <a:lnTo>
                  <a:pt x="549433" y="539708"/>
                </a:lnTo>
                <a:lnTo>
                  <a:pt x="550406" y="538735"/>
                </a:lnTo>
                <a:lnTo>
                  <a:pt x="548461" y="537763"/>
                </a:lnTo>
                <a:lnTo>
                  <a:pt x="550406" y="537763"/>
                </a:lnTo>
                <a:lnTo>
                  <a:pt x="554296" y="538735"/>
                </a:lnTo>
                <a:lnTo>
                  <a:pt x="553323" y="537763"/>
                </a:lnTo>
                <a:lnTo>
                  <a:pt x="550406" y="537763"/>
                </a:lnTo>
                <a:lnTo>
                  <a:pt x="544572" y="535818"/>
                </a:lnTo>
                <a:lnTo>
                  <a:pt x="544572" y="535818"/>
                </a:lnTo>
                <a:lnTo>
                  <a:pt x="544572" y="535818"/>
                </a:lnTo>
                <a:lnTo>
                  <a:pt x="541654" y="534845"/>
                </a:lnTo>
                <a:lnTo>
                  <a:pt x="538736" y="533873"/>
                </a:lnTo>
                <a:lnTo>
                  <a:pt x="536792" y="532901"/>
                </a:lnTo>
                <a:lnTo>
                  <a:pt x="537764" y="532901"/>
                </a:lnTo>
                <a:lnTo>
                  <a:pt x="538737" y="531928"/>
                </a:lnTo>
                <a:lnTo>
                  <a:pt x="536792" y="531928"/>
                </a:lnTo>
                <a:lnTo>
                  <a:pt x="532902" y="530956"/>
                </a:lnTo>
                <a:lnTo>
                  <a:pt x="529985" y="529983"/>
                </a:lnTo>
                <a:lnTo>
                  <a:pt x="527067" y="529011"/>
                </a:lnTo>
                <a:lnTo>
                  <a:pt x="526095" y="529011"/>
                </a:lnTo>
                <a:lnTo>
                  <a:pt x="525122" y="529011"/>
                </a:lnTo>
                <a:lnTo>
                  <a:pt x="524150" y="529011"/>
                </a:lnTo>
                <a:lnTo>
                  <a:pt x="523178" y="528039"/>
                </a:lnTo>
                <a:lnTo>
                  <a:pt x="520260" y="527066"/>
                </a:lnTo>
                <a:lnTo>
                  <a:pt x="517342" y="526094"/>
                </a:lnTo>
                <a:lnTo>
                  <a:pt x="517343" y="525122"/>
                </a:lnTo>
                <a:lnTo>
                  <a:pt x="518315" y="524149"/>
                </a:lnTo>
                <a:lnTo>
                  <a:pt x="514425" y="524149"/>
                </a:lnTo>
                <a:lnTo>
                  <a:pt x="511508" y="524149"/>
                </a:lnTo>
                <a:lnTo>
                  <a:pt x="511508" y="523176"/>
                </a:lnTo>
                <a:lnTo>
                  <a:pt x="509563" y="523177"/>
                </a:lnTo>
                <a:lnTo>
                  <a:pt x="507619" y="522204"/>
                </a:lnTo>
                <a:lnTo>
                  <a:pt x="504701" y="521232"/>
                </a:lnTo>
                <a:lnTo>
                  <a:pt x="501783" y="521232"/>
                </a:lnTo>
                <a:lnTo>
                  <a:pt x="494004" y="517342"/>
                </a:lnTo>
                <a:lnTo>
                  <a:pt x="490114" y="515396"/>
                </a:lnTo>
                <a:lnTo>
                  <a:pt x="487197" y="513452"/>
                </a:lnTo>
                <a:lnTo>
                  <a:pt x="481362" y="512480"/>
                </a:lnTo>
                <a:lnTo>
                  <a:pt x="475527" y="509562"/>
                </a:lnTo>
                <a:lnTo>
                  <a:pt x="477472" y="509562"/>
                </a:lnTo>
                <a:lnTo>
                  <a:pt x="474555" y="508590"/>
                </a:lnTo>
                <a:lnTo>
                  <a:pt x="471638" y="507617"/>
                </a:lnTo>
                <a:lnTo>
                  <a:pt x="468720" y="505672"/>
                </a:lnTo>
                <a:lnTo>
                  <a:pt x="463858" y="502755"/>
                </a:lnTo>
                <a:lnTo>
                  <a:pt x="461913" y="501783"/>
                </a:lnTo>
                <a:lnTo>
                  <a:pt x="460941" y="502755"/>
                </a:lnTo>
                <a:lnTo>
                  <a:pt x="459968" y="503727"/>
                </a:lnTo>
                <a:lnTo>
                  <a:pt x="457051" y="501783"/>
                </a:lnTo>
                <a:lnTo>
                  <a:pt x="453161" y="499838"/>
                </a:lnTo>
                <a:lnTo>
                  <a:pt x="448299" y="498865"/>
                </a:lnTo>
                <a:lnTo>
                  <a:pt x="445381" y="495948"/>
                </a:lnTo>
                <a:lnTo>
                  <a:pt x="448299" y="496920"/>
                </a:lnTo>
                <a:lnTo>
                  <a:pt x="449271" y="496921"/>
                </a:lnTo>
                <a:lnTo>
                  <a:pt x="448299" y="495948"/>
                </a:lnTo>
                <a:lnTo>
                  <a:pt x="445381" y="494003"/>
                </a:lnTo>
                <a:lnTo>
                  <a:pt x="442464" y="493031"/>
                </a:lnTo>
                <a:lnTo>
                  <a:pt x="439547" y="492058"/>
                </a:lnTo>
                <a:lnTo>
                  <a:pt x="435657" y="491086"/>
                </a:lnTo>
                <a:lnTo>
                  <a:pt x="436630" y="493030"/>
                </a:lnTo>
                <a:lnTo>
                  <a:pt x="433712" y="491086"/>
                </a:lnTo>
                <a:lnTo>
                  <a:pt x="431767" y="490113"/>
                </a:lnTo>
                <a:lnTo>
                  <a:pt x="428850" y="490113"/>
                </a:lnTo>
                <a:lnTo>
                  <a:pt x="428850" y="489141"/>
                </a:lnTo>
                <a:lnTo>
                  <a:pt x="424960" y="487196"/>
                </a:lnTo>
                <a:lnTo>
                  <a:pt x="423015" y="486223"/>
                </a:lnTo>
                <a:lnTo>
                  <a:pt x="422043" y="487196"/>
                </a:lnTo>
                <a:lnTo>
                  <a:pt x="415236" y="483306"/>
                </a:lnTo>
                <a:lnTo>
                  <a:pt x="407456" y="479416"/>
                </a:lnTo>
                <a:lnTo>
                  <a:pt x="400649" y="475527"/>
                </a:lnTo>
                <a:lnTo>
                  <a:pt x="397732" y="473582"/>
                </a:lnTo>
                <a:lnTo>
                  <a:pt x="395787" y="471637"/>
                </a:lnTo>
                <a:lnTo>
                  <a:pt x="392869" y="470664"/>
                </a:lnTo>
                <a:lnTo>
                  <a:pt x="391897" y="470664"/>
                </a:lnTo>
                <a:lnTo>
                  <a:pt x="392869" y="471637"/>
                </a:lnTo>
                <a:lnTo>
                  <a:pt x="393842" y="471636"/>
                </a:lnTo>
                <a:lnTo>
                  <a:pt x="395787" y="472609"/>
                </a:lnTo>
                <a:lnTo>
                  <a:pt x="393842" y="472609"/>
                </a:lnTo>
                <a:lnTo>
                  <a:pt x="390925" y="470664"/>
                </a:lnTo>
                <a:lnTo>
                  <a:pt x="390924" y="469691"/>
                </a:lnTo>
                <a:lnTo>
                  <a:pt x="391897" y="469692"/>
                </a:lnTo>
                <a:lnTo>
                  <a:pt x="388007" y="467747"/>
                </a:lnTo>
                <a:lnTo>
                  <a:pt x="385090" y="466774"/>
                </a:lnTo>
                <a:lnTo>
                  <a:pt x="381200" y="466774"/>
                </a:lnTo>
                <a:lnTo>
                  <a:pt x="377310" y="463857"/>
                </a:lnTo>
                <a:lnTo>
                  <a:pt x="374393" y="461913"/>
                </a:lnTo>
                <a:lnTo>
                  <a:pt x="369531" y="460940"/>
                </a:lnTo>
                <a:lnTo>
                  <a:pt x="367586" y="458995"/>
                </a:lnTo>
                <a:lnTo>
                  <a:pt x="366613" y="458994"/>
                </a:lnTo>
                <a:lnTo>
                  <a:pt x="367586" y="457050"/>
                </a:lnTo>
                <a:lnTo>
                  <a:pt x="363696" y="455105"/>
                </a:lnTo>
                <a:lnTo>
                  <a:pt x="360779" y="454133"/>
                </a:lnTo>
                <a:lnTo>
                  <a:pt x="357861" y="451215"/>
                </a:lnTo>
                <a:lnTo>
                  <a:pt x="357861" y="452187"/>
                </a:lnTo>
                <a:lnTo>
                  <a:pt x="356889" y="451216"/>
                </a:lnTo>
                <a:lnTo>
                  <a:pt x="353971" y="450243"/>
                </a:lnTo>
                <a:lnTo>
                  <a:pt x="354944" y="450243"/>
                </a:lnTo>
                <a:lnTo>
                  <a:pt x="352999" y="449270"/>
                </a:lnTo>
                <a:lnTo>
                  <a:pt x="350081" y="447325"/>
                </a:lnTo>
                <a:lnTo>
                  <a:pt x="352026" y="449270"/>
                </a:lnTo>
                <a:lnTo>
                  <a:pt x="354944" y="451215"/>
                </a:lnTo>
                <a:lnTo>
                  <a:pt x="349109" y="449271"/>
                </a:lnTo>
                <a:lnTo>
                  <a:pt x="347164" y="447325"/>
                </a:lnTo>
                <a:lnTo>
                  <a:pt x="343274" y="445381"/>
                </a:lnTo>
                <a:lnTo>
                  <a:pt x="340357" y="444408"/>
                </a:lnTo>
                <a:lnTo>
                  <a:pt x="339385" y="442463"/>
                </a:lnTo>
                <a:lnTo>
                  <a:pt x="336468" y="440518"/>
                </a:lnTo>
                <a:lnTo>
                  <a:pt x="334522" y="440518"/>
                </a:lnTo>
                <a:lnTo>
                  <a:pt x="330633" y="437601"/>
                </a:lnTo>
                <a:lnTo>
                  <a:pt x="329660" y="437601"/>
                </a:lnTo>
                <a:lnTo>
                  <a:pt x="327715" y="436628"/>
                </a:lnTo>
                <a:lnTo>
                  <a:pt x="324798" y="435656"/>
                </a:lnTo>
                <a:lnTo>
                  <a:pt x="322853" y="434683"/>
                </a:lnTo>
                <a:lnTo>
                  <a:pt x="320908" y="434683"/>
                </a:lnTo>
                <a:lnTo>
                  <a:pt x="314101" y="429822"/>
                </a:lnTo>
                <a:lnTo>
                  <a:pt x="315073" y="429821"/>
                </a:lnTo>
                <a:lnTo>
                  <a:pt x="311184" y="426904"/>
                </a:lnTo>
                <a:lnTo>
                  <a:pt x="306322" y="424959"/>
                </a:lnTo>
                <a:lnTo>
                  <a:pt x="307294" y="424959"/>
                </a:lnTo>
                <a:lnTo>
                  <a:pt x="303404" y="423014"/>
                </a:lnTo>
                <a:lnTo>
                  <a:pt x="300487" y="421069"/>
                </a:lnTo>
                <a:lnTo>
                  <a:pt x="298542" y="420097"/>
                </a:lnTo>
                <a:lnTo>
                  <a:pt x="298542" y="418152"/>
                </a:lnTo>
                <a:lnTo>
                  <a:pt x="298542" y="417180"/>
                </a:lnTo>
                <a:lnTo>
                  <a:pt x="296597" y="416207"/>
                </a:lnTo>
                <a:lnTo>
                  <a:pt x="293679" y="415235"/>
                </a:lnTo>
                <a:lnTo>
                  <a:pt x="291735" y="414262"/>
                </a:lnTo>
                <a:lnTo>
                  <a:pt x="290762" y="415235"/>
                </a:lnTo>
                <a:lnTo>
                  <a:pt x="290762" y="416207"/>
                </a:lnTo>
                <a:lnTo>
                  <a:pt x="281038" y="409400"/>
                </a:lnTo>
                <a:lnTo>
                  <a:pt x="276175" y="406483"/>
                </a:lnTo>
                <a:lnTo>
                  <a:pt x="271313" y="402592"/>
                </a:lnTo>
                <a:lnTo>
                  <a:pt x="270341" y="402593"/>
                </a:lnTo>
                <a:lnTo>
                  <a:pt x="269368" y="401620"/>
                </a:lnTo>
                <a:lnTo>
                  <a:pt x="254782" y="392868"/>
                </a:lnTo>
                <a:lnTo>
                  <a:pt x="247975" y="388006"/>
                </a:lnTo>
                <a:lnTo>
                  <a:pt x="244085" y="384117"/>
                </a:lnTo>
                <a:lnTo>
                  <a:pt x="244085" y="383144"/>
                </a:lnTo>
                <a:lnTo>
                  <a:pt x="244085" y="382172"/>
                </a:lnTo>
                <a:lnTo>
                  <a:pt x="242140" y="381199"/>
                </a:lnTo>
                <a:lnTo>
                  <a:pt x="241167" y="380227"/>
                </a:lnTo>
                <a:lnTo>
                  <a:pt x="240195" y="380226"/>
                </a:lnTo>
                <a:lnTo>
                  <a:pt x="240195" y="381199"/>
                </a:lnTo>
                <a:lnTo>
                  <a:pt x="241167" y="383144"/>
                </a:lnTo>
                <a:lnTo>
                  <a:pt x="232415" y="376337"/>
                </a:lnTo>
                <a:lnTo>
                  <a:pt x="225608" y="370502"/>
                </a:lnTo>
                <a:lnTo>
                  <a:pt x="225608" y="371474"/>
                </a:lnTo>
                <a:lnTo>
                  <a:pt x="223663" y="370502"/>
                </a:lnTo>
                <a:lnTo>
                  <a:pt x="223663" y="369530"/>
                </a:lnTo>
                <a:lnTo>
                  <a:pt x="222691" y="368557"/>
                </a:lnTo>
                <a:lnTo>
                  <a:pt x="217829" y="364668"/>
                </a:lnTo>
                <a:lnTo>
                  <a:pt x="216856" y="365640"/>
                </a:lnTo>
                <a:lnTo>
                  <a:pt x="215883" y="363695"/>
                </a:lnTo>
                <a:lnTo>
                  <a:pt x="213939" y="362722"/>
                </a:lnTo>
                <a:lnTo>
                  <a:pt x="212966" y="362723"/>
                </a:lnTo>
                <a:lnTo>
                  <a:pt x="211021" y="360777"/>
                </a:lnTo>
                <a:lnTo>
                  <a:pt x="211022" y="359805"/>
                </a:lnTo>
                <a:lnTo>
                  <a:pt x="205187" y="356888"/>
                </a:lnTo>
                <a:lnTo>
                  <a:pt x="199352" y="352025"/>
                </a:lnTo>
                <a:lnTo>
                  <a:pt x="198380" y="349108"/>
                </a:lnTo>
                <a:lnTo>
                  <a:pt x="195462" y="348136"/>
                </a:lnTo>
                <a:lnTo>
                  <a:pt x="195462" y="349108"/>
                </a:lnTo>
                <a:lnTo>
                  <a:pt x="189628" y="342301"/>
                </a:lnTo>
                <a:lnTo>
                  <a:pt x="186710" y="338411"/>
                </a:lnTo>
                <a:lnTo>
                  <a:pt x="177958" y="333549"/>
                </a:lnTo>
                <a:lnTo>
                  <a:pt x="169206" y="326742"/>
                </a:lnTo>
                <a:lnTo>
                  <a:pt x="151702" y="311183"/>
                </a:lnTo>
                <a:lnTo>
                  <a:pt x="152674" y="311182"/>
                </a:lnTo>
                <a:lnTo>
                  <a:pt x="150730" y="309238"/>
                </a:lnTo>
                <a:lnTo>
                  <a:pt x="149757" y="309238"/>
                </a:lnTo>
                <a:lnTo>
                  <a:pt x="148785" y="308265"/>
                </a:lnTo>
                <a:lnTo>
                  <a:pt x="148785" y="307293"/>
                </a:lnTo>
                <a:lnTo>
                  <a:pt x="148785" y="306320"/>
                </a:lnTo>
                <a:lnTo>
                  <a:pt x="150730" y="306320"/>
                </a:lnTo>
                <a:lnTo>
                  <a:pt x="147812" y="304375"/>
                </a:lnTo>
                <a:lnTo>
                  <a:pt x="145867" y="302431"/>
                </a:lnTo>
                <a:lnTo>
                  <a:pt x="141978" y="300486"/>
                </a:lnTo>
                <a:lnTo>
                  <a:pt x="141978" y="301458"/>
                </a:lnTo>
                <a:lnTo>
                  <a:pt x="140033" y="299513"/>
                </a:lnTo>
                <a:lnTo>
                  <a:pt x="138088" y="297569"/>
                </a:lnTo>
                <a:lnTo>
                  <a:pt x="136143" y="296596"/>
                </a:lnTo>
                <a:lnTo>
                  <a:pt x="136143" y="295623"/>
                </a:lnTo>
                <a:lnTo>
                  <a:pt x="137115" y="295624"/>
                </a:lnTo>
                <a:lnTo>
                  <a:pt x="138088" y="295624"/>
                </a:lnTo>
                <a:lnTo>
                  <a:pt x="135171" y="293679"/>
                </a:lnTo>
                <a:lnTo>
                  <a:pt x="135170" y="292706"/>
                </a:lnTo>
                <a:lnTo>
                  <a:pt x="136143" y="292706"/>
                </a:lnTo>
                <a:lnTo>
                  <a:pt x="139060" y="293679"/>
                </a:lnTo>
                <a:lnTo>
                  <a:pt x="141977" y="294651"/>
                </a:lnTo>
                <a:lnTo>
                  <a:pt x="141978" y="293679"/>
                </a:lnTo>
                <a:lnTo>
                  <a:pt x="140033" y="291734"/>
                </a:lnTo>
                <a:lnTo>
                  <a:pt x="140033" y="290761"/>
                </a:lnTo>
                <a:lnTo>
                  <a:pt x="141005" y="290761"/>
                </a:lnTo>
                <a:lnTo>
                  <a:pt x="141978" y="291734"/>
                </a:lnTo>
                <a:lnTo>
                  <a:pt x="143922" y="292707"/>
                </a:lnTo>
                <a:lnTo>
                  <a:pt x="141978" y="290761"/>
                </a:lnTo>
                <a:lnTo>
                  <a:pt x="138088" y="288817"/>
                </a:lnTo>
                <a:lnTo>
                  <a:pt x="137115" y="288816"/>
                </a:lnTo>
                <a:lnTo>
                  <a:pt x="137116" y="290761"/>
                </a:lnTo>
                <a:lnTo>
                  <a:pt x="134198" y="287844"/>
                </a:lnTo>
                <a:lnTo>
                  <a:pt x="132253" y="287844"/>
                </a:lnTo>
                <a:lnTo>
                  <a:pt x="131281" y="287358"/>
                </a:lnTo>
                <a:lnTo>
                  <a:pt x="130308" y="286872"/>
                </a:lnTo>
                <a:lnTo>
                  <a:pt x="127391" y="284927"/>
                </a:lnTo>
                <a:lnTo>
                  <a:pt x="127391" y="283954"/>
                </a:lnTo>
                <a:lnTo>
                  <a:pt x="128363" y="284926"/>
                </a:lnTo>
                <a:lnTo>
                  <a:pt x="129336" y="285899"/>
                </a:lnTo>
                <a:lnTo>
                  <a:pt x="131281" y="286871"/>
                </a:lnTo>
                <a:lnTo>
                  <a:pt x="130308" y="284927"/>
                </a:lnTo>
                <a:lnTo>
                  <a:pt x="128363" y="282981"/>
                </a:lnTo>
                <a:lnTo>
                  <a:pt x="124473" y="280065"/>
                </a:lnTo>
                <a:lnTo>
                  <a:pt x="125446" y="281037"/>
                </a:lnTo>
                <a:lnTo>
                  <a:pt x="124474" y="282009"/>
                </a:lnTo>
                <a:lnTo>
                  <a:pt x="121556" y="280064"/>
                </a:lnTo>
                <a:lnTo>
                  <a:pt x="121556" y="279092"/>
                </a:lnTo>
                <a:lnTo>
                  <a:pt x="122529" y="279092"/>
                </a:lnTo>
                <a:lnTo>
                  <a:pt x="120584" y="277147"/>
                </a:lnTo>
                <a:lnTo>
                  <a:pt x="117666" y="276175"/>
                </a:lnTo>
                <a:lnTo>
                  <a:pt x="118639" y="277147"/>
                </a:lnTo>
                <a:lnTo>
                  <a:pt x="116694" y="276174"/>
                </a:lnTo>
                <a:lnTo>
                  <a:pt x="114749" y="275202"/>
                </a:lnTo>
                <a:lnTo>
                  <a:pt x="113777" y="273257"/>
                </a:lnTo>
                <a:lnTo>
                  <a:pt x="111832" y="271312"/>
                </a:lnTo>
                <a:lnTo>
                  <a:pt x="112804" y="270340"/>
                </a:lnTo>
                <a:lnTo>
                  <a:pt x="114749" y="271312"/>
                </a:lnTo>
                <a:lnTo>
                  <a:pt x="115721" y="271312"/>
                </a:lnTo>
                <a:lnTo>
                  <a:pt x="114749" y="268395"/>
                </a:lnTo>
                <a:lnTo>
                  <a:pt x="113777" y="268395"/>
                </a:lnTo>
                <a:lnTo>
                  <a:pt x="110859" y="267423"/>
                </a:lnTo>
                <a:lnTo>
                  <a:pt x="109887" y="266450"/>
                </a:lnTo>
                <a:lnTo>
                  <a:pt x="108914" y="266451"/>
                </a:lnTo>
                <a:lnTo>
                  <a:pt x="108914" y="267423"/>
                </a:lnTo>
                <a:lnTo>
                  <a:pt x="108915" y="265478"/>
                </a:lnTo>
                <a:lnTo>
                  <a:pt x="109887" y="265478"/>
                </a:lnTo>
                <a:lnTo>
                  <a:pt x="107942" y="263533"/>
                </a:lnTo>
                <a:lnTo>
                  <a:pt x="105997" y="261588"/>
                </a:lnTo>
                <a:lnTo>
                  <a:pt x="104052" y="260616"/>
                </a:lnTo>
                <a:lnTo>
                  <a:pt x="104052" y="258671"/>
                </a:lnTo>
                <a:lnTo>
                  <a:pt x="102107" y="258670"/>
                </a:lnTo>
                <a:lnTo>
                  <a:pt x="101135" y="254781"/>
                </a:lnTo>
                <a:lnTo>
                  <a:pt x="96273" y="250891"/>
                </a:lnTo>
                <a:lnTo>
                  <a:pt x="95300" y="248946"/>
                </a:lnTo>
                <a:lnTo>
                  <a:pt x="94328" y="247974"/>
                </a:lnTo>
                <a:lnTo>
                  <a:pt x="95300" y="247001"/>
                </a:lnTo>
                <a:lnTo>
                  <a:pt x="92383" y="244084"/>
                </a:lnTo>
                <a:lnTo>
                  <a:pt x="91410" y="243111"/>
                </a:lnTo>
                <a:lnTo>
                  <a:pt x="90438" y="244084"/>
                </a:lnTo>
                <a:lnTo>
                  <a:pt x="92383" y="246029"/>
                </a:lnTo>
                <a:lnTo>
                  <a:pt x="93355" y="247974"/>
                </a:lnTo>
                <a:lnTo>
                  <a:pt x="92383" y="247001"/>
                </a:lnTo>
                <a:lnTo>
                  <a:pt x="88493" y="244084"/>
                </a:lnTo>
                <a:lnTo>
                  <a:pt x="89465" y="243111"/>
                </a:lnTo>
                <a:lnTo>
                  <a:pt x="87520" y="241167"/>
                </a:lnTo>
                <a:lnTo>
                  <a:pt x="85576" y="239221"/>
                </a:lnTo>
                <a:lnTo>
                  <a:pt x="85576" y="238249"/>
                </a:lnTo>
                <a:lnTo>
                  <a:pt x="83631" y="237277"/>
                </a:lnTo>
                <a:lnTo>
                  <a:pt x="82658" y="235332"/>
                </a:lnTo>
                <a:lnTo>
                  <a:pt x="82658" y="234360"/>
                </a:lnTo>
                <a:lnTo>
                  <a:pt x="82658" y="233387"/>
                </a:lnTo>
                <a:lnTo>
                  <a:pt x="80713" y="231442"/>
                </a:lnTo>
                <a:lnTo>
                  <a:pt x="84603" y="234359"/>
                </a:lnTo>
                <a:lnTo>
                  <a:pt x="82658" y="232415"/>
                </a:lnTo>
                <a:lnTo>
                  <a:pt x="81686" y="229497"/>
                </a:lnTo>
                <a:lnTo>
                  <a:pt x="76824" y="227552"/>
                </a:lnTo>
                <a:lnTo>
                  <a:pt x="75851" y="226580"/>
                </a:lnTo>
                <a:lnTo>
                  <a:pt x="74879" y="225607"/>
                </a:lnTo>
                <a:lnTo>
                  <a:pt x="74879" y="224635"/>
                </a:lnTo>
                <a:lnTo>
                  <a:pt x="73906" y="223663"/>
                </a:lnTo>
                <a:lnTo>
                  <a:pt x="76824" y="226580"/>
                </a:lnTo>
                <a:lnTo>
                  <a:pt x="76823" y="224635"/>
                </a:lnTo>
                <a:lnTo>
                  <a:pt x="73906" y="219773"/>
                </a:lnTo>
                <a:lnTo>
                  <a:pt x="70989" y="217828"/>
                </a:lnTo>
                <a:lnTo>
                  <a:pt x="70017" y="217827"/>
                </a:lnTo>
                <a:lnTo>
                  <a:pt x="69044" y="216855"/>
                </a:lnTo>
                <a:lnTo>
                  <a:pt x="69044" y="215882"/>
                </a:lnTo>
                <a:lnTo>
                  <a:pt x="70016" y="215883"/>
                </a:lnTo>
                <a:lnTo>
                  <a:pt x="69044" y="213938"/>
                </a:lnTo>
                <a:lnTo>
                  <a:pt x="68072" y="213938"/>
                </a:lnTo>
                <a:lnTo>
                  <a:pt x="68071" y="214911"/>
                </a:lnTo>
                <a:lnTo>
                  <a:pt x="67099" y="213938"/>
                </a:lnTo>
                <a:lnTo>
                  <a:pt x="63209" y="203241"/>
                </a:lnTo>
                <a:lnTo>
                  <a:pt x="67099" y="206158"/>
                </a:lnTo>
                <a:lnTo>
                  <a:pt x="65154" y="204214"/>
                </a:lnTo>
                <a:lnTo>
                  <a:pt x="67099" y="204213"/>
                </a:lnTo>
                <a:lnTo>
                  <a:pt x="67099" y="203241"/>
                </a:lnTo>
                <a:lnTo>
                  <a:pt x="67099" y="202269"/>
                </a:lnTo>
                <a:lnTo>
                  <a:pt x="68072" y="202269"/>
                </a:lnTo>
                <a:lnTo>
                  <a:pt x="66127" y="200324"/>
                </a:lnTo>
                <a:lnTo>
                  <a:pt x="64182" y="197406"/>
                </a:lnTo>
                <a:lnTo>
                  <a:pt x="64182" y="199351"/>
                </a:lnTo>
                <a:lnTo>
                  <a:pt x="63209" y="199351"/>
                </a:lnTo>
                <a:lnTo>
                  <a:pt x="61264" y="198379"/>
                </a:lnTo>
                <a:lnTo>
                  <a:pt x="58347" y="196434"/>
                </a:lnTo>
                <a:lnTo>
                  <a:pt x="57374" y="195461"/>
                </a:lnTo>
                <a:lnTo>
                  <a:pt x="56402" y="196434"/>
                </a:lnTo>
                <a:lnTo>
                  <a:pt x="54457" y="192544"/>
                </a:lnTo>
                <a:lnTo>
                  <a:pt x="54457" y="189627"/>
                </a:lnTo>
                <a:lnTo>
                  <a:pt x="54457" y="187682"/>
                </a:lnTo>
                <a:lnTo>
                  <a:pt x="51540" y="183792"/>
                </a:lnTo>
                <a:lnTo>
                  <a:pt x="51540" y="181847"/>
                </a:lnTo>
                <a:lnTo>
                  <a:pt x="51540" y="180875"/>
                </a:lnTo>
                <a:lnTo>
                  <a:pt x="50567" y="177958"/>
                </a:lnTo>
                <a:lnTo>
                  <a:pt x="48623" y="174067"/>
                </a:lnTo>
                <a:lnTo>
                  <a:pt x="46678" y="173095"/>
                </a:lnTo>
                <a:lnTo>
                  <a:pt x="46678" y="174068"/>
                </a:lnTo>
                <a:lnTo>
                  <a:pt x="46678" y="175040"/>
                </a:lnTo>
                <a:lnTo>
                  <a:pt x="47650" y="176013"/>
                </a:lnTo>
                <a:lnTo>
                  <a:pt x="46678" y="176012"/>
                </a:lnTo>
                <a:lnTo>
                  <a:pt x="43760" y="170178"/>
                </a:lnTo>
                <a:lnTo>
                  <a:pt x="42788" y="169206"/>
                </a:lnTo>
                <a:lnTo>
                  <a:pt x="41815" y="167261"/>
                </a:lnTo>
                <a:lnTo>
                  <a:pt x="42788" y="171150"/>
                </a:lnTo>
                <a:lnTo>
                  <a:pt x="41815" y="173095"/>
                </a:lnTo>
                <a:lnTo>
                  <a:pt x="39870" y="169205"/>
                </a:lnTo>
                <a:lnTo>
                  <a:pt x="40843" y="169205"/>
                </a:lnTo>
                <a:lnTo>
                  <a:pt x="38898" y="166288"/>
                </a:lnTo>
                <a:lnTo>
                  <a:pt x="37926" y="165315"/>
                </a:lnTo>
                <a:lnTo>
                  <a:pt x="36953" y="164343"/>
                </a:lnTo>
                <a:lnTo>
                  <a:pt x="35008" y="161426"/>
                </a:lnTo>
                <a:lnTo>
                  <a:pt x="35008" y="158508"/>
                </a:lnTo>
                <a:lnTo>
                  <a:pt x="36953" y="160453"/>
                </a:lnTo>
                <a:lnTo>
                  <a:pt x="37926" y="163371"/>
                </a:lnTo>
                <a:lnTo>
                  <a:pt x="39871" y="165316"/>
                </a:lnTo>
                <a:lnTo>
                  <a:pt x="40843" y="165316"/>
                </a:lnTo>
                <a:lnTo>
                  <a:pt x="37926" y="160453"/>
                </a:lnTo>
                <a:lnTo>
                  <a:pt x="36953" y="159157"/>
                </a:lnTo>
                <a:lnTo>
                  <a:pt x="36953" y="155591"/>
                </a:lnTo>
                <a:lnTo>
                  <a:pt x="35981" y="153647"/>
                </a:lnTo>
                <a:lnTo>
                  <a:pt x="35008" y="151701"/>
                </a:lnTo>
                <a:lnTo>
                  <a:pt x="36953" y="153646"/>
                </a:lnTo>
                <a:lnTo>
                  <a:pt x="35981" y="149756"/>
                </a:lnTo>
                <a:lnTo>
                  <a:pt x="35981" y="147811"/>
                </a:lnTo>
                <a:lnTo>
                  <a:pt x="36953" y="145867"/>
                </a:lnTo>
                <a:lnTo>
                  <a:pt x="35008" y="142949"/>
                </a:lnTo>
                <a:lnTo>
                  <a:pt x="34036" y="142949"/>
                </a:lnTo>
                <a:lnTo>
                  <a:pt x="34036" y="143921"/>
                </a:lnTo>
                <a:lnTo>
                  <a:pt x="33063" y="144894"/>
                </a:lnTo>
                <a:lnTo>
                  <a:pt x="29174" y="136142"/>
                </a:lnTo>
                <a:lnTo>
                  <a:pt x="25284" y="130307"/>
                </a:lnTo>
                <a:lnTo>
                  <a:pt x="25284" y="129335"/>
                </a:lnTo>
                <a:lnTo>
                  <a:pt x="26256" y="128362"/>
                </a:lnTo>
                <a:lnTo>
                  <a:pt x="28201" y="130307"/>
                </a:lnTo>
                <a:lnTo>
                  <a:pt x="23339" y="119611"/>
                </a:lnTo>
                <a:lnTo>
                  <a:pt x="19449" y="108913"/>
                </a:lnTo>
                <a:lnTo>
                  <a:pt x="19449" y="109886"/>
                </a:lnTo>
                <a:lnTo>
                  <a:pt x="18477" y="109886"/>
                </a:lnTo>
                <a:lnTo>
                  <a:pt x="17504" y="106969"/>
                </a:lnTo>
                <a:lnTo>
                  <a:pt x="16532" y="104052"/>
                </a:lnTo>
                <a:lnTo>
                  <a:pt x="16532" y="103079"/>
                </a:lnTo>
                <a:lnTo>
                  <a:pt x="17504" y="103079"/>
                </a:lnTo>
                <a:lnTo>
                  <a:pt x="16532" y="101134"/>
                </a:lnTo>
                <a:lnTo>
                  <a:pt x="17504" y="100161"/>
                </a:lnTo>
                <a:lnTo>
                  <a:pt x="17504" y="98217"/>
                </a:lnTo>
                <a:lnTo>
                  <a:pt x="13614" y="90438"/>
                </a:lnTo>
                <a:lnTo>
                  <a:pt x="10697" y="82658"/>
                </a:lnTo>
                <a:lnTo>
                  <a:pt x="9725" y="75850"/>
                </a:lnTo>
                <a:lnTo>
                  <a:pt x="7780" y="70016"/>
                </a:lnTo>
                <a:lnTo>
                  <a:pt x="4862" y="58346"/>
                </a:lnTo>
                <a:lnTo>
                  <a:pt x="4862" y="56402"/>
                </a:lnTo>
                <a:lnTo>
                  <a:pt x="5835" y="55429"/>
                </a:lnTo>
                <a:lnTo>
                  <a:pt x="6807" y="55429"/>
                </a:lnTo>
                <a:lnTo>
                  <a:pt x="6807" y="53484"/>
                </a:lnTo>
                <a:lnTo>
                  <a:pt x="5835" y="51539"/>
                </a:lnTo>
                <a:lnTo>
                  <a:pt x="5835" y="52511"/>
                </a:lnTo>
                <a:lnTo>
                  <a:pt x="4862" y="52512"/>
                </a:lnTo>
                <a:lnTo>
                  <a:pt x="4863" y="50566"/>
                </a:lnTo>
                <a:lnTo>
                  <a:pt x="4862" y="44732"/>
                </a:lnTo>
                <a:lnTo>
                  <a:pt x="3890" y="39870"/>
                </a:lnTo>
                <a:lnTo>
                  <a:pt x="2918" y="35980"/>
                </a:lnTo>
                <a:lnTo>
                  <a:pt x="3890" y="35980"/>
                </a:lnTo>
                <a:lnTo>
                  <a:pt x="4862" y="36952"/>
                </a:lnTo>
                <a:lnTo>
                  <a:pt x="4863" y="34035"/>
                </a:lnTo>
                <a:lnTo>
                  <a:pt x="3890" y="31118"/>
                </a:lnTo>
                <a:lnTo>
                  <a:pt x="2918" y="24311"/>
                </a:lnTo>
                <a:lnTo>
                  <a:pt x="1945" y="27228"/>
                </a:lnTo>
                <a:lnTo>
                  <a:pt x="973" y="22365"/>
                </a:lnTo>
                <a:lnTo>
                  <a:pt x="972" y="17504"/>
                </a:lnTo>
                <a:lnTo>
                  <a:pt x="0" y="8751"/>
                </a:lnTo>
                <a:lnTo>
                  <a:pt x="972" y="8751"/>
                </a:lnTo>
                <a:lnTo>
                  <a:pt x="973" y="4861"/>
                </a:lnTo>
                <a:close/>
                <a:moveTo>
                  <a:pt x="972" y="0"/>
                </a:moveTo>
                <a:lnTo>
                  <a:pt x="1945" y="2917"/>
                </a:lnTo>
                <a:lnTo>
                  <a:pt x="1884" y="3039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Freeform 33"/>
          <p:cNvSpPr>
            <a:spLocks/>
          </p:cNvSpPr>
          <p:nvPr/>
        </p:nvSpPr>
        <p:spPr bwMode="auto">
          <a:xfrm rot="9377604">
            <a:off x="3925861" y="3316840"/>
            <a:ext cx="1288495" cy="722529"/>
          </a:xfrm>
          <a:custGeom>
            <a:avLst/>
            <a:gdLst/>
            <a:ahLst/>
            <a:cxnLst/>
            <a:rect l="l" t="t" r="r" b="b"/>
            <a:pathLst>
              <a:path w="1288494" h="722529">
                <a:moveTo>
                  <a:pt x="1884" y="3038"/>
                </a:moveTo>
                <a:lnTo>
                  <a:pt x="972" y="0"/>
                </a:lnTo>
                <a:lnTo>
                  <a:pt x="1944" y="2917"/>
                </a:lnTo>
                <a:close/>
                <a:moveTo>
                  <a:pt x="4861" y="18476"/>
                </a:moveTo>
                <a:lnTo>
                  <a:pt x="4667" y="18087"/>
                </a:lnTo>
                <a:lnTo>
                  <a:pt x="3889" y="14587"/>
                </a:lnTo>
                <a:lnTo>
                  <a:pt x="4861" y="15559"/>
                </a:lnTo>
                <a:close/>
                <a:moveTo>
                  <a:pt x="5834" y="23339"/>
                </a:moveTo>
                <a:lnTo>
                  <a:pt x="5658" y="22543"/>
                </a:lnTo>
                <a:lnTo>
                  <a:pt x="5834" y="22366"/>
                </a:lnTo>
                <a:close/>
                <a:moveTo>
                  <a:pt x="15559" y="110859"/>
                </a:moveTo>
                <a:lnTo>
                  <a:pt x="14586" y="108914"/>
                </a:lnTo>
                <a:lnTo>
                  <a:pt x="15559" y="108914"/>
                </a:lnTo>
                <a:lnTo>
                  <a:pt x="15558" y="106969"/>
                </a:lnTo>
                <a:lnTo>
                  <a:pt x="14586" y="105024"/>
                </a:lnTo>
                <a:lnTo>
                  <a:pt x="14586" y="103079"/>
                </a:lnTo>
                <a:lnTo>
                  <a:pt x="13614" y="101134"/>
                </a:lnTo>
                <a:lnTo>
                  <a:pt x="15558" y="104052"/>
                </a:lnTo>
                <a:lnTo>
                  <a:pt x="16531" y="104052"/>
                </a:lnTo>
                <a:lnTo>
                  <a:pt x="15558" y="105024"/>
                </a:lnTo>
                <a:lnTo>
                  <a:pt x="16531" y="109887"/>
                </a:lnTo>
                <a:lnTo>
                  <a:pt x="16531" y="110859"/>
                </a:lnTo>
                <a:close/>
                <a:moveTo>
                  <a:pt x="35007" y="151701"/>
                </a:moveTo>
                <a:lnTo>
                  <a:pt x="34035" y="149757"/>
                </a:lnTo>
                <a:lnTo>
                  <a:pt x="33063" y="148784"/>
                </a:lnTo>
                <a:lnTo>
                  <a:pt x="32090" y="149757"/>
                </a:lnTo>
                <a:lnTo>
                  <a:pt x="25283" y="137115"/>
                </a:lnTo>
                <a:lnTo>
                  <a:pt x="26256" y="137115"/>
                </a:lnTo>
                <a:lnTo>
                  <a:pt x="25283" y="136142"/>
                </a:lnTo>
                <a:lnTo>
                  <a:pt x="25283" y="133225"/>
                </a:lnTo>
                <a:lnTo>
                  <a:pt x="28201" y="141005"/>
                </a:lnTo>
                <a:lnTo>
                  <a:pt x="30146" y="144895"/>
                </a:lnTo>
                <a:lnTo>
                  <a:pt x="33063" y="147812"/>
                </a:lnTo>
                <a:lnTo>
                  <a:pt x="33063" y="146839"/>
                </a:lnTo>
                <a:lnTo>
                  <a:pt x="34035" y="148785"/>
                </a:lnTo>
                <a:close/>
                <a:moveTo>
                  <a:pt x="35007" y="151702"/>
                </a:moveTo>
                <a:lnTo>
                  <a:pt x="35007" y="151702"/>
                </a:lnTo>
                <a:lnTo>
                  <a:pt x="35007" y="151701"/>
                </a:lnTo>
                <a:close/>
                <a:moveTo>
                  <a:pt x="36953" y="159481"/>
                </a:moveTo>
                <a:lnTo>
                  <a:pt x="35007" y="156564"/>
                </a:lnTo>
                <a:lnTo>
                  <a:pt x="36953" y="159158"/>
                </a:lnTo>
                <a:close/>
                <a:moveTo>
                  <a:pt x="49595" y="184765"/>
                </a:moveTo>
                <a:lnTo>
                  <a:pt x="48622" y="183793"/>
                </a:lnTo>
                <a:lnTo>
                  <a:pt x="46677" y="182820"/>
                </a:lnTo>
                <a:lnTo>
                  <a:pt x="45705" y="179903"/>
                </a:lnTo>
                <a:lnTo>
                  <a:pt x="46677" y="179903"/>
                </a:lnTo>
                <a:lnTo>
                  <a:pt x="46677" y="178930"/>
                </a:lnTo>
                <a:lnTo>
                  <a:pt x="47649" y="177958"/>
                </a:lnTo>
                <a:lnTo>
                  <a:pt x="49594" y="178930"/>
                </a:lnTo>
                <a:lnTo>
                  <a:pt x="49595" y="180875"/>
                </a:lnTo>
                <a:lnTo>
                  <a:pt x="51539" y="183792"/>
                </a:lnTo>
                <a:lnTo>
                  <a:pt x="50567" y="184765"/>
                </a:lnTo>
                <a:close/>
                <a:moveTo>
                  <a:pt x="70988" y="218801"/>
                </a:moveTo>
                <a:lnTo>
                  <a:pt x="70016" y="217828"/>
                </a:lnTo>
                <a:lnTo>
                  <a:pt x="70016" y="217828"/>
                </a:lnTo>
                <a:close/>
                <a:moveTo>
                  <a:pt x="978282" y="620422"/>
                </a:moveTo>
                <a:lnTo>
                  <a:pt x="979254" y="620422"/>
                </a:lnTo>
                <a:lnTo>
                  <a:pt x="979164" y="620513"/>
                </a:lnTo>
                <a:close/>
                <a:moveTo>
                  <a:pt x="94327" y="249919"/>
                </a:moveTo>
                <a:lnTo>
                  <a:pt x="93354" y="247974"/>
                </a:lnTo>
                <a:lnTo>
                  <a:pt x="94327" y="248946"/>
                </a:lnTo>
                <a:close/>
                <a:moveTo>
                  <a:pt x="1137764" y="721557"/>
                </a:moveTo>
                <a:lnTo>
                  <a:pt x="1129985" y="714750"/>
                </a:lnTo>
                <a:lnTo>
                  <a:pt x="1137764" y="708915"/>
                </a:lnTo>
                <a:lnTo>
                  <a:pt x="1146516" y="703081"/>
                </a:lnTo>
                <a:lnTo>
                  <a:pt x="1156241" y="696273"/>
                </a:lnTo>
                <a:lnTo>
                  <a:pt x="1168883" y="690439"/>
                </a:lnTo>
                <a:lnTo>
                  <a:pt x="1209725" y="669045"/>
                </a:lnTo>
                <a:lnTo>
                  <a:pt x="1220422" y="662238"/>
                </a:lnTo>
                <a:lnTo>
                  <a:pt x="1229175" y="655431"/>
                </a:lnTo>
                <a:lnTo>
                  <a:pt x="1237927" y="647651"/>
                </a:lnTo>
                <a:lnTo>
                  <a:pt x="1243761" y="639872"/>
                </a:lnTo>
                <a:lnTo>
                  <a:pt x="1243761" y="639871"/>
                </a:lnTo>
                <a:lnTo>
                  <a:pt x="1245706" y="638899"/>
                </a:lnTo>
                <a:lnTo>
                  <a:pt x="1243275" y="638899"/>
                </a:lnTo>
                <a:lnTo>
                  <a:pt x="1242789" y="637927"/>
                </a:lnTo>
                <a:lnTo>
                  <a:pt x="1240844" y="635982"/>
                </a:lnTo>
                <a:lnTo>
                  <a:pt x="1237926" y="634037"/>
                </a:lnTo>
                <a:lnTo>
                  <a:pt x="1226257" y="630147"/>
                </a:lnTo>
                <a:lnTo>
                  <a:pt x="1207781" y="625285"/>
                </a:lnTo>
                <a:lnTo>
                  <a:pt x="1182497" y="620423"/>
                </a:lnTo>
                <a:lnTo>
                  <a:pt x="1113453" y="607781"/>
                </a:lnTo>
                <a:lnTo>
                  <a:pt x="1074555" y="600001"/>
                </a:lnTo>
                <a:lnTo>
                  <a:pt x="1060941" y="596111"/>
                </a:lnTo>
                <a:lnTo>
                  <a:pt x="1048299" y="592222"/>
                </a:lnTo>
                <a:lnTo>
                  <a:pt x="1036630" y="587359"/>
                </a:lnTo>
                <a:lnTo>
                  <a:pt x="1027878" y="583470"/>
                </a:lnTo>
                <a:lnTo>
                  <a:pt x="1020098" y="579580"/>
                </a:lnTo>
                <a:lnTo>
                  <a:pt x="1014263" y="574718"/>
                </a:lnTo>
                <a:lnTo>
                  <a:pt x="1009401" y="569855"/>
                </a:lnTo>
                <a:lnTo>
                  <a:pt x="1006484" y="564993"/>
                </a:lnTo>
                <a:lnTo>
                  <a:pt x="1002594" y="554296"/>
                </a:lnTo>
                <a:lnTo>
                  <a:pt x="1030795" y="566938"/>
                </a:lnTo>
                <a:lnTo>
                  <a:pt x="1058996" y="577635"/>
                </a:lnTo>
                <a:lnTo>
                  <a:pt x="1087197" y="587360"/>
                </a:lnTo>
                <a:lnTo>
                  <a:pt x="1116370" y="596112"/>
                </a:lnTo>
                <a:lnTo>
                  <a:pt x="1145544" y="602918"/>
                </a:lnTo>
                <a:lnTo>
                  <a:pt x="1174717" y="609726"/>
                </a:lnTo>
                <a:lnTo>
                  <a:pt x="1204863" y="614588"/>
                </a:lnTo>
                <a:lnTo>
                  <a:pt x="1234037" y="618478"/>
                </a:lnTo>
                <a:lnTo>
                  <a:pt x="1248623" y="618478"/>
                </a:lnTo>
                <a:lnTo>
                  <a:pt x="1260293" y="619450"/>
                </a:lnTo>
                <a:lnTo>
                  <a:pt x="1270017" y="620422"/>
                </a:lnTo>
                <a:lnTo>
                  <a:pt x="1277797" y="622368"/>
                </a:lnTo>
                <a:lnTo>
                  <a:pt x="1283632" y="625285"/>
                </a:lnTo>
                <a:lnTo>
                  <a:pt x="1285577" y="628202"/>
                </a:lnTo>
                <a:lnTo>
                  <a:pt x="1287521" y="630147"/>
                </a:lnTo>
                <a:lnTo>
                  <a:pt x="1288494" y="634037"/>
                </a:lnTo>
                <a:lnTo>
                  <a:pt x="1287522" y="637927"/>
                </a:lnTo>
                <a:lnTo>
                  <a:pt x="1285577" y="642789"/>
                </a:lnTo>
                <a:lnTo>
                  <a:pt x="1282659" y="646679"/>
                </a:lnTo>
                <a:lnTo>
                  <a:pt x="1277797" y="650569"/>
                </a:lnTo>
                <a:lnTo>
                  <a:pt x="1271962" y="654458"/>
                </a:lnTo>
                <a:lnTo>
                  <a:pt x="1264183" y="658348"/>
                </a:lnTo>
                <a:lnTo>
                  <a:pt x="1255431" y="662238"/>
                </a:lnTo>
                <a:lnTo>
                  <a:pt x="1235982" y="670017"/>
                </a:lnTo>
                <a:lnTo>
                  <a:pt x="1215560" y="676825"/>
                </a:lnTo>
                <a:lnTo>
                  <a:pt x="1207781" y="680714"/>
                </a:lnTo>
                <a:lnTo>
                  <a:pt x="1199029" y="685576"/>
                </a:lnTo>
                <a:lnTo>
                  <a:pt x="1179580" y="698218"/>
                </a:lnTo>
                <a:lnTo>
                  <a:pt x="1146516" y="722529"/>
                </a:lnTo>
                <a:lnTo>
                  <a:pt x="1140682" y="722529"/>
                </a:lnTo>
                <a:close/>
                <a:moveTo>
                  <a:pt x="909238" y="622367"/>
                </a:moveTo>
                <a:lnTo>
                  <a:pt x="909238" y="622367"/>
                </a:lnTo>
                <a:lnTo>
                  <a:pt x="909463" y="622367"/>
                </a:lnTo>
                <a:close/>
                <a:moveTo>
                  <a:pt x="908266" y="623340"/>
                </a:moveTo>
                <a:lnTo>
                  <a:pt x="908266" y="622367"/>
                </a:lnTo>
                <a:lnTo>
                  <a:pt x="909238" y="622367"/>
                </a:lnTo>
                <a:close/>
                <a:moveTo>
                  <a:pt x="141977" y="301459"/>
                </a:moveTo>
                <a:lnTo>
                  <a:pt x="141977" y="301459"/>
                </a:lnTo>
                <a:lnTo>
                  <a:pt x="141977" y="301459"/>
                </a:lnTo>
                <a:close/>
                <a:moveTo>
                  <a:pt x="142949" y="302431"/>
                </a:moveTo>
                <a:lnTo>
                  <a:pt x="141977" y="301459"/>
                </a:lnTo>
                <a:lnTo>
                  <a:pt x="142949" y="301459"/>
                </a:lnTo>
                <a:close/>
                <a:moveTo>
                  <a:pt x="244084" y="368557"/>
                </a:moveTo>
                <a:lnTo>
                  <a:pt x="241795" y="366956"/>
                </a:lnTo>
                <a:lnTo>
                  <a:pt x="242139" y="366613"/>
                </a:lnTo>
                <a:close/>
                <a:moveTo>
                  <a:pt x="641815" y="565965"/>
                </a:moveTo>
                <a:lnTo>
                  <a:pt x="641815" y="565965"/>
                </a:lnTo>
                <a:lnTo>
                  <a:pt x="644732" y="565965"/>
                </a:lnTo>
                <a:lnTo>
                  <a:pt x="642787" y="565965"/>
                </a:lnTo>
                <a:close/>
                <a:moveTo>
                  <a:pt x="458992" y="489140"/>
                </a:moveTo>
                <a:lnTo>
                  <a:pt x="457050" y="488169"/>
                </a:lnTo>
                <a:lnTo>
                  <a:pt x="458995" y="489141"/>
                </a:lnTo>
                <a:close/>
                <a:moveTo>
                  <a:pt x="333549" y="441491"/>
                </a:moveTo>
                <a:lnTo>
                  <a:pt x="331604" y="439546"/>
                </a:lnTo>
                <a:lnTo>
                  <a:pt x="334521" y="440519"/>
                </a:lnTo>
                <a:lnTo>
                  <a:pt x="334521" y="441491"/>
                </a:lnTo>
                <a:close/>
                <a:moveTo>
                  <a:pt x="339384" y="444409"/>
                </a:moveTo>
                <a:lnTo>
                  <a:pt x="337439" y="442464"/>
                </a:lnTo>
                <a:lnTo>
                  <a:pt x="338411" y="443436"/>
                </a:lnTo>
                <a:lnTo>
                  <a:pt x="340356" y="444408"/>
                </a:lnTo>
                <a:close/>
                <a:moveTo>
                  <a:pt x="448298" y="498866"/>
                </a:moveTo>
                <a:lnTo>
                  <a:pt x="445381" y="495948"/>
                </a:lnTo>
                <a:lnTo>
                  <a:pt x="448298" y="496921"/>
                </a:lnTo>
                <a:lnTo>
                  <a:pt x="449271" y="496921"/>
                </a:lnTo>
                <a:lnTo>
                  <a:pt x="448298" y="495948"/>
                </a:lnTo>
                <a:lnTo>
                  <a:pt x="445381" y="494003"/>
                </a:lnTo>
                <a:lnTo>
                  <a:pt x="442463" y="493031"/>
                </a:lnTo>
                <a:lnTo>
                  <a:pt x="439546" y="492059"/>
                </a:lnTo>
                <a:lnTo>
                  <a:pt x="435656" y="491086"/>
                </a:lnTo>
                <a:lnTo>
                  <a:pt x="436629" y="493031"/>
                </a:lnTo>
                <a:lnTo>
                  <a:pt x="433711" y="491086"/>
                </a:lnTo>
                <a:lnTo>
                  <a:pt x="431766" y="490113"/>
                </a:lnTo>
                <a:lnTo>
                  <a:pt x="428849" y="490114"/>
                </a:lnTo>
                <a:lnTo>
                  <a:pt x="428849" y="489141"/>
                </a:lnTo>
                <a:lnTo>
                  <a:pt x="424959" y="487196"/>
                </a:lnTo>
                <a:lnTo>
                  <a:pt x="423014" y="486224"/>
                </a:lnTo>
                <a:lnTo>
                  <a:pt x="422042" y="487196"/>
                </a:lnTo>
                <a:lnTo>
                  <a:pt x="415235" y="483306"/>
                </a:lnTo>
                <a:lnTo>
                  <a:pt x="407455" y="479417"/>
                </a:lnTo>
                <a:lnTo>
                  <a:pt x="400648" y="475527"/>
                </a:lnTo>
                <a:lnTo>
                  <a:pt x="397730" y="473582"/>
                </a:lnTo>
                <a:lnTo>
                  <a:pt x="395786" y="471637"/>
                </a:lnTo>
                <a:lnTo>
                  <a:pt x="392869" y="470665"/>
                </a:lnTo>
                <a:lnTo>
                  <a:pt x="391896" y="470664"/>
                </a:lnTo>
                <a:lnTo>
                  <a:pt x="392868" y="471637"/>
                </a:lnTo>
                <a:lnTo>
                  <a:pt x="393841" y="471637"/>
                </a:lnTo>
                <a:lnTo>
                  <a:pt x="395786" y="472610"/>
                </a:lnTo>
                <a:lnTo>
                  <a:pt x="393841" y="472610"/>
                </a:lnTo>
                <a:lnTo>
                  <a:pt x="390924" y="470665"/>
                </a:lnTo>
                <a:lnTo>
                  <a:pt x="390924" y="469692"/>
                </a:lnTo>
                <a:lnTo>
                  <a:pt x="391896" y="469692"/>
                </a:lnTo>
                <a:lnTo>
                  <a:pt x="388006" y="467747"/>
                </a:lnTo>
                <a:lnTo>
                  <a:pt x="385089" y="466775"/>
                </a:lnTo>
                <a:lnTo>
                  <a:pt x="381199" y="466775"/>
                </a:lnTo>
                <a:lnTo>
                  <a:pt x="377309" y="463857"/>
                </a:lnTo>
                <a:lnTo>
                  <a:pt x="374392" y="461913"/>
                </a:lnTo>
                <a:lnTo>
                  <a:pt x="369530" y="460940"/>
                </a:lnTo>
                <a:lnTo>
                  <a:pt x="367585" y="458995"/>
                </a:lnTo>
                <a:lnTo>
                  <a:pt x="366613" y="458995"/>
                </a:lnTo>
                <a:lnTo>
                  <a:pt x="367585" y="457050"/>
                </a:lnTo>
                <a:lnTo>
                  <a:pt x="363695" y="455105"/>
                </a:lnTo>
                <a:lnTo>
                  <a:pt x="360777" y="454133"/>
                </a:lnTo>
                <a:lnTo>
                  <a:pt x="357860" y="451216"/>
                </a:lnTo>
                <a:lnTo>
                  <a:pt x="357860" y="452188"/>
                </a:lnTo>
                <a:lnTo>
                  <a:pt x="356887" y="451216"/>
                </a:lnTo>
                <a:lnTo>
                  <a:pt x="353970" y="450243"/>
                </a:lnTo>
                <a:lnTo>
                  <a:pt x="354943" y="450243"/>
                </a:lnTo>
                <a:lnTo>
                  <a:pt x="352998" y="449271"/>
                </a:lnTo>
                <a:lnTo>
                  <a:pt x="350081" y="447326"/>
                </a:lnTo>
                <a:lnTo>
                  <a:pt x="352026" y="449271"/>
                </a:lnTo>
                <a:lnTo>
                  <a:pt x="354943" y="451216"/>
                </a:lnTo>
                <a:lnTo>
                  <a:pt x="349108" y="449271"/>
                </a:lnTo>
                <a:lnTo>
                  <a:pt x="347164" y="447326"/>
                </a:lnTo>
                <a:lnTo>
                  <a:pt x="343274" y="445381"/>
                </a:lnTo>
                <a:lnTo>
                  <a:pt x="340356" y="444408"/>
                </a:lnTo>
                <a:lnTo>
                  <a:pt x="339384" y="442464"/>
                </a:lnTo>
                <a:lnTo>
                  <a:pt x="336467" y="440519"/>
                </a:lnTo>
                <a:lnTo>
                  <a:pt x="334521" y="440519"/>
                </a:lnTo>
                <a:lnTo>
                  <a:pt x="330632" y="437601"/>
                </a:lnTo>
                <a:lnTo>
                  <a:pt x="329659" y="437601"/>
                </a:lnTo>
                <a:lnTo>
                  <a:pt x="327715" y="436629"/>
                </a:lnTo>
                <a:lnTo>
                  <a:pt x="324797" y="435657"/>
                </a:lnTo>
                <a:lnTo>
                  <a:pt x="322852" y="434684"/>
                </a:lnTo>
                <a:lnTo>
                  <a:pt x="320907" y="434684"/>
                </a:lnTo>
                <a:lnTo>
                  <a:pt x="314100" y="429822"/>
                </a:lnTo>
                <a:lnTo>
                  <a:pt x="315072" y="429822"/>
                </a:lnTo>
                <a:lnTo>
                  <a:pt x="311183" y="426904"/>
                </a:lnTo>
                <a:lnTo>
                  <a:pt x="306320" y="424960"/>
                </a:lnTo>
                <a:lnTo>
                  <a:pt x="307293" y="424960"/>
                </a:lnTo>
                <a:lnTo>
                  <a:pt x="303403" y="423015"/>
                </a:lnTo>
                <a:lnTo>
                  <a:pt x="300486" y="421070"/>
                </a:lnTo>
                <a:lnTo>
                  <a:pt x="298541" y="420097"/>
                </a:lnTo>
                <a:lnTo>
                  <a:pt x="298541" y="418152"/>
                </a:lnTo>
                <a:lnTo>
                  <a:pt x="298541" y="417180"/>
                </a:lnTo>
                <a:lnTo>
                  <a:pt x="296596" y="416208"/>
                </a:lnTo>
                <a:lnTo>
                  <a:pt x="293678" y="415235"/>
                </a:lnTo>
                <a:lnTo>
                  <a:pt x="291734" y="414263"/>
                </a:lnTo>
                <a:lnTo>
                  <a:pt x="290761" y="415235"/>
                </a:lnTo>
                <a:lnTo>
                  <a:pt x="290761" y="416208"/>
                </a:lnTo>
                <a:lnTo>
                  <a:pt x="281037" y="409401"/>
                </a:lnTo>
                <a:lnTo>
                  <a:pt x="276175" y="406483"/>
                </a:lnTo>
                <a:lnTo>
                  <a:pt x="271312" y="402593"/>
                </a:lnTo>
                <a:lnTo>
                  <a:pt x="270340" y="402593"/>
                </a:lnTo>
                <a:lnTo>
                  <a:pt x="269368" y="401621"/>
                </a:lnTo>
                <a:lnTo>
                  <a:pt x="254781" y="392869"/>
                </a:lnTo>
                <a:lnTo>
                  <a:pt x="247973" y="388007"/>
                </a:lnTo>
                <a:lnTo>
                  <a:pt x="243112" y="383144"/>
                </a:lnTo>
                <a:lnTo>
                  <a:pt x="244084" y="384117"/>
                </a:lnTo>
                <a:lnTo>
                  <a:pt x="244083" y="383144"/>
                </a:lnTo>
                <a:lnTo>
                  <a:pt x="244083" y="382172"/>
                </a:lnTo>
                <a:lnTo>
                  <a:pt x="242139" y="381200"/>
                </a:lnTo>
                <a:lnTo>
                  <a:pt x="241166" y="380227"/>
                </a:lnTo>
                <a:lnTo>
                  <a:pt x="240194" y="380227"/>
                </a:lnTo>
                <a:lnTo>
                  <a:pt x="240194" y="381199"/>
                </a:lnTo>
                <a:lnTo>
                  <a:pt x="241166" y="383144"/>
                </a:lnTo>
                <a:lnTo>
                  <a:pt x="232414" y="376337"/>
                </a:lnTo>
                <a:lnTo>
                  <a:pt x="225607" y="370502"/>
                </a:lnTo>
                <a:lnTo>
                  <a:pt x="225607" y="371475"/>
                </a:lnTo>
                <a:lnTo>
                  <a:pt x="223663" y="370503"/>
                </a:lnTo>
                <a:lnTo>
                  <a:pt x="223663" y="369530"/>
                </a:lnTo>
                <a:lnTo>
                  <a:pt x="222690" y="368558"/>
                </a:lnTo>
                <a:lnTo>
                  <a:pt x="217827" y="364668"/>
                </a:lnTo>
                <a:lnTo>
                  <a:pt x="216856" y="365640"/>
                </a:lnTo>
                <a:lnTo>
                  <a:pt x="215883" y="363696"/>
                </a:lnTo>
                <a:lnTo>
                  <a:pt x="213938" y="362723"/>
                </a:lnTo>
                <a:lnTo>
                  <a:pt x="212965" y="362723"/>
                </a:lnTo>
                <a:lnTo>
                  <a:pt x="211021" y="360778"/>
                </a:lnTo>
                <a:lnTo>
                  <a:pt x="211021" y="359806"/>
                </a:lnTo>
                <a:lnTo>
                  <a:pt x="205186" y="356888"/>
                </a:lnTo>
                <a:lnTo>
                  <a:pt x="199351" y="352026"/>
                </a:lnTo>
                <a:lnTo>
                  <a:pt x="198379" y="349109"/>
                </a:lnTo>
                <a:lnTo>
                  <a:pt x="195461" y="348136"/>
                </a:lnTo>
                <a:lnTo>
                  <a:pt x="195461" y="349109"/>
                </a:lnTo>
                <a:lnTo>
                  <a:pt x="189627" y="342302"/>
                </a:lnTo>
                <a:lnTo>
                  <a:pt x="186709" y="338412"/>
                </a:lnTo>
                <a:lnTo>
                  <a:pt x="177957" y="333550"/>
                </a:lnTo>
                <a:lnTo>
                  <a:pt x="169205" y="326742"/>
                </a:lnTo>
                <a:lnTo>
                  <a:pt x="151701" y="311183"/>
                </a:lnTo>
                <a:lnTo>
                  <a:pt x="152674" y="311183"/>
                </a:lnTo>
                <a:lnTo>
                  <a:pt x="150729" y="309238"/>
                </a:lnTo>
                <a:lnTo>
                  <a:pt x="149757" y="309238"/>
                </a:lnTo>
                <a:lnTo>
                  <a:pt x="148784" y="308266"/>
                </a:lnTo>
                <a:lnTo>
                  <a:pt x="148784" y="307293"/>
                </a:lnTo>
                <a:lnTo>
                  <a:pt x="148784" y="306321"/>
                </a:lnTo>
                <a:lnTo>
                  <a:pt x="150729" y="306321"/>
                </a:lnTo>
                <a:lnTo>
                  <a:pt x="147812" y="304376"/>
                </a:lnTo>
                <a:lnTo>
                  <a:pt x="145867" y="302431"/>
                </a:lnTo>
                <a:lnTo>
                  <a:pt x="141977" y="300486"/>
                </a:lnTo>
                <a:lnTo>
                  <a:pt x="141977" y="301459"/>
                </a:lnTo>
                <a:lnTo>
                  <a:pt x="140032" y="299514"/>
                </a:lnTo>
                <a:lnTo>
                  <a:pt x="138087" y="297569"/>
                </a:lnTo>
                <a:lnTo>
                  <a:pt x="136142" y="296596"/>
                </a:lnTo>
                <a:lnTo>
                  <a:pt x="136142" y="295624"/>
                </a:lnTo>
                <a:lnTo>
                  <a:pt x="137114" y="295624"/>
                </a:lnTo>
                <a:lnTo>
                  <a:pt x="138087" y="295624"/>
                </a:lnTo>
                <a:lnTo>
                  <a:pt x="135170" y="293679"/>
                </a:lnTo>
                <a:lnTo>
                  <a:pt x="135170" y="292707"/>
                </a:lnTo>
                <a:lnTo>
                  <a:pt x="136142" y="292707"/>
                </a:lnTo>
                <a:lnTo>
                  <a:pt x="139060" y="293679"/>
                </a:lnTo>
                <a:lnTo>
                  <a:pt x="141977" y="294652"/>
                </a:lnTo>
                <a:lnTo>
                  <a:pt x="141977" y="293679"/>
                </a:lnTo>
                <a:lnTo>
                  <a:pt x="140032" y="291734"/>
                </a:lnTo>
                <a:lnTo>
                  <a:pt x="140032" y="290762"/>
                </a:lnTo>
                <a:lnTo>
                  <a:pt x="141004" y="290762"/>
                </a:lnTo>
                <a:lnTo>
                  <a:pt x="141977" y="291734"/>
                </a:lnTo>
                <a:lnTo>
                  <a:pt x="143922" y="292707"/>
                </a:lnTo>
                <a:lnTo>
                  <a:pt x="141977" y="290762"/>
                </a:lnTo>
                <a:lnTo>
                  <a:pt x="138087" y="288817"/>
                </a:lnTo>
                <a:lnTo>
                  <a:pt x="137114" y="288817"/>
                </a:lnTo>
                <a:lnTo>
                  <a:pt x="137114" y="290762"/>
                </a:lnTo>
                <a:lnTo>
                  <a:pt x="134197" y="287844"/>
                </a:lnTo>
                <a:lnTo>
                  <a:pt x="132253" y="287845"/>
                </a:lnTo>
                <a:lnTo>
                  <a:pt x="131280" y="287358"/>
                </a:lnTo>
                <a:lnTo>
                  <a:pt x="130307" y="286872"/>
                </a:lnTo>
                <a:lnTo>
                  <a:pt x="127390" y="284927"/>
                </a:lnTo>
                <a:lnTo>
                  <a:pt x="127390" y="283955"/>
                </a:lnTo>
                <a:lnTo>
                  <a:pt x="128363" y="284927"/>
                </a:lnTo>
                <a:lnTo>
                  <a:pt x="129335" y="285899"/>
                </a:lnTo>
                <a:lnTo>
                  <a:pt x="131280" y="286872"/>
                </a:lnTo>
                <a:lnTo>
                  <a:pt x="130307" y="284927"/>
                </a:lnTo>
                <a:lnTo>
                  <a:pt x="128363" y="282982"/>
                </a:lnTo>
                <a:lnTo>
                  <a:pt x="124473" y="280065"/>
                </a:lnTo>
                <a:lnTo>
                  <a:pt x="125445" y="281037"/>
                </a:lnTo>
                <a:lnTo>
                  <a:pt x="124473" y="282010"/>
                </a:lnTo>
                <a:lnTo>
                  <a:pt x="121555" y="280065"/>
                </a:lnTo>
                <a:lnTo>
                  <a:pt x="121555" y="279092"/>
                </a:lnTo>
                <a:lnTo>
                  <a:pt x="122528" y="279092"/>
                </a:lnTo>
                <a:lnTo>
                  <a:pt x="120583" y="277148"/>
                </a:lnTo>
                <a:lnTo>
                  <a:pt x="117666" y="276175"/>
                </a:lnTo>
                <a:lnTo>
                  <a:pt x="118638" y="277147"/>
                </a:lnTo>
                <a:lnTo>
                  <a:pt x="116693" y="276175"/>
                </a:lnTo>
                <a:lnTo>
                  <a:pt x="114748" y="275203"/>
                </a:lnTo>
                <a:lnTo>
                  <a:pt x="113776" y="273258"/>
                </a:lnTo>
                <a:lnTo>
                  <a:pt x="111831" y="271313"/>
                </a:lnTo>
                <a:lnTo>
                  <a:pt x="112804" y="270340"/>
                </a:lnTo>
                <a:lnTo>
                  <a:pt x="114748" y="271313"/>
                </a:lnTo>
                <a:lnTo>
                  <a:pt x="115721" y="271313"/>
                </a:lnTo>
                <a:lnTo>
                  <a:pt x="114748" y="268395"/>
                </a:lnTo>
                <a:lnTo>
                  <a:pt x="113776" y="268396"/>
                </a:lnTo>
                <a:lnTo>
                  <a:pt x="110858" y="267423"/>
                </a:lnTo>
                <a:lnTo>
                  <a:pt x="109886" y="266450"/>
                </a:lnTo>
                <a:lnTo>
                  <a:pt x="108914" y="266450"/>
                </a:lnTo>
                <a:lnTo>
                  <a:pt x="108914" y="267423"/>
                </a:lnTo>
                <a:lnTo>
                  <a:pt x="108914" y="265478"/>
                </a:lnTo>
                <a:lnTo>
                  <a:pt x="109886" y="265478"/>
                </a:lnTo>
                <a:lnTo>
                  <a:pt x="107941" y="263533"/>
                </a:lnTo>
                <a:lnTo>
                  <a:pt x="105997" y="261588"/>
                </a:lnTo>
                <a:lnTo>
                  <a:pt x="104051" y="260616"/>
                </a:lnTo>
                <a:lnTo>
                  <a:pt x="104051" y="258671"/>
                </a:lnTo>
                <a:lnTo>
                  <a:pt x="102107" y="258671"/>
                </a:lnTo>
                <a:lnTo>
                  <a:pt x="101134" y="254781"/>
                </a:lnTo>
                <a:lnTo>
                  <a:pt x="96272" y="250891"/>
                </a:lnTo>
                <a:lnTo>
                  <a:pt x="95299" y="248946"/>
                </a:lnTo>
                <a:lnTo>
                  <a:pt x="94327" y="247974"/>
                </a:lnTo>
                <a:lnTo>
                  <a:pt x="95299" y="247002"/>
                </a:lnTo>
                <a:lnTo>
                  <a:pt x="92382" y="244084"/>
                </a:lnTo>
                <a:lnTo>
                  <a:pt x="91409" y="243112"/>
                </a:lnTo>
                <a:lnTo>
                  <a:pt x="90437" y="244084"/>
                </a:lnTo>
                <a:lnTo>
                  <a:pt x="92382" y="246029"/>
                </a:lnTo>
                <a:lnTo>
                  <a:pt x="93354" y="247974"/>
                </a:lnTo>
                <a:lnTo>
                  <a:pt x="92382" y="247002"/>
                </a:lnTo>
                <a:lnTo>
                  <a:pt x="88492" y="244084"/>
                </a:lnTo>
                <a:lnTo>
                  <a:pt x="89465" y="243112"/>
                </a:lnTo>
                <a:lnTo>
                  <a:pt x="87520" y="241167"/>
                </a:lnTo>
                <a:lnTo>
                  <a:pt x="85575" y="239222"/>
                </a:lnTo>
                <a:lnTo>
                  <a:pt x="85575" y="238250"/>
                </a:lnTo>
                <a:lnTo>
                  <a:pt x="83630" y="237277"/>
                </a:lnTo>
                <a:lnTo>
                  <a:pt x="82657" y="235332"/>
                </a:lnTo>
                <a:lnTo>
                  <a:pt x="82657" y="234360"/>
                </a:lnTo>
                <a:lnTo>
                  <a:pt x="82657" y="233387"/>
                </a:lnTo>
                <a:lnTo>
                  <a:pt x="80713" y="231442"/>
                </a:lnTo>
                <a:lnTo>
                  <a:pt x="84602" y="234360"/>
                </a:lnTo>
                <a:lnTo>
                  <a:pt x="82657" y="232415"/>
                </a:lnTo>
                <a:lnTo>
                  <a:pt x="81685" y="229498"/>
                </a:lnTo>
                <a:lnTo>
                  <a:pt x="76823" y="227553"/>
                </a:lnTo>
                <a:lnTo>
                  <a:pt x="75850" y="226580"/>
                </a:lnTo>
                <a:lnTo>
                  <a:pt x="74878" y="225608"/>
                </a:lnTo>
                <a:lnTo>
                  <a:pt x="74878" y="224635"/>
                </a:lnTo>
                <a:lnTo>
                  <a:pt x="73906" y="223663"/>
                </a:lnTo>
                <a:lnTo>
                  <a:pt x="76823" y="226580"/>
                </a:lnTo>
                <a:lnTo>
                  <a:pt x="76823" y="224635"/>
                </a:lnTo>
                <a:lnTo>
                  <a:pt x="73905" y="219773"/>
                </a:lnTo>
                <a:lnTo>
                  <a:pt x="70988" y="217828"/>
                </a:lnTo>
                <a:lnTo>
                  <a:pt x="70016" y="217828"/>
                </a:lnTo>
                <a:lnTo>
                  <a:pt x="69043" y="216856"/>
                </a:lnTo>
                <a:lnTo>
                  <a:pt x="69043" y="215883"/>
                </a:lnTo>
                <a:lnTo>
                  <a:pt x="70016" y="215883"/>
                </a:lnTo>
                <a:lnTo>
                  <a:pt x="69043" y="213938"/>
                </a:lnTo>
                <a:lnTo>
                  <a:pt x="68071" y="213938"/>
                </a:lnTo>
                <a:lnTo>
                  <a:pt x="68071" y="214911"/>
                </a:lnTo>
                <a:lnTo>
                  <a:pt x="67098" y="213938"/>
                </a:lnTo>
                <a:lnTo>
                  <a:pt x="63208" y="203242"/>
                </a:lnTo>
                <a:lnTo>
                  <a:pt x="67098" y="206159"/>
                </a:lnTo>
                <a:lnTo>
                  <a:pt x="65154" y="204214"/>
                </a:lnTo>
                <a:lnTo>
                  <a:pt x="67098" y="204214"/>
                </a:lnTo>
                <a:lnTo>
                  <a:pt x="67098" y="203242"/>
                </a:lnTo>
                <a:lnTo>
                  <a:pt x="67098" y="202269"/>
                </a:lnTo>
                <a:lnTo>
                  <a:pt x="68070" y="202269"/>
                </a:lnTo>
                <a:lnTo>
                  <a:pt x="66126" y="200324"/>
                </a:lnTo>
                <a:lnTo>
                  <a:pt x="64181" y="197407"/>
                </a:lnTo>
                <a:lnTo>
                  <a:pt x="64181" y="199352"/>
                </a:lnTo>
                <a:lnTo>
                  <a:pt x="63209" y="199352"/>
                </a:lnTo>
                <a:lnTo>
                  <a:pt x="61264" y="198379"/>
                </a:lnTo>
                <a:lnTo>
                  <a:pt x="58347" y="196434"/>
                </a:lnTo>
                <a:lnTo>
                  <a:pt x="57374" y="195462"/>
                </a:lnTo>
                <a:lnTo>
                  <a:pt x="56401" y="196434"/>
                </a:lnTo>
                <a:lnTo>
                  <a:pt x="54457" y="192545"/>
                </a:lnTo>
                <a:lnTo>
                  <a:pt x="54457" y="189627"/>
                </a:lnTo>
                <a:lnTo>
                  <a:pt x="54457" y="187682"/>
                </a:lnTo>
                <a:lnTo>
                  <a:pt x="51539" y="183792"/>
                </a:lnTo>
                <a:lnTo>
                  <a:pt x="51539" y="181848"/>
                </a:lnTo>
                <a:lnTo>
                  <a:pt x="51539" y="180875"/>
                </a:lnTo>
                <a:lnTo>
                  <a:pt x="50567" y="177958"/>
                </a:lnTo>
                <a:lnTo>
                  <a:pt x="48622" y="174068"/>
                </a:lnTo>
                <a:lnTo>
                  <a:pt x="46677" y="173096"/>
                </a:lnTo>
                <a:lnTo>
                  <a:pt x="46677" y="174068"/>
                </a:lnTo>
                <a:lnTo>
                  <a:pt x="46677" y="175041"/>
                </a:lnTo>
                <a:lnTo>
                  <a:pt x="47649" y="176013"/>
                </a:lnTo>
                <a:lnTo>
                  <a:pt x="46677" y="176013"/>
                </a:lnTo>
                <a:lnTo>
                  <a:pt x="43760" y="170178"/>
                </a:lnTo>
                <a:lnTo>
                  <a:pt x="42787" y="169206"/>
                </a:lnTo>
                <a:lnTo>
                  <a:pt x="41815" y="167261"/>
                </a:lnTo>
                <a:lnTo>
                  <a:pt x="42787" y="171151"/>
                </a:lnTo>
                <a:lnTo>
                  <a:pt x="41815" y="173096"/>
                </a:lnTo>
                <a:lnTo>
                  <a:pt x="39870" y="169206"/>
                </a:lnTo>
                <a:lnTo>
                  <a:pt x="40842" y="169206"/>
                </a:lnTo>
                <a:lnTo>
                  <a:pt x="38897" y="166288"/>
                </a:lnTo>
                <a:lnTo>
                  <a:pt x="37925" y="165316"/>
                </a:lnTo>
                <a:lnTo>
                  <a:pt x="36952" y="164344"/>
                </a:lnTo>
                <a:lnTo>
                  <a:pt x="35007" y="161426"/>
                </a:lnTo>
                <a:lnTo>
                  <a:pt x="35007" y="158509"/>
                </a:lnTo>
                <a:lnTo>
                  <a:pt x="36953" y="160454"/>
                </a:lnTo>
                <a:lnTo>
                  <a:pt x="37925" y="163371"/>
                </a:lnTo>
                <a:lnTo>
                  <a:pt x="39870" y="165316"/>
                </a:lnTo>
                <a:lnTo>
                  <a:pt x="40842" y="165316"/>
                </a:lnTo>
                <a:lnTo>
                  <a:pt x="37925" y="160454"/>
                </a:lnTo>
                <a:lnTo>
                  <a:pt x="36953" y="159158"/>
                </a:lnTo>
                <a:lnTo>
                  <a:pt x="36953" y="155592"/>
                </a:lnTo>
                <a:lnTo>
                  <a:pt x="35980" y="153647"/>
                </a:lnTo>
                <a:lnTo>
                  <a:pt x="35007" y="151702"/>
                </a:lnTo>
                <a:lnTo>
                  <a:pt x="36952" y="153647"/>
                </a:lnTo>
                <a:lnTo>
                  <a:pt x="35980" y="149757"/>
                </a:lnTo>
                <a:lnTo>
                  <a:pt x="35980" y="147812"/>
                </a:lnTo>
                <a:lnTo>
                  <a:pt x="36952" y="145867"/>
                </a:lnTo>
                <a:lnTo>
                  <a:pt x="35007" y="142950"/>
                </a:lnTo>
                <a:lnTo>
                  <a:pt x="34035" y="142950"/>
                </a:lnTo>
                <a:lnTo>
                  <a:pt x="34035" y="143922"/>
                </a:lnTo>
                <a:lnTo>
                  <a:pt x="33063" y="144894"/>
                </a:lnTo>
                <a:lnTo>
                  <a:pt x="29173" y="136143"/>
                </a:lnTo>
                <a:lnTo>
                  <a:pt x="25283" y="130308"/>
                </a:lnTo>
                <a:lnTo>
                  <a:pt x="25283" y="129336"/>
                </a:lnTo>
                <a:lnTo>
                  <a:pt x="26255" y="128363"/>
                </a:lnTo>
                <a:lnTo>
                  <a:pt x="28200" y="130308"/>
                </a:lnTo>
                <a:lnTo>
                  <a:pt x="23338" y="119611"/>
                </a:lnTo>
                <a:lnTo>
                  <a:pt x="19448" y="108914"/>
                </a:lnTo>
                <a:lnTo>
                  <a:pt x="19448" y="109886"/>
                </a:lnTo>
                <a:lnTo>
                  <a:pt x="18476" y="109886"/>
                </a:lnTo>
                <a:lnTo>
                  <a:pt x="17503" y="106969"/>
                </a:lnTo>
                <a:lnTo>
                  <a:pt x="16531" y="104052"/>
                </a:lnTo>
                <a:lnTo>
                  <a:pt x="16531" y="103079"/>
                </a:lnTo>
                <a:lnTo>
                  <a:pt x="17503" y="103079"/>
                </a:lnTo>
                <a:lnTo>
                  <a:pt x="16531" y="101135"/>
                </a:lnTo>
                <a:lnTo>
                  <a:pt x="17503" y="100162"/>
                </a:lnTo>
                <a:lnTo>
                  <a:pt x="17503" y="98217"/>
                </a:lnTo>
                <a:lnTo>
                  <a:pt x="13613" y="90437"/>
                </a:lnTo>
                <a:lnTo>
                  <a:pt x="10696" y="82658"/>
                </a:lnTo>
                <a:lnTo>
                  <a:pt x="9724" y="75851"/>
                </a:lnTo>
                <a:lnTo>
                  <a:pt x="7779" y="70016"/>
                </a:lnTo>
                <a:lnTo>
                  <a:pt x="4862" y="58347"/>
                </a:lnTo>
                <a:lnTo>
                  <a:pt x="4862" y="56402"/>
                </a:lnTo>
                <a:lnTo>
                  <a:pt x="5834" y="55429"/>
                </a:lnTo>
                <a:lnTo>
                  <a:pt x="6807" y="55429"/>
                </a:lnTo>
                <a:lnTo>
                  <a:pt x="6806" y="53484"/>
                </a:lnTo>
                <a:lnTo>
                  <a:pt x="5834" y="51539"/>
                </a:lnTo>
                <a:lnTo>
                  <a:pt x="5834" y="52512"/>
                </a:lnTo>
                <a:lnTo>
                  <a:pt x="4861" y="52512"/>
                </a:lnTo>
                <a:lnTo>
                  <a:pt x="4861" y="50567"/>
                </a:lnTo>
                <a:lnTo>
                  <a:pt x="4862" y="44732"/>
                </a:lnTo>
                <a:lnTo>
                  <a:pt x="3889" y="39870"/>
                </a:lnTo>
                <a:lnTo>
                  <a:pt x="2917" y="35980"/>
                </a:lnTo>
                <a:lnTo>
                  <a:pt x="3889" y="35980"/>
                </a:lnTo>
                <a:lnTo>
                  <a:pt x="4862" y="36953"/>
                </a:lnTo>
                <a:lnTo>
                  <a:pt x="4862" y="34035"/>
                </a:lnTo>
                <a:lnTo>
                  <a:pt x="3889" y="31118"/>
                </a:lnTo>
                <a:lnTo>
                  <a:pt x="2917" y="24311"/>
                </a:lnTo>
                <a:lnTo>
                  <a:pt x="1944" y="27228"/>
                </a:lnTo>
                <a:lnTo>
                  <a:pt x="972" y="22366"/>
                </a:lnTo>
                <a:lnTo>
                  <a:pt x="972" y="17504"/>
                </a:lnTo>
                <a:lnTo>
                  <a:pt x="0" y="8752"/>
                </a:lnTo>
                <a:lnTo>
                  <a:pt x="971" y="8752"/>
                </a:lnTo>
                <a:lnTo>
                  <a:pt x="972" y="4862"/>
                </a:lnTo>
                <a:lnTo>
                  <a:pt x="1884" y="3038"/>
                </a:lnTo>
                <a:lnTo>
                  <a:pt x="3890" y="9724"/>
                </a:lnTo>
                <a:lnTo>
                  <a:pt x="3890" y="10697"/>
                </a:lnTo>
                <a:lnTo>
                  <a:pt x="2917" y="9724"/>
                </a:lnTo>
                <a:lnTo>
                  <a:pt x="2917" y="8752"/>
                </a:lnTo>
                <a:lnTo>
                  <a:pt x="1944" y="8752"/>
                </a:lnTo>
                <a:lnTo>
                  <a:pt x="1944" y="13614"/>
                </a:lnTo>
                <a:lnTo>
                  <a:pt x="2917" y="13614"/>
                </a:lnTo>
                <a:lnTo>
                  <a:pt x="2917" y="14587"/>
                </a:lnTo>
                <a:lnTo>
                  <a:pt x="4667" y="18087"/>
                </a:lnTo>
                <a:lnTo>
                  <a:pt x="5658" y="22543"/>
                </a:lnTo>
                <a:lnTo>
                  <a:pt x="4862" y="23339"/>
                </a:lnTo>
                <a:lnTo>
                  <a:pt x="4862" y="24311"/>
                </a:lnTo>
                <a:lnTo>
                  <a:pt x="5834" y="25283"/>
                </a:lnTo>
                <a:lnTo>
                  <a:pt x="6806" y="27228"/>
                </a:lnTo>
                <a:lnTo>
                  <a:pt x="7779" y="34035"/>
                </a:lnTo>
                <a:lnTo>
                  <a:pt x="7779" y="36953"/>
                </a:lnTo>
                <a:lnTo>
                  <a:pt x="8752" y="40842"/>
                </a:lnTo>
                <a:lnTo>
                  <a:pt x="9724" y="44733"/>
                </a:lnTo>
                <a:lnTo>
                  <a:pt x="9724" y="48622"/>
                </a:lnTo>
                <a:lnTo>
                  <a:pt x="7779" y="44732"/>
                </a:lnTo>
                <a:lnTo>
                  <a:pt x="5834" y="40843"/>
                </a:lnTo>
                <a:lnTo>
                  <a:pt x="6806" y="48622"/>
                </a:lnTo>
                <a:lnTo>
                  <a:pt x="8751" y="50567"/>
                </a:lnTo>
                <a:lnTo>
                  <a:pt x="10696" y="55429"/>
                </a:lnTo>
                <a:lnTo>
                  <a:pt x="10696" y="56402"/>
                </a:lnTo>
                <a:lnTo>
                  <a:pt x="12641" y="60292"/>
                </a:lnTo>
                <a:lnTo>
                  <a:pt x="13614" y="62236"/>
                </a:lnTo>
                <a:lnTo>
                  <a:pt x="14586" y="65154"/>
                </a:lnTo>
                <a:lnTo>
                  <a:pt x="17503" y="79741"/>
                </a:lnTo>
                <a:lnTo>
                  <a:pt x="20421" y="91410"/>
                </a:lnTo>
                <a:lnTo>
                  <a:pt x="19449" y="92382"/>
                </a:lnTo>
                <a:lnTo>
                  <a:pt x="22366" y="96272"/>
                </a:lnTo>
                <a:lnTo>
                  <a:pt x="23338" y="100162"/>
                </a:lnTo>
                <a:lnTo>
                  <a:pt x="27228" y="109886"/>
                </a:lnTo>
                <a:lnTo>
                  <a:pt x="29173" y="116694"/>
                </a:lnTo>
                <a:lnTo>
                  <a:pt x="32091" y="123501"/>
                </a:lnTo>
                <a:lnTo>
                  <a:pt x="35008" y="129335"/>
                </a:lnTo>
                <a:lnTo>
                  <a:pt x="35980" y="133225"/>
                </a:lnTo>
                <a:lnTo>
                  <a:pt x="41814" y="144895"/>
                </a:lnTo>
                <a:lnTo>
                  <a:pt x="47649" y="154619"/>
                </a:lnTo>
                <a:lnTo>
                  <a:pt x="58346" y="176013"/>
                </a:lnTo>
                <a:lnTo>
                  <a:pt x="56402" y="174068"/>
                </a:lnTo>
                <a:lnTo>
                  <a:pt x="57374" y="176013"/>
                </a:lnTo>
                <a:lnTo>
                  <a:pt x="57374" y="176985"/>
                </a:lnTo>
                <a:lnTo>
                  <a:pt x="57374" y="177958"/>
                </a:lnTo>
                <a:lnTo>
                  <a:pt x="58346" y="178930"/>
                </a:lnTo>
                <a:lnTo>
                  <a:pt x="58346" y="177958"/>
                </a:lnTo>
                <a:lnTo>
                  <a:pt x="59319" y="179903"/>
                </a:lnTo>
                <a:lnTo>
                  <a:pt x="63208" y="183792"/>
                </a:lnTo>
                <a:lnTo>
                  <a:pt x="66126" y="188655"/>
                </a:lnTo>
                <a:lnTo>
                  <a:pt x="70015" y="194489"/>
                </a:lnTo>
                <a:lnTo>
                  <a:pt x="76823" y="203241"/>
                </a:lnTo>
                <a:lnTo>
                  <a:pt x="76823" y="204214"/>
                </a:lnTo>
                <a:lnTo>
                  <a:pt x="79740" y="208104"/>
                </a:lnTo>
                <a:lnTo>
                  <a:pt x="83630" y="212966"/>
                </a:lnTo>
                <a:lnTo>
                  <a:pt x="90437" y="223663"/>
                </a:lnTo>
                <a:lnTo>
                  <a:pt x="90437" y="225608"/>
                </a:lnTo>
                <a:lnTo>
                  <a:pt x="92382" y="228525"/>
                </a:lnTo>
                <a:lnTo>
                  <a:pt x="97244" y="232415"/>
                </a:lnTo>
                <a:lnTo>
                  <a:pt x="102106" y="238250"/>
                </a:lnTo>
                <a:lnTo>
                  <a:pt x="113776" y="251864"/>
                </a:lnTo>
                <a:lnTo>
                  <a:pt x="133225" y="272285"/>
                </a:lnTo>
                <a:lnTo>
                  <a:pt x="142949" y="282982"/>
                </a:lnTo>
                <a:lnTo>
                  <a:pt x="153646" y="292707"/>
                </a:lnTo>
                <a:lnTo>
                  <a:pt x="153646" y="294651"/>
                </a:lnTo>
                <a:lnTo>
                  <a:pt x="165316" y="303404"/>
                </a:lnTo>
                <a:lnTo>
                  <a:pt x="176012" y="314100"/>
                </a:lnTo>
                <a:lnTo>
                  <a:pt x="187682" y="323825"/>
                </a:lnTo>
                <a:lnTo>
                  <a:pt x="197406" y="332577"/>
                </a:lnTo>
                <a:lnTo>
                  <a:pt x="195461" y="332577"/>
                </a:lnTo>
                <a:lnTo>
                  <a:pt x="201296" y="337439"/>
                </a:lnTo>
                <a:lnTo>
                  <a:pt x="203241" y="338412"/>
                </a:lnTo>
                <a:lnTo>
                  <a:pt x="204214" y="338412"/>
                </a:lnTo>
                <a:lnTo>
                  <a:pt x="204214" y="337439"/>
                </a:lnTo>
                <a:lnTo>
                  <a:pt x="211021" y="343274"/>
                </a:lnTo>
                <a:lnTo>
                  <a:pt x="213938" y="346191"/>
                </a:lnTo>
                <a:lnTo>
                  <a:pt x="215883" y="348136"/>
                </a:lnTo>
                <a:lnTo>
                  <a:pt x="220745" y="352026"/>
                </a:lnTo>
                <a:lnTo>
                  <a:pt x="225607" y="353971"/>
                </a:lnTo>
                <a:lnTo>
                  <a:pt x="234360" y="361751"/>
                </a:lnTo>
                <a:lnTo>
                  <a:pt x="241795" y="366956"/>
                </a:lnTo>
                <a:lnTo>
                  <a:pt x="241167" y="367585"/>
                </a:lnTo>
                <a:lnTo>
                  <a:pt x="243111" y="368557"/>
                </a:lnTo>
                <a:lnTo>
                  <a:pt x="248946" y="373420"/>
                </a:lnTo>
                <a:lnTo>
                  <a:pt x="250891" y="374392"/>
                </a:lnTo>
                <a:lnTo>
                  <a:pt x="251863" y="374392"/>
                </a:lnTo>
                <a:lnTo>
                  <a:pt x="251863" y="373420"/>
                </a:lnTo>
                <a:lnTo>
                  <a:pt x="257698" y="378282"/>
                </a:lnTo>
                <a:lnTo>
                  <a:pt x="265478" y="383145"/>
                </a:lnTo>
                <a:lnTo>
                  <a:pt x="273257" y="388007"/>
                </a:lnTo>
                <a:lnTo>
                  <a:pt x="279092" y="392869"/>
                </a:lnTo>
                <a:lnTo>
                  <a:pt x="280065" y="392869"/>
                </a:lnTo>
                <a:lnTo>
                  <a:pt x="282009" y="393841"/>
                </a:lnTo>
                <a:lnTo>
                  <a:pt x="293679" y="401621"/>
                </a:lnTo>
                <a:lnTo>
                  <a:pt x="299513" y="404538"/>
                </a:lnTo>
                <a:lnTo>
                  <a:pt x="304375" y="407455"/>
                </a:lnTo>
                <a:lnTo>
                  <a:pt x="304375" y="408428"/>
                </a:lnTo>
                <a:lnTo>
                  <a:pt x="303403" y="408428"/>
                </a:lnTo>
                <a:lnTo>
                  <a:pt x="305348" y="409401"/>
                </a:lnTo>
                <a:lnTo>
                  <a:pt x="306321" y="409401"/>
                </a:lnTo>
                <a:lnTo>
                  <a:pt x="308265" y="409400"/>
                </a:lnTo>
                <a:lnTo>
                  <a:pt x="317990" y="415235"/>
                </a:lnTo>
                <a:lnTo>
                  <a:pt x="326742" y="421070"/>
                </a:lnTo>
                <a:lnTo>
                  <a:pt x="335494" y="427877"/>
                </a:lnTo>
                <a:lnTo>
                  <a:pt x="345218" y="432739"/>
                </a:lnTo>
                <a:lnTo>
                  <a:pt x="408427" y="464830"/>
                </a:lnTo>
                <a:lnTo>
                  <a:pt x="408428" y="465802"/>
                </a:lnTo>
                <a:lnTo>
                  <a:pt x="414262" y="467747"/>
                </a:lnTo>
                <a:lnTo>
                  <a:pt x="420097" y="470665"/>
                </a:lnTo>
                <a:lnTo>
                  <a:pt x="424959" y="473582"/>
                </a:lnTo>
                <a:lnTo>
                  <a:pt x="430794" y="475527"/>
                </a:lnTo>
                <a:lnTo>
                  <a:pt x="433711" y="477472"/>
                </a:lnTo>
                <a:lnTo>
                  <a:pt x="435656" y="477472"/>
                </a:lnTo>
                <a:lnTo>
                  <a:pt x="435656" y="478444"/>
                </a:lnTo>
                <a:lnTo>
                  <a:pt x="440519" y="480389"/>
                </a:lnTo>
                <a:lnTo>
                  <a:pt x="446353" y="483306"/>
                </a:lnTo>
                <a:lnTo>
                  <a:pt x="452188" y="486224"/>
                </a:lnTo>
                <a:lnTo>
                  <a:pt x="458992" y="489140"/>
                </a:lnTo>
                <a:lnTo>
                  <a:pt x="462885" y="491086"/>
                </a:lnTo>
                <a:lnTo>
                  <a:pt x="468719" y="493031"/>
                </a:lnTo>
                <a:lnTo>
                  <a:pt x="481362" y="498866"/>
                </a:lnTo>
                <a:lnTo>
                  <a:pt x="477472" y="497893"/>
                </a:lnTo>
                <a:lnTo>
                  <a:pt x="480389" y="499838"/>
                </a:lnTo>
                <a:lnTo>
                  <a:pt x="483306" y="499838"/>
                </a:lnTo>
                <a:lnTo>
                  <a:pt x="486223" y="500810"/>
                </a:lnTo>
                <a:lnTo>
                  <a:pt x="487196" y="502755"/>
                </a:lnTo>
                <a:lnTo>
                  <a:pt x="489141" y="502755"/>
                </a:lnTo>
                <a:lnTo>
                  <a:pt x="488168" y="501783"/>
                </a:lnTo>
                <a:lnTo>
                  <a:pt x="502755" y="508590"/>
                </a:lnTo>
                <a:lnTo>
                  <a:pt x="517342" y="513452"/>
                </a:lnTo>
                <a:lnTo>
                  <a:pt x="548460" y="524149"/>
                </a:lnTo>
                <a:lnTo>
                  <a:pt x="554295" y="527067"/>
                </a:lnTo>
                <a:lnTo>
                  <a:pt x="555267" y="528039"/>
                </a:lnTo>
                <a:lnTo>
                  <a:pt x="555267" y="529012"/>
                </a:lnTo>
                <a:lnTo>
                  <a:pt x="560129" y="529984"/>
                </a:lnTo>
                <a:lnTo>
                  <a:pt x="561102" y="529984"/>
                </a:lnTo>
                <a:lnTo>
                  <a:pt x="564019" y="530956"/>
                </a:lnTo>
                <a:lnTo>
                  <a:pt x="565964" y="532901"/>
                </a:lnTo>
                <a:lnTo>
                  <a:pt x="567909" y="533874"/>
                </a:lnTo>
                <a:lnTo>
                  <a:pt x="570826" y="534846"/>
                </a:lnTo>
                <a:lnTo>
                  <a:pt x="570826" y="533874"/>
                </a:lnTo>
                <a:lnTo>
                  <a:pt x="571799" y="533874"/>
                </a:lnTo>
                <a:lnTo>
                  <a:pt x="573744" y="533874"/>
                </a:lnTo>
                <a:lnTo>
                  <a:pt x="582496" y="538736"/>
                </a:lnTo>
                <a:lnTo>
                  <a:pt x="586386" y="539709"/>
                </a:lnTo>
                <a:lnTo>
                  <a:pt x="591248" y="541653"/>
                </a:lnTo>
                <a:lnTo>
                  <a:pt x="590276" y="541653"/>
                </a:lnTo>
                <a:lnTo>
                  <a:pt x="597082" y="542626"/>
                </a:lnTo>
                <a:lnTo>
                  <a:pt x="603889" y="544571"/>
                </a:lnTo>
                <a:lnTo>
                  <a:pt x="609724" y="546516"/>
                </a:lnTo>
                <a:lnTo>
                  <a:pt x="615559" y="546516"/>
                </a:lnTo>
                <a:lnTo>
                  <a:pt x="650567" y="556241"/>
                </a:lnTo>
                <a:lnTo>
                  <a:pt x="684603" y="565965"/>
                </a:lnTo>
                <a:lnTo>
                  <a:pt x="752674" y="581525"/>
                </a:lnTo>
                <a:lnTo>
                  <a:pt x="786710" y="589304"/>
                </a:lnTo>
                <a:lnTo>
                  <a:pt x="819773" y="596111"/>
                </a:lnTo>
                <a:lnTo>
                  <a:pt x="888817" y="608753"/>
                </a:lnTo>
                <a:lnTo>
                  <a:pt x="899514" y="611670"/>
                </a:lnTo>
                <a:lnTo>
                  <a:pt x="912155" y="613615"/>
                </a:lnTo>
                <a:lnTo>
                  <a:pt x="911183" y="613615"/>
                </a:lnTo>
                <a:lnTo>
                  <a:pt x="912156" y="613615"/>
                </a:lnTo>
                <a:lnTo>
                  <a:pt x="912155" y="613615"/>
                </a:lnTo>
                <a:lnTo>
                  <a:pt x="913128" y="613615"/>
                </a:lnTo>
                <a:lnTo>
                  <a:pt x="916046" y="613615"/>
                </a:lnTo>
                <a:lnTo>
                  <a:pt x="918963" y="613615"/>
                </a:lnTo>
                <a:lnTo>
                  <a:pt x="921880" y="613615"/>
                </a:lnTo>
                <a:lnTo>
                  <a:pt x="946191" y="617505"/>
                </a:lnTo>
                <a:lnTo>
                  <a:pt x="972448" y="620422"/>
                </a:lnTo>
                <a:lnTo>
                  <a:pt x="969530" y="620422"/>
                </a:lnTo>
                <a:lnTo>
                  <a:pt x="969530" y="621395"/>
                </a:lnTo>
                <a:lnTo>
                  <a:pt x="971475" y="621395"/>
                </a:lnTo>
                <a:lnTo>
                  <a:pt x="975365" y="620422"/>
                </a:lnTo>
                <a:lnTo>
                  <a:pt x="975365" y="621395"/>
                </a:lnTo>
                <a:lnTo>
                  <a:pt x="978282" y="621395"/>
                </a:lnTo>
                <a:lnTo>
                  <a:pt x="979164" y="620513"/>
                </a:lnTo>
                <a:lnTo>
                  <a:pt x="1044409" y="627229"/>
                </a:lnTo>
                <a:lnTo>
                  <a:pt x="1077472" y="631119"/>
                </a:lnTo>
                <a:lnTo>
                  <a:pt x="1110535" y="633064"/>
                </a:lnTo>
                <a:lnTo>
                  <a:pt x="1119287" y="634037"/>
                </a:lnTo>
                <a:lnTo>
                  <a:pt x="1129012" y="634037"/>
                </a:lnTo>
                <a:lnTo>
                  <a:pt x="1147488" y="635009"/>
                </a:lnTo>
                <a:lnTo>
                  <a:pt x="1171799" y="636954"/>
                </a:lnTo>
                <a:lnTo>
                  <a:pt x="1196111" y="638899"/>
                </a:lnTo>
                <a:lnTo>
                  <a:pt x="1220422" y="638899"/>
                </a:lnTo>
                <a:lnTo>
                  <a:pt x="1243275" y="638899"/>
                </a:lnTo>
                <a:lnTo>
                  <a:pt x="1243761" y="639871"/>
                </a:lnTo>
                <a:lnTo>
                  <a:pt x="1241816" y="640844"/>
                </a:lnTo>
                <a:lnTo>
                  <a:pt x="1235981" y="642788"/>
                </a:lnTo>
                <a:lnTo>
                  <a:pt x="1227229" y="643761"/>
                </a:lnTo>
                <a:lnTo>
                  <a:pt x="1212642" y="644733"/>
                </a:lnTo>
                <a:lnTo>
                  <a:pt x="1197083" y="644733"/>
                </a:lnTo>
                <a:lnTo>
                  <a:pt x="1180551" y="644733"/>
                </a:lnTo>
                <a:lnTo>
                  <a:pt x="1164992" y="644733"/>
                </a:lnTo>
                <a:lnTo>
                  <a:pt x="1164020" y="644733"/>
                </a:lnTo>
                <a:lnTo>
                  <a:pt x="1164020" y="643761"/>
                </a:lnTo>
                <a:lnTo>
                  <a:pt x="1163047" y="642789"/>
                </a:lnTo>
                <a:lnTo>
                  <a:pt x="1161102" y="642789"/>
                </a:lnTo>
                <a:lnTo>
                  <a:pt x="1144571" y="643761"/>
                </a:lnTo>
                <a:lnTo>
                  <a:pt x="1126095" y="642789"/>
                </a:lnTo>
                <a:lnTo>
                  <a:pt x="1106645" y="640844"/>
                </a:lnTo>
                <a:lnTo>
                  <a:pt x="1088169" y="637926"/>
                </a:lnTo>
                <a:lnTo>
                  <a:pt x="1089141" y="637926"/>
                </a:lnTo>
                <a:lnTo>
                  <a:pt x="1082334" y="637926"/>
                </a:lnTo>
                <a:lnTo>
                  <a:pt x="1074555" y="637926"/>
                </a:lnTo>
                <a:lnTo>
                  <a:pt x="1075527" y="637926"/>
                </a:lnTo>
                <a:lnTo>
                  <a:pt x="1075527" y="636954"/>
                </a:lnTo>
                <a:lnTo>
                  <a:pt x="1073582" y="636954"/>
                </a:lnTo>
                <a:lnTo>
                  <a:pt x="1069693" y="636954"/>
                </a:lnTo>
                <a:lnTo>
                  <a:pt x="1064830" y="637927"/>
                </a:lnTo>
                <a:lnTo>
                  <a:pt x="1062885" y="636954"/>
                </a:lnTo>
                <a:lnTo>
                  <a:pt x="1060941" y="635981"/>
                </a:lnTo>
                <a:lnTo>
                  <a:pt x="1058023" y="636954"/>
                </a:lnTo>
                <a:lnTo>
                  <a:pt x="1051216" y="636954"/>
                </a:lnTo>
                <a:lnTo>
                  <a:pt x="1044409" y="636954"/>
                </a:lnTo>
                <a:lnTo>
                  <a:pt x="1036629" y="635982"/>
                </a:lnTo>
                <a:lnTo>
                  <a:pt x="1028849" y="635009"/>
                </a:lnTo>
                <a:lnTo>
                  <a:pt x="1029822" y="635009"/>
                </a:lnTo>
                <a:lnTo>
                  <a:pt x="1017180" y="634037"/>
                </a:lnTo>
                <a:lnTo>
                  <a:pt x="1002593" y="633064"/>
                </a:lnTo>
                <a:lnTo>
                  <a:pt x="974392" y="631119"/>
                </a:lnTo>
                <a:lnTo>
                  <a:pt x="975365" y="630147"/>
                </a:lnTo>
                <a:lnTo>
                  <a:pt x="975365" y="629174"/>
                </a:lnTo>
                <a:lnTo>
                  <a:pt x="973420" y="630147"/>
                </a:lnTo>
                <a:lnTo>
                  <a:pt x="970503" y="630147"/>
                </a:lnTo>
                <a:lnTo>
                  <a:pt x="963695" y="630147"/>
                </a:lnTo>
                <a:lnTo>
                  <a:pt x="960778" y="629174"/>
                </a:lnTo>
                <a:lnTo>
                  <a:pt x="957861" y="629174"/>
                </a:lnTo>
                <a:lnTo>
                  <a:pt x="953971" y="629174"/>
                </a:lnTo>
                <a:lnTo>
                  <a:pt x="949109" y="628202"/>
                </a:lnTo>
                <a:lnTo>
                  <a:pt x="950081" y="628202"/>
                </a:lnTo>
                <a:lnTo>
                  <a:pt x="947164" y="628202"/>
                </a:lnTo>
                <a:lnTo>
                  <a:pt x="944247" y="628202"/>
                </a:lnTo>
                <a:lnTo>
                  <a:pt x="942301" y="627229"/>
                </a:lnTo>
                <a:lnTo>
                  <a:pt x="940357" y="628202"/>
                </a:lnTo>
                <a:lnTo>
                  <a:pt x="937439" y="626257"/>
                </a:lnTo>
                <a:lnTo>
                  <a:pt x="935495" y="627230"/>
                </a:lnTo>
                <a:lnTo>
                  <a:pt x="933549" y="626257"/>
                </a:lnTo>
                <a:lnTo>
                  <a:pt x="930632" y="625284"/>
                </a:lnTo>
                <a:lnTo>
                  <a:pt x="927715" y="625285"/>
                </a:lnTo>
                <a:lnTo>
                  <a:pt x="923825" y="625284"/>
                </a:lnTo>
                <a:lnTo>
                  <a:pt x="919936" y="624312"/>
                </a:lnTo>
                <a:lnTo>
                  <a:pt x="911183" y="622367"/>
                </a:lnTo>
                <a:lnTo>
                  <a:pt x="909463" y="622367"/>
                </a:lnTo>
                <a:lnTo>
                  <a:pt x="910211" y="622367"/>
                </a:lnTo>
                <a:lnTo>
                  <a:pt x="912155" y="622367"/>
                </a:lnTo>
                <a:lnTo>
                  <a:pt x="911183" y="621395"/>
                </a:lnTo>
                <a:lnTo>
                  <a:pt x="893679" y="619450"/>
                </a:lnTo>
                <a:lnTo>
                  <a:pt x="875203" y="617505"/>
                </a:lnTo>
                <a:lnTo>
                  <a:pt x="840194" y="610698"/>
                </a:lnTo>
                <a:lnTo>
                  <a:pt x="836305" y="609725"/>
                </a:lnTo>
                <a:lnTo>
                  <a:pt x="835332" y="608753"/>
                </a:lnTo>
                <a:lnTo>
                  <a:pt x="829498" y="607780"/>
                </a:lnTo>
                <a:lnTo>
                  <a:pt x="823663" y="607780"/>
                </a:lnTo>
                <a:lnTo>
                  <a:pt x="821718" y="605835"/>
                </a:lnTo>
                <a:lnTo>
                  <a:pt x="818800" y="605835"/>
                </a:lnTo>
                <a:lnTo>
                  <a:pt x="816856" y="605835"/>
                </a:lnTo>
                <a:lnTo>
                  <a:pt x="814911" y="605835"/>
                </a:lnTo>
                <a:lnTo>
                  <a:pt x="811993" y="605836"/>
                </a:lnTo>
                <a:lnTo>
                  <a:pt x="813939" y="604863"/>
                </a:lnTo>
                <a:lnTo>
                  <a:pt x="813939" y="603891"/>
                </a:lnTo>
                <a:lnTo>
                  <a:pt x="807131" y="603891"/>
                </a:lnTo>
                <a:lnTo>
                  <a:pt x="799352" y="602918"/>
                </a:lnTo>
                <a:lnTo>
                  <a:pt x="801297" y="602918"/>
                </a:lnTo>
                <a:lnTo>
                  <a:pt x="801297" y="601946"/>
                </a:lnTo>
                <a:lnTo>
                  <a:pt x="797407" y="601945"/>
                </a:lnTo>
                <a:lnTo>
                  <a:pt x="794489" y="600973"/>
                </a:lnTo>
                <a:lnTo>
                  <a:pt x="787682" y="600001"/>
                </a:lnTo>
                <a:lnTo>
                  <a:pt x="789627" y="599028"/>
                </a:lnTo>
                <a:lnTo>
                  <a:pt x="785738" y="598056"/>
                </a:lnTo>
                <a:lnTo>
                  <a:pt x="784765" y="599028"/>
                </a:lnTo>
                <a:lnTo>
                  <a:pt x="783792" y="599028"/>
                </a:lnTo>
                <a:lnTo>
                  <a:pt x="780875" y="599028"/>
                </a:lnTo>
                <a:lnTo>
                  <a:pt x="781848" y="599028"/>
                </a:lnTo>
                <a:lnTo>
                  <a:pt x="781848" y="598056"/>
                </a:lnTo>
                <a:lnTo>
                  <a:pt x="776985" y="598056"/>
                </a:lnTo>
                <a:lnTo>
                  <a:pt x="771151" y="597084"/>
                </a:lnTo>
                <a:lnTo>
                  <a:pt x="760454" y="595138"/>
                </a:lnTo>
                <a:lnTo>
                  <a:pt x="750730" y="592221"/>
                </a:lnTo>
                <a:lnTo>
                  <a:pt x="741005" y="590276"/>
                </a:lnTo>
                <a:lnTo>
                  <a:pt x="740032" y="589304"/>
                </a:lnTo>
                <a:lnTo>
                  <a:pt x="739060" y="589304"/>
                </a:lnTo>
                <a:lnTo>
                  <a:pt x="738087" y="588332"/>
                </a:lnTo>
                <a:lnTo>
                  <a:pt x="735170" y="587359"/>
                </a:lnTo>
                <a:lnTo>
                  <a:pt x="734198" y="587359"/>
                </a:lnTo>
                <a:lnTo>
                  <a:pt x="733225" y="587359"/>
                </a:lnTo>
                <a:lnTo>
                  <a:pt x="729336" y="587359"/>
                </a:lnTo>
                <a:lnTo>
                  <a:pt x="726418" y="587359"/>
                </a:lnTo>
                <a:lnTo>
                  <a:pt x="727390" y="588331"/>
                </a:lnTo>
                <a:lnTo>
                  <a:pt x="716694" y="585414"/>
                </a:lnTo>
                <a:lnTo>
                  <a:pt x="707942" y="583469"/>
                </a:lnTo>
                <a:lnTo>
                  <a:pt x="708914" y="582497"/>
                </a:lnTo>
                <a:lnTo>
                  <a:pt x="708914" y="581524"/>
                </a:lnTo>
                <a:lnTo>
                  <a:pt x="710859" y="581524"/>
                </a:lnTo>
                <a:lnTo>
                  <a:pt x="707942" y="579580"/>
                </a:lnTo>
                <a:lnTo>
                  <a:pt x="709887" y="579580"/>
                </a:lnTo>
                <a:lnTo>
                  <a:pt x="704052" y="578607"/>
                </a:lnTo>
                <a:lnTo>
                  <a:pt x="699190" y="577635"/>
                </a:lnTo>
                <a:lnTo>
                  <a:pt x="691410" y="577634"/>
                </a:lnTo>
                <a:lnTo>
                  <a:pt x="687520" y="576662"/>
                </a:lnTo>
                <a:lnTo>
                  <a:pt x="682658" y="575690"/>
                </a:lnTo>
                <a:lnTo>
                  <a:pt x="683631" y="575690"/>
                </a:lnTo>
                <a:lnTo>
                  <a:pt x="683630" y="574717"/>
                </a:lnTo>
                <a:lnTo>
                  <a:pt x="682658" y="574717"/>
                </a:lnTo>
                <a:lnTo>
                  <a:pt x="683630" y="573745"/>
                </a:lnTo>
                <a:lnTo>
                  <a:pt x="672933" y="574717"/>
                </a:lnTo>
                <a:lnTo>
                  <a:pt x="670989" y="573745"/>
                </a:lnTo>
                <a:lnTo>
                  <a:pt x="670989" y="572772"/>
                </a:lnTo>
                <a:lnTo>
                  <a:pt x="669044" y="572772"/>
                </a:lnTo>
                <a:lnTo>
                  <a:pt x="668071" y="572772"/>
                </a:lnTo>
                <a:lnTo>
                  <a:pt x="666126" y="572772"/>
                </a:lnTo>
                <a:lnTo>
                  <a:pt x="660292" y="571800"/>
                </a:lnTo>
                <a:lnTo>
                  <a:pt x="657374" y="569855"/>
                </a:lnTo>
                <a:lnTo>
                  <a:pt x="655429" y="568882"/>
                </a:lnTo>
                <a:lnTo>
                  <a:pt x="657374" y="568883"/>
                </a:lnTo>
                <a:lnTo>
                  <a:pt x="657374" y="567910"/>
                </a:lnTo>
                <a:lnTo>
                  <a:pt x="647650" y="565965"/>
                </a:lnTo>
                <a:lnTo>
                  <a:pt x="642787" y="564993"/>
                </a:lnTo>
                <a:lnTo>
                  <a:pt x="641815" y="564993"/>
                </a:lnTo>
                <a:lnTo>
                  <a:pt x="641815" y="565965"/>
                </a:lnTo>
                <a:lnTo>
                  <a:pt x="638898" y="565965"/>
                </a:lnTo>
                <a:lnTo>
                  <a:pt x="633063" y="564021"/>
                </a:lnTo>
                <a:lnTo>
                  <a:pt x="634036" y="564021"/>
                </a:lnTo>
                <a:lnTo>
                  <a:pt x="635008" y="563048"/>
                </a:lnTo>
                <a:lnTo>
                  <a:pt x="625284" y="562076"/>
                </a:lnTo>
                <a:lnTo>
                  <a:pt x="615559" y="560130"/>
                </a:lnTo>
                <a:lnTo>
                  <a:pt x="617504" y="560130"/>
                </a:lnTo>
                <a:lnTo>
                  <a:pt x="619449" y="560130"/>
                </a:lnTo>
                <a:lnTo>
                  <a:pt x="613614" y="558186"/>
                </a:lnTo>
                <a:lnTo>
                  <a:pt x="606807" y="556241"/>
                </a:lnTo>
                <a:lnTo>
                  <a:pt x="600972" y="554295"/>
                </a:lnTo>
                <a:lnTo>
                  <a:pt x="595138" y="552350"/>
                </a:lnTo>
                <a:lnTo>
                  <a:pt x="596110" y="553323"/>
                </a:lnTo>
                <a:lnTo>
                  <a:pt x="595138" y="553323"/>
                </a:lnTo>
                <a:lnTo>
                  <a:pt x="592220" y="551378"/>
                </a:lnTo>
                <a:lnTo>
                  <a:pt x="589303" y="550406"/>
                </a:lnTo>
                <a:lnTo>
                  <a:pt x="587358" y="549433"/>
                </a:lnTo>
                <a:lnTo>
                  <a:pt x="583468" y="548461"/>
                </a:lnTo>
                <a:lnTo>
                  <a:pt x="582496" y="548461"/>
                </a:lnTo>
                <a:lnTo>
                  <a:pt x="585413" y="549433"/>
                </a:lnTo>
                <a:lnTo>
                  <a:pt x="572771" y="545543"/>
                </a:lnTo>
                <a:lnTo>
                  <a:pt x="564992" y="543598"/>
                </a:lnTo>
                <a:lnTo>
                  <a:pt x="557212" y="540681"/>
                </a:lnTo>
                <a:lnTo>
                  <a:pt x="554295" y="540681"/>
                </a:lnTo>
                <a:lnTo>
                  <a:pt x="549433" y="539708"/>
                </a:lnTo>
                <a:lnTo>
                  <a:pt x="550405" y="538736"/>
                </a:lnTo>
                <a:lnTo>
                  <a:pt x="546515" y="536791"/>
                </a:lnTo>
                <a:lnTo>
                  <a:pt x="544570" y="535819"/>
                </a:lnTo>
                <a:lnTo>
                  <a:pt x="547488" y="536791"/>
                </a:lnTo>
                <a:lnTo>
                  <a:pt x="548460" y="537763"/>
                </a:lnTo>
                <a:lnTo>
                  <a:pt x="550405" y="537764"/>
                </a:lnTo>
                <a:lnTo>
                  <a:pt x="554295" y="538736"/>
                </a:lnTo>
                <a:lnTo>
                  <a:pt x="553322" y="537764"/>
                </a:lnTo>
                <a:lnTo>
                  <a:pt x="550405" y="537764"/>
                </a:lnTo>
                <a:lnTo>
                  <a:pt x="544570" y="535819"/>
                </a:lnTo>
                <a:lnTo>
                  <a:pt x="544570" y="535819"/>
                </a:lnTo>
                <a:lnTo>
                  <a:pt x="544570" y="535819"/>
                </a:lnTo>
                <a:lnTo>
                  <a:pt x="541653" y="534846"/>
                </a:lnTo>
                <a:lnTo>
                  <a:pt x="538736" y="533874"/>
                </a:lnTo>
                <a:lnTo>
                  <a:pt x="536791" y="532901"/>
                </a:lnTo>
                <a:lnTo>
                  <a:pt x="537763" y="532901"/>
                </a:lnTo>
                <a:lnTo>
                  <a:pt x="538735" y="531929"/>
                </a:lnTo>
                <a:lnTo>
                  <a:pt x="536791" y="531929"/>
                </a:lnTo>
                <a:lnTo>
                  <a:pt x="532901" y="530956"/>
                </a:lnTo>
                <a:lnTo>
                  <a:pt x="529984" y="529984"/>
                </a:lnTo>
                <a:lnTo>
                  <a:pt x="527067" y="529011"/>
                </a:lnTo>
                <a:lnTo>
                  <a:pt x="526094" y="529011"/>
                </a:lnTo>
                <a:lnTo>
                  <a:pt x="525121" y="529012"/>
                </a:lnTo>
                <a:lnTo>
                  <a:pt x="524149" y="529012"/>
                </a:lnTo>
                <a:lnTo>
                  <a:pt x="523177" y="528039"/>
                </a:lnTo>
                <a:lnTo>
                  <a:pt x="520259" y="527067"/>
                </a:lnTo>
                <a:lnTo>
                  <a:pt x="517342" y="526094"/>
                </a:lnTo>
                <a:lnTo>
                  <a:pt x="517342" y="525122"/>
                </a:lnTo>
                <a:lnTo>
                  <a:pt x="518314" y="524149"/>
                </a:lnTo>
                <a:lnTo>
                  <a:pt x="514425" y="524149"/>
                </a:lnTo>
                <a:lnTo>
                  <a:pt x="511507" y="524150"/>
                </a:lnTo>
                <a:lnTo>
                  <a:pt x="511507" y="523177"/>
                </a:lnTo>
                <a:lnTo>
                  <a:pt x="509562" y="523177"/>
                </a:lnTo>
                <a:lnTo>
                  <a:pt x="507617" y="522204"/>
                </a:lnTo>
                <a:lnTo>
                  <a:pt x="504700" y="521232"/>
                </a:lnTo>
                <a:lnTo>
                  <a:pt x="501782" y="521232"/>
                </a:lnTo>
                <a:lnTo>
                  <a:pt x="494003" y="517342"/>
                </a:lnTo>
                <a:lnTo>
                  <a:pt x="490114" y="515397"/>
                </a:lnTo>
                <a:lnTo>
                  <a:pt x="487195" y="513452"/>
                </a:lnTo>
                <a:lnTo>
                  <a:pt x="481361" y="512480"/>
                </a:lnTo>
                <a:lnTo>
                  <a:pt x="475527" y="509563"/>
                </a:lnTo>
                <a:lnTo>
                  <a:pt x="477471" y="509563"/>
                </a:lnTo>
                <a:lnTo>
                  <a:pt x="474554" y="508590"/>
                </a:lnTo>
                <a:lnTo>
                  <a:pt x="471637" y="507617"/>
                </a:lnTo>
                <a:lnTo>
                  <a:pt x="468719" y="505673"/>
                </a:lnTo>
                <a:lnTo>
                  <a:pt x="463857" y="502755"/>
                </a:lnTo>
                <a:lnTo>
                  <a:pt x="461912" y="501783"/>
                </a:lnTo>
                <a:lnTo>
                  <a:pt x="460939" y="502756"/>
                </a:lnTo>
                <a:lnTo>
                  <a:pt x="459967" y="503728"/>
                </a:lnTo>
                <a:lnTo>
                  <a:pt x="457050" y="501783"/>
                </a:lnTo>
                <a:lnTo>
                  <a:pt x="453160" y="499838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841248" y="2743199"/>
            <a:ext cx="3017520" cy="3246120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4"/>
          </p:nvPr>
        </p:nvSpPr>
        <p:spPr>
          <a:xfrm>
            <a:off x="5294376" y="2743200"/>
            <a:ext cx="3017520" cy="3246120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1280" y="436563"/>
            <a:ext cx="8041440" cy="1442674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F0BD3-DD0C-4817-BF5B-76CD15794F83}" type="datetime1">
              <a:rPr lang="pt-BR" smtClean="0"/>
              <a:pPr/>
              <a:t>27/04/2016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Apresentação do Plano de Projeto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134CF-1344-479A-9F03-8BD8CA94E30A}" type="datetime1">
              <a:rPr lang="pt-BR" smtClean="0"/>
              <a:pPr/>
              <a:t>27/04/2016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Apresentação do Plano de Projeto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1280" y="1487081"/>
            <a:ext cx="3008313" cy="1921339"/>
          </a:xfrm>
          <a:prstGeom prst="rect">
            <a:avLst/>
          </a:prstGeo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93350" y="835428"/>
            <a:ext cx="4699370" cy="5151526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1280" y="3408420"/>
            <a:ext cx="3008313" cy="191909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367AD-A648-47F9-A060-F358C8B8F6F4}" type="datetime1">
              <a:rPr lang="pt-BR" smtClean="0"/>
              <a:pPr/>
              <a:t>27/04/2016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Apresentação do Plano de Projeto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tap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124200" y="191206"/>
            <a:ext cx="2781300" cy="8191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1280" y="4669654"/>
            <a:ext cx="8041440" cy="719865"/>
          </a:xfrm>
          <a:prstGeom prst="rect">
            <a:avLst/>
          </a:prstGeo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 rot="-60000">
            <a:off x="2130552" y="594360"/>
            <a:ext cx="4873752" cy="3657600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0" y="5416153"/>
            <a:ext cx="6705600" cy="603126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624D3-DBE8-41D5-8A26-52B838D542D9}" type="datetime1">
              <a:rPr lang="pt-BR" smtClean="0"/>
              <a:pPr/>
              <a:t>27/04/2016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Apresentação do Plano de Projeto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1280" y="436563"/>
            <a:ext cx="8041440" cy="1442674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CFB64-62CD-492E-8C11-418279D9120C}" type="datetime1">
              <a:rPr lang="pt-BR" smtClean="0"/>
              <a:pPr/>
              <a:t>27/04/2016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Apresentação do Plano de Projeto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2038388"/>
            <a:ext cx="7467600" cy="39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496" y="652534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cs typeface="Rage Italic" pitchFamily="66" charset="0"/>
              </a:defRPr>
            </a:lvl1pPr>
          </a:lstStyle>
          <a:p>
            <a:fld id="{91C16AA9-7AB5-400B-AED9-B5D4C9E729FC}" type="datetime1">
              <a:rPr lang="pt-BR" smtClean="0"/>
              <a:pPr/>
              <a:t>27/04/2016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525344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cs typeface="Rage Italic" pitchFamily="66" charset="0"/>
              </a:defRPr>
            </a:lvl1pPr>
          </a:lstStyle>
          <a:p>
            <a:r>
              <a:rPr lang="pt-BR"/>
              <a:t>Apresentação do Plano de Projeto</a:t>
            </a:r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74904" y="652534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cs typeface="Rage Italic" pitchFamily="66" charset="0"/>
              </a:defRPr>
            </a:lvl1pPr>
          </a:lstStyle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1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5744" t="11513" r="15742" b="10649"/>
          <a:stretch/>
        </p:blipFill>
        <p:spPr>
          <a:xfrm>
            <a:off x="6336704" y="44624"/>
            <a:ext cx="2771800" cy="73805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30" r:id="rId1"/>
    <p:sldLayoutId id="2147483831" r:id="rId2"/>
    <p:sldLayoutId id="2147483832" r:id="rId3"/>
    <p:sldLayoutId id="2147483833" r:id="rId4"/>
    <p:sldLayoutId id="2147483834" r:id="rId5"/>
    <p:sldLayoutId id="2147483835" r:id="rId6"/>
    <p:sldLayoutId id="2147483836" r:id="rId7"/>
    <p:sldLayoutId id="2147483837" r:id="rId8"/>
    <p:sldLayoutId id="2147483838" r:id="rId9"/>
    <p:sldLayoutId id="2147483839" r:id="rId10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48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22860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57784" indent="-22860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417320" indent="-18288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1400" kern="120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45920" indent="-18288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20240" indent="-18288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194560" indent="-18288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468880" indent="-18288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134CF-1344-479A-9F03-8BD8CA94E30A}" type="datetime1">
              <a:rPr lang="pt-BR" smtClean="0"/>
              <a:pPr/>
              <a:t>27/04/2016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Apresentação do Plano de Projeto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1</a:t>
            </a:fld>
            <a:endParaRPr lang="pt-BR"/>
          </a:p>
        </p:txBody>
      </p:sp>
      <p:sp>
        <p:nvSpPr>
          <p:cNvPr id="5" name="CaixaDeTexto 8"/>
          <p:cNvSpPr txBox="1"/>
          <p:nvPr/>
        </p:nvSpPr>
        <p:spPr>
          <a:xfrm>
            <a:off x="0" y="692696"/>
            <a:ext cx="9144000" cy="68326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200" b="1" dirty="0" err="1"/>
              <a:t>Cada</a:t>
            </a:r>
            <a:r>
              <a:rPr lang="en-US" sz="2200" b="1" dirty="0"/>
              <a:t> </a:t>
            </a:r>
            <a:r>
              <a:rPr lang="en-US" sz="2200" b="1" dirty="0" err="1"/>
              <a:t>aluno</a:t>
            </a:r>
            <a:r>
              <a:rPr lang="en-US" sz="2200" b="1" dirty="0"/>
              <a:t>(a) tem a </a:t>
            </a:r>
            <a:r>
              <a:rPr lang="en-US" sz="2200" b="1" dirty="0" err="1"/>
              <a:t>liberdade</a:t>
            </a:r>
            <a:r>
              <a:rPr lang="en-US" sz="2200" b="1" dirty="0"/>
              <a:t> para </a:t>
            </a:r>
            <a:r>
              <a:rPr lang="en-US" sz="2200" b="1" dirty="0" err="1"/>
              <a:t>inserir</a:t>
            </a:r>
            <a:r>
              <a:rPr lang="en-US" sz="2200" b="1" dirty="0"/>
              <a:t> </a:t>
            </a:r>
            <a:r>
              <a:rPr lang="en-US" sz="2200" b="1" dirty="0" err="1"/>
              <a:t>alguma</a:t>
            </a:r>
            <a:r>
              <a:rPr lang="en-US" sz="2200" b="1" dirty="0"/>
              <a:t> </a:t>
            </a:r>
            <a:r>
              <a:rPr lang="en-US" sz="2200" b="1" dirty="0" err="1"/>
              <a:t>especificidade</a:t>
            </a:r>
            <a:r>
              <a:rPr lang="en-US" sz="2200" b="1" dirty="0"/>
              <a:t> </a:t>
            </a:r>
            <a:r>
              <a:rPr lang="en-US" sz="2200" b="1" dirty="0" err="1"/>
              <a:t>ou</a:t>
            </a:r>
            <a:r>
              <a:rPr lang="en-US" sz="2200" b="1" dirty="0"/>
              <a:t> </a:t>
            </a:r>
            <a:r>
              <a:rPr lang="en-US" sz="2200" b="1" dirty="0" err="1"/>
              <a:t>fazer</a:t>
            </a:r>
            <a:r>
              <a:rPr lang="en-US" sz="2200" b="1" dirty="0"/>
              <a:t> </a:t>
            </a:r>
            <a:r>
              <a:rPr lang="en-US" sz="2200" b="1" dirty="0" err="1"/>
              <a:t>pequenas</a:t>
            </a:r>
            <a:r>
              <a:rPr lang="en-US" sz="2200" b="1" dirty="0"/>
              <a:t> </a:t>
            </a:r>
            <a:r>
              <a:rPr lang="en-US" sz="2200" b="1" dirty="0" err="1"/>
              <a:t>adaptações</a:t>
            </a:r>
            <a:r>
              <a:rPr lang="en-US" sz="2200" b="1" dirty="0"/>
              <a:t> </a:t>
            </a:r>
            <a:r>
              <a:rPr lang="en-US" sz="2200" b="1" dirty="0" err="1"/>
              <a:t>neste</a:t>
            </a:r>
            <a:r>
              <a:rPr lang="en-US" sz="2200" b="1" dirty="0"/>
              <a:t> template, </a:t>
            </a:r>
            <a:r>
              <a:rPr lang="en-US" sz="2200" b="1" dirty="0" err="1"/>
              <a:t>caso</a:t>
            </a:r>
            <a:r>
              <a:rPr lang="en-US" sz="2200" b="1" dirty="0"/>
              <a:t> as </a:t>
            </a:r>
            <a:r>
              <a:rPr lang="en-US" sz="2200" b="1" dirty="0" err="1"/>
              <a:t>mesmas</a:t>
            </a:r>
            <a:r>
              <a:rPr lang="en-US" sz="2200" b="1" dirty="0"/>
              <a:t> </a:t>
            </a:r>
            <a:r>
              <a:rPr lang="en-US" sz="2200" b="1" dirty="0" err="1"/>
              <a:t>sejam</a:t>
            </a:r>
            <a:r>
              <a:rPr lang="en-US" sz="2200" b="1" dirty="0"/>
              <a:t> </a:t>
            </a:r>
            <a:r>
              <a:rPr lang="en-US" sz="2200" b="1" dirty="0" err="1"/>
              <a:t>necessárias</a:t>
            </a:r>
            <a:r>
              <a:rPr lang="en-US" sz="2200" b="1" dirty="0"/>
              <a:t> e </a:t>
            </a:r>
            <a:r>
              <a:rPr lang="en-US" sz="2200" b="1" dirty="0" err="1"/>
              <a:t>relevantes</a:t>
            </a:r>
            <a:r>
              <a:rPr lang="en-US" sz="2200" b="1" dirty="0"/>
              <a:t> para o </a:t>
            </a:r>
            <a:r>
              <a:rPr lang="en-US" sz="2200" b="1" dirty="0" err="1"/>
              <a:t>seu</a:t>
            </a:r>
            <a:r>
              <a:rPr lang="en-US" sz="2200" b="1" dirty="0"/>
              <a:t> </a:t>
            </a:r>
            <a:r>
              <a:rPr lang="en-US" sz="2200" b="1" dirty="0" err="1"/>
              <a:t>trabalho</a:t>
            </a:r>
            <a:r>
              <a:rPr lang="en-US" sz="2200" b="1" dirty="0"/>
              <a:t>.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200" dirty="0" err="1"/>
              <a:t>Evitar</a:t>
            </a:r>
            <a:r>
              <a:rPr lang="en-US" sz="2200" dirty="0"/>
              <a:t> </a:t>
            </a:r>
            <a:r>
              <a:rPr lang="en-US" sz="2200" dirty="0" err="1"/>
              <a:t>ultrapassar</a:t>
            </a:r>
            <a:r>
              <a:rPr lang="en-US" sz="2200" dirty="0"/>
              <a:t> a </a:t>
            </a:r>
            <a:r>
              <a:rPr lang="en-US" sz="2200" dirty="0" err="1"/>
              <a:t>quantidade</a:t>
            </a:r>
            <a:r>
              <a:rPr lang="en-US" sz="2200" dirty="0"/>
              <a:t> </a:t>
            </a:r>
            <a:r>
              <a:rPr lang="en-US" sz="2200" dirty="0" err="1"/>
              <a:t>estipulada</a:t>
            </a:r>
            <a:r>
              <a:rPr lang="en-US" sz="2200" dirty="0"/>
              <a:t> de slides. </a:t>
            </a:r>
            <a:r>
              <a:rPr lang="en-US" sz="2200" dirty="0" err="1"/>
              <a:t>Em</a:t>
            </a:r>
            <a:r>
              <a:rPr lang="en-US" sz="2200" dirty="0"/>
              <a:t> </a:t>
            </a:r>
            <a:r>
              <a:rPr lang="en-US" sz="2200" dirty="0" err="1"/>
              <a:t>geral</a:t>
            </a:r>
            <a:r>
              <a:rPr lang="en-US" sz="2200" dirty="0"/>
              <a:t>, 1 slide = 1 min de </a:t>
            </a:r>
            <a:r>
              <a:rPr lang="en-US" sz="2200" dirty="0" err="1"/>
              <a:t>apresentação</a:t>
            </a:r>
            <a:r>
              <a:rPr lang="en-US" sz="2200" dirty="0"/>
              <a:t>.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200" dirty="0"/>
              <a:t>Evite </a:t>
            </a:r>
            <a:r>
              <a:rPr lang="en-US" sz="2200" dirty="0" err="1"/>
              <a:t>textos</a:t>
            </a:r>
            <a:r>
              <a:rPr lang="en-US" sz="2200" dirty="0"/>
              <a:t>, </a:t>
            </a:r>
            <a:r>
              <a:rPr lang="en-US" sz="2200" dirty="0" err="1"/>
              <a:t>estruture</a:t>
            </a:r>
            <a:r>
              <a:rPr lang="en-US" sz="2200" dirty="0"/>
              <a:t> </a:t>
            </a:r>
            <a:r>
              <a:rPr lang="en-US" sz="2200" dirty="0" err="1"/>
              <a:t>em</a:t>
            </a:r>
            <a:r>
              <a:rPr lang="en-US" sz="2200" dirty="0"/>
              <a:t> </a:t>
            </a:r>
            <a:r>
              <a:rPr lang="en-US" sz="2200" dirty="0" err="1"/>
              <a:t>tópicos</a:t>
            </a:r>
            <a:r>
              <a:rPr lang="en-US" sz="2200" dirty="0"/>
              <a:t>. Procure </a:t>
            </a:r>
            <a:r>
              <a:rPr lang="en-US" sz="2200" dirty="0" err="1"/>
              <a:t>ilustrá</a:t>
            </a:r>
            <a:r>
              <a:rPr lang="en-US" sz="2200" dirty="0"/>
              <a:t>-los com </a:t>
            </a:r>
            <a:r>
              <a:rPr lang="en-US" sz="2200" dirty="0" err="1"/>
              <a:t>imagens</a:t>
            </a:r>
            <a:r>
              <a:rPr lang="en-US" sz="2200" dirty="0"/>
              <a:t> </a:t>
            </a:r>
            <a:r>
              <a:rPr lang="en-US" sz="2200" dirty="0" err="1"/>
              <a:t>sempre</a:t>
            </a:r>
            <a:r>
              <a:rPr lang="en-US" sz="2200" dirty="0"/>
              <a:t> </a:t>
            </a:r>
            <a:r>
              <a:rPr lang="en-US" sz="2200" dirty="0" err="1"/>
              <a:t>que</a:t>
            </a:r>
            <a:r>
              <a:rPr lang="en-US" sz="2200" dirty="0"/>
              <a:t> </a:t>
            </a:r>
            <a:r>
              <a:rPr lang="en-US" sz="2200" dirty="0" err="1"/>
              <a:t>possível</a:t>
            </a:r>
            <a:r>
              <a:rPr lang="en-US" sz="2200" dirty="0"/>
              <a:t>.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200" dirty="0" err="1"/>
              <a:t>Tamanho</a:t>
            </a:r>
            <a:r>
              <a:rPr lang="en-US" sz="2200" dirty="0"/>
              <a:t> </a:t>
            </a:r>
            <a:r>
              <a:rPr lang="en-US" sz="2200" dirty="0" err="1"/>
              <a:t>mínimo</a:t>
            </a:r>
            <a:r>
              <a:rPr lang="en-US" sz="2200" dirty="0"/>
              <a:t> de </a:t>
            </a:r>
            <a:r>
              <a:rPr lang="en-US" sz="2200" dirty="0" err="1"/>
              <a:t>letra</a:t>
            </a:r>
            <a:r>
              <a:rPr lang="en-US" sz="2200" dirty="0"/>
              <a:t>: 20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200" dirty="0" err="1"/>
              <a:t>Respeite</a:t>
            </a:r>
            <a:r>
              <a:rPr lang="en-US" sz="2200" dirty="0"/>
              <a:t> o tempo </a:t>
            </a:r>
            <a:r>
              <a:rPr lang="en-US" sz="2200" dirty="0" err="1"/>
              <a:t>estipulado</a:t>
            </a:r>
            <a:r>
              <a:rPr lang="en-US" sz="2200" dirty="0"/>
              <a:t> para </a:t>
            </a:r>
            <a:r>
              <a:rPr lang="en-US" sz="2200" dirty="0" err="1"/>
              <a:t>apresentação</a:t>
            </a:r>
            <a:r>
              <a:rPr lang="en-US" sz="2200" dirty="0"/>
              <a:t>.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200" dirty="0"/>
              <a:t>A intenção deste </a:t>
            </a:r>
            <a:r>
              <a:rPr lang="pt-BR" sz="2200" dirty="0" err="1"/>
              <a:t>template</a:t>
            </a:r>
            <a:r>
              <a:rPr lang="pt-BR" sz="2200" dirty="0"/>
              <a:t> é auxiliar para uma apresentação mais objetiva, estruturada e prática possibilitando maior controle e aproveitamento do tempo disponibilizado.</a:t>
            </a:r>
            <a:endParaRPr lang="en-US" sz="2200" dirty="0"/>
          </a:p>
          <a:p>
            <a:pPr>
              <a:lnSpc>
                <a:spcPct val="150000"/>
              </a:lnSpc>
            </a:pPr>
            <a:endParaRPr lang="pt-BR" sz="2200" b="1" dirty="0"/>
          </a:p>
        </p:txBody>
      </p:sp>
      <p:sp>
        <p:nvSpPr>
          <p:cNvPr id="6" name="Retângulo 3"/>
          <p:cNvSpPr/>
          <p:nvPr/>
        </p:nvSpPr>
        <p:spPr>
          <a:xfrm>
            <a:off x="107504" y="89650"/>
            <a:ext cx="4752528" cy="648000"/>
          </a:xfrm>
          <a:prstGeom prst="homePlate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b="1" dirty="0">
                <a:solidFill>
                  <a:schemeClr val="bg1"/>
                </a:solidFill>
              </a:rPr>
              <a:t>* </a:t>
            </a:r>
            <a:r>
              <a:rPr lang="en-US" sz="3600" b="1" dirty="0" err="1">
                <a:solidFill>
                  <a:schemeClr val="bg1"/>
                </a:solidFill>
              </a:rPr>
              <a:t>Observações</a:t>
            </a:r>
            <a:endParaRPr lang="pt-BR" sz="3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988403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134CF-1344-479A-9F03-8BD8CA94E30A}" type="datetime1">
              <a:rPr lang="pt-BR" smtClean="0"/>
              <a:pPr/>
              <a:t>27/04/2016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dirty="0"/>
              <a:t>Apresentação do Plano de Projeto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2</a:t>
            </a:fld>
            <a:endParaRPr lang="pt-BR"/>
          </a:p>
        </p:txBody>
      </p:sp>
      <p:sp>
        <p:nvSpPr>
          <p:cNvPr id="5" name="Retângulo 4"/>
          <p:cNvSpPr/>
          <p:nvPr/>
        </p:nvSpPr>
        <p:spPr>
          <a:xfrm>
            <a:off x="0" y="2564904"/>
            <a:ext cx="9144000" cy="2664296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8" name="CaixaDeTexto 5"/>
          <p:cNvSpPr txBox="1"/>
          <p:nvPr/>
        </p:nvSpPr>
        <p:spPr>
          <a:xfrm>
            <a:off x="35496" y="2602647"/>
            <a:ext cx="8856984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err="1">
                <a:solidFill>
                  <a:schemeClr val="bg1"/>
                </a:solidFill>
              </a:rPr>
              <a:t>Título</a:t>
            </a:r>
            <a:r>
              <a:rPr lang="en-US" sz="4000" b="1" dirty="0">
                <a:solidFill>
                  <a:schemeClr val="bg1"/>
                </a:solidFill>
              </a:rPr>
              <a:t> da </a:t>
            </a:r>
            <a:r>
              <a:rPr lang="en-US" sz="4000" b="1" dirty="0" err="1">
                <a:solidFill>
                  <a:schemeClr val="bg1"/>
                </a:solidFill>
              </a:rPr>
              <a:t>Dissertação</a:t>
            </a:r>
            <a:endParaRPr lang="en-US" sz="4000" b="1" dirty="0">
              <a:solidFill>
                <a:schemeClr val="bg1"/>
              </a:solidFill>
            </a:endParaRPr>
          </a:p>
          <a:p>
            <a:endParaRPr lang="en-US" sz="4000" b="1" dirty="0">
              <a:solidFill>
                <a:schemeClr val="bg1"/>
              </a:solidFill>
            </a:endParaRPr>
          </a:p>
          <a:p>
            <a:pPr marL="0" lvl="1"/>
            <a:endParaRPr lang="en-US" sz="2800" dirty="0"/>
          </a:p>
          <a:p>
            <a:pPr marL="0" lvl="1"/>
            <a:r>
              <a:rPr lang="en-US" sz="2800" dirty="0" err="1">
                <a:solidFill>
                  <a:schemeClr val="bg1"/>
                </a:solidFill>
              </a:rPr>
              <a:t>Justificar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caso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tenha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ocorrido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alteração</a:t>
            </a:r>
            <a:r>
              <a:rPr lang="en-US" sz="2800" dirty="0">
                <a:solidFill>
                  <a:schemeClr val="bg1"/>
                </a:solidFill>
              </a:rPr>
              <a:t> de </a:t>
            </a:r>
            <a:r>
              <a:rPr lang="en-US" sz="2800" dirty="0" err="1">
                <a:solidFill>
                  <a:schemeClr val="bg1"/>
                </a:solidFill>
              </a:rPr>
              <a:t>tema</a:t>
            </a:r>
            <a:endParaRPr lang="pt-BR" sz="4000" b="1" dirty="0">
              <a:solidFill>
                <a:schemeClr val="bg1"/>
              </a:solidFill>
            </a:endParaRPr>
          </a:p>
        </p:txBody>
      </p:sp>
      <p:sp>
        <p:nvSpPr>
          <p:cNvPr id="14" name="Retângulo 3"/>
          <p:cNvSpPr/>
          <p:nvPr/>
        </p:nvSpPr>
        <p:spPr>
          <a:xfrm>
            <a:off x="0" y="5229200"/>
            <a:ext cx="5076056" cy="432048"/>
          </a:xfrm>
          <a:prstGeom prst="homePlate">
            <a:avLst/>
          </a:prstGeom>
          <a:solidFill>
            <a:schemeClr val="tx2">
              <a:lumMod val="75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err="1">
                <a:solidFill>
                  <a:schemeClr val="tx1"/>
                </a:solidFill>
              </a:rPr>
              <a:t>Orientador</a:t>
            </a:r>
            <a:r>
              <a:rPr lang="en-US" dirty="0">
                <a:solidFill>
                  <a:schemeClr val="tx1"/>
                </a:solidFill>
              </a:rPr>
              <a:t>(a): 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9" name="Retângulo 3"/>
          <p:cNvSpPr/>
          <p:nvPr/>
        </p:nvSpPr>
        <p:spPr>
          <a:xfrm>
            <a:off x="0" y="1988840"/>
            <a:ext cx="8676456" cy="432048"/>
          </a:xfrm>
          <a:prstGeom prst="homePlate">
            <a:avLst/>
          </a:prstGeom>
          <a:solidFill>
            <a:srgbClr val="CF112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>
                <a:solidFill>
                  <a:schemeClr val="bg1"/>
                </a:solidFill>
              </a:rPr>
              <a:t>Nome do </a:t>
            </a:r>
            <a:r>
              <a:rPr lang="en-US" sz="2400" dirty="0" err="1">
                <a:solidFill>
                  <a:schemeClr val="bg1"/>
                </a:solidFill>
              </a:rPr>
              <a:t>Aluno</a:t>
            </a:r>
            <a:endParaRPr lang="pt-BR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379097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224F7-1D51-4EAE-BB4A-FF281A523155}" type="datetime1">
              <a:rPr lang="pt-BR" smtClean="0"/>
              <a:pPr/>
              <a:t>27/04/2016</a:t>
            </a:fld>
            <a:endParaRPr lang="pt-B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Apresentação do Plano de Projeto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3</a:t>
            </a:fld>
            <a:endParaRPr lang="pt-BR"/>
          </a:p>
        </p:txBody>
      </p:sp>
      <p:sp>
        <p:nvSpPr>
          <p:cNvPr id="14" name="Retângulo 3"/>
          <p:cNvSpPr/>
          <p:nvPr/>
        </p:nvSpPr>
        <p:spPr>
          <a:xfrm>
            <a:off x="107504" y="89650"/>
            <a:ext cx="4752528" cy="648000"/>
          </a:xfrm>
          <a:prstGeom prst="homePlate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b="1" dirty="0" err="1">
                <a:solidFill>
                  <a:schemeClr val="bg1"/>
                </a:solidFill>
              </a:rPr>
              <a:t>Formato</a:t>
            </a:r>
            <a:r>
              <a:rPr lang="en-US" sz="3600" b="1" dirty="0">
                <a:solidFill>
                  <a:schemeClr val="bg1"/>
                </a:solidFill>
              </a:rPr>
              <a:t> do </a:t>
            </a:r>
            <a:r>
              <a:rPr lang="en-US" sz="3600" b="1" dirty="0" err="1">
                <a:solidFill>
                  <a:schemeClr val="bg1"/>
                </a:solidFill>
              </a:rPr>
              <a:t>Trabalho</a:t>
            </a:r>
            <a:endParaRPr lang="pt-BR" sz="3600" b="1" dirty="0">
              <a:solidFill>
                <a:schemeClr val="bg1"/>
              </a:solidFill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0" y="745887"/>
            <a:ext cx="9144000" cy="66941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400" dirty="0"/>
              <a:t>Citar e justificar, especialmente se não for dissertação, qual será </a:t>
            </a:r>
            <a:r>
              <a:rPr lang="en-US" sz="2400" dirty="0"/>
              <a:t>o format</a:t>
            </a:r>
            <a:r>
              <a:rPr lang="pt-BR" sz="2400" dirty="0"/>
              <a:t>o do trabalho de conclusão de curso, seguindo uma das opções presentes no regulamento:</a:t>
            </a:r>
          </a:p>
          <a:p>
            <a:pPr marL="914400" lvl="1" indent="-45720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pt-BR" sz="2400" dirty="0"/>
              <a:t>Dissertação;</a:t>
            </a:r>
          </a:p>
          <a:p>
            <a:pPr marL="914400" lvl="1" indent="-45720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pt-BR" sz="2400" dirty="0"/>
              <a:t>Coletânea de artigos em periódicos;</a:t>
            </a:r>
          </a:p>
          <a:p>
            <a:pPr marL="914400" lvl="1" indent="-45720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pt-BR" sz="2400" dirty="0"/>
              <a:t>Pedido de patente;</a:t>
            </a:r>
          </a:p>
          <a:p>
            <a:pPr marL="914400" lvl="1" indent="-45720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pt-BR" sz="2400" dirty="0"/>
              <a:t>Desenvolvimento de aplicativos e materiais didáticos ou instrucionais;</a:t>
            </a:r>
          </a:p>
          <a:p>
            <a:pPr marL="914400" lvl="1" indent="-45720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pt-BR" sz="2400" dirty="0"/>
              <a:t>Desenvolvimento de produtos, processos ou técnicas; Projeto de aplicação, adequação ou inovação tecnológica.</a:t>
            </a:r>
          </a:p>
          <a:p>
            <a:pPr marL="914400" lvl="1" indent="-457200">
              <a:lnSpc>
                <a:spcPct val="150000"/>
              </a:lnSpc>
              <a:buFont typeface="Courier New" panose="02070309020205020404" pitchFamily="49" charset="0"/>
              <a:buChar char="o"/>
            </a:pPr>
            <a:endParaRPr lang="en-US" sz="2400" dirty="0"/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xmlns="" val="21193083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224F7-1D51-4EAE-BB4A-FF281A523155}" type="datetime1">
              <a:rPr lang="pt-BR" smtClean="0"/>
              <a:pPr/>
              <a:t>27/04/2016</a:t>
            </a:fld>
            <a:endParaRPr lang="pt-B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Apresentação do Plano de Projeto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4</a:t>
            </a:fld>
            <a:endParaRPr lang="pt-BR"/>
          </a:p>
        </p:txBody>
      </p:sp>
      <p:sp>
        <p:nvSpPr>
          <p:cNvPr id="14" name="Retângulo 3"/>
          <p:cNvSpPr/>
          <p:nvPr/>
        </p:nvSpPr>
        <p:spPr>
          <a:xfrm>
            <a:off x="107504" y="89650"/>
            <a:ext cx="4752528" cy="648000"/>
          </a:xfrm>
          <a:prstGeom prst="homePlate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b="1" dirty="0">
                <a:solidFill>
                  <a:schemeClr val="bg1"/>
                </a:solidFill>
              </a:rPr>
              <a:t>1. </a:t>
            </a:r>
            <a:r>
              <a:rPr lang="en-US" sz="3600" b="1" dirty="0" err="1">
                <a:solidFill>
                  <a:schemeClr val="bg1"/>
                </a:solidFill>
              </a:rPr>
              <a:t>Introdução</a:t>
            </a:r>
            <a:endParaRPr lang="pt-BR" sz="3600" b="1" dirty="0">
              <a:solidFill>
                <a:schemeClr val="bg1"/>
              </a:solidFill>
            </a:endParaRPr>
          </a:p>
        </p:txBody>
      </p:sp>
      <p:sp>
        <p:nvSpPr>
          <p:cNvPr id="16" name="CaixaDeTexto 8"/>
          <p:cNvSpPr txBox="1"/>
          <p:nvPr/>
        </p:nvSpPr>
        <p:spPr>
          <a:xfrm>
            <a:off x="-468560" y="3620397"/>
            <a:ext cx="921702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   </a:t>
            </a:r>
            <a:r>
              <a:rPr lang="en-US" sz="2400" dirty="0" err="1"/>
              <a:t>Contextualizar</a:t>
            </a:r>
            <a:r>
              <a:rPr lang="en-US" sz="2400" dirty="0"/>
              <a:t> e </a:t>
            </a:r>
            <a:r>
              <a:rPr lang="en-US" sz="2400" dirty="0" err="1"/>
              <a:t>delimitar</a:t>
            </a:r>
            <a:r>
              <a:rPr lang="en-US" sz="2400" dirty="0"/>
              <a:t> o </a:t>
            </a:r>
            <a:r>
              <a:rPr lang="en-US" sz="2400" dirty="0" err="1"/>
              <a:t>escopo</a:t>
            </a:r>
            <a:r>
              <a:rPr lang="en-US" sz="2400" dirty="0"/>
              <a:t> do </a:t>
            </a:r>
            <a:r>
              <a:rPr lang="en-US" sz="2400" dirty="0" err="1"/>
              <a:t>assunto</a:t>
            </a:r>
            <a:r>
              <a:rPr lang="en-US" sz="2400" dirty="0"/>
              <a:t> a </a:t>
            </a:r>
            <a:r>
              <a:rPr lang="en-US" sz="2400" dirty="0" err="1"/>
              <a:t>ser</a:t>
            </a:r>
            <a:r>
              <a:rPr lang="en-US" sz="2400" dirty="0"/>
              <a:t> </a:t>
            </a:r>
            <a:r>
              <a:rPr lang="en-US" sz="2400" dirty="0" err="1"/>
              <a:t>estudado</a:t>
            </a:r>
            <a:r>
              <a:rPr lang="en-US" sz="2400" dirty="0"/>
              <a:t> (O    	 </a:t>
            </a:r>
            <a:r>
              <a:rPr lang="en-US" sz="2400" dirty="0" err="1"/>
              <a:t>quê</a:t>
            </a:r>
            <a:r>
              <a:rPr lang="en-US" sz="2400" dirty="0"/>
              <a:t>?)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   </a:t>
            </a:r>
            <a:r>
              <a:rPr lang="en-US" sz="2400" dirty="0" err="1"/>
              <a:t>Formular</a:t>
            </a:r>
            <a:r>
              <a:rPr lang="en-US" sz="2400" dirty="0"/>
              <a:t> a </a:t>
            </a:r>
            <a:r>
              <a:rPr lang="en-US" sz="2400" dirty="0" err="1"/>
              <a:t>pergunta</a:t>
            </a:r>
            <a:r>
              <a:rPr lang="en-US" sz="2400" dirty="0"/>
              <a:t> </a:t>
            </a:r>
            <a:r>
              <a:rPr lang="en-US" sz="2400" dirty="0" err="1"/>
              <a:t>que</a:t>
            </a:r>
            <a:r>
              <a:rPr lang="en-US" sz="2400" dirty="0"/>
              <a:t> se </a:t>
            </a:r>
            <a:r>
              <a:rPr lang="en-US" sz="2400" dirty="0" err="1"/>
              <a:t>pretende</a:t>
            </a:r>
            <a:r>
              <a:rPr lang="en-US" sz="2400" dirty="0"/>
              <a:t> responder no </a:t>
            </a:r>
            <a:r>
              <a:rPr lang="en-US" sz="2400" dirty="0" err="1"/>
              <a:t>trabalho</a:t>
            </a:r>
            <a:r>
              <a:rPr lang="en-US" sz="2400" dirty="0"/>
              <a:t> e     	 </a:t>
            </a:r>
            <a:r>
              <a:rPr lang="en-US" sz="2400" dirty="0" err="1"/>
              <a:t>qual</a:t>
            </a:r>
            <a:r>
              <a:rPr lang="en-US" sz="2400" dirty="0"/>
              <a:t> </a:t>
            </a:r>
            <a:r>
              <a:rPr lang="en-US" sz="2400" dirty="0" err="1"/>
              <a:t>sua</a:t>
            </a:r>
            <a:r>
              <a:rPr lang="en-US" sz="2400" dirty="0"/>
              <a:t> a </a:t>
            </a:r>
            <a:r>
              <a:rPr lang="en-US" sz="2400" dirty="0" err="1"/>
              <a:t>contribuição</a:t>
            </a:r>
            <a:r>
              <a:rPr lang="en-US" sz="2400" dirty="0"/>
              <a:t> para o </a:t>
            </a:r>
            <a:r>
              <a:rPr lang="en-US" sz="2400" dirty="0" err="1"/>
              <a:t>setor</a:t>
            </a:r>
            <a:r>
              <a:rPr lang="en-US" sz="2400" dirty="0"/>
              <a:t>. 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   </a:t>
            </a:r>
            <a:r>
              <a:rPr lang="en-US" sz="2400" dirty="0" err="1"/>
              <a:t>Destacar</a:t>
            </a:r>
            <a:r>
              <a:rPr lang="en-US" sz="2400" dirty="0"/>
              <a:t> </a:t>
            </a:r>
            <a:r>
              <a:rPr lang="en-US" sz="2400" dirty="0" err="1"/>
              <a:t>características</a:t>
            </a:r>
            <a:r>
              <a:rPr lang="en-US" sz="2400" dirty="0"/>
              <a:t> </a:t>
            </a:r>
            <a:r>
              <a:rPr lang="en-US" sz="2400" dirty="0" err="1"/>
              <a:t>relacionadas</a:t>
            </a:r>
            <a:r>
              <a:rPr lang="en-US" sz="2400" dirty="0"/>
              <a:t> a </a:t>
            </a:r>
            <a:r>
              <a:rPr lang="en-US" sz="2400" dirty="0" err="1"/>
              <a:t>inovação</a:t>
            </a:r>
            <a:endParaRPr lang="en-US" sz="2400" dirty="0"/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pt-BR" sz="2400" b="1" dirty="0"/>
          </a:p>
          <a:p>
            <a:pPr>
              <a:lnSpc>
                <a:spcPct val="150000"/>
              </a:lnSpc>
            </a:pPr>
            <a:endParaRPr lang="pt-BR" sz="2400" b="1" dirty="0"/>
          </a:p>
        </p:txBody>
      </p:sp>
      <p:sp>
        <p:nvSpPr>
          <p:cNvPr id="7" name="Retângulo 3"/>
          <p:cNvSpPr/>
          <p:nvPr/>
        </p:nvSpPr>
        <p:spPr>
          <a:xfrm>
            <a:off x="107504" y="3053377"/>
            <a:ext cx="4752528" cy="648000"/>
          </a:xfrm>
          <a:prstGeom prst="homePlate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b="1" dirty="0">
                <a:solidFill>
                  <a:schemeClr val="bg1"/>
                </a:solidFill>
              </a:rPr>
              <a:t>2. </a:t>
            </a:r>
            <a:r>
              <a:rPr lang="en-US" sz="3600" b="1" dirty="0" err="1">
                <a:solidFill>
                  <a:schemeClr val="bg1"/>
                </a:solidFill>
              </a:rPr>
              <a:t>Justificativa</a:t>
            </a:r>
            <a:endParaRPr lang="pt-BR" sz="3600" b="1" dirty="0">
              <a:solidFill>
                <a:schemeClr val="bg1"/>
              </a:solidFill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0" y="745887"/>
            <a:ext cx="9144000" cy="27637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 err="1"/>
              <a:t>Mostrar</a:t>
            </a:r>
            <a:r>
              <a:rPr lang="en-US" sz="2400" dirty="0"/>
              <a:t> </a:t>
            </a:r>
            <a:r>
              <a:rPr lang="en-US" sz="2400" dirty="0" err="1"/>
              <a:t>qual</a:t>
            </a:r>
            <a:r>
              <a:rPr lang="en-US" sz="2400" dirty="0"/>
              <a:t> a </a:t>
            </a:r>
            <a:r>
              <a:rPr lang="en-US" sz="2400" dirty="0" err="1"/>
              <a:t>importância</a:t>
            </a:r>
            <a:r>
              <a:rPr lang="en-US" sz="2400" dirty="0"/>
              <a:t> do </a:t>
            </a:r>
            <a:r>
              <a:rPr lang="en-US" sz="2400" dirty="0" err="1"/>
              <a:t>trabalho</a:t>
            </a:r>
            <a:r>
              <a:rPr lang="en-US" sz="2400" dirty="0"/>
              <a:t> a </a:t>
            </a:r>
            <a:r>
              <a:rPr lang="en-US" sz="2400" dirty="0" err="1"/>
              <a:t>ser</a:t>
            </a:r>
            <a:r>
              <a:rPr lang="en-US" sz="2400" dirty="0"/>
              <a:t> </a:t>
            </a:r>
            <a:r>
              <a:rPr lang="en-US" sz="2400" dirty="0" err="1"/>
              <a:t>feito</a:t>
            </a:r>
            <a:r>
              <a:rPr lang="en-US" sz="2400" dirty="0"/>
              <a:t> e </a:t>
            </a:r>
            <a:r>
              <a:rPr lang="en-US" sz="2400" dirty="0" err="1"/>
              <a:t>porque</a:t>
            </a:r>
            <a:r>
              <a:rPr lang="en-US" sz="2400" dirty="0"/>
              <a:t> </a:t>
            </a:r>
            <a:r>
              <a:rPr lang="en-US" sz="2400" dirty="0" err="1"/>
              <a:t>ele</a:t>
            </a:r>
            <a:r>
              <a:rPr lang="en-US" sz="2400" dirty="0"/>
              <a:t> é </a:t>
            </a:r>
            <a:r>
              <a:rPr lang="en-US" sz="2400" dirty="0" err="1"/>
              <a:t>possível</a:t>
            </a:r>
            <a:r>
              <a:rPr lang="en-US" sz="2400" dirty="0"/>
              <a:t> de </a:t>
            </a:r>
            <a:r>
              <a:rPr lang="en-US" sz="2400" dirty="0" err="1"/>
              <a:t>ser</a:t>
            </a:r>
            <a:r>
              <a:rPr lang="en-US" sz="2400" dirty="0"/>
              <a:t> </a:t>
            </a:r>
            <a:r>
              <a:rPr lang="en-US" sz="2400" dirty="0" err="1"/>
              <a:t>executado</a:t>
            </a:r>
            <a:endParaRPr lang="en-US" sz="2400" dirty="0"/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 err="1"/>
              <a:t>Abordar</a:t>
            </a:r>
            <a:r>
              <a:rPr lang="en-US" sz="2400" dirty="0"/>
              <a:t> </a:t>
            </a:r>
            <a:r>
              <a:rPr lang="en-US" sz="2400" dirty="0" err="1"/>
              <a:t>dificuldades</a:t>
            </a:r>
            <a:r>
              <a:rPr lang="en-US" sz="2400" dirty="0"/>
              <a:t>, </a:t>
            </a:r>
            <a:r>
              <a:rPr lang="en-US" sz="2400" dirty="0" err="1"/>
              <a:t>oportunidades</a:t>
            </a:r>
            <a:r>
              <a:rPr lang="en-US" sz="2400" dirty="0"/>
              <a:t> e </a:t>
            </a:r>
            <a:r>
              <a:rPr lang="en-US" sz="2400" dirty="0" err="1"/>
              <a:t>previsões</a:t>
            </a:r>
            <a:r>
              <a:rPr lang="en-US" sz="2400" dirty="0"/>
              <a:t> a </a:t>
            </a:r>
            <a:r>
              <a:rPr lang="en-US" sz="2400" dirty="0" err="1"/>
              <a:t>respeito</a:t>
            </a:r>
            <a:r>
              <a:rPr lang="en-US" sz="2400" dirty="0"/>
              <a:t> dos </a:t>
            </a:r>
            <a:r>
              <a:rPr lang="en-US" sz="2400" dirty="0" err="1"/>
              <a:t>resultados</a:t>
            </a:r>
            <a:r>
              <a:rPr lang="en-US" sz="2400" dirty="0"/>
              <a:t> </a:t>
            </a:r>
            <a:r>
              <a:rPr lang="en-US" sz="2400" dirty="0" err="1"/>
              <a:t>futuros</a:t>
            </a:r>
            <a:endParaRPr lang="en-US" sz="2400" dirty="0"/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xmlns="" val="19893650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224F7-1D51-4EAE-BB4A-FF281A523155}" type="datetime1">
              <a:rPr lang="pt-BR" smtClean="0"/>
              <a:pPr/>
              <a:t>27/04/2016</a:t>
            </a:fld>
            <a:endParaRPr lang="pt-B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Apresentação do Plano de Projeto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5</a:t>
            </a:fld>
            <a:endParaRPr lang="pt-BR"/>
          </a:p>
        </p:txBody>
      </p:sp>
      <p:sp>
        <p:nvSpPr>
          <p:cNvPr id="14" name="Retângulo 3"/>
          <p:cNvSpPr/>
          <p:nvPr/>
        </p:nvSpPr>
        <p:spPr>
          <a:xfrm>
            <a:off x="107504" y="89650"/>
            <a:ext cx="4752528" cy="648000"/>
          </a:xfrm>
          <a:prstGeom prst="homePlate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b="1" dirty="0">
                <a:solidFill>
                  <a:schemeClr val="bg1"/>
                </a:solidFill>
              </a:rPr>
              <a:t>3. </a:t>
            </a:r>
            <a:r>
              <a:rPr lang="en-US" sz="3600" b="1" dirty="0" err="1">
                <a:solidFill>
                  <a:schemeClr val="bg1"/>
                </a:solidFill>
              </a:rPr>
              <a:t>Objetivos</a:t>
            </a:r>
            <a:endParaRPr lang="pt-BR" sz="3600" b="1" dirty="0">
              <a:solidFill>
                <a:schemeClr val="bg1"/>
              </a:solidFill>
            </a:endParaRPr>
          </a:p>
        </p:txBody>
      </p:sp>
      <p:sp>
        <p:nvSpPr>
          <p:cNvPr id="16" name="CaixaDeTexto 8"/>
          <p:cNvSpPr txBox="1"/>
          <p:nvPr/>
        </p:nvSpPr>
        <p:spPr>
          <a:xfrm>
            <a:off x="0" y="1039019"/>
            <a:ext cx="9144000" cy="73866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 err="1"/>
              <a:t>Mostrar</a:t>
            </a:r>
            <a:r>
              <a:rPr lang="en-US" sz="2400" dirty="0"/>
              <a:t> </a:t>
            </a:r>
            <a:r>
              <a:rPr lang="en-US" sz="2400" dirty="0" err="1"/>
              <a:t>onde</a:t>
            </a:r>
            <a:r>
              <a:rPr lang="en-US" sz="2400" dirty="0"/>
              <a:t> se </a:t>
            </a:r>
            <a:r>
              <a:rPr lang="en-US" sz="2400" dirty="0" err="1"/>
              <a:t>espera</a:t>
            </a:r>
            <a:r>
              <a:rPr lang="en-US" sz="2400" dirty="0"/>
              <a:t> </a:t>
            </a:r>
            <a:r>
              <a:rPr lang="en-US" sz="2400" dirty="0" err="1"/>
              <a:t>chegar</a:t>
            </a:r>
            <a:r>
              <a:rPr lang="en-US" sz="2400" dirty="0"/>
              <a:t> com o </a:t>
            </a:r>
            <a:r>
              <a:rPr lang="en-US" sz="2400" dirty="0" err="1"/>
              <a:t>trabalho</a:t>
            </a:r>
            <a:r>
              <a:rPr lang="en-US" sz="2400" dirty="0"/>
              <a:t>. </a:t>
            </a:r>
            <a:r>
              <a:rPr lang="en-US" sz="2400" dirty="0" err="1"/>
              <a:t>Podem</a:t>
            </a:r>
            <a:r>
              <a:rPr lang="en-US" sz="2400" dirty="0"/>
              <a:t> </a:t>
            </a:r>
            <a:r>
              <a:rPr lang="en-US" sz="2400" dirty="0" err="1"/>
              <a:t>ser</a:t>
            </a:r>
            <a:r>
              <a:rPr lang="en-US" sz="2400" dirty="0"/>
              <a:t> </a:t>
            </a:r>
            <a:r>
              <a:rPr lang="en-US" sz="2400" dirty="0" err="1"/>
              <a:t>divididos</a:t>
            </a:r>
            <a:r>
              <a:rPr lang="en-US" sz="2400" dirty="0"/>
              <a:t> </a:t>
            </a:r>
            <a:r>
              <a:rPr lang="en-US" sz="2400" dirty="0" err="1"/>
              <a:t>em</a:t>
            </a:r>
            <a:r>
              <a:rPr lang="en-US" sz="2400" dirty="0"/>
              <a:t> </a:t>
            </a:r>
            <a:r>
              <a:rPr lang="en-US" sz="2400" dirty="0" err="1"/>
              <a:t>objetivos</a:t>
            </a:r>
            <a:r>
              <a:rPr lang="en-US" sz="2400" dirty="0"/>
              <a:t> </a:t>
            </a:r>
            <a:r>
              <a:rPr lang="en-US" sz="2400" dirty="0" err="1"/>
              <a:t>gerais</a:t>
            </a:r>
            <a:r>
              <a:rPr lang="en-US" sz="2400" dirty="0"/>
              <a:t> e </a:t>
            </a:r>
            <a:r>
              <a:rPr lang="en-US" sz="2400" dirty="0" err="1"/>
              <a:t>específicos</a:t>
            </a:r>
            <a:r>
              <a:rPr lang="en-US" sz="2400" dirty="0"/>
              <a:t>.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 err="1"/>
              <a:t>Descrever</a:t>
            </a:r>
            <a:r>
              <a:rPr lang="en-US" sz="2400" dirty="0"/>
              <a:t> </a:t>
            </a:r>
            <a:r>
              <a:rPr lang="en-US" sz="2400" dirty="0" err="1"/>
              <a:t>os</a:t>
            </a:r>
            <a:r>
              <a:rPr lang="en-US" sz="2400" dirty="0"/>
              <a:t> </a:t>
            </a:r>
            <a:r>
              <a:rPr lang="en-US" sz="2400" dirty="0" err="1"/>
              <a:t>objetivos</a:t>
            </a:r>
            <a:r>
              <a:rPr lang="en-US" sz="2400" dirty="0"/>
              <a:t> </a:t>
            </a:r>
            <a:r>
              <a:rPr lang="en-US" sz="2400" dirty="0" err="1"/>
              <a:t>gerais</a:t>
            </a:r>
            <a:r>
              <a:rPr lang="en-US" sz="2400" dirty="0"/>
              <a:t> (</a:t>
            </a:r>
            <a:r>
              <a:rPr lang="en-US" sz="2400" dirty="0" err="1"/>
              <a:t>Objetivos</a:t>
            </a:r>
            <a:r>
              <a:rPr lang="en-US" sz="2400" dirty="0"/>
              <a:t> </a:t>
            </a:r>
            <a:r>
              <a:rPr lang="en-US" sz="2400" dirty="0" err="1"/>
              <a:t>gerais</a:t>
            </a:r>
            <a:r>
              <a:rPr lang="en-US" sz="2400" dirty="0"/>
              <a:t> </a:t>
            </a:r>
            <a:r>
              <a:rPr lang="en-US" sz="2400" dirty="0" err="1"/>
              <a:t>mostram</a:t>
            </a:r>
            <a:r>
              <a:rPr lang="en-US" sz="2400" dirty="0"/>
              <a:t> a </a:t>
            </a:r>
            <a:r>
              <a:rPr lang="en-US" sz="2400" dirty="0" err="1"/>
              <a:t>intenção</a:t>
            </a:r>
            <a:r>
              <a:rPr lang="en-US" sz="2400" dirty="0"/>
              <a:t> do </a:t>
            </a:r>
            <a:r>
              <a:rPr lang="en-US" sz="2400" dirty="0" err="1"/>
              <a:t>trabalho</a:t>
            </a:r>
            <a:r>
              <a:rPr lang="en-US" sz="2400" dirty="0"/>
              <a:t>, mas </a:t>
            </a:r>
            <a:r>
              <a:rPr lang="en-US" sz="2400" dirty="0" err="1"/>
              <a:t>não</a:t>
            </a:r>
            <a:r>
              <a:rPr lang="en-US" sz="2400" dirty="0"/>
              <a:t> </a:t>
            </a:r>
            <a:r>
              <a:rPr lang="en-US" sz="2400" dirty="0" err="1"/>
              <a:t>mostram</a:t>
            </a:r>
            <a:r>
              <a:rPr lang="en-US" sz="2400" dirty="0"/>
              <a:t> </a:t>
            </a:r>
            <a:r>
              <a:rPr lang="en-US" sz="2400" dirty="0" err="1"/>
              <a:t>quais</a:t>
            </a:r>
            <a:r>
              <a:rPr lang="en-US" sz="2400" dirty="0"/>
              <a:t> as </a:t>
            </a:r>
            <a:r>
              <a:rPr lang="en-US" sz="2400" dirty="0" err="1"/>
              <a:t>etapas</a:t>
            </a:r>
            <a:r>
              <a:rPr lang="en-US" sz="2400" dirty="0"/>
              <a:t> </a:t>
            </a:r>
            <a:r>
              <a:rPr lang="en-US" sz="2400" dirty="0" err="1"/>
              <a:t>intermediárias</a:t>
            </a:r>
            <a:r>
              <a:rPr lang="en-US" sz="2400" dirty="0"/>
              <a:t> para a </a:t>
            </a:r>
            <a:r>
              <a:rPr lang="en-US" sz="2400" dirty="0" err="1"/>
              <a:t>sua</a:t>
            </a:r>
            <a:r>
              <a:rPr lang="en-US" sz="2400" dirty="0"/>
              <a:t> </a:t>
            </a:r>
            <a:r>
              <a:rPr lang="en-US" sz="2400" dirty="0" err="1"/>
              <a:t>consecução</a:t>
            </a:r>
            <a:r>
              <a:rPr lang="en-US" sz="2400" dirty="0"/>
              <a:t>. </a:t>
            </a:r>
            <a:r>
              <a:rPr lang="en-US" sz="2400" dirty="0" err="1"/>
              <a:t>Mostram</a:t>
            </a:r>
            <a:r>
              <a:rPr lang="en-US" sz="2400" dirty="0"/>
              <a:t> o </a:t>
            </a:r>
            <a:r>
              <a:rPr lang="en-US" sz="2400" dirty="0" err="1"/>
              <a:t>fim</a:t>
            </a:r>
            <a:r>
              <a:rPr lang="en-US" sz="2400" dirty="0"/>
              <a:t>, </a:t>
            </a:r>
            <a:r>
              <a:rPr lang="en-US" sz="2400" dirty="0" err="1"/>
              <a:t>não</a:t>
            </a:r>
            <a:r>
              <a:rPr lang="en-US" sz="2400" dirty="0"/>
              <a:t> o </a:t>
            </a:r>
            <a:r>
              <a:rPr lang="en-US" sz="2400" dirty="0" err="1"/>
              <a:t>caminho</a:t>
            </a:r>
            <a:r>
              <a:rPr lang="en-US" sz="2400" dirty="0"/>
              <a:t>)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 err="1"/>
              <a:t>Descrever</a:t>
            </a:r>
            <a:r>
              <a:rPr lang="en-US" sz="2400" dirty="0"/>
              <a:t> </a:t>
            </a:r>
            <a:r>
              <a:rPr lang="en-US" sz="2400" dirty="0" err="1"/>
              <a:t>os</a:t>
            </a:r>
            <a:r>
              <a:rPr lang="en-US" sz="2400" dirty="0"/>
              <a:t> </a:t>
            </a:r>
            <a:r>
              <a:rPr lang="en-US" sz="2400" dirty="0" err="1"/>
              <a:t>objetivos</a:t>
            </a:r>
            <a:r>
              <a:rPr lang="en-US" sz="2400" dirty="0"/>
              <a:t> </a:t>
            </a:r>
            <a:r>
              <a:rPr lang="en-US" sz="2400" dirty="0" err="1"/>
              <a:t>específicos</a:t>
            </a:r>
            <a:r>
              <a:rPr lang="en-US" sz="2400" dirty="0"/>
              <a:t> (</a:t>
            </a:r>
            <a:r>
              <a:rPr lang="en-US" sz="2400" dirty="0" err="1"/>
              <a:t>Objetivos</a:t>
            </a:r>
            <a:r>
              <a:rPr lang="en-US" sz="2400" dirty="0"/>
              <a:t> </a:t>
            </a:r>
            <a:r>
              <a:rPr lang="en-US" sz="2400" dirty="0" err="1"/>
              <a:t>específicos</a:t>
            </a:r>
            <a:r>
              <a:rPr lang="en-US" sz="2400" dirty="0"/>
              <a:t> </a:t>
            </a:r>
            <a:r>
              <a:rPr lang="en-US" sz="2400" dirty="0" err="1"/>
              <a:t>mostram</a:t>
            </a:r>
            <a:r>
              <a:rPr lang="en-US" sz="2400" dirty="0"/>
              <a:t> as </a:t>
            </a:r>
            <a:r>
              <a:rPr lang="en-US" sz="2400" dirty="0" err="1"/>
              <a:t>etapas</a:t>
            </a:r>
            <a:r>
              <a:rPr lang="en-US" sz="2400" dirty="0"/>
              <a:t> a </a:t>
            </a:r>
            <a:r>
              <a:rPr lang="en-US" sz="2400" dirty="0" err="1"/>
              <a:t>serem</a:t>
            </a:r>
            <a:r>
              <a:rPr lang="en-US" sz="2400" dirty="0"/>
              <a:t> </a:t>
            </a:r>
            <a:r>
              <a:rPr lang="en-US" sz="2400" dirty="0" err="1"/>
              <a:t>percorridas</a:t>
            </a:r>
            <a:r>
              <a:rPr lang="en-US" sz="2400" dirty="0"/>
              <a:t> </a:t>
            </a:r>
            <a:r>
              <a:rPr lang="en-US" sz="2400" dirty="0" err="1"/>
              <a:t>ao</a:t>
            </a:r>
            <a:r>
              <a:rPr lang="en-US" sz="2400" dirty="0"/>
              <a:t> </a:t>
            </a:r>
            <a:r>
              <a:rPr lang="en-US" sz="2400" dirty="0" err="1"/>
              <a:t>longo</a:t>
            </a:r>
            <a:r>
              <a:rPr lang="en-US" sz="2400" dirty="0"/>
              <a:t> do </a:t>
            </a:r>
            <a:r>
              <a:rPr lang="en-US" sz="2400" dirty="0" err="1"/>
              <a:t>processo</a:t>
            </a:r>
            <a:r>
              <a:rPr lang="en-US" sz="2400" dirty="0"/>
              <a:t> de </a:t>
            </a:r>
            <a:r>
              <a:rPr lang="en-US" sz="2400" dirty="0" err="1"/>
              <a:t>pesquisa</a:t>
            </a:r>
            <a:r>
              <a:rPr lang="en-US" sz="2400" dirty="0"/>
              <a:t>. Este </a:t>
            </a:r>
            <a:r>
              <a:rPr lang="en-US" sz="2400" dirty="0" err="1"/>
              <a:t>caminho</a:t>
            </a:r>
            <a:r>
              <a:rPr lang="en-US" sz="2400" dirty="0"/>
              <a:t> </a:t>
            </a:r>
            <a:r>
              <a:rPr lang="en-US" sz="2400" dirty="0" err="1"/>
              <a:t>deve</a:t>
            </a:r>
            <a:r>
              <a:rPr lang="en-US" sz="2400" dirty="0"/>
              <a:t> </a:t>
            </a:r>
            <a:r>
              <a:rPr lang="en-US" sz="2400" dirty="0" err="1"/>
              <a:t>ser</a:t>
            </a:r>
            <a:r>
              <a:rPr lang="en-US" sz="2400" dirty="0"/>
              <a:t> </a:t>
            </a:r>
            <a:r>
              <a:rPr lang="en-US" sz="2400" dirty="0" err="1"/>
              <a:t>detalhado</a:t>
            </a:r>
            <a:r>
              <a:rPr lang="en-US" sz="2400" dirty="0"/>
              <a:t> </a:t>
            </a:r>
            <a:r>
              <a:rPr lang="en-US" sz="2400" dirty="0" err="1"/>
              <a:t>ao</a:t>
            </a:r>
            <a:r>
              <a:rPr lang="en-US" sz="2400" dirty="0"/>
              <a:t> </a:t>
            </a:r>
            <a:r>
              <a:rPr lang="en-US" sz="2400" dirty="0" err="1"/>
              <a:t>máximo</a:t>
            </a:r>
            <a:r>
              <a:rPr lang="en-US" sz="2400" dirty="0"/>
              <a:t>, </a:t>
            </a:r>
            <a:r>
              <a:rPr lang="en-US" sz="2400" dirty="0" err="1"/>
              <a:t>pois</a:t>
            </a:r>
            <a:r>
              <a:rPr lang="en-US" sz="2400" dirty="0"/>
              <a:t> </a:t>
            </a:r>
            <a:r>
              <a:rPr lang="en-US" sz="2400" dirty="0" err="1"/>
              <a:t>revela</a:t>
            </a:r>
            <a:r>
              <a:rPr lang="en-US" sz="2400" dirty="0"/>
              <a:t> a </a:t>
            </a:r>
            <a:r>
              <a:rPr lang="en-US" sz="2400" dirty="0" err="1"/>
              <a:t>quantidade</a:t>
            </a:r>
            <a:r>
              <a:rPr lang="en-US" sz="2400" dirty="0"/>
              <a:t> de </a:t>
            </a:r>
            <a:r>
              <a:rPr lang="en-US" sz="2400" dirty="0" err="1"/>
              <a:t>trabalho</a:t>
            </a:r>
            <a:r>
              <a:rPr lang="en-US" sz="2400" dirty="0"/>
              <a:t> a </a:t>
            </a:r>
            <a:r>
              <a:rPr lang="en-US" sz="2400" dirty="0" err="1"/>
              <a:t>ser</a:t>
            </a:r>
            <a:r>
              <a:rPr lang="en-US" sz="2400" dirty="0"/>
              <a:t> </a:t>
            </a:r>
            <a:r>
              <a:rPr lang="en-US" sz="2400" dirty="0" err="1"/>
              <a:t>realizado</a:t>
            </a:r>
            <a:r>
              <a:rPr lang="en-US" sz="2400" dirty="0"/>
              <a:t> e o tempo </a:t>
            </a:r>
            <a:r>
              <a:rPr lang="en-US" sz="2400" dirty="0" err="1"/>
              <a:t>necessário</a:t>
            </a:r>
            <a:r>
              <a:rPr lang="en-US" sz="2400" dirty="0"/>
              <a:t> para </a:t>
            </a:r>
            <a:r>
              <a:rPr lang="en-US" sz="2400" dirty="0" err="1"/>
              <a:t>isso</a:t>
            </a:r>
            <a:r>
              <a:rPr lang="en-US" sz="2400" dirty="0"/>
              <a:t>)</a:t>
            </a:r>
          </a:p>
          <a:p>
            <a:pPr>
              <a:lnSpc>
                <a:spcPct val="150000"/>
              </a:lnSpc>
            </a:pPr>
            <a:endParaRPr lang="en-US" sz="2400" dirty="0"/>
          </a:p>
          <a:p>
            <a:pPr>
              <a:lnSpc>
                <a:spcPct val="150000"/>
              </a:lnSpc>
            </a:pPr>
            <a:endParaRPr lang="en-US" sz="3600" b="1" dirty="0"/>
          </a:p>
          <a:p>
            <a:pPr>
              <a:lnSpc>
                <a:spcPct val="150000"/>
              </a:lnSpc>
            </a:pPr>
            <a:endParaRPr lang="pt-BR" sz="3200" b="1" dirty="0"/>
          </a:p>
        </p:txBody>
      </p:sp>
    </p:spTree>
    <p:extLst>
      <p:ext uri="{BB962C8B-B14F-4D97-AF65-F5344CB8AC3E}">
        <p14:creationId xmlns:p14="http://schemas.microsoft.com/office/powerpoint/2010/main" xmlns="" val="41200099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224F7-1D51-4EAE-BB4A-FF281A523155}" type="datetime1">
              <a:rPr lang="pt-BR" smtClean="0"/>
              <a:pPr/>
              <a:t>27/04/2016</a:t>
            </a:fld>
            <a:endParaRPr lang="pt-B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Apresentação do Plano de Projeto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6</a:t>
            </a:fld>
            <a:endParaRPr lang="pt-BR"/>
          </a:p>
        </p:txBody>
      </p:sp>
      <p:sp>
        <p:nvSpPr>
          <p:cNvPr id="14" name="Retângulo 3"/>
          <p:cNvSpPr/>
          <p:nvPr/>
        </p:nvSpPr>
        <p:spPr>
          <a:xfrm>
            <a:off x="107504" y="89650"/>
            <a:ext cx="4752528" cy="648000"/>
          </a:xfrm>
          <a:prstGeom prst="homePlate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b="1" dirty="0">
                <a:solidFill>
                  <a:schemeClr val="bg1"/>
                </a:solidFill>
              </a:rPr>
              <a:t>4. </a:t>
            </a:r>
            <a:r>
              <a:rPr lang="en-US" sz="3600" b="1" dirty="0" err="1">
                <a:solidFill>
                  <a:schemeClr val="bg1"/>
                </a:solidFill>
              </a:rPr>
              <a:t>Metodologia</a:t>
            </a:r>
            <a:endParaRPr lang="pt-BR" sz="3600" b="1" dirty="0">
              <a:solidFill>
                <a:schemeClr val="bg1"/>
              </a:solidFill>
            </a:endParaRPr>
          </a:p>
        </p:txBody>
      </p:sp>
      <p:sp>
        <p:nvSpPr>
          <p:cNvPr id="16" name="CaixaDeTexto 8"/>
          <p:cNvSpPr txBox="1"/>
          <p:nvPr/>
        </p:nvSpPr>
        <p:spPr>
          <a:xfrm>
            <a:off x="0" y="764704"/>
            <a:ext cx="9144000" cy="33590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 err="1"/>
              <a:t>Descrição</a:t>
            </a:r>
            <a:r>
              <a:rPr lang="en-US" sz="2400" dirty="0"/>
              <a:t> de </a:t>
            </a:r>
            <a:r>
              <a:rPr lang="en-US" sz="2400" dirty="0" err="1"/>
              <a:t>como</a:t>
            </a:r>
            <a:r>
              <a:rPr lang="en-US" sz="2400" dirty="0"/>
              <a:t> </a:t>
            </a:r>
            <a:r>
              <a:rPr lang="en-US" sz="2400" dirty="0" err="1"/>
              <a:t>será</a:t>
            </a:r>
            <a:r>
              <a:rPr lang="en-US" sz="2400" dirty="0"/>
              <a:t> </a:t>
            </a:r>
            <a:r>
              <a:rPr lang="en-US" sz="2400" dirty="0" err="1"/>
              <a:t>realizada</a:t>
            </a:r>
            <a:r>
              <a:rPr lang="en-US" sz="2400" dirty="0"/>
              <a:t> a </a:t>
            </a:r>
            <a:r>
              <a:rPr lang="en-US" sz="2400" dirty="0" err="1"/>
              <a:t>pesquisa</a:t>
            </a:r>
            <a:endParaRPr lang="en-US" sz="2400" dirty="0"/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 err="1"/>
              <a:t>Indicar</a:t>
            </a:r>
            <a:r>
              <a:rPr lang="en-US" sz="2400" dirty="0"/>
              <a:t> </a:t>
            </a:r>
            <a:r>
              <a:rPr lang="en-US" sz="2400" dirty="0" err="1"/>
              <a:t>claramente</a:t>
            </a:r>
            <a:r>
              <a:rPr lang="en-US" sz="2400" dirty="0"/>
              <a:t> </a:t>
            </a:r>
            <a:r>
              <a:rPr lang="en-US" sz="2400" dirty="0" err="1"/>
              <a:t>ao</a:t>
            </a:r>
            <a:r>
              <a:rPr lang="en-US" sz="2400" dirty="0"/>
              <a:t> </a:t>
            </a:r>
            <a:r>
              <a:rPr lang="en-US" sz="2400" dirty="0" err="1"/>
              <a:t>leitor</a:t>
            </a:r>
            <a:r>
              <a:rPr lang="en-US" sz="2400" dirty="0"/>
              <a:t> </a:t>
            </a:r>
            <a:r>
              <a:rPr lang="en-US" sz="2400" dirty="0" err="1"/>
              <a:t>como</a:t>
            </a:r>
            <a:r>
              <a:rPr lang="en-US" sz="2400" dirty="0"/>
              <a:t> </a:t>
            </a:r>
            <a:r>
              <a:rPr lang="en-US" sz="2400" dirty="0" err="1"/>
              <a:t>será</a:t>
            </a:r>
            <a:r>
              <a:rPr lang="en-US" sz="2400" dirty="0"/>
              <a:t> </a:t>
            </a:r>
            <a:r>
              <a:rPr lang="en-US" sz="2400" dirty="0" err="1"/>
              <a:t>feito</a:t>
            </a:r>
            <a:r>
              <a:rPr lang="en-US" sz="2400" dirty="0"/>
              <a:t> o </a:t>
            </a:r>
            <a:r>
              <a:rPr lang="en-US" sz="2400" dirty="0" err="1"/>
              <a:t>trabalho</a:t>
            </a:r>
            <a:r>
              <a:rPr lang="en-US" sz="2400" dirty="0"/>
              <a:t> para </a:t>
            </a:r>
            <a:r>
              <a:rPr lang="en-US" sz="2400" dirty="0" err="1"/>
              <a:t>que</a:t>
            </a:r>
            <a:r>
              <a:rPr lang="en-US" sz="2400" dirty="0"/>
              <a:t> </a:t>
            </a:r>
            <a:r>
              <a:rPr lang="en-US" sz="2400" dirty="0" err="1"/>
              <a:t>ele</a:t>
            </a:r>
            <a:r>
              <a:rPr lang="en-US" sz="2400" dirty="0"/>
              <a:t> </a:t>
            </a:r>
            <a:r>
              <a:rPr lang="en-US" sz="2400" dirty="0" err="1"/>
              <a:t>possa</a:t>
            </a:r>
            <a:r>
              <a:rPr lang="en-US" sz="2400" dirty="0"/>
              <a:t> </a:t>
            </a:r>
            <a:r>
              <a:rPr lang="en-US" sz="2400" dirty="0" err="1"/>
              <a:t>avaliar</a:t>
            </a:r>
            <a:r>
              <a:rPr lang="en-US" sz="2400" dirty="0"/>
              <a:t> </a:t>
            </a:r>
            <a:r>
              <a:rPr lang="en-US" sz="2400" dirty="0" err="1"/>
              <a:t>adequadamente</a:t>
            </a:r>
            <a:r>
              <a:rPr lang="en-US" sz="2400" dirty="0"/>
              <a:t> </a:t>
            </a:r>
            <a:r>
              <a:rPr lang="en-US" sz="2400" dirty="0" err="1"/>
              <a:t>viabilidade</a:t>
            </a:r>
            <a:r>
              <a:rPr lang="en-US" sz="2400" dirty="0"/>
              <a:t> e </a:t>
            </a:r>
            <a:r>
              <a:rPr lang="en-US" sz="2400" dirty="0" err="1"/>
              <a:t>possíveis</a:t>
            </a:r>
            <a:r>
              <a:rPr lang="en-US" sz="2400" dirty="0"/>
              <a:t> </a:t>
            </a:r>
            <a:r>
              <a:rPr lang="en-US" sz="2400" dirty="0" err="1"/>
              <a:t>resultados</a:t>
            </a:r>
            <a:endParaRPr lang="en-US" sz="2400" dirty="0"/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 err="1"/>
              <a:t>Utilizar</a:t>
            </a:r>
            <a:r>
              <a:rPr lang="en-US" sz="2400" dirty="0"/>
              <a:t> </a:t>
            </a:r>
            <a:r>
              <a:rPr lang="en-US" sz="2400" dirty="0" err="1"/>
              <a:t>fluxograma</a:t>
            </a:r>
            <a:r>
              <a:rPr lang="en-US" sz="2400" dirty="0"/>
              <a:t> para </a:t>
            </a:r>
            <a:r>
              <a:rPr lang="en-US" sz="2400" dirty="0" err="1"/>
              <a:t>apresentar</a:t>
            </a:r>
            <a:r>
              <a:rPr lang="en-US" sz="2400" dirty="0"/>
              <a:t> a </a:t>
            </a:r>
            <a:r>
              <a:rPr lang="en-US" sz="2400" dirty="0" err="1"/>
              <a:t>metodologia</a:t>
            </a:r>
            <a:endParaRPr lang="en-US" sz="2400" dirty="0"/>
          </a:p>
          <a:p>
            <a:pPr>
              <a:lnSpc>
                <a:spcPct val="150000"/>
              </a:lnSpc>
            </a:pPr>
            <a:endParaRPr lang="en-US" sz="2400" b="1" dirty="0"/>
          </a:p>
          <a:p>
            <a:pPr>
              <a:lnSpc>
                <a:spcPct val="150000"/>
              </a:lnSpc>
            </a:pPr>
            <a:endParaRPr lang="pt-BR" sz="2400" b="1" dirty="0"/>
          </a:p>
        </p:txBody>
      </p:sp>
      <p:graphicFrame>
        <p:nvGraphicFramePr>
          <p:cNvPr id="5" name="Diagrama 4"/>
          <p:cNvGraphicFramePr/>
          <p:nvPr>
            <p:extLst>
              <p:ext uri="{D42A27DB-BD31-4B8C-83A1-F6EECF244321}">
                <p14:modId xmlns:p14="http://schemas.microsoft.com/office/powerpoint/2010/main" xmlns="" val="4044651477"/>
              </p:ext>
            </p:extLst>
          </p:nvPr>
        </p:nvGraphicFramePr>
        <p:xfrm>
          <a:off x="467544" y="3140968"/>
          <a:ext cx="8208912" cy="33439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26381383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224F7-1D51-4EAE-BB4A-FF281A523155}" type="datetime1">
              <a:rPr lang="pt-BR" smtClean="0"/>
              <a:pPr/>
              <a:t>27/04/2016</a:t>
            </a:fld>
            <a:endParaRPr lang="pt-B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Apresentação do Plano de Projeto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7</a:t>
            </a:fld>
            <a:endParaRPr lang="pt-BR"/>
          </a:p>
        </p:txBody>
      </p:sp>
      <p:sp>
        <p:nvSpPr>
          <p:cNvPr id="14" name="Retângulo 3"/>
          <p:cNvSpPr/>
          <p:nvPr/>
        </p:nvSpPr>
        <p:spPr>
          <a:xfrm>
            <a:off x="107504" y="89650"/>
            <a:ext cx="5400600" cy="648000"/>
          </a:xfrm>
          <a:prstGeom prst="homePlate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b="1" dirty="0">
                <a:solidFill>
                  <a:schemeClr val="bg1"/>
                </a:solidFill>
              </a:rPr>
              <a:t>5. </a:t>
            </a:r>
            <a:r>
              <a:rPr lang="en-US" sz="3600" b="1" dirty="0" err="1">
                <a:solidFill>
                  <a:schemeClr val="bg1"/>
                </a:solidFill>
              </a:rPr>
              <a:t>Cronograma</a:t>
            </a:r>
            <a:endParaRPr lang="pt-BR" sz="3600" b="1" dirty="0">
              <a:solidFill>
                <a:schemeClr val="bg1"/>
              </a:solidFill>
            </a:endParaRPr>
          </a:p>
        </p:txBody>
      </p:sp>
      <p:sp>
        <p:nvSpPr>
          <p:cNvPr id="16" name="CaixaDeTexto 8"/>
          <p:cNvSpPr txBox="1"/>
          <p:nvPr/>
        </p:nvSpPr>
        <p:spPr>
          <a:xfrm>
            <a:off x="0" y="692696"/>
            <a:ext cx="91440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 err="1"/>
              <a:t>Inserir</a:t>
            </a:r>
            <a:r>
              <a:rPr lang="en-US" sz="2400" dirty="0"/>
              <a:t> </a:t>
            </a:r>
            <a:r>
              <a:rPr lang="en-US" sz="2400" dirty="0" err="1"/>
              <a:t>cronograma</a:t>
            </a:r>
            <a:r>
              <a:rPr lang="en-US" sz="2400" dirty="0"/>
              <a:t> </a:t>
            </a:r>
            <a:r>
              <a:rPr lang="en-US" sz="2400" dirty="0" err="1"/>
              <a:t>geral</a:t>
            </a:r>
            <a:r>
              <a:rPr lang="en-US" sz="2400" dirty="0"/>
              <a:t> (</a:t>
            </a:r>
            <a:r>
              <a:rPr lang="en-US" sz="2400" dirty="0" err="1"/>
              <a:t>destacar</a:t>
            </a:r>
            <a:r>
              <a:rPr lang="en-US" sz="2400" dirty="0"/>
              <a:t> </a:t>
            </a:r>
            <a:r>
              <a:rPr lang="en-US" sz="2400" dirty="0" err="1"/>
              <a:t>evolução</a:t>
            </a:r>
            <a:r>
              <a:rPr lang="en-US" sz="2400" dirty="0"/>
              <a:t> do </a:t>
            </a:r>
            <a:r>
              <a:rPr lang="en-US" sz="2400" dirty="0" err="1"/>
              <a:t>projeto</a:t>
            </a:r>
            <a:r>
              <a:rPr lang="en-US" sz="2400" dirty="0"/>
              <a:t>, </a:t>
            </a:r>
            <a:r>
              <a:rPr lang="en-US" sz="2400" dirty="0" err="1"/>
              <a:t>matérias</a:t>
            </a:r>
            <a:r>
              <a:rPr lang="en-US" sz="2400" dirty="0"/>
              <a:t> </a:t>
            </a:r>
            <a:r>
              <a:rPr lang="en-US" sz="2400" dirty="0" err="1"/>
              <a:t>cursadas</a:t>
            </a:r>
            <a:r>
              <a:rPr lang="en-US" sz="2400" dirty="0"/>
              <a:t> e </a:t>
            </a:r>
            <a:r>
              <a:rPr lang="en-US" sz="2400" dirty="0" err="1"/>
              <a:t>outras</a:t>
            </a:r>
            <a:r>
              <a:rPr lang="en-US" sz="2400" dirty="0"/>
              <a:t> </a:t>
            </a:r>
            <a:r>
              <a:rPr lang="en-US" sz="2400" dirty="0" err="1"/>
              <a:t>informações</a:t>
            </a:r>
            <a:r>
              <a:rPr lang="en-US" sz="2400" dirty="0"/>
              <a:t> </a:t>
            </a:r>
            <a:r>
              <a:rPr lang="en-US" sz="2400" dirty="0" err="1"/>
              <a:t>relevantes</a:t>
            </a:r>
            <a:r>
              <a:rPr lang="en-US" sz="2400" dirty="0"/>
              <a:t>)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 err="1"/>
              <a:t>Detalhar</a:t>
            </a:r>
            <a:r>
              <a:rPr lang="en-US" sz="2400" dirty="0"/>
              <a:t> </a:t>
            </a:r>
            <a:r>
              <a:rPr lang="en-US" sz="2400" dirty="0" err="1"/>
              <a:t>tanto</a:t>
            </a:r>
            <a:r>
              <a:rPr lang="en-US" sz="2400" dirty="0"/>
              <a:t> </a:t>
            </a:r>
            <a:r>
              <a:rPr lang="en-US" sz="2400" dirty="0" err="1"/>
              <a:t>quanto</a:t>
            </a:r>
            <a:r>
              <a:rPr lang="en-US" sz="2400" dirty="0"/>
              <a:t> </a:t>
            </a:r>
            <a:r>
              <a:rPr lang="en-US" sz="2400" dirty="0" err="1"/>
              <a:t>possível</a:t>
            </a:r>
            <a:r>
              <a:rPr lang="en-US" sz="2400" dirty="0"/>
              <a:t> </a:t>
            </a:r>
            <a:r>
              <a:rPr lang="en-US" sz="2400" dirty="0" err="1"/>
              <a:t>os</a:t>
            </a:r>
            <a:r>
              <a:rPr lang="en-US" sz="2400" dirty="0"/>
              <a:t> </a:t>
            </a:r>
            <a:r>
              <a:rPr lang="en-US" sz="2400" dirty="0" err="1"/>
              <a:t>resultados</a:t>
            </a:r>
            <a:r>
              <a:rPr lang="en-US" sz="2400" dirty="0"/>
              <a:t> </a:t>
            </a:r>
            <a:r>
              <a:rPr lang="en-US" sz="2400" dirty="0" err="1"/>
              <a:t>já</a:t>
            </a:r>
            <a:r>
              <a:rPr lang="en-US" sz="2400" dirty="0"/>
              <a:t> </a:t>
            </a:r>
            <a:r>
              <a:rPr lang="en-US" sz="2400" dirty="0" err="1"/>
              <a:t>alcançados</a:t>
            </a:r>
            <a:r>
              <a:rPr lang="en-US" sz="2400" dirty="0"/>
              <a:t> e as </a:t>
            </a:r>
            <a:r>
              <a:rPr lang="en-US" sz="2400" dirty="0" err="1"/>
              <a:t>atividades</a:t>
            </a:r>
            <a:r>
              <a:rPr lang="en-US" sz="2400" dirty="0"/>
              <a:t> que </a:t>
            </a:r>
            <a:r>
              <a:rPr lang="en-US" sz="2400" dirty="0" err="1"/>
              <a:t>ainda</a:t>
            </a:r>
            <a:r>
              <a:rPr lang="en-US" sz="2400" dirty="0"/>
              <a:t> </a:t>
            </a:r>
            <a:r>
              <a:rPr lang="en-US" sz="2400" dirty="0" err="1"/>
              <a:t>não</a:t>
            </a:r>
            <a:r>
              <a:rPr lang="en-US" sz="2400" dirty="0"/>
              <a:t> </a:t>
            </a:r>
            <a:r>
              <a:rPr lang="en-US" sz="2400" dirty="0" err="1"/>
              <a:t>foram</a:t>
            </a:r>
            <a:r>
              <a:rPr lang="en-US" sz="2400" dirty="0"/>
              <a:t> </a:t>
            </a:r>
            <a:r>
              <a:rPr lang="en-US" sz="2400" dirty="0" err="1"/>
              <a:t>realizadas</a:t>
            </a:r>
            <a:r>
              <a:rPr lang="en-US" sz="2400" dirty="0"/>
              <a:t> 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 err="1"/>
              <a:t>Justificar</a:t>
            </a:r>
            <a:r>
              <a:rPr lang="en-US" sz="2400" dirty="0"/>
              <a:t> </a:t>
            </a:r>
            <a:r>
              <a:rPr lang="en-US" sz="2400" dirty="0" err="1"/>
              <a:t>caso</a:t>
            </a:r>
            <a:r>
              <a:rPr lang="en-US" sz="2400" dirty="0"/>
              <a:t> </a:t>
            </a:r>
            <a:r>
              <a:rPr lang="en-US" sz="2400" dirty="0" err="1"/>
              <a:t>exista</a:t>
            </a:r>
            <a:r>
              <a:rPr lang="en-US" sz="2400" dirty="0"/>
              <a:t> </a:t>
            </a:r>
            <a:r>
              <a:rPr lang="en-US" sz="2400" dirty="0" err="1"/>
              <a:t>uma</a:t>
            </a:r>
            <a:r>
              <a:rPr lang="en-US" sz="2400" dirty="0"/>
              <a:t> </a:t>
            </a:r>
            <a:r>
              <a:rPr lang="en-US" sz="2400" dirty="0" err="1"/>
              <a:t>alteração</a:t>
            </a:r>
            <a:r>
              <a:rPr lang="en-US" sz="2400" dirty="0"/>
              <a:t> de </a:t>
            </a:r>
            <a:r>
              <a:rPr lang="en-US" sz="2400" dirty="0" err="1"/>
              <a:t>cronograma</a:t>
            </a:r>
            <a:endParaRPr lang="en-US" sz="2400" b="1" dirty="0"/>
          </a:p>
          <a:p>
            <a:pPr>
              <a:lnSpc>
                <a:spcPct val="150000"/>
              </a:lnSpc>
            </a:pPr>
            <a:endParaRPr lang="pt-BR" sz="2400" b="1" dirty="0"/>
          </a:p>
        </p:txBody>
      </p:sp>
      <p:sp>
        <p:nvSpPr>
          <p:cNvPr id="9" name="Retângulo 3"/>
          <p:cNvSpPr/>
          <p:nvPr/>
        </p:nvSpPr>
        <p:spPr>
          <a:xfrm>
            <a:off x="107504" y="4221088"/>
            <a:ext cx="5616624" cy="648000"/>
          </a:xfrm>
          <a:prstGeom prst="homePlate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b="1" dirty="0">
                <a:solidFill>
                  <a:schemeClr val="bg1"/>
                </a:solidFill>
              </a:rPr>
              <a:t>6. </a:t>
            </a:r>
            <a:r>
              <a:rPr lang="en-US" sz="3600" b="1" dirty="0" err="1">
                <a:solidFill>
                  <a:schemeClr val="bg1"/>
                </a:solidFill>
              </a:rPr>
              <a:t>Resultados</a:t>
            </a:r>
            <a:r>
              <a:rPr lang="en-US" sz="3600" b="1" dirty="0">
                <a:solidFill>
                  <a:schemeClr val="bg1"/>
                </a:solidFill>
              </a:rPr>
              <a:t> </a:t>
            </a:r>
            <a:r>
              <a:rPr lang="en-US" sz="3600" b="1" dirty="0" err="1">
                <a:solidFill>
                  <a:schemeClr val="bg1"/>
                </a:solidFill>
              </a:rPr>
              <a:t>esperados</a:t>
            </a:r>
            <a:endParaRPr lang="pt-BR" sz="3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381383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224F7-1D51-4EAE-BB4A-FF281A523155}" type="datetime1">
              <a:rPr lang="pt-BR" smtClean="0"/>
              <a:pPr/>
              <a:t>27/04/2016</a:t>
            </a:fld>
            <a:endParaRPr lang="pt-B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Apresentação do Plano de Projeto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8</a:t>
            </a:fld>
            <a:endParaRPr lang="pt-BR"/>
          </a:p>
        </p:txBody>
      </p:sp>
      <p:sp>
        <p:nvSpPr>
          <p:cNvPr id="14" name="Retângulo 3"/>
          <p:cNvSpPr/>
          <p:nvPr/>
        </p:nvSpPr>
        <p:spPr>
          <a:xfrm>
            <a:off x="107504" y="89650"/>
            <a:ext cx="4752528" cy="648000"/>
          </a:xfrm>
          <a:prstGeom prst="homePlate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b="1" dirty="0">
                <a:solidFill>
                  <a:schemeClr val="bg1"/>
                </a:solidFill>
              </a:rPr>
              <a:t>6. </a:t>
            </a:r>
            <a:r>
              <a:rPr lang="en-US" sz="3600" b="1" dirty="0" err="1">
                <a:solidFill>
                  <a:schemeClr val="bg1"/>
                </a:solidFill>
              </a:rPr>
              <a:t>Referências</a:t>
            </a:r>
            <a:endParaRPr lang="pt-BR" sz="3600" b="1" dirty="0">
              <a:solidFill>
                <a:schemeClr val="bg1"/>
              </a:solidFill>
            </a:endParaRPr>
          </a:p>
        </p:txBody>
      </p:sp>
      <p:sp>
        <p:nvSpPr>
          <p:cNvPr id="16" name="CaixaDeTexto 8"/>
          <p:cNvSpPr txBox="1"/>
          <p:nvPr/>
        </p:nvSpPr>
        <p:spPr>
          <a:xfrm>
            <a:off x="0" y="1039019"/>
            <a:ext cx="9144000" cy="3877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 err="1" smtClean="0"/>
              <a:t>Ver</a:t>
            </a:r>
            <a:r>
              <a:rPr lang="en-US" sz="2000" dirty="0" smtClean="0"/>
              <a:t> </a:t>
            </a:r>
            <a:r>
              <a:rPr lang="en-US" sz="2000" dirty="0" err="1" smtClean="0"/>
              <a:t>diretrizes</a:t>
            </a:r>
            <a:r>
              <a:rPr lang="en-US" sz="2000" dirty="0" smtClean="0"/>
              <a:t> </a:t>
            </a:r>
            <a:r>
              <a:rPr lang="en-US" sz="2000" dirty="0" err="1" smtClean="0"/>
              <a:t>em</a:t>
            </a:r>
            <a:r>
              <a:rPr lang="en-US" sz="2000" dirty="0" smtClean="0"/>
              <a:t> http://www.poli.usp.br/images/stories/media/download/bibliotecas/DiretrizesTesesDissertacoes.pdf</a:t>
            </a:r>
            <a:endParaRPr lang="en-US" sz="2000" b="1" dirty="0"/>
          </a:p>
          <a:p>
            <a:pPr>
              <a:lnSpc>
                <a:spcPct val="150000"/>
              </a:lnSpc>
            </a:pPr>
            <a:endParaRPr lang="en-US" sz="2800" dirty="0"/>
          </a:p>
          <a:p>
            <a:pPr>
              <a:lnSpc>
                <a:spcPct val="150000"/>
              </a:lnSpc>
            </a:pPr>
            <a:endParaRPr lang="en-US" sz="4000" b="1" dirty="0"/>
          </a:p>
          <a:p>
            <a:pPr>
              <a:lnSpc>
                <a:spcPct val="150000"/>
              </a:lnSpc>
            </a:pPr>
            <a:endParaRPr lang="pt-BR" sz="3600" b="1" dirty="0"/>
          </a:p>
        </p:txBody>
      </p:sp>
    </p:spTree>
    <p:extLst>
      <p:ext uri="{BB962C8B-B14F-4D97-AF65-F5344CB8AC3E}">
        <p14:creationId xmlns:p14="http://schemas.microsoft.com/office/powerpoint/2010/main" xmlns="" val="91023144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ketchboo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55000"/>
                <a:lumMod val="90000"/>
              </a:schemeClr>
              <a:schemeClr val="phClr">
                <a:tint val="92000"/>
                <a:satMod val="120000"/>
                <a:lumMod val="103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shade val="96000"/>
              </a:schemeClr>
              <a:schemeClr val="phClr">
                <a:tint val="98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420</TotalTime>
  <Words>479</Words>
  <Application>Microsoft Office PowerPoint</Application>
  <PresentationFormat>Apresentação na tela (4:3)</PresentationFormat>
  <Paragraphs>68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9" baseType="lpstr">
      <vt:lpstr>Sketchbook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Bernardo</dc:creator>
  <cp:lastModifiedBy>eliany.funari</cp:lastModifiedBy>
  <cp:revision>45</cp:revision>
  <dcterms:created xsi:type="dcterms:W3CDTF">2015-03-25T02:51:34Z</dcterms:created>
  <dcterms:modified xsi:type="dcterms:W3CDTF">2016-04-27T17:58:30Z</dcterms:modified>
</cp:coreProperties>
</file>