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3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5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2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0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4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3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4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4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0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52B29-14CD-49F1-84B4-51C71CEA41A1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12401-32EC-4666-99F7-AD5036A807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5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1470025"/>
          </a:xfrm>
        </p:spPr>
        <p:txBody>
          <a:bodyPr/>
          <a:lstStyle/>
          <a:p>
            <a:r>
              <a:rPr lang="pt-BR" b="1" dirty="0" smtClean="0"/>
              <a:t>Introdução a </a:t>
            </a:r>
            <a:r>
              <a:rPr lang="pt-BR" b="1" dirty="0" err="1" smtClean="0"/>
              <a:t>Psicometria</a:t>
            </a:r>
            <a:endParaRPr lang="en-U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/>
              <a:t>Sérgio </a:t>
            </a:r>
            <a:r>
              <a:rPr lang="pt-BR" b="1" dirty="0" err="1" smtClean="0"/>
              <a:t>Fukusima</a:t>
            </a:r>
            <a:endParaRPr lang="pt-BR" b="1" dirty="0" smtClean="0"/>
          </a:p>
          <a:p>
            <a:r>
              <a:rPr lang="pt-BR" b="1" dirty="0" err="1" smtClean="0"/>
              <a:t>Depto</a:t>
            </a:r>
            <a:r>
              <a:rPr lang="pt-BR" b="1" dirty="0" smtClean="0"/>
              <a:t> Psicologia / FFCLRP-USP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43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Histórico dos testes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76" y="1340768"/>
            <a:ext cx="8592648" cy="45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364088" y="618702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Reymolds</a:t>
            </a:r>
            <a:r>
              <a:rPr lang="pt-BR" dirty="0" smtClean="0"/>
              <a:t> &amp; </a:t>
            </a:r>
            <a:r>
              <a:rPr lang="pt-BR" dirty="0" err="1" smtClean="0"/>
              <a:t>Livingston</a:t>
            </a:r>
            <a:r>
              <a:rPr lang="pt-BR" dirty="0" smtClean="0"/>
              <a:t>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32" y="864499"/>
            <a:ext cx="8709336" cy="512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364088" y="618702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Reymolds</a:t>
            </a:r>
            <a:r>
              <a:rPr lang="pt-BR" dirty="0" smtClean="0"/>
              <a:t> &amp; </a:t>
            </a:r>
            <a:r>
              <a:rPr lang="pt-BR" dirty="0" err="1" smtClean="0"/>
              <a:t>Livingston</a:t>
            </a:r>
            <a:r>
              <a:rPr lang="pt-BR" dirty="0" smtClean="0"/>
              <a:t>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5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8229600" cy="309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508104" y="494116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Reymolds</a:t>
            </a:r>
            <a:r>
              <a:rPr lang="pt-BR" dirty="0" smtClean="0"/>
              <a:t> &amp; </a:t>
            </a:r>
            <a:r>
              <a:rPr lang="pt-BR" dirty="0" err="1" smtClean="0"/>
              <a:t>Livingston</a:t>
            </a:r>
            <a:r>
              <a:rPr lang="pt-BR" dirty="0" smtClean="0"/>
              <a:t>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4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0768"/>
            <a:ext cx="8229600" cy="318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436096" y="494116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Reymolds</a:t>
            </a:r>
            <a:r>
              <a:rPr lang="pt-BR" dirty="0" smtClean="0"/>
              <a:t> &amp; </a:t>
            </a:r>
            <a:r>
              <a:rPr lang="pt-BR" dirty="0" err="1" smtClean="0"/>
              <a:t>Livingston</a:t>
            </a:r>
            <a:r>
              <a:rPr lang="pt-BR" dirty="0" smtClean="0"/>
              <a:t>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7416824" cy="666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1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4664"/>
            <a:ext cx="8229600" cy="331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9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6408712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5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36</Words>
  <Application>Microsoft Office PowerPoint</Application>
  <PresentationFormat>Apresentação na tela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Introdução a Psicometria</vt:lpstr>
      <vt:lpstr>Histórico dos testes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 Psicometria</dc:title>
  <dc:creator>Seven</dc:creator>
  <cp:lastModifiedBy>Seven</cp:lastModifiedBy>
  <cp:revision>11</cp:revision>
  <dcterms:created xsi:type="dcterms:W3CDTF">2018-08-02T18:18:31Z</dcterms:created>
  <dcterms:modified xsi:type="dcterms:W3CDTF">2018-08-03T19:49:36Z</dcterms:modified>
</cp:coreProperties>
</file>