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2" r:id="rId2"/>
    <p:sldId id="300" r:id="rId3"/>
    <p:sldId id="298" r:id="rId4"/>
    <p:sldId id="301" r:id="rId5"/>
    <p:sldId id="293" r:id="rId6"/>
    <p:sldId id="299" r:id="rId7"/>
    <p:sldId id="294" r:id="rId8"/>
    <p:sldId id="295" r:id="rId9"/>
    <p:sldId id="272" r:id="rId10"/>
    <p:sldId id="273" r:id="rId11"/>
    <p:sldId id="274" r:id="rId12"/>
    <p:sldId id="265" r:id="rId13"/>
    <p:sldId id="266" r:id="rId14"/>
    <p:sldId id="276" r:id="rId15"/>
    <p:sldId id="277" r:id="rId16"/>
    <p:sldId id="280" r:id="rId17"/>
    <p:sldId id="278" r:id="rId18"/>
    <p:sldId id="279" r:id="rId19"/>
    <p:sldId id="281" r:id="rId20"/>
    <p:sldId id="285" r:id="rId21"/>
    <p:sldId id="287" r:id="rId22"/>
    <p:sldId id="288" r:id="rId23"/>
    <p:sldId id="289" r:id="rId24"/>
    <p:sldId id="286" r:id="rId25"/>
    <p:sldId id="290" r:id="rId26"/>
    <p:sldId id="267" r:id="rId27"/>
    <p:sldId id="270" r:id="rId28"/>
    <p:sldId id="269" r:id="rId29"/>
    <p:sldId id="275" r:id="rId30"/>
    <p:sldId id="258" r:id="rId31"/>
    <p:sldId id="291" r:id="rId32"/>
    <p:sldId id="260" r:id="rId33"/>
    <p:sldId id="263" r:id="rId34"/>
    <p:sldId id="297" r:id="rId35"/>
    <p:sldId id="264" r:id="rId36"/>
    <p:sldId id="302" r:id="rId37"/>
    <p:sldId id="292" r:id="rId3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965"/>
    <p:restoredTop sz="95878"/>
  </p:normalViewPr>
  <p:slideViewPr>
    <p:cSldViewPr snapToGrid="0" snapToObjects="1">
      <p:cViewPr varScale="1">
        <p:scale>
          <a:sx n="108" d="100"/>
          <a:sy n="108" d="100"/>
        </p:scale>
        <p:origin x="200"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svg"/><Relationship Id="rId1" Type="http://schemas.openxmlformats.org/officeDocument/2006/relationships/image" Target="../media/image196.png"/><Relationship Id="rId4" Type="http://schemas.openxmlformats.org/officeDocument/2006/relationships/image" Target="../media/image19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svg"/><Relationship Id="rId1" Type="http://schemas.openxmlformats.org/officeDocument/2006/relationships/image" Target="../media/image196.png"/><Relationship Id="rId4" Type="http://schemas.openxmlformats.org/officeDocument/2006/relationships/image" Target="../media/image19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D4AEC9-601A-45ED-9244-D1DD0FF4784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A3A8FEA-0BA3-4996-A73D-C65DD8AEE022}">
      <dgm:prSet/>
      <dgm:spPr/>
      <dgm:t>
        <a:bodyPr/>
        <a:lstStyle/>
        <a:p>
          <a:r>
            <a:rPr lang="en-US" b="1" dirty="0"/>
            <a:t>Carolina </a:t>
          </a:r>
          <a:r>
            <a:rPr lang="en-US" b="1" dirty="0" err="1"/>
            <a:t>Christofoletti</a:t>
          </a:r>
          <a:endParaRPr lang="en-US" dirty="0"/>
        </a:p>
      </dgm:t>
    </dgm:pt>
    <dgm:pt modelId="{E3A04C57-AC0A-4091-B487-154ED5AE9D89}" type="parTrans" cxnId="{AFA483A9-2427-4681-B378-17ADEC1E3218}">
      <dgm:prSet/>
      <dgm:spPr/>
      <dgm:t>
        <a:bodyPr/>
        <a:lstStyle/>
        <a:p>
          <a:endParaRPr lang="en-US"/>
        </a:p>
      </dgm:t>
    </dgm:pt>
    <dgm:pt modelId="{69DABD3A-96F4-47B9-AA59-B9C561870343}" type="sibTrans" cxnId="{AFA483A9-2427-4681-B378-17ADEC1E3218}">
      <dgm:prSet/>
      <dgm:spPr/>
      <dgm:t>
        <a:bodyPr/>
        <a:lstStyle/>
        <a:p>
          <a:endParaRPr lang="en-US"/>
        </a:p>
      </dgm:t>
    </dgm:pt>
    <dgm:pt modelId="{99CA39F8-59C1-49BC-85CA-1682E4ACB2AB}">
      <dgm:prSet/>
      <dgm:spPr/>
      <dgm:t>
        <a:bodyPr/>
        <a:lstStyle/>
        <a:p>
          <a:r>
            <a:rPr lang="es-ES_tradnl" noProof="0" dirty="0"/>
            <a:t>Licenciada en Derecho por la Facultad de Derecho de </a:t>
          </a:r>
          <a:r>
            <a:rPr lang="es-ES_tradnl" noProof="0" dirty="0" err="1"/>
            <a:t>Ribeirão</a:t>
          </a:r>
          <a:r>
            <a:rPr lang="es-ES_tradnl" noProof="0" dirty="0"/>
            <a:t> </a:t>
          </a:r>
          <a:r>
            <a:rPr lang="es-ES_tradnl" noProof="0" dirty="0" err="1"/>
            <a:t>Preto</a:t>
          </a:r>
          <a:r>
            <a:rPr lang="es-ES_tradnl" noProof="0" dirty="0"/>
            <a:t>, Universidad de São Paulo, Brasil, con premio de excelencia académica (2016-2021)</a:t>
          </a:r>
        </a:p>
      </dgm:t>
    </dgm:pt>
    <dgm:pt modelId="{C1497224-0CCB-428C-B20B-7C6113BD2A8D}" type="parTrans" cxnId="{6301411D-2409-4E90-8FCE-0C8CEC3BEA0C}">
      <dgm:prSet/>
      <dgm:spPr/>
      <dgm:t>
        <a:bodyPr/>
        <a:lstStyle/>
        <a:p>
          <a:endParaRPr lang="en-US"/>
        </a:p>
      </dgm:t>
    </dgm:pt>
    <dgm:pt modelId="{6594A052-C5E9-40B8-98D8-D841C356937F}" type="sibTrans" cxnId="{6301411D-2409-4E90-8FCE-0C8CEC3BEA0C}">
      <dgm:prSet/>
      <dgm:spPr/>
      <dgm:t>
        <a:bodyPr/>
        <a:lstStyle/>
        <a:p>
          <a:endParaRPr lang="en-US"/>
        </a:p>
      </dgm:t>
    </dgm:pt>
    <dgm:pt modelId="{46CBEF8C-EE71-43B2-9F99-F38D2833CF94}">
      <dgm:prSet/>
      <dgm:spPr/>
      <dgm:t>
        <a:bodyPr/>
        <a:lstStyle/>
        <a:p>
          <a:r>
            <a:rPr lang="es-ES_tradnl" noProof="0" dirty="0"/>
            <a:t>Becaria de mérito de la Universidad de São Paulo, Brasil, para investigaciones relacionadas con los el crimen organizado y  materiales de abuso sexual infantil (CSAM) (2021)</a:t>
          </a:r>
        </a:p>
      </dgm:t>
    </dgm:pt>
    <dgm:pt modelId="{D29984F1-89D1-4A4A-BB14-BD68D6B98926}" type="parTrans" cxnId="{3DC7AE83-4300-4446-A8B4-8B3EEF2AD473}">
      <dgm:prSet/>
      <dgm:spPr/>
      <dgm:t>
        <a:bodyPr/>
        <a:lstStyle/>
        <a:p>
          <a:endParaRPr lang="en-US"/>
        </a:p>
      </dgm:t>
    </dgm:pt>
    <dgm:pt modelId="{D78B260E-2F81-4A6A-8750-723A930B28AC}" type="sibTrans" cxnId="{3DC7AE83-4300-4446-A8B4-8B3EEF2AD473}">
      <dgm:prSet/>
      <dgm:spPr/>
      <dgm:t>
        <a:bodyPr/>
        <a:lstStyle/>
        <a:p>
          <a:endParaRPr lang="en-US"/>
        </a:p>
      </dgm:t>
    </dgm:pt>
    <dgm:pt modelId="{3F20F805-4D70-4056-BD46-2E25DA00858A}">
      <dgm:prSet/>
      <dgm:spPr/>
      <dgm:t>
        <a:bodyPr/>
        <a:lstStyle/>
        <a:p>
          <a:r>
            <a:rPr lang="en-US"/>
            <a:t>Instancia de investigación en España (2019-2020) y Alemania (2018-2019)</a:t>
          </a:r>
        </a:p>
      </dgm:t>
    </dgm:pt>
    <dgm:pt modelId="{5A81BA14-E210-4537-8075-5982923F6F13}" type="parTrans" cxnId="{08427355-0C12-4EB7-B0D8-C76D39A07EDA}">
      <dgm:prSet/>
      <dgm:spPr/>
      <dgm:t>
        <a:bodyPr/>
        <a:lstStyle/>
        <a:p>
          <a:endParaRPr lang="en-US"/>
        </a:p>
      </dgm:t>
    </dgm:pt>
    <dgm:pt modelId="{596EC0CE-C3E4-4E46-8655-C32837C8E510}" type="sibTrans" cxnId="{08427355-0C12-4EB7-B0D8-C76D39A07EDA}">
      <dgm:prSet/>
      <dgm:spPr/>
      <dgm:t>
        <a:bodyPr/>
        <a:lstStyle/>
        <a:p>
          <a:endParaRPr lang="en-US"/>
        </a:p>
      </dgm:t>
    </dgm:pt>
    <dgm:pt modelId="{AC076BE3-DA53-498B-917A-06CE611DEAA4}">
      <dgm:prSet/>
      <dgm:spPr/>
      <dgm:t>
        <a:bodyPr/>
        <a:lstStyle/>
        <a:p>
          <a:r>
            <a:rPr lang="en-US" dirty="0" err="1"/>
            <a:t>Fundadora</a:t>
          </a:r>
          <a:r>
            <a:rPr lang="en-US" baseline="0" dirty="0"/>
            <a:t> del Grupo de </a:t>
          </a:r>
          <a:r>
            <a:rPr lang="en-US" baseline="0" dirty="0" err="1"/>
            <a:t>Trabajo</a:t>
          </a:r>
          <a:r>
            <a:rPr lang="en-US" baseline="0" dirty="0"/>
            <a:t> Internet Governance and Crimes against Children (FDRP-USP)</a:t>
          </a:r>
          <a:endParaRPr lang="en-US" dirty="0"/>
        </a:p>
      </dgm:t>
    </dgm:pt>
    <dgm:pt modelId="{1EBAC06C-EB8C-4DD1-8211-5C0E459D27A3}" type="parTrans" cxnId="{00B7F329-F99A-494C-88EC-349FBA1D5DC7}">
      <dgm:prSet/>
      <dgm:spPr/>
      <dgm:t>
        <a:bodyPr/>
        <a:lstStyle/>
        <a:p>
          <a:endParaRPr lang="en-US"/>
        </a:p>
      </dgm:t>
    </dgm:pt>
    <dgm:pt modelId="{BB179095-4446-4AE7-9EFA-CEA4A64697CD}" type="sibTrans" cxnId="{00B7F329-F99A-494C-88EC-349FBA1D5DC7}">
      <dgm:prSet/>
      <dgm:spPr/>
      <dgm:t>
        <a:bodyPr/>
        <a:lstStyle/>
        <a:p>
          <a:endParaRPr lang="en-US"/>
        </a:p>
      </dgm:t>
    </dgm:pt>
    <dgm:pt modelId="{A207CC1C-A2BF-4CD9-83B9-5A9EF0632B0D}">
      <dgm:prSet/>
      <dgm:spPr/>
      <dgm:t>
        <a:bodyPr/>
        <a:lstStyle/>
        <a:p>
          <a:r>
            <a:rPr lang="es-ES_tradnl" noProof="0" dirty="0"/>
            <a:t>Candidata al Máster en Cumplimiento Normativo, Universidad de Castilla la Mancha, España (2021)</a:t>
          </a:r>
        </a:p>
        <a:p>
          <a:r>
            <a:rPr lang="en-US" dirty="0" err="1"/>
            <a:t>Candidata</a:t>
          </a:r>
          <a:r>
            <a:rPr lang="en-US" dirty="0"/>
            <a:t> al </a:t>
          </a:r>
          <a:r>
            <a:rPr lang="en-US" dirty="0" err="1"/>
            <a:t>Máster</a:t>
          </a:r>
          <a:r>
            <a:rPr lang="en-US" dirty="0"/>
            <a:t> </a:t>
          </a:r>
          <a:r>
            <a:rPr lang="en-US" dirty="0" err="1"/>
            <a:t>en</a:t>
          </a:r>
          <a:r>
            <a:rPr lang="en-US" dirty="0"/>
            <a:t> </a:t>
          </a:r>
          <a:r>
            <a:rPr lang="en-US" dirty="0" err="1"/>
            <a:t>Ciberdelincuencia</a:t>
          </a:r>
          <a:r>
            <a:rPr lang="en-US" dirty="0"/>
            <a:t>, Universidad de </a:t>
          </a:r>
          <a:r>
            <a:rPr lang="en-US" dirty="0" err="1"/>
            <a:t>Nebrija</a:t>
          </a:r>
          <a:r>
            <a:rPr lang="en-US" dirty="0"/>
            <a:t>, </a:t>
          </a:r>
          <a:r>
            <a:rPr lang="en-US" dirty="0" err="1"/>
            <a:t>España</a:t>
          </a:r>
          <a:r>
            <a:rPr lang="en-US" dirty="0"/>
            <a:t> (2021)</a:t>
          </a:r>
          <a:endParaRPr lang="es-ES_tradnl" noProof="0" dirty="0"/>
        </a:p>
        <a:p>
          <a:endParaRPr lang="es-ES_tradnl" noProof="0" dirty="0"/>
        </a:p>
      </dgm:t>
    </dgm:pt>
    <dgm:pt modelId="{4889F5E0-D9E4-477D-9B04-C05F5DAAC74C}" type="parTrans" cxnId="{3E69008B-1EA4-414A-99A1-DA8670B3147D}">
      <dgm:prSet/>
      <dgm:spPr/>
      <dgm:t>
        <a:bodyPr/>
        <a:lstStyle/>
        <a:p>
          <a:endParaRPr lang="en-US"/>
        </a:p>
      </dgm:t>
    </dgm:pt>
    <dgm:pt modelId="{6219B432-1B3B-4F55-9FDB-37D969FD4F8F}" type="sibTrans" cxnId="{3E69008B-1EA4-414A-99A1-DA8670B3147D}">
      <dgm:prSet/>
      <dgm:spPr/>
      <dgm:t>
        <a:bodyPr/>
        <a:lstStyle/>
        <a:p>
          <a:endParaRPr lang="en-US"/>
        </a:p>
      </dgm:t>
    </dgm:pt>
    <dgm:pt modelId="{9379E4E9-6DFF-DF40-A71E-5057FC38B4C1}" type="pres">
      <dgm:prSet presAssocID="{74D4AEC9-601A-45ED-9244-D1DD0FF47846}" presName="diagram" presStyleCnt="0">
        <dgm:presLayoutVars>
          <dgm:dir/>
          <dgm:resizeHandles val="exact"/>
        </dgm:presLayoutVars>
      </dgm:prSet>
      <dgm:spPr/>
    </dgm:pt>
    <dgm:pt modelId="{1B6C46FF-59DD-F847-AB3F-CBA82F40861C}" type="pres">
      <dgm:prSet presAssocID="{2A3A8FEA-0BA3-4996-A73D-C65DD8AEE022}" presName="node" presStyleLbl="node1" presStyleIdx="0" presStyleCnt="6">
        <dgm:presLayoutVars>
          <dgm:bulletEnabled val="1"/>
        </dgm:presLayoutVars>
      </dgm:prSet>
      <dgm:spPr/>
    </dgm:pt>
    <dgm:pt modelId="{2A811F83-87B4-3F4C-AFF0-365DBBCD816B}" type="pres">
      <dgm:prSet presAssocID="{69DABD3A-96F4-47B9-AA59-B9C561870343}" presName="sibTrans" presStyleCnt="0"/>
      <dgm:spPr/>
    </dgm:pt>
    <dgm:pt modelId="{178D1E57-7072-264C-9943-4C9A2C24DA73}" type="pres">
      <dgm:prSet presAssocID="{99CA39F8-59C1-49BC-85CA-1682E4ACB2AB}" presName="node" presStyleLbl="node1" presStyleIdx="1" presStyleCnt="6">
        <dgm:presLayoutVars>
          <dgm:bulletEnabled val="1"/>
        </dgm:presLayoutVars>
      </dgm:prSet>
      <dgm:spPr/>
    </dgm:pt>
    <dgm:pt modelId="{75EF78BE-7426-4446-A46E-5EAB0B815823}" type="pres">
      <dgm:prSet presAssocID="{6594A052-C5E9-40B8-98D8-D841C356937F}" presName="sibTrans" presStyleCnt="0"/>
      <dgm:spPr/>
    </dgm:pt>
    <dgm:pt modelId="{866C26DC-D777-8440-B781-0B9DB226C289}" type="pres">
      <dgm:prSet presAssocID="{46CBEF8C-EE71-43B2-9F99-F38D2833CF94}" presName="node" presStyleLbl="node1" presStyleIdx="2" presStyleCnt="6">
        <dgm:presLayoutVars>
          <dgm:bulletEnabled val="1"/>
        </dgm:presLayoutVars>
      </dgm:prSet>
      <dgm:spPr/>
    </dgm:pt>
    <dgm:pt modelId="{0502A348-1F0A-ED4D-8D8F-FA5C7D37CEE8}" type="pres">
      <dgm:prSet presAssocID="{D78B260E-2F81-4A6A-8750-723A930B28AC}" presName="sibTrans" presStyleCnt="0"/>
      <dgm:spPr/>
    </dgm:pt>
    <dgm:pt modelId="{FA23E823-6486-394B-9A2E-32E4AD084992}" type="pres">
      <dgm:prSet presAssocID="{3F20F805-4D70-4056-BD46-2E25DA00858A}" presName="node" presStyleLbl="node1" presStyleIdx="3" presStyleCnt="6">
        <dgm:presLayoutVars>
          <dgm:bulletEnabled val="1"/>
        </dgm:presLayoutVars>
      </dgm:prSet>
      <dgm:spPr/>
    </dgm:pt>
    <dgm:pt modelId="{31386F09-3C0B-2C42-85A6-0A70008AAB7F}" type="pres">
      <dgm:prSet presAssocID="{596EC0CE-C3E4-4E46-8655-C32837C8E510}" presName="sibTrans" presStyleCnt="0"/>
      <dgm:spPr/>
    </dgm:pt>
    <dgm:pt modelId="{1B8E90A5-123D-9345-BBFB-B3CB0BCF9EB6}" type="pres">
      <dgm:prSet presAssocID="{AC076BE3-DA53-498B-917A-06CE611DEAA4}" presName="node" presStyleLbl="node1" presStyleIdx="4" presStyleCnt="6">
        <dgm:presLayoutVars>
          <dgm:bulletEnabled val="1"/>
        </dgm:presLayoutVars>
      </dgm:prSet>
      <dgm:spPr/>
    </dgm:pt>
    <dgm:pt modelId="{7C2481AF-8E8B-5645-8C72-76314A312117}" type="pres">
      <dgm:prSet presAssocID="{BB179095-4446-4AE7-9EFA-CEA4A64697CD}" presName="sibTrans" presStyleCnt="0"/>
      <dgm:spPr/>
    </dgm:pt>
    <dgm:pt modelId="{7C996944-BF81-3949-A919-FBD08EB77E7A}" type="pres">
      <dgm:prSet presAssocID="{A207CC1C-A2BF-4CD9-83B9-5A9EF0632B0D}" presName="node" presStyleLbl="node1" presStyleIdx="5" presStyleCnt="6">
        <dgm:presLayoutVars>
          <dgm:bulletEnabled val="1"/>
        </dgm:presLayoutVars>
      </dgm:prSet>
      <dgm:spPr/>
    </dgm:pt>
  </dgm:ptLst>
  <dgm:cxnLst>
    <dgm:cxn modelId="{B696F809-51B3-EA40-BC2F-497EFA21D219}" type="presOf" srcId="{46CBEF8C-EE71-43B2-9F99-F38D2833CF94}" destId="{866C26DC-D777-8440-B781-0B9DB226C289}" srcOrd="0" destOrd="0" presId="urn:microsoft.com/office/officeart/2005/8/layout/default"/>
    <dgm:cxn modelId="{77EF6C19-853A-8944-B0EA-FF5AD0DDCFCA}" type="presOf" srcId="{3F20F805-4D70-4056-BD46-2E25DA00858A}" destId="{FA23E823-6486-394B-9A2E-32E4AD084992}" srcOrd="0" destOrd="0" presId="urn:microsoft.com/office/officeart/2005/8/layout/default"/>
    <dgm:cxn modelId="{6301411D-2409-4E90-8FCE-0C8CEC3BEA0C}" srcId="{74D4AEC9-601A-45ED-9244-D1DD0FF47846}" destId="{99CA39F8-59C1-49BC-85CA-1682E4ACB2AB}" srcOrd="1" destOrd="0" parTransId="{C1497224-0CCB-428C-B20B-7C6113BD2A8D}" sibTransId="{6594A052-C5E9-40B8-98D8-D841C356937F}"/>
    <dgm:cxn modelId="{82BBCC20-1B57-A64E-9F68-A4C39D7A3ADC}" type="presOf" srcId="{99CA39F8-59C1-49BC-85CA-1682E4ACB2AB}" destId="{178D1E57-7072-264C-9943-4C9A2C24DA73}" srcOrd="0" destOrd="0" presId="urn:microsoft.com/office/officeart/2005/8/layout/default"/>
    <dgm:cxn modelId="{00B7F329-F99A-494C-88EC-349FBA1D5DC7}" srcId="{74D4AEC9-601A-45ED-9244-D1DD0FF47846}" destId="{AC076BE3-DA53-498B-917A-06CE611DEAA4}" srcOrd="4" destOrd="0" parTransId="{1EBAC06C-EB8C-4DD1-8211-5C0E459D27A3}" sibTransId="{BB179095-4446-4AE7-9EFA-CEA4A64697CD}"/>
    <dgm:cxn modelId="{B5D60A32-4C40-0E49-8E3F-291FC8041F60}" type="presOf" srcId="{74D4AEC9-601A-45ED-9244-D1DD0FF47846}" destId="{9379E4E9-6DFF-DF40-A71E-5057FC38B4C1}" srcOrd="0" destOrd="0" presId="urn:microsoft.com/office/officeart/2005/8/layout/default"/>
    <dgm:cxn modelId="{26B5A934-FEED-D24D-B3AB-C1D304ED1E2C}" type="presOf" srcId="{AC076BE3-DA53-498B-917A-06CE611DEAA4}" destId="{1B8E90A5-123D-9345-BBFB-B3CB0BCF9EB6}" srcOrd="0" destOrd="0" presId="urn:microsoft.com/office/officeart/2005/8/layout/default"/>
    <dgm:cxn modelId="{08427355-0C12-4EB7-B0D8-C76D39A07EDA}" srcId="{74D4AEC9-601A-45ED-9244-D1DD0FF47846}" destId="{3F20F805-4D70-4056-BD46-2E25DA00858A}" srcOrd="3" destOrd="0" parTransId="{5A81BA14-E210-4537-8075-5982923F6F13}" sibTransId="{596EC0CE-C3E4-4E46-8655-C32837C8E510}"/>
    <dgm:cxn modelId="{FB865864-CA83-2946-87A6-A0983C42702F}" type="presOf" srcId="{2A3A8FEA-0BA3-4996-A73D-C65DD8AEE022}" destId="{1B6C46FF-59DD-F847-AB3F-CBA82F40861C}" srcOrd="0" destOrd="0" presId="urn:microsoft.com/office/officeart/2005/8/layout/default"/>
    <dgm:cxn modelId="{3DC7AE83-4300-4446-A8B4-8B3EEF2AD473}" srcId="{74D4AEC9-601A-45ED-9244-D1DD0FF47846}" destId="{46CBEF8C-EE71-43B2-9F99-F38D2833CF94}" srcOrd="2" destOrd="0" parTransId="{D29984F1-89D1-4A4A-BB14-BD68D6B98926}" sibTransId="{D78B260E-2F81-4A6A-8750-723A930B28AC}"/>
    <dgm:cxn modelId="{3E69008B-1EA4-414A-99A1-DA8670B3147D}" srcId="{74D4AEC9-601A-45ED-9244-D1DD0FF47846}" destId="{A207CC1C-A2BF-4CD9-83B9-5A9EF0632B0D}" srcOrd="5" destOrd="0" parTransId="{4889F5E0-D9E4-477D-9B04-C05F5DAAC74C}" sibTransId="{6219B432-1B3B-4F55-9FDB-37D969FD4F8F}"/>
    <dgm:cxn modelId="{AFA483A9-2427-4681-B378-17ADEC1E3218}" srcId="{74D4AEC9-601A-45ED-9244-D1DD0FF47846}" destId="{2A3A8FEA-0BA3-4996-A73D-C65DD8AEE022}" srcOrd="0" destOrd="0" parTransId="{E3A04C57-AC0A-4091-B487-154ED5AE9D89}" sibTransId="{69DABD3A-96F4-47B9-AA59-B9C561870343}"/>
    <dgm:cxn modelId="{015739F4-8C11-D141-975C-D65C8612A6AC}" type="presOf" srcId="{A207CC1C-A2BF-4CD9-83B9-5A9EF0632B0D}" destId="{7C996944-BF81-3949-A919-FBD08EB77E7A}" srcOrd="0" destOrd="0" presId="urn:microsoft.com/office/officeart/2005/8/layout/default"/>
    <dgm:cxn modelId="{11453515-F4F1-074C-A5C9-C961A1A91E3E}" type="presParOf" srcId="{9379E4E9-6DFF-DF40-A71E-5057FC38B4C1}" destId="{1B6C46FF-59DD-F847-AB3F-CBA82F40861C}" srcOrd="0" destOrd="0" presId="urn:microsoft.com/office/officeart/2005/8/layout/default"/>
    <dgm:cxn modelId="{510125D8-EF77-614D-A6A0-B20A02F08B91}" type="presParOf" srcId="{9379E4E9-6DFF-DF40-A71E-5057FC38B4C1}" destId="{2A811F83-87B4-3F4C-AFF0-365DBBCD816B}" srcOrd="1" destOrd="0" presId="urn:microsoft.com/office/officeart/2005/8/layout/default"/>
    <dgm:cxn modelId="{D159E084-FAFB-724B-8292-358193395358}" type="presParOf" srcId="{9379E4E9-6DFF-DF40-A71E-5057FC38B4C1}" destId="{178D1E57-7072-264C-9943-4C9A2C24DA73}" srcOrd="2" destOrd="0" presId="urn:microsoft.com/office/officeart/2005/8/layout/default"/>
    <dgm:cxn modelId="{F33A8619-2310-5E46-8867-52EC9CF77EB9}" type="presParOf" srcId="{9379E4E9-6DFF-DF40-A71E-5057FC38B4C1}" destId="{75EF78BE-7426-4446-A46E-5EAB0B815823}" srcOrd="3" destOrd="0" presId="urn:microsoft.com/office/officeart/2005/8/layout/default"/>
    <dgm:cxn modelId="{90D089DD-8E6B-8542-A9D8-EFA65B23F041}" type="presParOf" srcId="{9379E4E9-6DFF-DF40-A71E-5057FC38B4C1}" destId="{866C26DC-D777-8440-B781-0B9DB226C289}" srcOrd="4" destOrd="0" presId="urn:microsoft.com/office/officeart/2005/8/layout/default"/>
    <dgm:cxn modelId="{72B42B1A-1C9F-1047-98DB-F66FC21F28C0}" type="presParOf" srcId="{9379E4E9-6DFF-DF40-A71E-5057FC38B4C1}" destId="{0502A348-1F0A-ED4D-8D8F-FA5C7D37CEE8}" srcOrd="5" destOrd="0" presId="urn:microsoft.com/office/officeart/2005/8/layout/default"/>
    <dgm:cxn modelId="{419E47A8-187C-B74A-B4F5-7C171C96EB98}" type="presParOf" srcId="{9379E4E9-6DFF-DF40-A71E-5057FC38B4C1}" destId="{FA23E823-6486-394B-9A2E-32E4AD084992}" srcOrd="6" destOrd="0" presId="urn:microsoft.com/office/officeart/2005/8/layout/default"/>
    <dgm:cxn modelId="{15065CAC-CD70-5348-882D-C2B9C9379B5E}" type="presParOf" srcId="{9379E4E9-6DFF-DF40-A71E-5057FC38B4C1}" destId="{31386F09-3C0B-2C42-85A6-0A70008AAB7F}" srcOrd="7" destOrd="0" presId="urn:microsoft.com/office/officeart/2005/8/layout/default"/>
    <dgm:cxn modelId="{5839456B-F652-2F47-9A94-CDD2CD1EB20C}" type="presParOf" srcId="{9379E4E9-6DFF-DF40-A71E-5057FC38B4C1}" destId="{1B8E90A5-123D-9345-BBFB-B3CB0BCF9EB6}" srcOrd="8" destOrd="0" presId="urn:microsoft.com/office/officeart/2005/8/layout/default"/>
    <dgm:cxn modelId="{524C65BF-672A-F047-922C-A058C2E2AD4F}" type="presParOf" srcId="{9379E4E9-6DFF-DF40-A71E-5057FC38B4C1}" destId="{7C2481AF-8E8B-5645-8C72-76314A312117}" srcOrd="9" destOrd="0" presId="urn:microsoft.com/office/officeart/2005/8/layout/default"/>
    <dgm:cxn modelId="{58C958B3-A739-4F4F-9364-CB8518F82123}" type="presParOf" srcId="{9379E4E9-6DFF-DF40-A71E-5057FC38B4C1}" destId="{7C996944-BF81-3949-A919-FBD08EB77E7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B89637-4CE4-451F-B42B-5E5CA28269A4}" type="doc">
      <dgm:prSet loTypeId="urn:microsoft.com/office/officeart/2018/2/layout/IconCircleList" loCatId="icon" qsTypeId="urn:microsoft.com/office/officeart/2005/8/quickstyle/simple1" qsCatId="simple" csTypeId="urn:microsoft.com/office/officeart/2018/5/colors/Iconchunking_neutralbg_accent1_2" csCatId="accent1" phldr="1"/>
      <dgm:spPr/>
      <dgm:t>
        <a:bodyPr/>
        <a:lstStyle/>
        <a:p>
          <a:endParaRPr lang="en-US"/>
        </a:p>
      </dgm:t>
    </dgm:pt>
    <dgm:pt modelId="{A76654B5-7FBA-4AA0-9FCB-3B182F5489FD}">
      <dgm:prSet/>
      <dgm:spPr/>
      <dgm:t>
        <a:bodyPr/>
        <a:lstStyle/>
        <a:p>
          <a:r>
            <a:rPr lang="es-ES_tradnl"/>
            <a:t>Carolina Christofoletti</a:t>
          </a:r>
          <a:endParaRPr lang="en-US"/>
        </a:p>
      </dgm:t>
    </dgm:pt>
    <dgm:pt modelId="{4F270F29-4FCD-406E-B24B-E160D92532D6}" type="parTrans" cxnId="{0868E7B7-C3E5-469B-96EF-2D131EEF6C6B}">
      <dgm:prSet/>
      <dgm:spPr/>
      <dgm:t>
        <a:bodyPr/>
        <a:lstStyle/>
        <a:p>
          <a:endParaRPr lang="en-US"/>
        </a:p>
      </dgm:t>
    </dgm:pt>
    <dgm:pt modelId="{1836B6CD-33D8-4AA7-9103-82648DF7D169}" type="sibTrans" cxnId="{0868E7B7-C3E5-469B-96EF-2D131EEF6C6B}">
      <dgm:prSet/>
      <dgm:spPr/>
      <dgm:t>
        <a:bodyPr/>
        <a:lstStyle/>
        <a:p>
          <a:endParaRPr lang="en-US"/>
        </a:p>
      </dgm:t>
    </dgm:pt>
    <dgm:pt modelId="{7B39B290-54ED-4A60-A0E0-1065069B7247}">
      <dgm:prSet/>
      <dgm:spPr/>
      <dgm:t>
        <a:bodyPr/>
        <a:lstStyle/>
        <a:p>
          <a:r>
            <a:rPr lang="es-ES_tradnl"/>
            <a:t>Carolina.christofoletti@alumni.usp.br</a:t>
          </a:r>
          <a:endParaRPr lang="en-US"/>
        </a:p>
      </dgm:t>
    </dgm:pt>
    <dgm:pt modelId="{0330D8BD-B8FC-4D15-B6A2-1796C7E9A5F2}" type="parTrans" cxnId="{BCD6C799-3241-4281-82DB-31EB05CE2EED}">
      <dgm:prSet/>
      <dgm:spPr/>
      <dgm:t>
        <a:bodyPr/>
        <a:lstStyle/>
        <a:p>
          <a:endParaRPr lang="en-US"/>
        </a:p>
      </dgm:t>
    </dgm:pt>
    <dgm:pt modelId="{F90D12EB-87CF-4807-A375-A035E21A72DB}" type="sibTrans" cxnId="{BCD6C799-3241-4281-82DB-31EB05CE2EED}">
      <dgm:prSet/>
      <dgm:spPr/>
      <dgm:t>
        <a:bodyPr/>
        <a:lstStyle/>
        <a:p>
          <a:endParaRPr lang="en-US"/>
        </a:p>
      </dgm:t>
    </dgm:pt>
    <dgm:pt modelId="{517BC371-9B61-4047-AF83-B8A03F4BC69D}" type="pres">
      <dgm:prSet presAssocID="{8FB89637-4CE4-451F-B42B-5E5CA28269A4}" presName="root" presStyleCnt="0">
        <dgm:presLayoutVars>
          <dgm:dir/>
          <dgm:resizeHandles val="exact"/>
        </dgm:presLayoutVars>
      </dgm:prSet>
      <dgm:spPr/>
    </dgm:pt>
    <dgm:pt modelId="{4C6A520E-F13A-40C2-B266-A9E3C881A82B}" type="pres">
      <dgm:prSet presAssocID="{8FB89637-4CE4-451F-B42B-5E5CA28269A4}" presName="container" presStyleCnt="0">
        <dgm:presLayoutVars>
          <dgm:dir/>
          <dgm:resizeHandles val="exact"/>
        </dgm:presLayoutVars>
      </dgm:prSet>
      <dgm:spPr/>
    </dgm:pt>
    <dgm:pt modelId="{DCAD68DC-7E4F-4691-91C7-EED417928D67}" type="pres">
      <dgm:prSet presAssocID="{A76654B5-7FBA-4AA0-9FCB-3B182F5489FD}" presName="compNode" presStyleCnt="0"/>
      <dgm:spPr/>
    </dgm:pt>
    <dgm:pt modelId="{76FB0617-4944-4BE1-B563-FC4B1C4EE047}" type="pres">
      <dgm:prSet presAssocID="{A76654B5-7FBA-4AA0-9FCB-3B182F5489FD}" presName="iconBgRect" presStyleLbl="bgShp" presStyleIdx="0" presStyleCnt="2"/>
      <dgm:spPr/>
    </dgm:pt>
    <dgm:pt modelId="{2EE5697A-DEE3-4991-A5CF-F17AD63A0B5D}" type="pres">
      <dgm:prSet presAssocID="{A76654B5-7FBA-4AA0-9FCB-3B182F5489F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ca de seleção"/>
        </a:ext>
      </dgm:extLst>
    </dgm:pt>
    <dgm:pt modelId="{A3CDD10B-FE2A-487B-A248-627602D7D4EA}" type="pres">
      <dgm:prSet presAssocID="{A76654B5-7FBA-4AA0-9FCB-3B182F5489FD}" presName="spaceRect" presStyleCnt="0"/>
      <dgm:spPr/>
    </dgm:pt>
    <dgm:pt modelId="{803DFBEE-381B-4A7D-A733-062B79C572FA}" type="pres">
      <dgm:prSet presAssocID="{A76654B5-7FBA-4AA0-9FCB-3B182F5489FD}" presName="textRect" presStyleLbl="revTx" presStyleIdx="0" presStyleCnt="2">
        <dgm:presLayoutVars>
          <dgm:chMax val="1"/>
          <dgm:chPref val="1"/>
        </dgm:presLayoutVars>
      </dgm:prSet>
      <dgm:spPr/>
    </dgm:pt>
    <dgm:pt modelId="{EE54311E-4C9B-4B47-A52D-1C5F04B3B42D}" type="pres">
      <dgm:prSet presAssocID="{1836B6CD-33D8-4AA7-9103-82648DF7D169}" presName="sibTrans" presStyleLbl="sibTrans2D1" presStyleIdx="0" presStyleCnt="0"/>
      <dgm:spPr/>
    </dgm:pt>
    <dgm:pt modelId="{D9438FE3-8D65-4C67-8AAC-F13AB9A2F142}" type="pres">
      <dgm:prSet presAssocID="{7B39B290-54ED-4A60-A0E0-1065069B7247}" presName="compNode" presStyleCnt="0"/>
      <dgm:spPr/>
    </dgm:pt>
    <dgm:pt modelId="{468E4C40-601A-4CCB-8D08-9D0B21541395}" type="pres">
      <dgm:prSet presAssocID="{7B39B290-54ED-4A60-A0E0-1065069B7247}" presName="iconBgRect" presStyleLbl="bgShp" presStyleIdx="1" presStyleCnt="2"/>
      <dgm:spPr/>
    </dgm:pt>
    <dgm:pt modelId="{69524CA4-704D-4BA1-81CF-3A015D6A4669}" type="pres">
      <dgm:prSet presAssocID="{7B39B290-54ED-4A60-A0E0-1065069B724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ail"/>
        </a:ext>
      </dgm:extLst>
    </dgm:pt>
    <dgm:pt modelId="{43193675-1973-4B0B-A63D-C4CF1E2C7948}" type="pres">
      <dgm:prSet presAssocID="{7B39B290-54ED-4A60-A0E0-1065069B7247}" presName="spaceRect" presStyleCnt="0"/>
      <dgm:spPr/>
    </dgm:pt>
    <dgm:pt modelId="{EB574ABB-D3AE-46E2-92D3-4FC86C9F0803}" type="pres">
      <dgm:prSet presAssocID="{7B39B290-54ED-4A60-A0E0-1065069B7247}" presName="textRect" presStyleLbl="revTx" presStyleIdx="1" presStyleCnt="2">
        <dgm:presLayoutVars>
          <dgm:chMax val="1"/>
          <dgm:chPref val="1"/>
        </dgm:presLayoutVars>
      </dgm:prSet>
      <dgm:spPr/>
    </dgm:pt>
  </dgm:ptLst>
  <dgm:cxnLst>
    <dgm:cxn modelId="{59547915-11D6-41B3-B52E-AA04FC9BF17C}" type="presOf" srcId="{A76654B5-7FBA-4AA0-9FCB-3B182F5489FD}" destId="{803DFBEE-381B-4A7D-A733-062B79C572FA}" srcOrd="0" destOrd="0" presId="urn:microsoft.com/office/officeart/2018/2/layout/IconCircleList"/>
    <dgm:cxn modelId="{9094446A-887D-4F54-9FCF-8ACC6A0E7092}" type="presOf" srcId="{8FB89637-4CE4-451F-B42B-5E5CA28269A4}" destId="{517BC371-9B61-4047-AF83-B8A03F4BC69D}" srcOrd="0" destOrd="0" presId="urn:microsoft.com/office/officeart/2018/2/layout/IconCircleList"/>
    <dgm:cxn modelId="{8AADA989-A109-4872-BF03-2DBD7375ABBB}" type="presOf" srcId="{7B39B290-54ED-4A60-A0E0-1065069B7247}" destId="{EB574ABB-D3AE-46E2-92D3-4FC86C9F0803}" srcOrd="0" destOrd="0" presId="urn:microsoft.com/office/officeart/2018/2/layout/IconCircleList"/>
    <dgm:cxn modelId="{BCD6C799-3241-4281-82DB-31EB05CE2EED}" srcId="{8FB89637-4CE4-451F-B42B-5E5CA28269A4}" destId="{7B39B290-54ED-4A60-A0E0-1065069B7247}" srcOrd="1" destOrd="0" parTransId="{0330D8BD-B8FC-4D15-B6A2-1796C7E9A5F2}" sibTransId="{F90D12EB-87CF-4807-A375-A035E21A72DB}"/>
    <dgm:cxn modelId="{0868E7B7-C3E5-469B-96EF-2D131EEF6C6B}" srcId="{8FB89637-4CE4-451F-B42B-5E5CA28269A4}" destId="{A76654B5-7FBA-4AA0-9FCB-3B182F5489FD}" srcOrd="0" destOrd="0" parTransId="{4F270F29-4FCD-406E-B24B-E160D92532D6}" sibTransId="{1836B6CD-33D8-4AA7-9103-82648DF7D169}"/>
    <dgm:cxn modelId="{B10D8EEC-A49B-499C-A6F4-B30D1896B113}" type="presOf" srcId="{1836B6CD-33D8-4AA7-9103-82648DF7D169}" destId="{EE54311E-4C9B-4B47-A52D-1C5F04B3B42D}" srcOrd="0" destOrd="0" presId="urn:microsoft.com/office/officeart/2018/2/layout/IconCircleList"/>
    <dgm:cxn modelId="{869B7736-7FF2-4E1A-BBD3-AB41F9E83AA9}" type="presParOf" srcId="{517BC371-9B61-4047-AF83-B8A03F4BC69D}" destId="{4C6A520E-F13A-40C2-B266-A9E3C881A82B}" srcOrd="0" destOrd="0" presId="urn:microsoft.com/office/officeart/2018/2/layout/IconCircleList"/>
    <dgm:cxn modelId="{CBA6296E-A181-44AA-BACA-DA38FCA814CA}" type="presParOf" srcId="{4C6A520E-F13A-40C2-B266-A9E3C881A82B}" destId="{DCAD68DC-7E4F-4691-91C7-EED417928D67}" srcOrd="0" destOrd="0" presId="urn:microsoft.com/office/officeart/2018/2/layout/IconCircleList"/>
    <dgm:cxn modelId="{F278A63D-0968-4043-817A-68E48B379C25}" type="presParOf" srcId="{DCAD68DC-7E4F-4691-91C7-EED417928D67}" destId="{76FB0617-4944-4BE1-B563-FC4B1C4EE047}" srcOrd="0" destOrd="0" presId="urn:microsoft.com/office/officeart/2018/2/layout/IconCircleList"/>
    <dgm:cxn modelId="{2C1AA065-CA62-4839-8ED3-06E8BCF973C6}" type="presParOf" srcId="{DCAD68DC-7E4F-4691-91C7-EED417928D67}" destId="{2EE5697A-DEE3-4991-A5CF-F17AD63A0B5D}" srcOrd="1" destOrd="0" presId="urn:microsoft.com/office/officeart/2018/2/layout/IconCircleList"/>
    <dgm:cxn modelId="{A4159062-E3B4-494E-A88D-9B5BF3062BE9}" type="presParOf" srcId="{DCAD68DC-7E4F-4691-91C7-EED417928D67}" destId="{A3CDD10B-FE2A-487B-A248-627602D7D4EA}" srcOrd="2" destOrd="0" presId="urn:microsoft.com/office/officeart/2018/2/layout/IconCircleList"/>
    <dgm:cxn modelId="{723F2A17-858E-4CA8-8FA0-0FED5EC515C1}" type="presParOf" srcId="{DCAD68DC-7E4F-4691-91C7-EED417928D67}" destId="{803DFBEE-381B-4A7D-A733-062B79C572FA}" srcOrd="3" destOrd="0" presId="urn:microsoft.com/office/officeart/2018/2/layout/IconCircleList"/>
    <dgm:cxn modelId="{6ECB18BD-C0EF-4C52-9C3D-CE55D41E184C}" type="presParOf" srcId="{4C6A520E-F13A-40C2-B266-A9E3C881A82B}" destId="{EE54311E-4C9B-4B47-A52D-1C5F04B3B42D}" srcOrd="1" destOrd="0" presId="urn:microsoft.com/office/officeart/2018/2/layout/IconCircleList"/>
    <dgm:cxn modelId="{135DF386-EEA3-478F-A554-0B7735101C61}" type="presParOf" srcId="{4C6A520E-F13A-40C2-B266-A9E3C881A82B}" destId="{D9438FE3-8D65-4C67-8AAC-F13AB9A2F142}" srcOrd="2" destOrd="0" presId="urn:microsoft.com/office/officeart/2018/2/layout/IconCircleList"/>
    <dgm:cxn modelId="{28892ECB-51A4-42E5-BE7B-89B7D2A288FA}" type="presParOf" srcId="{D9438FE3-8D65-4C67-8AAC-F13AB9A2F142}" destId="{468E4C40-601A-4CCB-8D08-9D0B21541395}" srcOrd="0" destOrd="0" presId="urn:microsoft.com/office/officeart/2018/2/layout/IconCircleList"/>
    <dgm:cxn modelId="{FA3C2229-9C8C-4636-9A15-C6D13305C6C4}" type="presParOf" srcId="{D9438FE3-8D65-4C67-8AAC-F13AB9A2F142}" destId="{69524CA4-704D-4BA1-81CF-3A015D6A4669}" srcOrd="1" destOrd="0" presId="urn:microsoft.com/office/officeart/2018/2/layout/IconCircleList"/>
    <dgm:cxn modelId="{1E368639-BC7F-4001-BC61-3CD84B0F3201}" type="presParOf" srcId="{D9438FE3-8D65-4C67-8AAC-F13AB9A2F142}" destId="{43193675-1973-4B0B-A63D-C4CF1E2C7948}" srcOrd="2" destOrd="0" presId="urn:microsoft.com/office/officeart/2018/2/layout/IconCircleList"/>
    <dgm:cxn modelId="{4C101528-FCE8-4E36-8CD6-95EB802115E3}" type="presParOf" srcId="{D9438FE3-8D65-4C67-8AAC-F13AB9A2F142}" destId="{EB574ABB-D3AE-46E2-92D3-4FC86C9F0803}"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6C46FF-59DD-F847-AB3F-CBA82F40861C}">
      <dsp:nvSpPr>
        <dsp:cNvPr id="0" name=""/>
        <dsp:cNvSpPr/>
      </dsp:nvSpPr>
      <dsp:spPr>
        <a:xfrm>
          <a:off x="0" y="658939"/>
          <a:ext cx="1954530" cy="1172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t>Carolina </a:t>
          </a:r>
          <a:r>
            <a:rPr lang="en-US" sz="900" b="1" kern="1200" dirty="0" err="1"/>
            <a:t>Christofoletti</a:t>
          </a:r>
          <a:endParaRPr lang="en-US" sz="900" kern="1200" dirty="0"/>
        </a:p>
      </dsp:txBody>
      <dsp:txXfrm>
        <a:off x="0" y="658939"/>
        <a:ext cx="1954530" cy="1172718"/>
      </dsp:txXfrm>
    </dsp:sp>
    <dsp:sp modelId="{178D1E57-7072-264C-9943-4C9A2C24DA73}">
      <dsp:nvSpPr>
        <dsp:cNvPr id="0" name=""/>
        <dsp:cNvSpPr/>
      </dsp:nvSpPr>
      <dsp:spPr>
        <a:xfrm>
          <a:off x="2149983" y="658939"/>
          <a:ext cx="1954530" cy="1172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_tradnl" sz="900" kern="1200" noProof="0" dirty="0"/>
            <a:t>Licenciada en Derecho por la Facultad de Derecho de </a:t>
          </a:r>
          <a:r>
            <a:rPr lang="es-ES_tradnl" sz="900" kern="1200" noProof="0" dirty="0" err="1"/>
            <a:t>Ribeirão</a:t>
          </a:r>
          <a:r>
            <a:rPr lang="es-ES_tradnl" sz="900" kern="1200" noProof="0" dirty="0"/>
            <a:t> </a:t>
          </a:r>
          <a:r>
            <a:rPr lang="es-ES_tradnl" sz="900" kern="1200" noProof="0" dirty="0" err="1"/>
            <a:t>Preto</a:t>
          </a:r>
          <a:r>
            <a:rPr lang="es-ES_tradnl" sz="900" kern="1200" noProof="0" dirty="0"/>
            <a:t>, Universidad de São Paulo, Brasil, con premio de excelencia académica (2016-2021)</a:t>
          </a:r>
        </a:p>
      </dsp:txBody>
      <dsp:txXfrm>
        <a:off x="2149983" y="658939"/>
        <a:ext cx="1954530" cy="1172718"/>
      </dsp:txXfrm>
    </dsp:sp>
    <dsp:sp modelId="{866C26DC-D777-8440-B781-0B9DB226C289}">
      <dsp:nvSpPr>
        <dsp:cNvPr id="0" name=""/>
        <dsp:cNvSpPr/>
      </dsp:nvSpPr>
      <dsp:spPr>
        <a:xfrm>
          <a:off x="4299966" y="658939"/>
          <a:ext cx="1954530" cy="1172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_tradnl" sz="900" kern="1200" noProof="0" dirty="0"/>
            <a:t>Becaria de mérito de la Universidad de São Paulo, Brasil, para investigaciones relacionadas con los el crimen organizado y  materiales de abuso sexual infantil (CSAM) (2021)</a:t>
          </a:r>
        </a:p>
      </dsp:txBody>
      <dsp:txXfrm>
        <a:off x="4299966" y="658939"/>
        <a:ext cx="1954530" cy="1172718"/>
      </dsp:txXfrm>
    </dsp:sp>
    <dsp:sp modelId="{FA23E823-6486-394B-9A2E-32E4AD084992}">
      <dsp:nvSpPr>
        <dsp:cNvPr id="0" name=""/>
        <dsp:cNvSpPr/>
      </dsp:nvSpPr>
      <dsp:spPr>
        <a:xfrm>
          <a:off x="0" y="2027110"/>
          <a:ext cx="1954530" cy="1172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Instancia de investigación en España (2019-2020) y Alemania (2018-2019)</a:t>
          </a:r>
        </a:p>
      </dsp:txBody>
      <dsp:txXfrm>
        <a:off x="0" y="2027110"/>
        <a:ext cx="1954530" cy="1172718"/>
      </dsp:txXfrm>
    </dsp:sp>
    <dsp:sp modelId="{1B8E90A5-123D-9345-BBFB-B3CB0BCF9EB6}">
      <dsp:nvSpPr>
        <dsp:cNvPr id="0" name=""/>
        <dsp:cNvSpPr/>
      </dsp:nvSpPr>
      <dsp:spPr>
        <a:xfrm>
          <a:off x="2149983" y="2027110"/>
          <a:ext cx="1954530" cy="1172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err="1"/>
            <a:t>Fundadora</a:t>
          </a:r>
          <a:r>
            <a:rPr lang="en-US" sz="900" kern="1200" baseline="0" dirty="0"/>
            <a:t> del Grupo de </a:t>
          </a:r>
          <a:r>
            <a:rPr lang="en-US" sz="900" kern="1200" baseline="0" dirty="0" err="1"/>
            <a:t>Trabajo</a:t>
          </a:r>
          <a:r>
            <a:rPr lang="en-US" sz="900" kern="1200" baseline="0" dirty="0"/>
            <a:t> Internet Governance and Crimes against Children (FDRP-USP)</a:t>
          </a:r>
          <a:endParaRPr lang="en-US" sz="900" kern="1200" dirty="0"/>
        </a:p>
      </dsp:txBody>
      <dsp:txXfrm>
        <a:off x="2149983" y="2027110"/>
        <a:ext cx="1954530" cy="1172718"/>
      </dsp:txXfrm>
    </dsp:sp>
    <dsp:sp modelId="{7C996944-BF81-3949-A919-FBD08EB77E7A}">
      <dsp:nvSpPr>
        <dsp:cNvPr id="0" name=""/>
        <dsp:cNvSpPr/>
      </dsp:nvSpPr>
      <dsp:spPr>
        <a:xfrm>
          <a:off x="4299966" y="2027110"/>
          <a:ext cx="1954530" cy="1172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_tradnl" sz="900" kern="1200" noProof="0" dirty="0"/>
            <a:t>Candidata al Máster en Cumplimiento Normativo, Universidad de Castilla la Mancha, España (2021)</a:t>
          </a:r>
        </a:p>
        <a:p>
          <a:pPr marL="0" lvl="0" indent="0" algn="ctr" defTabSz="400050">
            <a:lnSpc>
              <a:spcPct val="90000"/>
            </a:lnSpc>
            <a:spcBef>
              <a:spcPct val="0"/>
            </a:spcBef>
            <a:spcAft>
              <a:spcPct val="35000"/>
            </a:spcAft>
            <a:buNone/>
          </a:pPr>
          <a:r>
            <a:rPr lang="en-US" sz="900" kern="1200" dirty="0" err="1"/>
            <a:t>Candidata</a:t>
          </a:r>
          <a:r>
            <a:rPr lang="en-US" sz="900" kern="1200" dirty="0"/>
            <a:t> al </a:t>
          </a:r>
          <a:r>
            <a:rPr lang="en-US" sz="900" kern="1200" dirty="0" err="1"/>
            <a:t>Máster</a:t>
          </a:r>
          <a:r>
            <a:rPr lang="en-US" sz="900" kern="1200" dirty="0"/>
            <a:t> </a:t>
          </a:r>
          <a:r>
            <a:rPr lang="en-US" sz="900" kern="1200" dirty="0" err="1"/>
            <a:t>en</a:t>
          </a:r>
          <a:r>
            <a:rPr lang="en-US" sz="900" kern="1200" dirty="0"/>
            <a:t> </a:t>
          </a:r>
          <a:r>
            <a:rPr lang="en-US" sz="900" kern="1200" dirty="0" err="1"/>
            <a:t>Ciberdelincuencia</a:t>
          </a:r>
          <a:r>
            <a:rPr lang="en-US" sz="900" kern="1200" dirty="0"/>
            <a:t>, Universidad de </a:t>
          </a:r>
          <a:r>
            <a:rPr lang="en-US" sz="900" kern="1200" dirty="0" err="1"/>
            <a:t>Nebrija</a:t>
          </a:r>
          <a:r>
            <a:rPr lang="en-US" sz="900" kern="1200" dirty="0"/>
            <a:t>, </a:t>
          </a:r>
          <a:r>
            <a:rPr lang="en-US" sz="900" kern="1200" dirty="0" err="1"/>
            <a:t>España</a:t>
          </a:r>
          <a:r>
            <a:rPr lang="en-US" sz="900" kern="1200" dirty="0"/>
            <a:t> (2021)</a:t>
          </a:r>
          <a:endParaRPr lang="es-ES_tradnl" sz="900" kern="1200" noProof="0" dirty="0"/>
        </a:p>
        <a:p>
          <a:pPr marL="0" lvl="0" indent="0" algn="ctr" defTabSz="400050">
            <a:lnSpc>
              <a:spcPct val="90000"/>
            </a:lnSpc>
            <a:spcBef>
              <a:spcPct val="0"/>
            </a:spcBef>
            <a:spcAft>
              <a:spcPct val="35000"/>
            </a:spcAft>
            <a:buNone/>
          </a:pPr>
          <a:endParaRPr lang="es-ES_tradnl" sz="900" kern="1200" noProof="0" dirty="0"/>
        </a:p>
      </dsp:txBody>
      <dsp:txXfrm>
        <a:off x="4299966" y="2027110"/>
        <a:ext cx="1954530" cy="1172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B0617-4944-4BE1-B563-FC4B1C4EE047}">
      <dsp:nvSpPr>
        <dsp:cNvPr id="0" name=""/>
        <dsp:cNvSpPr/>
      </dsp:nvSpPr>
      <dsp:spPr>
        <a:xfrm>
          <a:off x="1512288" y="1440814"/>
          <a:ext cx="761629" cy="76162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E5697A-DEE3-4991-A5CF-F17AD63A0B5D}">
      <dsp:nvSpPr>
        <dsp:cNvPr id="0" name=""/>
        <dsp:cNvSpPr/>
      </dsp:nvSpPr>
      <dsp:spPr>
        <a:xfrm>
          <a:off x="1672231" y="1600756"/>
          <a:ext cx="441745" cy="4417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3DFBEE-381B-4A7D-A733-062B79C572FA}">
      <dsp:nvSpPr>
        <dsp:cNvPr id="0" name=""/>
        <dsp:cNvSpPr/>
      </dsp:nvSpPr>
      <dsp:spPr>
        <a:xfrm>
          <a:off x="2437125" y="1440814"/>
          <a:ext cx="1795270" cy="761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s-ES_tradnl" sz="1100" kern="1200"/>
            <a:t>Carolina Christofoletti</a:t>
          </a:r>
          <a:endParaRPr lang="en-US" sz="1100" kern="1200"/>
        </a:p>
      </dsp:txBody>
      <dsp:txXfrm>
        <a:off x="2437125" y="1440814"/>
        <a:ext cx="1795270" cy="761629"/>
      </dsp:txXfrm>
    </dsp:sp>
    <dsp:sp modelId="{468E4C40-601A-4CCB-8D08-9D0B21541395}">
      <dsp:nvSpPr>
        <dsp:cNvPr id="0" name=""/>
        <dsp:cNvSpPr/>
      </dsp:nvSpPr>
      <dsp:spPr>
        <a:xfrm>
          <a:off x="1512288" y="2523831"/>
          <a:ext cx="761629" cy="76162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524CA4-704D-4BA1-81CF-3A015D6A4669}">
      <dsp:nvSpPr>
        <dsp:cNvPr id="0" name=""/>
        <dsp:cNvSpPr/>
      </dsp:nvSpPr>
      <dsp:spPr>
        <a:xfrm>
          <a:off x="1672231" y="2683773"/>
          <a:ext cx="441745" cy="4417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574ABB-D3AE-46E2-92D3-4FC86C9F0803}">
      <dsp:nvSpPr>
        <dsp:cNvPr id="0" name=""/>
        <dsp:cNvSpPr/>
      </dsp:nvSpPr>
      <dsp:spPr>
        <a:xfrm>
          <a:off x="2437125" y="2523831"/>
          <a:ext cx="1795270" cy="761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s-ES_tradnl" sz="1100" kern="1200"/>
            <a:t>Carolina.christofoletti@alumni.usp.br</a:t>
          </a:r>
          <a:endParaRPr lang="en-US" sz="1100" kern="1200"/>
        </a:p>
      </dsp:txBody>
      <dsp:txXfrm>
        <a:off x="2437125" y="2523831"/>
        <a:ext cx="1795270" cy="76162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1:23:13.20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1 116 16383,'43'0'0,"0"0"0,-20 0 0,13 0 0,-11 0 0,16 0 0,-16 0 0,11 0 0,-7 0 0,-5 0 0,3 0 0,-3 0 0,-1 0 0,5 0 0,-10 0 0,9 0 0,-9 0 0,10 0 0,-10 0 0,10 0 0,-10 0 0,4 0 0,0 0 0,-4 0 0,4 0 0,0 0 0,-4 0 0,10 0 0,2 0 0,1 0 0,11 0 0,15 0 0,-15 0 0,14 0 0,-27 0 0,0 0 0,0 0 0,0-8 0,-6 6 0,-1-7 0,-5 9 0,5 0 0,2-4 0,-1 3 0,5-8 0,-5 8 0,6-3 0,7-1 0,-5 4 0,4-4 0,-11 1 0,4-1 0,-10 0 0,9 1 0,-9 4 0,4 0 0,-5 0 0,5 0 0,-4 0 0,10 0 0,-10 0 0,17 0 0,-15 0 0,9 0 0,-12-4 0,-1 3 0,1-3 0,0 4 0,-1 0 0,1 0 0,3 0 0,-7 0 0,5 0 0,-5 0 0,3 0 0,4 0 0,-3 0 0,3 0 0,-3 0 0,-1 0 0,1 0 0,0 0 0,-1 0 0,1 0 0,-1 0 0,1 0 0,0 0 0,-1 0 0,1 0 0,5 0 0,-4 0 0,10 0 0,-10 0 0,9 0 0,-3 0 0,5 0 0,-6 0 0,5 0 0,-4 0 0,11-5 0,-4 4 0,5-8 0,-7 8 0,0-3 0,0-1 0,0 4 0,0-3 0,0 4 0,0 0 0,0-4 0,19 3 0,-14-4 0,15 5 0,-20 0 0,6 0 0,-4 0 0,5 0 0,-7 0 0,7 0 0,-6 0 0,6 0 0,0 0 0,-6 0 0,6 0 0,-7 0 0,7 0 0,-5 0 0,4 0 0,1 0 0,-5 0 0,4 0 0,-6 0 0,0 0 0,0 0 0,0 0 0,0 0 0,0 0 0,0 0 0,0 0 0,0 0 0,0 0 0,0 0 0,0 5 0,-5-1 0,4 2 0,-5-3 0,6 2 0,-5-4 0,3 3 0,-9-4 0,10 4 0,-10-3 0,4 4 0,-5-5 0,-1 3 0,4-2 0,-3 7 0,-1-7 0,-1 2 0,1-3 0,0 0 0,2 3 0,-4-2 0,0 5 0,13-2 0,-9 0 0,16-1 0,-16-3 0,10 0 0,2 0 0,0 0 0,6 0 0,-7 0 0,7 0 0,-5 0 0,11 0 0,-5 0 0,7 0 0,-6 0 0,4 0 0,-4 0 0,6 0 0,-7 0 0,6 0 0,-13 0 0,6 0 0,-12 0 0,3 0 0,-9 0 0,10 0 0,-10 0 0,4 0 0,-5 0 0,5 4 0,-4 1 0,4 0 0,-6-1 0,1-4 0,0 0 0,2 0 0,-1 0 0,2 0 0,-4 0 0,1 0 0,-1 0 0,1 4 0,5-3 0,-4 2 0,10-3 0,-5 0 0,1 0 0,3 5 0,-3-4 0,-1 3 0,5-4 0,-4 0 0,-1 0 0,5 0 0,-5 0 0,6 0 0,0 0 0,0 4 0,0-3 0,0 4 0,7 0 0,-11-4 0,9 4 0,-10-1 0,-1-3 0,5 3 0,-10 0 0,4-3 0,-5 3 0,5-4 0,-4 0 0,4 3 0,-5-2 0,-1 3 0,1-4 0,0 0 0,2 0 0,-1 0 0,-3 3 0,1-2 0,2 2 0,0 1 0,1-3 0,-5 2 0,0 0 0,4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1:30:04.993"/>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1 106 16383,'74'-5'0,"12"1"0,-47 4 0,20 0 0,24 0 0,-5 0 0,1 0 0,9 0 0,-31 0 0,35 0 0,-7 0 0,9 0 0,-9 0 0,7-14 0,-18 10 0,-22-3 0,0 0 0,15 7 0,25 0 0,-39-11 0,16 8 0,15-8 0,-24 11 0,29 0 0,-43 0 0,22-7 0,-15 6 0,7-11 0,0 11 0,-15-5 0,13 0 0,-15 5 0,0-5 0,6 6 0,-14 0 0,6 0 0,7 0 0,-11 0 0,12 0 0,-16 0 0,0 0 0,1 0 0,-1 0 0,0 0 0,1 0 0,-1 0 0,0 0 0,1 0 0,-1 0 0,0 0 0,-6 0 0,5 0 0,-5 0 0,0 0 0,5 0 0,-11 0 0,10 0 0,-4 0 0,0 0 0,5 0 0,-11 0 0,11 0 0,-5 0 0,0 0 0,-2 0 0,0 0 0,-4 0 0,11 0 0,-11 0 0,10 0 0,-10 0 0,11 0 0,-5 0 0,6 0 0,0 0 0,1 0 0,7 0 0,-6 0 0,14 0 0,-14 0 0,14 0 0,-14 0 0,14 0 0,-6 0 0,0 0 0,6 0 0,-14 0 0,21 0 0,-19 0 0,11 0 0,-15 0 0,1 0 0,-1 0 0,0 0 0,1 0 0,-1 0 0,0 0 0,24 0 0,-18 0 0,33 0 0,-35 0 0,11 0 0,-15 0 0,1 0 0,-1 0 0,0 0 0,1 0 0,-1 0 0,-6 0 0,5 0 0,-12 0 0,12 0 0,-11 0 0,11 0 0,-12 0 0,6 0 0,-1 0 0,-4 0 0,4 0 0,-6 4 0,-4-2 0,2 2 0,1-4 0,-3 3 0,5-2 0,-7 3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2:45:26.17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765 0 16383,'-65'0'0,"9"0"0,32 0 0,0 0 0,-8 0 0,6 0 0,-6 0 0,0 0 0,12 0 0,-11 0 0,14 0 0,-8 0 0,1 0 0,6 0 0,-4 0 0,4 0 0,0 0 0,-4 0 0,4 0 0,0 0 0,2 0 0,-1 0 0,6 0 0,-10 0 0,5 0 0,0 0 0,-3 0 0,8 0 0,-8 0 0,3 0 0,1 0 0,-4 0 0,8 0 0,-4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2:45:32.139"/>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1 16383,'49'0'0,"-5"0"0,-20 0 0,18 0 0,-6 0 0,16 0 0,-10 0 0,0 0 0,10 0 0,2 0 0,0 0 0,-2 0 0,0 0 0,-8 0 0,8 0 0,-18 0 0,6 0 0,-14 0 0,6 0 0,-8 0 0,0 0 0,0 0 0,0 0 0,1 0 0,-1 0 0,0 0 0,0 0 0,0 5 0,0-4 0,0 10 0,0-10 0,0 5 0,8-6 0,2 0 0,0 0 0,7 0 0,-15 0 0,14 0 0,-6 0 0,0 0 0,6 0 0,-6 0 0,8 6 0,-8-5 0,6 6 0,-14-7 0,14 0 0,-14 0 0,14 0 0,-14 0 0,14 0 0,-6 0 0,1 5 0,-3-4 0,0 5 0,-6-6 0,6 0 0,0 0 0,-6 0 0,6 0 0,-8 0 0,0 0 0,0 0 0,-6 0 0,5 0 0,-5 0 0,14 0 0,-6 0 0,6 0 0,-8 0 0,8 0 0,-6 0 0,6 0 0,0 0 0,-12 0 0,11 0 0,-14 0 0,8 0 0,-1 0 0,-6 0 0,4 0 0,-10 0 0,10 5 0,-4-4 0,0 5 0,5-6 0,-12 0 0,12 0 0,-12 0 0,6 0 0,-1 0 0,-4 0 0,10 0 0,-10 0 0,10 0 0,-10 0 0,11 0 0,-6 0 0,1 0 0,5 0 0,-5 0 0,0 0 0,4 0 0,-10 0 0,10 0 0,-4 0 0,0 0 0,5 0 0,-6 0 0,1 0 0,5 0 0,-12 0 0,12 0 0,-11 0 0,10 0 0,-4 5 0,6-4 0,0 5 0,0-6 0,0 0 0,1 0 0,-1 0 0,0 0 0,-6 0 0,4 0 0,-4 0 0,6 0 0,0 0 0,0 0 0,0 0 0,-6 0 0,5 0 0,-5 0 0,6 0 0,0 0 0,0 0 0,-6 0 0,4 0 0,-4 0 0,6 0 0,0 0 0,1 0 0,-8 0 0,14 0 0,-11 0 0,12 0 0,-8 0 0,0 0 0,0 0 0,0 0 0,0 0 0,0 0 0,8 0 0,-5 0 0,5 0 0,-8 0 0,0 0 0,0 0 0,0 0 0,0 0 0,8 0 0,-6 0 0,6 0 0,-8 0 0,-6 0 0,5 0 0,-5 0 0,6 0 0,0 0 0,-6 0 0,4 0 0,-4 0 0,0 0 0,5 0 0,-6 0 0,1 0 0,5 0 0,-5 0 0,6 0 0,-6 0 0,4 5 0,-4-3 0,6 3 0,0-5 0,-6 0 0,5 0 0,-5 0 0,6 0 0,0 5 0,0-3 0,0 3 0,0-5 0,-6 0 0,4 0 0,-4 5 0,6-3 0,0 3 0,1-5 0,-8 0 0,6 0 0,-5 0 0,6 0 0,0 0 0,0 0 0,0 0 0,0 0 0,0 0 0,1 0 0,-1 0 0,0 0 0,0 0 0,0 0 0,0 0 0,0 0 0,0 0 0,0 0 0,8 0 0,-6 0 0,14 0 0,-13 0 0,5 0 0,0 0 0,-6 0 0,6 0 0,-8 0 0,0 0 0,-6 0 0,4 0 0,-10 0 0,11 0 0,-12 0 0,6 0 0,2 0 0,-7 0 0,7 0 0,-4 0 0,0 0 0,1 0 0,-1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2:11:11.907"/>
    </inkml:context>
    <inkml:brush xml:id="br0">
      <inkml:brushProperty name="width" value="0.05" units="cm"/>
      <inkml:brushProperty name="height" value="0.05" units="cm"/>
      <inkml:brushProperty name="color" value="#E71224"/>
    </inkml:brush>
  </inkml:definitions>
  <inkml:trace contextRef="#ctx0" brushRef="#br0">0 1 24575,'34'0'0,"-2"0"0,0 0 0,2 0 0,18 0 0,2 0 0,10 0 0,12 0 0,-10 0 0,-16 0 0,1 0 0,19 0 0,-21 0 0,2 0 0,27 0 0,0 0 0,9 0 0,-20 0 0,8 0 0,-11 0 0,0 0 0,-10 0 0,-2 0 0,-10 0 0,0 0 0,0 0 0,-8 0 0,6 0 0,-14 0 0,7 0 0,-9 0 0,0 0 0,0 0 0,0 5 0,0-4 0,0 5 0,-6-6 0,5 0 0,-6 0 0,8 0 0,-1 0 0,0 0 0,0 0 0,0 0 0,-6 4 0,4-3 0,-4 4 0,6-5 0,-6 0 0,5 0 0,-5 0 0,-1 0 0,6 5 0,-5-3 0,0 3 0,4-5 0,-10 0 0,4 0 0,-6 0 0,0 0 0,0 0 0,7 0 0,-6 0 0,6 0 0,-7 0 0,0 0 0,0 0 0,0 0 0,0 4 0,0-2 0,0 2 0,0-4 0,0 0 0,1 0 0,-1 0 0,0 0 0,0 0 0,0 0 0,0 0 0,0 0 0,0 0 0,0 0 0,0 0 0,0 0 0,1 5 0,-1-4 0,0 8 0,6-8 0,-4 3 0,4 1 0,-6-4 0,0 8 0,0-8 0,0 8 0,0-8 0,0 3 0,1-4 0,-1 0 0,0 0 0,0 0 0,-5 0 0,0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30:13.68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1 119 16383,'58'0'0,"-4"0"0,-13 0 0,-5 0 0,5 0 0,0 0 0,-5 0 0,19-5 0,-11 4 0,12-8 0,-7 3 0,7 1 0,-12 0 0,10 5 0,-11-8 0,0 6 0,4-7 0,-11 1 0,5 6 0,-6-5 0,-1 7 0,1 0 0,0 0 0,0 0 0,-1 0 0,1 0 0,-5 0 0,3-4 0,-9 3 0,9-3 0,-8 4 0,3 0 0,-5 0 0,-1 0 0,1-3 0,-4 2 0,3-3 0,-8 4 0,7-3 0,-6 2 0,6-2 0,-6 0 0,2 2 0,2-2 0,-5 3 0,10 0 0,-10-3 0,3 2 0,2-1 0,-4 2 0,8 0 0,-9 0 0,4 0 0,0 0 0,-3 0 0,4 0 0,0 0 0,-5 0 0,5 0 0,0 0 0,-4 0 0,4 0 0,-4 0 0,-1 0 0,7 0 0,-6 0 0,4-3 0,0 2 0,-1-2 0,2 3 0,-2 0 0,-1-3 0,-2 2 0,2-3 0,6 4 0,-7 0 0,11 0 0,-12 0 0,2 0 0,2 0 0,-5 0 0,5 0 0,0 0 0,-8 0 0,10 0 0,-8 0 0,2 0 0,4 0 0,-2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30:26.415"/>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2724 19 16383,'-58'0'0,"4"0"0,19 0 0,-13 0 0,15 0 0,-27 0 0,27 0 0,-21 0 0,11 0 0,-5 0 0,-1 0 0,6 0 0,-4 0 0,16 0 0,-15 0 0,15 0 0,-10 0 0,7 0 0,-1 0 0,10 0 0,-8 0 0,14 0 0,-10 0 0,7 0 0,-1 0 0,0 0 0,0 0 0,0 0 0,0 0 0,-5 0 0,4 0 0,-4 0 0,5 0 0,-5 0 0,8 0 0,-7 0 0,9 0 0,-1 0 0,-3-3 0,8 2 0,-8-3 0,4 4 0,-1 0 0,-2 0 0,2 0 0,1 0 0,-4 0 0,8 0 0,-8 0 0,8 0 0,-8 0 0,4 0 0,-1 0 0,-3 0 0,4 0 0,-5 0 0,0 0 0,5 0 0,-4 0 0,8 0 0,-8 0 0,8 0 0,-8 0 0,8 0 0,-4 0 0,-5 0 0,8 0 0,-13 0 0,9 0 0,1 0 0,-4 0 0,8 0 0,-8 0 0,8 0 0,-8 0 0,8 0 0,-3 0 0,-1 0 0,4 0 0,-3 0 0,-2 0 0,4 0 0,-4 0 0,0 0 0,5 0 0,-5 0 0,-4 0 0,7 0 0,-7 0 0,10 0 0,0 0 0,-11 0 0,9 0 0,-8 0 0,10 0 0,-1 0 0,-9 0 0,8 0 0,-9 0 0,11 0 0,0 0 0,-4 0 0,3 0 0,-4 0 0,1 0 0,3 0 0,-8 0 0,8 0 0,-8 0 0,8 0 0,-4 0 0,-1 0 0,5 0 0,-5 0 0,3 0 0,4-2 0,-5-1 0,3-3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30:47.746"/>
    </inkml:context>
    <inkml:brush xml:id="br0">
      <inkml:brushProperty name="width" value="0.05" units="cm"/>
      <inkml:brushProperty name="height" value="0.05" units="cm"/>
      <inkml:brushProperty name="color" value="#E71224"/>
    </inkml:brush>
  </inkml:definitions>
  <inkml:trace contextRef="#ctx0" brushRef="#br0">1 1 24575,'9'0'0,"1"0"0,3 0 0,9 0 0,-6 0 0,11 0 0,-13 0 0,13 0 0,-11 0 0,11 0 0,-9 0 0,1 0 0,2 0 0,-6 0 0,6 0 0,-2 0 0,4 0 0,-8 0 0,6 0 0,-11 0 0,8 0 0,-5 0 0,0 0 0,0 0 0,0 0 0,0 0 0,-3 0 0,2 0 0,-2 0 0,0 0 0,2 0 0,-6 0 0,7 0 0,-4 0 0,1 0 0,2 0 0,-5 2 0,5-1 0,-6 1 0,6-2 0,-5 0 0,5 0 0,-6 0 0,6 3 0,-2-2 0,0 2 0,2-3 0,-2 0 0,0 0 0,-2 0 0,1 0 0,-2 0 0,5 0 0,-6 0 0,6 0 0,-5 0 0,2 0 0,-1 0 0,-1 0 0,5 0 0,-2 0 0,-1 0 0,4 0 0,-4 0 0,1 0 0,2 0 0,-2 0 0,3 0 0,-3 0 0,2 0 0,-2 0 0,3 0 0,0 0 0,0 0 0,-3 0 0,2 0 0,-2 0 0,3 0 0,0 0 0,0 0 0,-3 0 0,2 0 0,-2 0 0,-1 0 0,0 0 0,-3 0 0,-1 0 0,1 0 0,-1 0 0,1 0 0,-1 0 0,1 0 0,-1 0 0,-2 0 0,0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30:55.362"/>
    </inkml:context>
    <inkml:brush xml:id="br0">
      <inkml:brushProperty name="width" value="0.05" units="cm"/>
      <inkml:brushProperty name="height" value="0.05" units="cm"/>
      <inkml:brushProperty name="color" value="#E71224"/>
    </inkml:brush>
  </inkml:definitions>
  <inkml:trace contextRef="#ctx0" brushRef="#br0">1 0 24575,'9'0'0,"5"0"0,4 0 0,1 0 0,8 0 0,-2 0 0,16 0 0,-5 0 0,5 0 0,-6 0 0,-1 0 0,1 0 0,-5 0 0,-2 0 0,0 0 0,-4 0 0,4 0 0,0 0 0,-8 0 0,7 0 0,-3 0 0,0 0 0,0 0 0,-2 0 0,-4 0 0,1 0 0,-2 0 0,1 0 0,-8 0 0,7 0 0,-11 0 0,3 0 0,-3 0 0,-1 0 0,1 0 0,-1 0 0,0 0 0,-1 0 0,-2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30:57.102"/>
    </inkml:context>
    <inkml:brush xml:id="br0">
      <inkml:brushProperty name="width" value="0.05" units="cm"/>
      <inkml:brushProperty name="height" value="0.05" units="cm"/>
      <inkml:brushProperty name="color" value="#E71224"/>
    </inkml:brush>
  </inkml:definitions>
  <inkml:trace contextRef="#ctx0" brushRef="#br0">0 0 24575,'9'0'0,"-3"0"0,7 0 0,-4 0 0,9 0 0,0 0 0,5 0 0,-4 0 0,8 0 0,-12 0 0,8 0 0,-6 0 0,2 0 0,-1 0 0,4 0 0,-4 0 0,-2 0 0,4 0 0,-9 0 0,11 0 0,-8 0 0,4 0 0,-9 0 0,4 0 0,-7 0 0,3 0 0,-4 0 0,1 0 0,-1 0 0,1 0 0,-1 0 0,1 0 0,-1 0 0,1 0 0,-1 0 0,1 0 0,-1 0 0,1 0 0,2 0 0,-1 0 0,5 0 0,-2 0 0,3 0 0,0 0 0,0 0 0,0 0 0,0 0 0,0 0 0,0 0 0,0 0 0,1 0 0,-1 0 0,-4 0 0,4 0 0,-4 0 0,1 0 0,2 0 0,-2 0 0,0 0 0,-2 0 0,-2 0 0,3 0 0,-3 0 0,3 0 0,0 0 0,-3 0 0,3 0 0,0 0 0,-3 0 0,3 0 0,-3 0 0,-1 0 0,1 0 0,-1 0 0,1 0 0,-1 0 0,0 0 0,1 0 0,-1 0 0,1 0 0,-1 0 0,1 0 0,-1 0 0,1 0 0,-1 0 0,1 0 0,-3 0 0,-1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30:58.831"/>
    </inkml:context>
    <inkml:brush xml:id="br0">
      <inkml:brushProperty name="width" value="0.05" units="cm"/>
      <inkml:brushProperty name="height" value="0.05" units="cm"/>
      <inkml:brushProperty name="color" value="#E71224"/>
    </inkml:brush>
  </inkml:definitions>
  <inkml:trace contextRef="#ctx0" brushRef="#br0">0 0 24575,'17'0'0,"2"0"0,4 0 0,0 0 0,-1 0 0,1 0 0,0 0 0,0 0 0,0 0 0,-5 0 0,4 0 0,-3 0 0,-1 0 0,4 0 0,-8 0 0,3 0 0,1 0 0,0 0 0,1 0 0,3 0 0,-8 0 0,8 0 0,-8 0 0,0 0 0,-2 0 0,-6 0 0,7 0 0,-7 0 0,3 0 0,-4 0 0,1 3 0,-1-3 0,1 3 0,-1-3 0,1 0 0,-1 0 0,1 0 0,-1 0 0,1 0 0,-1 0 0,4 0 0,1 0 0,3 3 0,-4-2 0,4 1 0,-4-2 0,1 0 0,-1 0 0,0 0 0,-3 0 0,3 0 0,-3 0 0,-1 0 0,0 0 0,1 0 0,-1 0 0,1 0 0,-1 0 0,1 0 0,-1 0 0,1 0 0,-1 0 0,1 0 0,-1 0 0,1 0 0,-1 0 0,1 0 0,-1 0 0,1 0 0,-3 0 0,-1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31:10.730"/>
    </inkml:context>
    <inkml:brush xml:id="br0">
      <inkml:brushProperty name="width" value="0.05" units="cm"/>
      <inkml:brushProperty name="height" value="0.05" units="cm"/>
      <inkml:brushProperty name="color" value="#E71224"/>
    </inkml:brush>
  </inkml:definitions>
  <inkml:trace contextRef="#ctx0" brushRef="#br0">0 70 24575,'13'0'0,"5"0"0,0 0 0,5 0 0,0 0 0,0 0 0,11 0 0,-3 0 0,10-8 0,-6 6 0,6-6 0,-10 8 0,9 0 0,-5 0 0,2-3 0,3 2 0,-5-3 0,0 4 0,6 0 0,-5 0 0,5 0 0,-6 0 0,0-8 0,-1 6 0,-4-6 0,3 8 0,-9 0 0,4 0 0,-5 0 0,5 0 0,-3 0 0,3 0 0,0 0 0,-4 0 0,9 0 0,-8 0 0,3 0 0,0 0 0,-4 0 0,4 0 0,-5 0 0,5 0 0,-4 0 0,4 0 0,-5 0 0,5 0 0,-4 0 0,10 0 0,-10 0 0,9 0 0,-8 0 0,8 4 0,-9-3 0,10 3 0,-10-4 0,9 0 0,-3 0 0,4 0 0,1 0 0,0 0 0,-1 0 0,1 0 0,0 0 0,0 0 0,-1 0 0,-4 3 0,3-2 0,-9 3 0,4-4 0,-9 0 0,3 0 0,-8 0 0,8 3 0,-8-2 0,8 2 0,-8-3 0,3 3 0,1-2 0,-4 2 0,3-3 0,1 0 0,-4 0 0,3 0 0,-4 0 0,0 0 0,5 0 0,-4 0 0,3 0 0,-3 3 0,-1-3 0,0 3 0,4-3 0,-3 0 0,4 3 0,-5-2 0,0 2 0,0-3 0,0 3 0,0-2 0,0 1 0,5-2 0,-4 0 0,3 0 0,1 0 0,-4 0 0,3 0 0,1 0 0,0 0 0,5 0 0,0 0 0,0 0 0,0 0 0,-1 0 0,1 0 0,5 0 0,2 0 0,-1 0 0,-1 0 0,1 0 0,-5 0 0,4 0 0,-5 0 0,-5 0 0,4 0 0,-8 0 0,8 0 0,-8 3 0,8-2 0,-8 2 0,8-3 0,-8 0 0,8 0 0,-8 0 0,8 0 0,-4 0 0,5 0 0,0 0 0,0 0 0,-1 0 0,1 0 0,0 0 0,0 0 0,0 0 0,0 0 0,-1 0 0,1 0 0,0 0 0,-4 0 0,2 0 0,-6 0 0,6 0 0,-2 0 0,-1 0 0,4 0 0,-3 0 0,-1 0 0,4 0 0,-4 0 0,1 0 0,3 0 0,-4 0 0,1 0 0,2 0 0,-2 0 0,-1 0 0,4 0 0,-3 0 0,4 0 0,-5 0 0,4 0 0,-8 0 0,8 0 0,-8 0 0,8 0 0,-8 0 0,3 0 0,1 0 0,0 0 0,1 0 0,2 0 0,-2 0 0,4 0 0,0 0 0,-5 0 0,4 0 0,-4 0 0,1 0 0,3 0 0,-4 0 0,5 0 0,0 0 0,0 0 0,-1 0 0,1 0 0,5 0 0,-3 0 0,3 0 0,-5 0 0,5 0 0,-4 0 0,4 0 0,-5 0 0,0 0 0,-1 0 0,-3 0 0,3 0 0,-8 0 0,8 0 0,-8 0 0,3 0 0,-4 0 0,0-3 0,1 2 0,-1-2 0,0 3 0,-4 0 0,4 0 0,-4 0 0,4 0 0,-3 0 0,2 0 0,-2 0 0,3 0 0,0 0 0,0 0 0,1 0 0,-1 0 0,0 0 0,0 0 0,0 0 0,4 0 0,-3 0 0,4 0 0,-5 0 0,0 0 0,0 0 0,5 0 0,-4 0 0,3 0 0,-4 0 0,0 0 0,0 0 0,1 0 0,-1 0 0,-4 0 0,4 0 0,-4 0 0,4 0 0,5 0 0,0 0 0,5 0 0,0 0 0,0 0 0,0 0 0,0 0 0,-1 0 0,6 0 0,-3 0 0,8 0 0,-9-3 0,4 2 0,-5-2 0,0 3 0,0 0 0,0 0 0,-5 0 0,0-3 0,-1 2 0,-3-2 0,8 3 0,-8 0 0,4 0 0,-1-3 0,-3 2 0,4-2 0,-1 3 0,-3 0 0,8-4 0,-4 3 0,1-2 0,3 3 0,-4 0 0,5-3 0,0 2 0,0-3 0,0 4 0,-1-3 0,1 2 0,-4-2 0,3 3 0,-8 0 0,7 0 0,-6 0 0,6 0 0,-2-4 0,-1 4 0,4-4 0,-3 4 0,3 0 0,1-3 0,0 2 0,5-2 0,-4 3 0,5 0 0,-7 0 0,1-4 0,5 3 0,-3-2 0,8 3 0,-9 0 0,9-4 0,-3 3 0,5-3 0,-1 4 0,1 0 0,-5 0 0,3 0 0,-4 0 0,6 0 0,-5 0 0,-2 0 0,-5 0 0,-1 0 0,1 0 0,0 0 0,-4 0 0,2 0 0,-7 0 0,8 0 0,-8 0 0,8 0 0,-8 0 0,8 0 0,-8 0 0,8 0 0,-3 0 0,3 0 0,1 0 0,0 0 0,0 0 0,0 0 0,0 4 0,-1-3 0,1 5 0,-4-5 0,3 3 0,-4-1 0,1-2 0,-2 5 0,0-5 0,-2 2 0,2 0 0,-4-3 0,0 6 0,5-5 0,-4 2 0,7-3 0,-6 3 0,2-3 0,1 3 0,0 1 0,1-3 0,2 2 0,-2-3 0,4 3 0,-1-2 0,1 3 0,0-4 0,0 0 0,5 0 0,2 0 0,4 3 0,1-2 0,0 3 0,-1 0 0,1-3 0,0 7 0,0-7 0,-6 3 0,4-1 0,-8-2 0,3 3 0,-5 0 0,-1-4 0,1 4 0,0-4 0,-4 0 0,2 0 0,-6 0 0,2 0 0,-7 0 0,-1 0 0,-4 0 0,1 0 0,-1 0 0,0 0 0,1 0 0,-1 0 0,1 0 0,3 0 0,0 0 0,9 0 0,6 0 0,19 5 0,1-4 0,19 4 0,-5-5 0,-7 0 0,11 5 0,-11-4 0,7 4 0,5-1 0,-12-2 0,5 2 0,-7 1 0,-7-4 0,5 3 0,3 1 0,8-4 0,-7 4 0,11-5 0,-18 0 0,19 0 0,-12 0 0,5 0 0,-14 0 0,-1 0 0,-11 0 0,-2 0 0,-10 0 0,-4 0 0,-5 0 0,-3 0 0,-1 0 0,4 0 0,5 0 0,5 0 0,15 0 0,-3 0 0,10 0 0,-6 0 0,-1 0 0,1 0 0,6 0 0,-5 0 0,5 0 0,-6 0 0,0 0 0,0 0 0,-1-4 0,7 3 0,-4-3 0,10 4 0,-5 0 0,1 0 0,4 0 0,-4 0 0,5 0 0,1-4 0,-6 3 0,4-4 0,-11 5 0,0 0 0,-3-3 0,-9 2 0,4-7 0,-5 8 0,-4-7 0,3 7 0,-4-7 0,1 6 0,-2-5 0,0 5 0,-2-4 0,-1 4 0,-2-2 0,-6 3 0,3 0 0,-4-2 0,1 1 0,-3-2 0,-1 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1:30:09.799"/>
    </inkml:context>
    <inkml:brush xml:id="br0">
      <inkml:brushProperty name="width" value="0.3" units="cm"/>
      <inkml:brushProperty name="height" value="0.6" units="cm"/>
      <inkml:brushProperty name="color" value="#D9AEFF"/>
      <inkml:brushProperty name="tip" value="rectangle"/>
      <inkml:brushProperty name="rasterOp" value="maskPen"/>
    </inkml:brush>
  </inkml:definitions>
  <inkml:trace contextRef="#ctx0" brushRef="#br0">1 22 16383,'61'0'0,"7"0"0,17 0 0,-8 0 0,-25 0 0,0 0 0,12 0 0,-6 0 0,-1 0 0,5 0 0,-5 0 0,1 0 0,18 0 0,8 0 0,-2 0 0,-11 0 0,-9 0 0,-2 0 0,-10 0 0,1 0 0,-8 0 0,6 0 0,-14 0 0,6 0 0,0 0 0,-6 0 0,14 0 0,-6 0 0,8 0 0,9 0 0,-15 0 0,13 0 0,-6 0 0,1 0 0,7 0 0,-17 0 0,5 0 0,-12 0 0,5 0 0,0 0 0,-6 0 0,6-5 0,-14 3 0,5-3 0,-5 5 0,0 0 0,5 0 0,-12 0 0,21 0 0,-19 0 0,12-4 0,-8 3 0,-6-3 0,6 4 0,-1 0 0,-4 0 0,4 0 0,-5 0 0,5 0 0,-4 0 0,4 0 0,-6 0 0,0 0 0,0 0 0,-4 0 0,3 0 0,-4 0 0,5 0 0,6 0 0,-4 0 0,4 0 0,1 0 0,1 0 0,0 0 0,13 0 0,-11 0 0,7 0 0,-11 0 0,-11 0 0,-1 0 0,6 0 0,-8 0 0,7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31:24.145"/>
    </inkml:context>
    <inkml:brush xml:id="br0">
      <inkml:brushProperty name="width" value="0.1" units="cm"/>
      <inkml:brushProperty name="height" value="0.1" units="cm"/>
      <inkml:brushProperty name="color" value="#AE198D"/>
      <inkml:brushProperty name="inkEffects" value="galaxy"/>
      <inkml:brushProperty name="anchorX" value="-81121.40625"/>
      <inkml:brushProperty name="anchorY" value="-123697.8125"/>
      <inkml:brushProperty name="scaleFactor" value="0.5"/>
    </inkml:brush>
  </inkml:definitions>
  <inkml:trace contextRef="#ctx0" brushRef="#br0">0 1 24575,'16'0'0,"0"0"0,-3 0 0,4 0 0,-2 0 0,6 0 0,-6 0 0,6 0 0,-7 0 0,8 0 0,-8 0 0,8 0 0,-8 3 0,4-3 0,-9 3 0,4 0 0,-7-2 0,3 2 0,-4-3 0,1 0 0,-1 0 0,1 0 0,-1 0 0,1 2 0,-1-1 0,1 1 0,-1-2 0,1 0 0,-1 0 0,1 0 0,-1 0 0,1 3 0,-1-3 0,1 3 0,-1-3 0,1 0 0,-1 0 0,1 0 0,-1 0 0,0 0 0,1 0 0,-1 0 0,1 0 0,-1 0 0,1 0 0,-1 0 0,1 0 0,3 0 0,-3 0 0,6 0 0,-5 0 0,5 0 0,-2 0 0,3 0 0,0 0 0,0 0 0,0 0 0,0 0 0,0 0 0,-3 0 0,2 0 0,-2 0 0,3 0 0,0 0 0,0 0 0,0 0 0,0 0 0,0 0 0,0 0 0,-3 0 0,2 0 0,-5 0 0,2 0 0,-1 0 0,-1 0 0,2 0 0,-4 0 0,4 0 0,-3 0 0,3 0 0,0 0 0,-3 0 0,3 0 0,-3 0 0,-1 0 0,1 0 0,-1 0 0,1 0 0,-1 2 0,1-1 0,-3 4 0,-1-5 0,-2 3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31:31.953"/>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1 1 16383,'54'0'0,"-4"0"0,-15 0 0,0 0 0,-1 0 0,1 0 0,-6 0 0,0 0 0,-7 0 0,1 0 0,0 0 0,-4 0 0,2 0 0,-2 0 0,-1 0 0,4 0 0,-8 0 0,8 0 0,-8 0 0,8 0 0,-8 0 0,4 0 0,-1 0 0,-3 0 0,8 0 0,-8 0 0,8 0 0,2 0 0,0 0 0,4 0 0,-5 0 0,0 0 0,-1 0 0,1 0 0,0 0 0,0 0 0,0 0 0,-5 0 0,4 0 0,-3 0 0,-1 0 0,4 0 0,-4 0 0,1 0 0,3 0 0,-8 0 0,8 0 0,-4 0 0,5 0 0,-5 0 0,4 0 0,-8 0 0,8 0 0,-8 0 0,8 0 0,-8 0 0,8 0 0,-8 0 0,4 0 0,-1 0 0,-3 0 0,8 0 0,-8 0 0,3 0 0,1 0 0,-4 0 0,3 0 0,1 0 0,-4 0 0,8 0 0,-8 0 0,8 0 0,-8 0 0,3 0 0,2 0 0,-4 0 0,4 0 0,0 0 0,-5 0 0,5 0 0,0 0 0,-4 0 0,3 0 0,1 0 0,-7 0 0,8 0 0,-7 0 0,3 0 0,5 0 0,-6 0 0,0 0 0,8 0 0,-11 0 0,11 0 0,-10 3 0,0-2 0,11 1 0,-9 1 0,9-2 0,-11 2 0,0-3 0,6 0 0,-5 0 0,5 0 0,0 0 0,-4 0 0,3 0 0,1 0 0,-4 0 0,4 0 0,0 0 0,-5 0 0,5 0 0,4 0 0,-7 0 0,7 0 0,-5 0 0,-4 0 0,3 0 0,1 0 0,-4 0 0,3 0 0,2 0 0,-8 0 0,10 0 0,-8 0 0,3 0 0,2 0 0,-5 0 0,3 0 0,-1 0 0,2 0 0,-2 0 0,2 0 0,-3 0 0,2 0 0,0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31:39.499"/>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0 17 16383,'70'0'0,"-4"0"0,-31 0 0,2 0 0,17 0 0,-16 0 0,10 0 0,-7 0 0,-10 0 0,9 0 0,-16 0 0,10 0 0,-5 0 0,6 0 0,-10 0 0,7 0 0,-7 0 0,10 0 0,0 0 0,6 0 0,-5 0 0,5 0 0,0 0 0,-5 0 0,5 0 0,-6 0 0,0 0 0,-1 0 0,-4 0 0,3 0 0,-9 0 0,4 0 0,-5 0 0,0 0 0,0 0 0,0 0 0,-5 0 0,4 0 0,-8 0 0,4 0 0,5 0 0,-7 0 0,11 0 0,-13 0 0,8 0 0,-3 0 0,3 0 0,1 0 0,-4 0 0,3 0 0,-4 0 0,1 0 0,2 0 0,-7 0 0,8 0 0,-3 0 0,4 0 0,-1 0 0,7-4 0,-5 3 0,9-3 0,-9 4 0,10 0 0,-10 0 0,4 0 0,-5-4 0,-5 4 0,4-4 0,-8 4 0,8 0 0,-8 0 0,4 0 0,0 0 0,-3 0 0,6 0 0,-8 0 0,4 0 0,-3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31:41.654"/>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1 53 16383,'80'0'0,"-10"0"0,-7 0 0,-19 0 0,18 0 0,-18 0 0,12 0 0,-7 0 0,-1 0 0,-5 0 0,4 0 0,-11-3 0,12 2 0,-6-3 0,7-1 0,-7 4 0,6-3 0,-12 0 0,5 3 0,-6-7 0,-1 7 0,1-6 0,0 6 0,0-7 0,6 7 0,-5-3 0,5 4 0,-6 0 0,-1 0 0,1 0 0,0 0 0,-6 0 0,5 0 0,-10 0 0,9 0 0,3 0 0,0 0 0,27 0 0,-23 0 0,38 0 0,-44 0 0,28 0 0,-25 0 0,12 0 0,-12 0 0,3 0 0,-21 0 0,8 0 0,-12 0 0,6 0 0,-6 0 0,6 0 0,-7 0 0,8 0 0,-3 4 0,4 0 0,-1 3 0,1 1 0,0 0 0,-4-1 0,2 0 0,-6 0 0,-1 0 0,4 2 0,-11-3 0,13 1 0,-8-5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36:55.536"/>
    </inkml:context>
    <inkml:brush xml:id="br0">
      <inkml:brushProperty name="width" value="0.05" units="cm"/>
      <inkml:brushProperty name="height" value="0.05" units="cm"/>
      <inkml:brushProperty name="color" value="#E71224"/>
    </inkml:brush>
  </inkml:definitions>
  <inkml:trace contextRef="#ctx0" brushRef="#br0">1 15 24575,'12'0'0,"3"0"0,2 0 0,-4 0 0,7 0 0,-8 0 0,4 0 0,5 0 0,-3 0 0,3 0 0,-5 0 0,5 0 0,2 0 0,-1 0 0,5 0 0,-10 0 0,10 0 0,-5 0 0,6 0 0,0 0 0,0 0 0,0 0 0,0 0 0,0 0 0,0 0 0,-1 0 0,-4 0 0,4 0 0,-10 0 0,4 0 0,-5 0 0,0 0 0,0-4 0,0 4 0,0-4 0,0 4 0,-4 0 0,3 0 0,-3 0 0,0 0 0,3 0 0,-8 0 0,4 0 0,0 0 0,-3 0 0,7 0 0,-8-3 0,4 2 0,-4-2 0,0 3 0,-1 0 0,1 0 0,0 0 0,-1 0 0,1 0 0,0 0 0,-1 0 0,1 0 0,0 0 0,0 0 0,-1 0 0,1 0 0,0 0 0,-1 0 0,1 0 0,0 0 0,-1 0 0,1 0 0,0 0 0,-1 0 0,1 0 0,0 0 0,-3 0 0,-1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37:00.125"/>
    </inkml:context>
    <inkml:brush xml:id="br0">
      <inkml:brushProperty name="width" value="0.05" units="cm"/>
      <inkml:brushProperty name="height" value="0.05" units="cm"/>
      <inkml:brushProperty name="color" value="#E71224"/>
    </inkml:brush>
  </inkml:definitions>
  <inkml:trace contextRef="#ctx0" brushRef="#br0">1 0 24575,'7'0'0,"3"0"0,-2 0 0,3 0 0,-4 0 0,4 0 0,-4 0 0,8 0 0,-7 0 0,7 0 0,-3 0 0,4 0 0,0 0 0,0 0 0,5 0 0,2 0 0,-1 0 0,5 0 0,-5 0 0,1 0 0,3 0 0,-8 0 0,3 0 0,-9 0 0,3 0 0,-7 0 0,2 0 0,-3 0 0,0 0 0,-1 0 0,1 0 0,0 0 0,0 0 0,-1 0 0,1 0 0,0 0 0,-1 0 0,1 0 0,0 0 0,-1 0 0,1 0 0,0 0 0,-1 0 0,1 0 0,0 0 0,0 0 0,-1 0 0,1 0 0,0 0 0,-1 0 0,1 0 0,4 0 0,1 0 0,0 0 0,3 0 0,-8 0 0,4 0 0,-4 3 0,-1-2 0,1 2 0,-3 0 0,-1 1 0,-3-1 0,0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37:10.922"/>
    </inkml:context>
    <inkml:brush xml:id="br0">
      <inkml:brushProperty name="width" value="0.05" units="cm"/>
      <inkml:brushProperty name="height" value="0.05" units="cm"/>
      <inkml:brushProperty name="color" value="#E71224"/>
    </inkml:brush>
  </inkml:definitions>
  <inkml:trace contextRef="#ctx0" brushRef="#br0">0 0 24575,'11'0'0,"6"0"0,12 0 0,-5 0 0,16 0 0,-16 0 0,10 0 0,1 0 0,-6 0 0,6 0 0,-8 0 0,1 0 0,0 0 0,-5 0 0,3 0 0,-3 0 0,0 0 0,3 0 0,-9 0 0,5 0 0,-6 0 0,5 0 0,-4 0 0,5 0 0,-1 0 0,-4 0 0,4 0 0,1 0 0,0 0 0,6 0 0,-5 0 0,3 0 0,3 0 0,-4 0 0,8 0 0,-11 0 0,13 0 0,-11 0 0,9 0 0,-11 0 0,6 0 0,0 0 0,0 0 0,-5 0 0,3 0 0,-3 0 0,5 0 0,-6 0 0,5 0 0,-4 0 0,-1 0 0,5 0 0,-10 0 0,10 0 0,-5 0 0,1 0 0,3 4 0,-3-3 0,0 4 0,3-5 0,-3 0 0,5 0 0,-1 4 0,1-3 0,0 3 0,0-4 0,-5 3 0,3-2 0,-8 3 0,8 0 0,-9-3 0,5 3 0,-6-4 0,0 0 0,5 4 0,-4-3 0,5 3 0,-6-4 0,0 0 0,0 0 0,5 0 0,-4 0 0,4 0 0,-5 0 0,0 0 0,0 0 0,0 0 0,0 0 0,0 0 0,0 0 0,0 0 0,0 0 0,0 0 0,0 0 0,0 0 0,6 0 0,-5 0 0,9 0 0,-3 0 0,0 0 0,10 0 0,-9 0 0,10 0 0,-6 0 0,0 0 0,0 0 0,0 0 0,0 0 0,0 0 0,-6 0 0,5 0 0,-10 0 0,4 0 0,-5 0 0,0 0 0,6 0 0,-5 0 0,4 0 0,0 0 0,-3 0 0,3 0 0,0 0 0,-3 0 0,8 0 0,-9 0 0,5 0 0,-1 0 0,2 0 0,-1 0 0,5 0 0,-5 0 0,6 0 0,-5 0 0,3 0 0,-3 0 0,5 0 0,0 0 0,0 0 0,0 0 0,6 0 0,-5 0 0,12 0 0,-11 0 0,10 0 0,-4 0 0,0 0 0,5 0 0,-11 0 0,10 0 0,-10 0 0,-1 0 0,-2 0 0,-10 0 0,4-3 0,-5 2 0,-4-3 0,-1 1 0,0 3 0,-4-3 0,4 3 0,-4 0 0,4 0 0,-4 0 0,4 0 0,-4-3 0,0 2 0,-1-2 0,1 3 0,0 0 0,-1 0 0,1 0 0,0-3 0,0 2 0,-1-2 0,1 3 0,0 0 0,-1 0 0,1 0 0,0 0 0,-1 0 0,1 0 0,0 0 0,-1 0 0,1 0 0,0 0 0,0 0 0,-1 0 0,1-3 0,-3 0 0,6-1 0,4 1 0,3 3 0,4 0 0,-5 0 0,6 0 0,-5 0 0,10 0 0,-10 0 0,9 0 0,-8 0 0,8 0 0,-8 0 0,3 0 0,-5 0 0,-4 0 0,3 0 0,-8 0 0,8 0 0,-7 0 0,7 0 0,-7 0 0,7 0 0,-8 0 0,8 0 0,-7 0 0,7 0 0,-7 0 0,3 0 0,-5 0 0,1 0 0,0 0 0,-1 0 0,1 0 0,-3 0 0,-1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37:13.786"/>
    </inkml:context>
    <inkml:brush xml:id="br0">
      <inkml:brushProperty name="width" value="0.05" units="cm"/>
      <inkml:brushProperty name="height" value="0.05" units="cm"/>
      <inkml:brushProperty name="color" value="#E71224"/>
    </inkml:brush>
  </inkml:definitions>
  <inkml:trace contextRef="#ctx0" brushRef="#br0">1 46 24575,'16'0'0,"5"0"0,2 0 0,-1 0 0,5 0 0,-10 0 0,10 0 0,-10 0 0,10 0 0,-5 0 0,1 0 0,3 0 0,-3 0 0,0 4 0,3-3 0,-3 2 0,5-3 0,-1 0 0,1 5 0,0-4 0,0 3 0,0 0 0,0-3 0,6 8 0,-4-8 0,4 4 0,-6-1 0,0-3 0,0 3 0,0-4 0,0 0 0,-6 0 0,5 0 0,2 5 0,0-4 0,6 4 0,-7-5 0,-1 0 0,1 0 0,0 4 0,7-3 0,-6 3 0,5-4 0,-6 0 0,7 0 0,1 0 0,0 0 0,4 0 0,-4 0 0,7 0 0,-1 0 0,-6 0 0,5 0 0,-5 0 0,6 0 0,1 0 0,7 0 0,-6 0 0,6 0 0,-8 0 0,8 0 0,-5 0 0,12 0 0,-5 0 0,27 0 0,-29 0 0,24 0 0,-28 0 0,13 0 0,-7 0 0,6 0 0,-6 0 0,0 0 0,6-5 0,-14 3 0,6-8 0,-8 9 0,1-8 0,-1 7 0,0-7 0,1 8 0,-1-9 0,8 9 0,-5-3 0,5-1 0,-8 4 0,0-4 0,1 0 0,-1 4 0,-6-4 0,5 1 0,-11 2 0,10-2 0,-10 4 0,4-4 0,-6 3 0,0-4 0,-5 5 0,3-4 0,-9 3 0,10-3 0,-10 4 0,10 0 0,-10-3 0,4 2 0,1-3 0,-5 4 0,4 0 0,-5 0 0,0 0 0,0 0 0,-4 0 0,3 0 0,-3 0 0,0 0 0,3 0 0,-8 0 0,4 0 0,-4 0 0,0 0 0,-1 0 0,1 0 0,0 0 0,-1 0 0,-2 0 0,-1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37:22.103"/>
    </inkml:context>
    <inkml:brush xml:id="br0">
      <inkml:brushProperty name="width" value="0.05" units="cm"/>
      <inkml:brushProperty name="height" value="0.05" units="cm"/>
      <inkml:brushProperty name="color" value="#E71224"/>
    </inkml:brush>
  </inkml:definitions>
  <inkml:trace contextRef="#ctx0" brushRef="#br0">1 1 24575,'16'0'0,"3"0"0,17 0 0,2 0 0,10 0 0,1 0 0,-11 0 0,20 0 0,-26 0 0,39 0 0,-46 0 0,26 0 0,-31 0 0,10 0 0,-4 0 0,-4 0 0,3 0 0,-7 0 0,3 0 0,-4 0 0,-1 0 0,-4 0 0,3 0 0,-7 0 0,3 0 0,-5 0 0,-2 0 0,0 0 0,0 0 0,-1 0 0,-1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37:29.117"/>
    </inkml:context>
    <inkml:brush xml:id="br0">
      <inkml:brushProperty name="width" value="0.05" units="cm"/>
      <inkml:brushProperty name="height" value="0.05" units="cm"/>
      <inkml:brushProperty name="color" value="#E71224"/>
    </inkml:brush>
  </inkml:definitions>
  <inkml:trace contextRef="#ctx0" brushRef="#br0">0 0 24575,'12'0'0,"3"0"0,-1 0 0,6 0 0,-2 0 0,7 0 0,13 0 0,-12 0 0,19 0 0,-12 0 0,-4 0 0,11 0 0,-1 0 0,0 0 0,0 0 0,13 0 0,-20 0 0,14 0 0,-6 0 0,-16 0 0,12 0 0,-10 0 0,-4 0 0,-2 0 0,-6 0 0,-1 0 0,-6 0 0,2 0 0,-4 0 0,2 0 0,-3 0 0,-2 0 0,0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1:30:16.310"/>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1 16383,'45'0'0,"-5"0"0,-21 0 0,6 0 0,-4 0 0,5 0 0,-1 0 0,2 0 0,6 0 0,8 0 0,-5 0 0,5 0 0,0 0 0,-6 0 0,6 0 0,-8 0 0,1 0 0,-1 0 0,8 0 0,-6 0 0,6 0 0,-7 0 0,-1 0 0,0 5 0,1-4 0,-1 4 0,0-5 0,-5 4 0,3-3 0,-10 3 0,4-4 0,-5 0 0,-1 0 0,0 0 0,0 5 0,0-4 0,0 3 0,0-4 0,0 4 0,0-3 0,0 4 0,-4-5 0,3 0 0,-4 4 0,5-3 0,0 3 0,0-4 0,-5 0 0,4 0 0,0 0 0,2 4 0,-2-3 0,-1 4 0,1-5 0,-3 0 0,7 0 0,-10 0 0,6 0 0,-2 0 0,0 0 0,0 0 0,0 0 0,0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37:30.960"/>
    </inkml:context>
    <inkml:brush xml:id="br0">
      <inkml:brushProperty name="width" value="0.05" units="cm"/>
      <inkml:brushProperty name="height" value="0.05" units="cm"/>
      <inkml:brushProperty name="color" value="#E71224"/>
    </inkml:brush>
  </inkml:definitions>
  <inkml:trace contextRef="#ctx0" brushRef="#br0">0 0 24575,'8'0'0,"1"0"0,-2 0 0,3 0 0,-3 0 0,5 0 0,-6 0 0,9 0 0,-7 0 0,5 0 0,0 0 0,-2 0 0,5 0 0,-2 0 0,3 0 0,-1 0 0,1 0 0,-3 0 0,2 0 0,-2 0 0,0 0 0,-4 0 0,-1 0 0,-4 0 0,2 0 0,-3 0 0,0 0 0,0 0 0,0 0 0,0 0 0,-2 2 0,0 0 0,-2 1 0,0-1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37:41.192"/>
    </inkml:context>
    <inkml:brush xml:id="br0">
      <inkml:brushProperty name="width" value="0.05" units="cm"/>
      <inkml:brushProperty name="height" value="0.05" units="cm"/>
      <inkml:brushProperty name="color" value="#E71224"/>
    </inkml:brush>
  </inkml:definitions>
  <inkml:trace contextRef="#ctx0" brushRef="#br0">2540 7 24575,'-16'0'0,"8"0"0,-20 0 0,18 0 0,-19 0 0,6 0 0,0 0 0,-7 0 0,4 0 0,-1 0 0,-8 0 0,-2 0 0,8 0 0,-6 0 0,8 0 0,1 0 0,-10 0 0,10 0 0,-15 0 0,17 0 0,-16 0 0,1 0 0,5 0 0,-8 0 0,6 0 0,3 0 0,-8 0 0,-1 0 0,5 0 0,-5 0 0,6 0 0,0 0 0,0 0 0,-1 0 0,1 3 0,-12 2 0,18 1 0,-27 3 0,35-6 0,-29 5 0,22-4 0,-12 4 0,9-1 0,-3 0 0,4-4 0,-1 3 0,2-2 0,4 2 0,0 1 0,-4 3 0,7-3 0,-7 3 0,12-4 0,-7 3 0,3-2 0,1 2 0,-4 0 0,7-3 0,-3 3 0,4-3 0,0 2 0,3-2 0,-2 4 0,2-4 0,1 4 0,-3-4 0,5 4 0,-2-4 0,0 3 0,3-3 0,-3 4 0,3-5 0,0 4 0,0-1 0,1 0 0,-1 1 0,-3-1 0,3 2 0,-3 0 0,0 1 0,2-1 0,-2 0 0,3-2 0,1 1 0,-5 3 0,3-2 0,-4 8 0,1-3 0,3-1 0,-12 8 0,11-10 0,-10 10 0,9-4 0,-5 2 0,1 3 0,2-5 0,-4 1 0,7-2 0,-7 2 0,7-1 0,-3 0 0,7-1 0,-3 0 0,5-1 0,-6 5 0,6-3 0,-3 3 0,3-4 0,1 0 0,-1 0 0,0 0 0,0 4 0,0 1 0,0 4 0,-1-1 0,0 6 0,1-4 0,-1 8 0,3-4 0,-2 6 0,1 10 0,1-12 0,0 29 0,4-16 0,0 4 0,0 0 0,0-14 0,0 11 0,0-6 0,0-2 0,0-5 0,0 12 0,6-9 0,2 9 0,8-7 0,2 2 0,3 5 0,3 0 0,5 3 0,2 0 0,2-4 0,-5-10 0,3 1 0,-6-12 0,6 4 0,-2-5 0,-1-3 0,0-4 0,6 7 0,-2-9 0,6 9 0,-2-9 0,5 6 0,2-2 0,12 5 0,0-4 0,7 1 0,0-5 0,-16-4 0,12 0 0,-12-6 0,9 2 0,20 0 0,-22-4 0,22 0 0,-25-5 0,17 0 0,-3 0 0,13 0 0,0 0 0,0-5 0,8 0 0,-6-9 0,-1 3 0,-3-3 0,-12 1 0,0 0 0,-3-5 0,-10 2 0,10-1 0,-20 5 0,12-4 0,-8 0 0,-4 3 0,2-3 0,-12 6 0,-3 0 0,4-4 0,-6 2 0,1-1 0,5-4 0,0 2 0,-6 2 0,13-5 0,-20 8 0,26-12 0,-18 4 0,6 0 0,-1 1 0,4-6 0,0 3 0,-1 0 0,-6 0 0,-9 6 0,9-7 0,-8 5 0,3-4 0,-9 9 0,4-8 0,-3 4 0,1-3 0,4-5 0,-3-1 0,1-8 0,-1 7 0,-4-4 0,3 3 0,-1-6 0,-1-4 0,0 0 0,-6-1 0,7-10 0,-7 12 0,4-11 0,-8 9 0,2-6 0,-5 0 0,3 2 0,-4 4 0,0 1 0,0 5 0,0 0 0,0 5 0,0 1 0,0 3 0,-3-3 0,0 7 0,-4-7 0,1 3 0,0-4 0,-1 1 0,1-1 0,0 4 0,-1-3 0,1 3 0,0-3 0,-1-1 0,-1 4 0,-3-13 0,2 18 0,-5-17 0,4 11 0,-3-4 0,0 0 0,0 2 0,4 4 0,-2-1 0,2 1 0,0 7 0,-2-2 0,4 5 0,-2-2 0,0 0 0,3 3 0,-4-3 0,3 3 0,-1 1 0,-1-1 0,1 0 0,-1 0 0,-1 1 0,2-1 0,-1 0 0,1 0 0,-4 0 0,1 2 0,-2-2 0,3 3 0,1-3 0,-1 0 0,0 1 0,0-1 0,1 0 0,-1 1 0,3 1 0,-2-1 0,2 2 0,-3-3 0,3 3 0,0-2 0,0 4 0,2-4 0,-2 4 0,0-2 0,2 3 0,-4-3 0,4 2 0,-1-2 0,2 3 0,-3-2 0,3 1 0,-6-4 0,5 2 0,-1 0 0,-1-3 0,2 6 0,-1-3 0,1 3 0,1-2 0,-3 0 0,2 0 0,-1 1 0,2 1 0,-3 0 0,2 0 0,-1-1 0,-1 1 0,3 0 0,-3 1 0,0-1 0,3 2 0,-5-1 0,4 0 0,-2 0 0,3 1 0,-2-2 0,1 4 0,-2-4 0,3 1 0,0-1 0,0 0 0,0 0 0,0 0 0,0 0 0,0 0 0,-3-1 0,3 1 0,-3 0 0,3 2 0,0-2 0,0 4 0,0-2 0,0 0 0,0 1 0,-1 0 0,1 1 0,0 0 0,0 0 0,0 0 0,0 0 0,0 0 0,0 0 0,0 0 0,0 0 0,0 0 0,0 0 0,0 0 0,0 0 0,0 0 0,-1 0 0,1 0 0,0 0 0,0 1 0,0 0 0,2 3 0,-2-4 0,2 2 0,0 0 0,0-2 0,2 2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37:48.747"/>
    </inkml:context>
    <inkml:brush xml:id="br0">
      <inkml:brushProperty name="width" value="0.05" units="cm"/>
      <inkml:brushProperty name="height" value="0.05" units="cm"/>
      <inkml:brushProperty name="color" value="#E71224"/>
    </inkml:brush>
  </inkml:definitions>
  <inkml:trace contextRef="#ctx0" brushRef="#br0">1 66 24575,'9'0'0,"1"0"0,3 0 0,1 0 0,3 0 0,-4 0 0,8 0 0,-10 0 0,13 0 0,-9 0 0,6 0 0,0 0 0,0 0 0,1 0 0,-1 0 0,0 0 0,1 0 0,0 0 0,3 0 0,-4 0 0,1 0 0,3-3 0,-7 3 0,3-3 0,0 3 0,-3 0 0,3-3 0,-4 3 0,4-3 0,-4 3 0,4 0 0,-4 0 0,0 0 0,0 0 0,0 0 0,0 0 0,0 0 0,0 0 0,0 0 0,0 0 0,0 0 0,0 0 0,0 0 0,0 0 0,0 0 0,-3 0 0,2 0 0,-3 0 0,1 0 0,2 0 0,-5 0 0,5 0 0,-5 0 0,1 0 0,1 0 0,-2 0 0,2 0 0,-3 0 0,-1 0 0,1 0 0,0-2 0,0 1 0,-1-1 0,1 2 0,0 0 0,-1 0 0,1 0 0,0 0 0,0 0 0,-1 0 0,1 0 0,0 0 0,-1 0 0,1 0 0,0 0 0,0 0 0,-1 0 0,1 0 0,0 0 0,0 0 0,2 0 0,-1 0 0,2 0 0,-3 0 0,3 0 0,-3 0 0,6 0 0,-5 0 0,5 0 0,-6 0 0,7 0 0,-4 0 0,1-2 0,2 1 0,-5-1 0,5 2 0,-5 0 0,5-2 0,-6 1 0,6-1 0,-5-1 0,2 3 0,-3-2 0,-1 2 0,1 0 0,0 0 0,-1 0 0,-1-2 0,1 2 0,-5-2 0,6 2 0,-6 0 0,5 0 0,-4 0 0,4 0 0,-2 0 0,1 0 0,1 0 0,-2 0 0,3 0 0,-3 0 0,2 0 0,-2 0 0,3 0 0,-3 0 0,2 0 0,-2-2 0,3 1 0,-3-1 0,2 2 0,-1 0 0,1-2 0,1 1 0,-3-1 0,2 0 0,-1 1 0,1-1 0,-2 2 0,3 0 0,-3-2 0,2 1 0,-1-1 0,1 2 0,-2-2 0,0 2 0,2-3 0,-1 3 0,-1 0 0,2 0 0,-4 0 0,4-2 0,-5 2 0,5-2 0,-4 2 0,2 0 0,-1 0 0,-1 0 0,2 0 0,-3 0 0,0 0 0,0 0 0,0 0 0,2 0 0,-1 0 0,2 0 0,-3 0 0,0 0 0,0 0 0,2 0 0,-1 0 0,2 0 0,-3 0 0,0 0 0,0 0 0,0 0 0,0 0 0,0 0 0,0 0 0,0 0 0,0 0 0,0 0 0,-1 0 0,-1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44:17.514"/>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1 0 16383,'61'0'0,"-3"0"0,0 0 0,-4 0 0,11 0 0,1 0 0,2 0 0,7 0 0,-20 0 0,43 0 0,-55 0 0,40 0 0,-38 0 0,1 0 0,11 0 0,-22 0 0,12 0 0,-23 0 0,7 0 0,-15 0 0,0 0 0,-2 0 0,2 0 0,2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44:20.193"/>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894 0 16383,'-46'0'0,"3"0"0,16 0 0,-1 0 0,-15 0 0,5 0 0,-12 0 0,10 0 0,-9 0 0,16 0 0,-9 0 0,9 0 0,1 0 0,2 0 0,12 0 0,-6 0 0,11 0 0,-7 0 0,-1 0 0,-1 0 0,1 0 0,1 0 0,-1 0 0,-1 0 0,-4 0 0,6 0 0,3 0 0,-2 0 0,6 0 0,-5 0 0,2 0 0,2 0 0,0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44:26.116"/>
    </inkml:context>
    <inkml:brush xml:id="br0">
      <inkml:brushProperty name="width" value="0.1" units="cm"/>
      <inkml:brushProperty name="height" value="0.1" units="cm"/>
      <inkml:brushProperty name="color" value="#AE198D"/>
      <inkml:brushProperty name="inkEffects" value="galaxy"/>
      <inkml:brushProperty name="anchorX" value="-25416.98828"/>
      <inkml:brushProperty name="anchorY" value="-7480.12402"/>
      <inkml:brushProperty name="scaleFactor" value="0.5"/>
    </inkml:brush>
  </inkml:definitions>
  <inkml:trace contextRef="#ctx0" brushRef="#br0">0 342 24575,'0'14'0,"0"-4"0,0 1 0,2-6 0,1 6 0,0-5 0,3 5 0,-6-5 0,3 2 0,-1 0 0,-1-3 0,2 3 0,-1-3 0,-2 0 0,3 0 0,-3 0 0,2 0 0,-2 0 0,3 0 0,-1 0 0,-2 0 0,5 0 0,-5 0 0,2 0 0,-2 0 0,0 0 0,3-3 0,-3 3 0,2-3 0,1 1 0,-3 2 0,2-3 0,0 3 0,1-2 0,2-1 0,0-2 0,0 0 0,0 0 0,0 0 0,0 0 0,0-2 0,0 1 0,0-3 0,0 3 0,0-1 0,-1 2 0,4-2 0,1 1 0,3-2 0,0 1 0,3 1 0,-2-2 0,7 3 0,-4 0 0,5 0 0,4-3 0,-3 2 0,3-2 0,1 3 0,0 0 0,1 0 0,3 0 0,-8 0 0,8 0 0,-8 0 0,8 0 0,-9-3 0,5 2 0,-10-2 0,4 3 0,-3 0 0,3 0 0,1 0 0,-1 0 0,1 0 0,0-3 0,4 2 0,-3-2 0,3 3 0,0 0 0,-3 0 0,3 0 0,1-4 0,-5 4 0,10-4 0,-10 4 0,9 0 0,-8-3 0,8 2 0,-8-2 0,8 3 0,-8 0 0,3 0 0,-4 0 0,-1 0 0,1 0 0,-4-2 0,2 1 0,-6-2 0,7 3 0,-8-2 0,4 1 0,-4-2 0,0 3 0,3 0 0,-2 0 0,3 0 0,-4 0 0,-1-2 0,1 1 0,4-1 0,-3 2 0,2 0 0,-3 0 0,0 0 0,0 0 0,-1 0 0,-2 0 0,2 0 0,-5 0 0,2 0 0,0 0 0,-2 0 0,2 0 0,-4 0 0,1 0 0,0 0 0,0 0 0,0 0 0,0 0 0,0 0 0,-2-3 0,-1 1 0,-2-3 0,0 0 0,0 0 0,0 0 0,0 0 0,0-3 0,0 2 0,0-5 0,0 3 0,0-1 0,0-2 0,0 2 0,0-7 0,0 4 0,0-8 0,0 3 0,0-3 0,0-1 0,0 1 0,-3-1 0,2 0 0,-5-4 0,5 3 0,-6-3 0,7 4 0,-4 1 0,1-1 0,3 1 0,-6 3 0,5 4 0,-1 2 0,2 6 0,-2-1 0,-1 4 0,0 2 0,1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44:32.296"/>
    </inkml:context>
    <inkml:brush xml:id="br0">
      <inkml:brushProperty name="width" value="0.1" units="cm"/>
      <inkml:brushProperty name="height" value="0.1" units="cm"/>
      <inkml:brushProperty name="color" value="#AE198D"/>
      <inkml:brushProperty name="inkEffects" value="galaxy"/>
      <inkml:brushProperty name="anchorX" value="-33058.83984"/>
      <inkml:brushProperty name="anchorY" value="-14171.83008"/>
      <inkml:brushProperty name="scaleFactor" value="0.5"/>
    </inkml:brush>
  </inkml:definitions>
  <inkml:trace contextRef="#ctx0" brushRef="#br0">1 0 24575,'0'22'0,"0"-1"0,0-5 0,0 0 0,0 0 0,0-3 0,0 6 0,0-2 0,0 3 0,0 1 0,0-7 0,0 4 0,0-8 0,0 6 0,0-4 0,0-1 0,0-2 0,0-1 0,0-3 0,0 0 0,0 0 0,0 3 0,0-2 0,0 2 0,0-3 0,0-1 0,0 1 0,2 0 0,-1 0 0,1 0 0,0-2 0,1-1 0,2-2 0,0 0 0,0 0 0,0 0 0,-1 0 0,1 0 0,0 0 0,3-2 0,5 1 0,0-2 0,6 3 0,-2 0 0,4 0 0,4 0 0,1 0 0,6 0 0,-1 0 0,0 0 0,1 0 0,4 0 0,-3 0 0,4 0 0,0 0 0,-9 0 0,8 0 0,-10 0 0,5 0 0,-4 0 0,-2 0 0,-4 0 0,-1 0 0,1 0 0,-4 0 0,2 0 0,-6 0 0,3 0 0,-5 0 0,5 0 0,-3 0 0,3 0 0,-1 0 0,-2 0 0,7 0 0,-4 0 0,1 0 0,3 0 0,-4 0 0,5 0 0,-5 0 0,0 0 0,-4 0 0,-3 0 0,2 0 0,-3 0 0,1 0 0,-1 0 0,-3 0 0,0 0 0,0 0 0,0 0 0,0 2 0,0-1 0,0 1 0,-3 0 0,3-1 0,-5-3 0,3-5 0,-3-4 0,0 0 0,0-1 0,0 3 0,0-6 0,0 5 0,0-5 0,0 3 0,0 0 0,0-3 0,0 5 0,-3-5 0,2 6 0,-1-3 0,2 1 0,-3-1 0,2 3 0,-1-2 0,-1 2 0,3 0 0,-3-2 0,3 6 0,-2-3 0,1 3 0,-1 0 0,2 0 0,0 0 0,0 2 0,0 1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44:47.361"/>
    </inkml:context>
    <inkml:brush xml:id="br0">
      <inkml:brushProperty name="width" value="0.1" units="cm"/>
      <inkml:brushProperty name="height" value="0.1" units="cm"/>
      <inkml:brushProperty name="color" value="#AE198D"/>
      <inkml:brushProperty name="inkEffects" value="galaxy"/>
      <inkml:brushProperty name="anchorX" value="-63426.82031"/>
      <inkml:brushProperty name="anchorY" value="-38174.32422"/>
      <inkml:brushProperty name="scaleFactor" value="0.5"/>
    </inkml:brush>
  </inkml:definitions>
  <inkml:trace contextRef="#ctx0" brushRef="#br0">3867 12 24575,'-13'0'0,"-2"0"0,2 0 0,0 0 0,-6 0 0,2 0 0,-4 0 0,1 0 0,-6 0 0,5 0 0,-5 0 0,6 0 0,-6 0 0,5 0 0,-5 0 0,1 0 0,3 0 0,-3 0 0,0 0 0,3 0 0,-3 0 0,8 0 0,-3 0 0,4 0 0,-1 0 0,1 0 0,4 0 0,-3 0 0,2 0 0,-3 0 0,8 0 0,-3 0 0,2 0 0,-3 0 0,0 0 0,0 0 0,4 0 0,-3 0 0,2 0 0,-3 0 0,0 0 0,0 0 0,1 0 0,-1 0 0,0 0 0,0 0 0,1 0 0,-1 0 0,0 0 0,0 0 0,3 0 0,-2 0 0,3 0 0,-1 0 0,-2 0 0,2 0 0,0 0 0,-2 0 0,3 0 0,-4 0 0,0 0 0,3 0 0,-2 0 0,3 0 0,-4 0 0,3 0 0,-2 0 0,2 0 0,0 0 0,-2 0 0,6 0 0,-6 0 0,2 0 0,0 0 0,1 0 0,0 2 0,3-1 0,-3 2 0,3-3 0,0 0 0,-3 0 0,2 0 0,-2 2 0,3-2 0,0 2 0,-3-2 0,2 0 0,-2 0 0,4 0 0,-1 3 0,0-3 0,-3 2 0,2-2 0,-2 0 0,3 0 0,0 0 0,0 0 0,0 0 0,0 0 0,0 0 0,-3 0 0,3 0 0,-3 0 0,3 0 0,-3 0 0,2 0 0,-2 0 0,3 0 0,-3 0 0,3 0 0,-3 0 0,0 0 0,2 0 0,-2 0 0,3 0 0,0 0 0,0 0 0,0 0 0,-3 0 0,2 0 0,-5 0 0,6 0 0,-3 0 0,3 0 0,0 0 0,-3 0 0,2 0 0,-2 0 0,3 0 0,0 0 0,0 0 0,0 0 0,1 0 0,-1 0 0,-3 0 0,2 0 0,-2 0 0,3 0 0,-3 0 0,2 0 0,-2 0 0,3 0 0,-3 0 0,3 0 0,-3 0 0,3 0 0,0 0 0,0 0 0,0 0 0,-3 0 0,2 0 0,-2 0 0,3 0 0,0 0 0,-3 0 0,3 0 0,-3 0 0,0 0 0,2 0 0,-2 0 0,0 0 0,2 0 0,-2 0 0,0 0 0,3 0 0,-3 3 0,0-3 0,2 2 0,-5-2 0,5 0 0,-2 0 0,0 0 0,3 0 0,-6 0 0,5 0 0,-5 0 0,5 0 0,-5 0 0,6 0 0,-6 0 0,2 0 0,0 0 0,-2 0 0,2 0 0,1 0 0,-4 0 0,4 0 0,-1 0 0,-2 0 0,2 0 0,-3 0 0,4 0 0,-3 0 0,5 0 0,-5 0 0,2 0 0,0 0 0,-2 0 0,6 0 0,-6 0 0,5 0 0,-5 0 0,5 0 0,-5 0 0,6 0 0,-7 0 0,4 0 0,-1 0 0,-2 0 0,5 0 0,-5 0 0,6 0 0,-6 0 0,5 0 0,-5 0 0,5 0 0,-5 0 0,2 3 0,1-2 0,-3 1 0,5-2 0,-5 0 0,2 0 0,0 0 0,-2 0 0,3 0 0,-4 0 0,0 0 0,0 0 0,0 0 0,1 0 0,-1 0 0,0 0 0,0 0 0,0 0 0,1 0 0,-1 0 0,0 0 0,0 0 0,0 0 0,1 0 0,-1 0 0,0 0 0,0 0 0,4 0 0,-3 0 0,2 0 0,-3 0 0,0 0 0,3 0 0,-2 0 0,3 0 0,-4 0 0,0 0 0,0 0 0,1 0 0,-1 0 0,0 0 0,0 0 0,0 0 0,1 0 0,-1 0 0,0 0 0,0 0 0,0 0 0,1 0 0,2 0 0,-2 0 0,2 0 0,0 0 0,-2 0 0,6 0 0,-6 0 0,2 0 0,0 0 0,-2 0 0,2 0 0,1 0 0,-3 0 0,5 0 0,-5 0 0,2 0 0,0 0 0,-2 0 0,6 0 0,-3 0 0,0 0 0,2 0 0,-5 0 0,5-2 0,-2 1 0,3-1 0,-3 2 0,3 0 0,-3 0 0,3 0 0,0 0 0,-3 0 0,2 0 0,-2 0 0,3 0 0,0 0 0,-3 0 0,3 0 0,-3 0 0,3 0 0,0-2 0,-3 2 0,2-3 0,-2 3 0,3 0 0,0 0 0,0 0 0,0 0 0,0 0 0,0 0 0,0 0 0,1 0 0,-4 0 0,2 0 0,-2 0 0,3 0 0,0 0 0,-3 0 0,2 0 0,-2 0 0,0 0 0,3 0 0,-6 0 0,5 0 0,-5 0 0,5 0 0,-5-2 0,5 1 0,-5-2 0,6 3 0,-6 0 0,5 0 0,-5 0 0,5 0 0,-5-2 0,6 1 0,-6-1 0,5 2 0,-5 0 0,5 0 0,-2 0 0,0 0 0,2 0 0,-5 0 0,6 0 0,-6 0 0,5 0 0,-5 0 0,5 0 0,-2 0 0,0 0 0,0 0 0,-1 0 0,1 0 0,0 0 0,2 0 0,-5 0 0,5 0 0,-5 0 0,6 0 0,-6-3 0,5 2 0,-5-1 0,5 2 0,-2 0 0,0 0 0,3 0 0,-3 0 0,0 0 0,2 0 0,-2 0 0,0 0 0,2 0 0,-2 0 0,0 0 0,3 0 0,-6 0 0,5 0 0,-5 0 0,2 0 0,0 0 0,-2 0 0,3 0 0,-8 0 0,3 0 0,-3 0 0,5 0 0,-1 0 0,0 0 0,0 0 0,0 0 0,1 0 0,-1 0 0,0 0 0,0 0 0,1 0 0,-1 0 0,0 0 0,3 0 0,-2 0 0,5 0 0,-5 0 0,6 0 0,-3 0 0,3 0 0,0 0 0,-3 0 0,2 0 0,-2 0 0,3 0 0,0 0 0,0 0 0,0 0 0,1 0 0,-1 0 0,0 0 0,0 0 0,2-3 0,1 1 0,7-1 0,-4 1 0,5 2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54:05.86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16383,'40'0'0,"-7"0"0,-24 0 0,5 0 0,6 0 0,3 0 0,3 0 0,-5 0 0,1 0 0,-6 0 0,4 0 0,-10 0 0,9 0 0,-5 0 0,4 0 0,0 0 0,-4 0 0,3 0 0,-3 0 0,6 0 0,-5 0 0,3 0 0,-4 0 0,4 0 0,0 0 0,-4 0 0,4 0 0,-4 0 0,4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54:15.96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37 16383,'38'0'0,"0"0"0,-15 0 0,1 0 0,5 0 0,-1 0 0,3 0 0,6 0 0,-6 0 0,5 0 0,-13 0 0,13 0 0,-12 0 0,11-6 0,-4 5 0,-1-5 0,6 6 0,-5 0 0,-1 0 0,-1 0 0,-7 0 0,6-6 0,-4 5 0,5-5 0,-1 6 0,-4-4 0,12 2 0,-13-2 0,13 4 0,-6 0 0,8 0 0,-7 0 0,4 0 0,-4 0 0,-1 0 0,6 0 0,-12 0 0,4 0 0,-6 0 0,0 0 0,6 0 0,-4 0 0,5 0 0,-8 0 0,1 0 0,6 0 0,-4 0 0,12 0 0,-13 0 0,13 0 0,-13 0 0,13 0 0,-5 0 0,-1 0 0,6 0 0,-5 0 0,6 0 0,1 0 0,0 0 0,-1 0 0,1 0 0,0 0 0,-1 0 0,10 0 0,-15 0 0,13 0 0,-14 0 0,-1 0 0,-1 0 0,0 0 0,-6 0 0,6 0 0,-8 0 0,1 0 0,-1 0 0,-5 0 0,5 0 0,-5 0 0,0 0 0,4 0 0,-10 0 0,11 0 0,-5 0 0,5 0 0,-5 0 0,4 0 0,-4 0 0,0 0 0,5 0 0,-5 0 0,5 0 0,1 0 0,-1 0 0,-5 0 0,5 0 0,-5 0 0,5 0 0,1 0 0,6 0 0,-4 0 0,5 0 0,-8 0 0,1 0 0,-6 0 0,4 0 0,-10 0 0,9 0 0,-5 0 0,4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1:30:20.813"/>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0 16383,'43'0'0,"1"0"0,-23 0 0,11 0 0,-5 0 0,6 0 0,-6 0 0,5 0 0,-11 0 0,10 0 0,-10 5 0,4-4 0,-5 7 0,-1-7 0,0 3 0,0-4 0,6 0 0,2 0 0,7 5 0,-1-3 0,0 3 0,1-5 0,-1 0 0,0 0 0,1 0 0,-1 0 0,-6 0 0,-2 0 0,1 0 0,-5 0 0,4 0 0,-6 0 0,0 0 0,0 0 0,0 0 0,7 0 0,-5 0 0,4 0 0,-6 0 0,0 0 0,0 0 0,7 0 0,-6 0 0,6 0 0,-7 0 0,6 0 0,-4 0 0,5 0 0,-1 0 0,-4 0 0,10 0 0,-10 0 0,11 0 0,-11 0 0,10 0 0,-10 0 0,11 0 0,-12 0 0,6 0 0,-7 4 0,0-3 0,9 3 0,-7-4 0,7 0 0,-14 0 0,4 0 0,-4 0 0,5 0 0,0 0 0,-5 0 0,4 0 0,-4 0 0,9 0 0,-3 0 0,-2 0 0,3 0 0,-11 0 0,12 0 0,-8 0 0,0 0 0,4 0 0,-4 0 0,9 0 0,-3 0 0,2 4 0,-7-3 0,2 4 0,-2-5 0,7 0 0,-2 0 0,3 0 0,-4 0 0,0 0 0,0 0 0,0 0 0,7 0 0,-6 0 0,6 0 0,-1 0 0,-4 0 0,4 0 0,-5 0 0,5 0 0,-4 0 0,10 0 0,-10 0 0,11 0 0,-5 0 0,0 0 0,5 0 0,-5 0 0,6 0 0,0 0 0,1 0 0,-1 0 0,0 0 0,-6 0 0,5 0 0,-5 0 0,7 0 0,-1 0 0,-6 0 0,5 0 0,-12 0 0,12 0 0,-5 0 0,0 0 0,5 0 0,-11 0 0,10 0 0,-4 0 0,0 4 0,-1-3 0,-7 3 0,6-4 0,-4 0 0,4 0 0,-5 0 0,-1 0 0,0 0 0,-5 0 0,4 0 0,-4 0 0,5 0 0,-5 0 0,4 0 0,-4 0 0,5 0 0,1 4 0,-1-3 0,0 4 0,0-5 0,6 0 0,-4 0 0,4 0 0,-5 0 0,-1 0 0,0 0 0,6 0 0,-4 0 0,4 0 0,1 0 0,-6 0 0,6 0 0,-7 0 0,6 0 0,-4 0 0,11 0 0,-5 0 0,0 0 0,5 0 0,-5 0 0,0 0 0,4 0 0,-10 0 0,5 0 0,-12 0 0,4 0 0,-4 0 0,4 3 0,-1-2 0,-1 3 0,-4 3 0,0 2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54:20.53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593 0 16383,'-42'0'0,"8"0"0,25 0 0,-6 0 0,-3 0 0,1 0 0,-6 0 0,13 0 0,-14 0 0,12 0 0,-6 0 0,-1 0 0,8 0 0,-18 4 0,18-3 0,-8 3 0,5-4 0,-1 4 0,-10-2 0,10 2 0,-4-4 0,4 4 0,1-2 0,-6 2 0,6-4 0,-3 0 0,3 0 0,-4 0 0,0 0 0,4 0 0,-3 0 0,3 4 0,-4 1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54:22.73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602 1 16383,'-51'0'0,"-1"0"0,29 0 0,-6 0 0,-9 0 0,13 0 0,-20 0 0,22 0 0,-13 0 0,13 0 0,-1 0 0,4 0 0,4 0 0,-5 0 0,5 0 0,1 0 0,-2 0 0,2 0 0,-3 0 0,1 0 0,3 0 0,-4 0 0,0 0 0,3 0 0,2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54:32.26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463 1 16383,'-46'0'0,"1"0"0,35 0 0,-5 0 0,-2 0 0,-3 0 0,0 0 0,1 0 0,6 0 0,-1 0 0,-4 0 0,0 0 0,4 0 0,-3 0 0,3 0 0,-4 0 0,0 0 0,4 0 0,-3 0 0,3 0 0,-4 0 0,0 0 0,3 0 0,-2 0 0,3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5:54:35.41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680 26 16383,'-94'-4'0,"0"1"0,-1 0 0,1-1 0,18 1 0,1 0 0,-1 1 0,1-1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6:02:36.53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1116 26 16383,'-45'0'0,"5"0"0,18 0 0,0 0 0,1 0 0,3 0 0,-7 0 0,6 0 0,-4 0 0,3 0 0,2 0 0,-4 0 0,1 0 0,3 0 0,-2 0 0,2 0 0,1 0 0,-4 0 0,3 0 0,-3 0 0,-1-3 0,0 2 0,1-2 0,3 1 0,-2 1 0,2-2 0,-4 3 0,5 0 0,0-3 0,1 3 0,2-3 0,-8 3 0,9-3 0,-5 2 0,0-1 0,4 2 0,-8 0 0,9 0 0,-4 0 0,-1 0 0,2 0 0,-2 0 0,1 0 0,1 0 0,2 0 0,-3 0 0,0 0 0,2 0 0,-4 0 0,7 0 0,-7 0 0,4 0 0,-2 0 0,1 0 0,2 0 0,-1 0 0,-1 0 0,0 0 0,1 0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6:02:42.20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 16383,'47'0'0,"-5"0"0,-20 0 0,-5 0 0,4 0 0,-4 0 0,5 0 0,0 0 0,-1 0 0,1 0 0,5 0 0,0 0 0,1 0 0,-1 0 0,0 0 0,-4 0 0,3 0 0,-4 0 0,0 0 0,-1 0 0,1 0 0,-1 0 0,1 0 0,-4 0 0,-2 0 0,2 0 0,-4 0 0,3 0 0,-1 0 0,0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6:02:45.00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55 16383,'43'0'0,"2"0"0,-26 0 0,8 0 0,-6 0 0,-3 0 0,3 0 0,-4 0 0,5 0 0,-1 0 0,1 0 0,0 0 0,-1 0 0,1 0 0,0 0 0,-1 0 0,1 0 0,-5 0 0,4 0 0,-7 0 0,2 0 0,6 0 0,-7 0 0,7 0 0,-6 0 0,-2 0 0,6 0 0,-2 0 0,4 0 0,-5 0 0,4 0 0,-4 0 0,1 0 0,3 0 0,-4 0 0,1 0 0,2 0 0,-2 0 0,-1 0 0,4 0 0,-8 0 0,8 0 0,-8 0 0,4 0 0,-1 0 0,-2 0 0,8 0 0,-8 0 0,8 0 0,-9 0 0,4 0 0,5 0 0,-7 0 0,7 0 0,-6 0 0,-3 0 0,8 0 0,-7 0 0,6-6 0,-6 4 0,2-5 0,2 7 0,-4 0 0,4 0 0,0 0 0,0 0 0,0 0 0,3 0 0,-3 0 0,-1 0 0,4 0 0,-4 0 0,5 0 0,0 0 0,-1 0 0,1 0 0,-5 0 0,4-3 0,-3 2 0,3-2 0,1 0 0,0 2 0,-1-2 0,1 3 0,-5-3 0,4 3 0,-3-3 0,3 3 0,1-3 0,-1 2 0,-3-2 0,3 3 0,-8-3 0,4 2 0,5-2 0,-11 3 0,10 0 0,-4 0 0,-2 0 0,7 0 0,-6 0 0,-4 0 0,9 0 0,-9-2 0,8 1 0,-5-2 0,2 3 0,-2 0 0,4 0 0,-6 0 0,4 0 0,-1 0 0,-2 0 0,4 0 0,-2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6:02:52.41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31 16383,'84'0'0,"-26"0"0,33 0 0,-51 0 0,43 0 0,-16 0 0,-11 0 0,17 0 0,-29 0 0,34 0 0,-25 0 0,15 0 0,-21 0 0,7-4 0,1 3 0,5-4 0,-5 5 0,6-5 0,-6 4 0,5-3 0,-12 4 0,12-5 0,-18 4 0,9-4 0,-10 5 0,-1 0 0,5 0 0,-11 0 0,0 0 0,-3 0 0,-8 0 0,4 0 0,-9 0 0,2 0 0,-10 0 0,8 0 0,-6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6:02:57.80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 16383,'45'0'0,"-4"0"0,-15 0 0,-3 0 0,29 0 0,-24 0 0,45 0 0,-27 0 0,10 0 0,19 0 0,-22 0 0,32 0 0,-21 0 0,5 0 0,-20 0 0,35 0 0,-41 0 0,34 0 0,-30 0 0,1 0 0,5 0 0,-6 0 0,-12 0 0,8 0 0,-13 0 0,9 0 0,-1 0 0,-3 0 0,4 0 0,-1 0 0,-3 0 0,10 0 0,-5 0 0,6 0 0,-6 0 0,5 0 0,-5 0 0,7 0 0,-1 0 0,-6 0 0,5 5 0,-11-4 0,5 6 0,-6-6 0,-5 6 0,-1-6 0,-1 2 0,2 1 0,0-3 0,-1 2 0,-1 1 0,2-3 0,0 3 0,4-1 0,-9-2 0,3 3 0,-4-1 0,5-2 0,-4 2 0,3-3 0,-4 0 0,4 0 0,-3 0 0,4 0 0,-5 0 0,-1 0 0,1 0 0,5 0 0,-4 0 0,8 0 0,-8 0 0,15 0 0,-9 0 0,10 0 0,-6 0 0,6 0 0,-5 0 0,5 0 0,-6 0 0,6 0 0,-5 0 0,11 0 0,-5 0 0,6 0 0,0 4 0,1-3 0,-1 7 0,0-7 0,-6 3 0,5-4 0,-11 4 0,11-3 0,-10 3 0,9-4 0,-9 0 0,4 0 0,-1 0 0,-3 0 0,9 0 0,-9 0 0,4 0 0,-6 0 0,0 0 0,-1 0 0,7 0 0,-9 0 0,7 0 0,-9 0 0,5 0 0,-5 0 0,4 0 0,-10-3 0,5 2 0,-9-3 0,2 4 0,-6 0 0,5-2 0,-4 2 0,-1-3 0,5 3 0,-4 0 0,5 0 0,-4 0 0,1 0 0,-4 0 0,7 0 0,-2 0 0,1 0 0,1 0 0,-6 0 0,2 0 0,2 0 0,-4 0 0,4 0 0,-1 0 0,-4 0 0,7 0 0,-7 0 0,4 0 0,-3 0 0,3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6:03:09.87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16383,'73'0'0,"-2"0"0,-24 0 0,1 0 0,12 0 0,-6 0 0,1 0 0,21 0 0,-30 0 0,45 0 0,-50 0 0,33 0 0,-25 0 0,13 5 0,-8-4 0,6 3 0,-12 0 0,5-3 0,-12 4 0,3-5 0,-9 0 0,9 0 0,-9 0 0,4 3 0,-6-2 0,5 3 0,-3-1 0,-1-2 0,-3 3 0,-3 0 0,0-3 0,-1 2 0,-6 0 0,1-2 0,0 2 0,-1 1 0,-3-4 0,2 4 0,-2-4 0,0 0 0,2 3 0,-2-2 0,-1 5 0,4-6 0,-4 3 0,1 0 0,3-2 0,-4 1 0,5-2 0,-1 3 0,1-2 0,0 3 0,-1-1 0,6-2 0,-4 2 0,9 0 0,-10-2 0,5 3 0,0-4 0,-4 0 0,3 3 0,-4-2 0,0 2 0,-1-3 0,-3 0 0,2 0 0,-6 3 0,6-2 0,-2 1 0,0-2 0,2 0 0,-2 0 0,56 3 0,-49-3 0,38 3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1:30:23.537"/>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82 16383,'48'0'0,"-5"0"0,-18 0 0,2-5 0,7 3 0,7-8 0,-6 8 0,14-3 0,-6-1 0,7-1 0,1 0 0,-8 1 0,6 1 0,-14 3 0,14-3 0,-14 5 0,6 0 0,-8 0 0,1 0 0,-1 0 0,1 0 0,-1 0 0,-6 0 0,-2 0 0,-6 0 0,1 0 0,-1 0 0,0 0 0,-5 0 0,4 0 0,-4-5 0,5 4 0,0-3 0,0 4 0,0 0 0,1 0 0,-1 0 0,0 0 0,0 0 0,0 0 0,6 0 0,-4 0 0,5 0 0,7-4 0,-10 3 0,18-3 0,-21 4 0,6 0 0,-7 0 0,6 0 0,-4 0 0,-1 0 0,-2 0 0,-4 0 0,9 0 0,-8 0 0,2 0 0,-2 0 0,-2 0 0,7 0 0,-4 0 0,0 0 0,0 0 0,0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6:03:16.20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2600 16 16383,'-44'0'0,"9"0"0,15 0 0,2 0 0,-3 0 0,-1 0 0,0 0 0,1 0 0,-6 0 0,-1 0 0,-5 0 0,5 0 0,-3 0 0,3 0 0,0 0 0,-4 0 0,4 0 0,0 0 0,-3 0 0,8 0 0,-9 0 0,9 0 0,-8-3 0,8 2 0,-9-3 0,9 4 0,-3 0 0,-1 0 0,4 0 0,-4 0 0,1 0 0,3 0 0,-9 0 0,9 0 0,-3 0 0,-1 0 0,4 0 0,-4 0 0,1 0 0,3 0 0,-9 0 0,9 0 0,-3 0 0,-1 0 0,4 0 0,-4 0 0,1 0 0,3 0 0,-4 0 0,6-3 0,-1 2 0,0-2 0,1 3 0,-1 0 0,4 0 0,-2 0 0,2 0 0,1 0 0,-4 0 0,4 0 0,-1 0 0,-3 0 0,8 0 0,-8 0 0,4 0 0,-1 0 0,-2 0 0,6 0 0,-6 0 0,2 0 0,-4 0 0,5 0 0,-4 0 0,4 0 0,-5 0 0,0 0 0,1 0 0,-1 0 0,5 0 0,-4 0 0,8 0 0,-8 0 0,3 0 0,1 0 0,-4 0 0,8 0 0,-8 0 0,8 0 0,-8 0 0,8 0 0,-8 0 0,4 0 0,-1 0 0,-3 0 0,4 0 0,-1 0 0,-2 0 0,6 0 0,-6 0 0,6 0 0,-2 0 0,-6 0 0,7 0 0,-7 0 0,9 0 0,-5 0 0,5 0 0,-5 0 0,3 0 0,2 0 0,-4 0 0,2 0 0,-1 0 0,-3 0 0,6 0 0,-3 0 0,0 0 0,3 0 0,-5 0 0,2 0 0,-2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6:03:34.249"/>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0 25 16383,'44'0'0,"0"0"0,-21 0 0,14 0 0,-7 0 0,8 0 0,1 0 0,2 0 0,-1 0 0,5 0 0,-11 0 0,11 0 0,-11 0 0,5 0 0,-6 0 0,6 0 0,-5 0 0,5 0 0,0 0 0,-5 4 0,5-3 0,-6 3 0,0-4 0,-5 0 0,3 3 0,-8-2 0,9 3 0,-9-4 0,3 0 0,-4 0 0,5 0 0,-4 0 0,3 0 0,-4 0 0,5 0 0,-5 0 0,5 0 0,0 4 0,1-4 0,0 4 0,3-4 0,-8 3 0,9-2 0,-9 2 0,3 1 0,1-4 0,-4 4 0,4-4 0,-6 0 0,1 3 0,-1-2 0,-3 2 0,3-3 0,-4 0 0,5 0 0,-1 0 0,-3 0 0,3 0 0,-4 0 0,5 0 0,-1 0 0,1 0 0,5 0 0,-4 0 0,3 0 0,1 0 0,1 0 0,0 0 0,3 0 0,-3 0 0,5 0 0,0 0 0,-5 0 0,4 0 0,-4 0 0,0 0 0,3 0 0,-8 0 0,9 0 0,-9 0 0,3 0 0,-4 0 0,0 0 0,-1 0 0,1 0 0,0 0 0,-1 0 0,1 0 0,4 0 0,-3 0 0,4 0 0,-5 0 0,-1 0 0,1 0 0,0 0 0,4 0 0,-3 0 0,9 0 0,-9 0 0,3 0 0,-8 0 0,3 0 0,-8 0 0,8 0 0,-8 0 0,8 0 0,-8 0 0,4 0 0,-1 0 0,2 0 0,-1 0 0,4 0 0,-4 0 0,5 0 0,0 0 0,-1 0 0,6-4 0,-4 3 0,8-2 0,-3 3 0,5-4 0,0 3 0,0-3 0,6 4 0,-5 0 0,11 0 0,-11-3 0,11 2 0,-5-3 0,7 4 0,-7 0 0,5-4 0,-11 3 0,11-3 0,-11 0 0,11 3 0,-11-2 0,11-1 0,-11 2 0,26-2 0,-9 0 0,18 3 0,0-4 0,-5 5 0,-8 0 0,10 0 0,-22-4 0,17 3 0,-21-3 0,-6 4 0,-7 0 0,-10 0 0,0 0 0,-3 0 0,20 0 0,7 0 0,29 0 0,1 0 0,16 5 0,-6 2 0,-14 3 0,7 1 0,3 0 0,-1 0 0,-2 0 0,1 0 0,-14-1 0,26 1 0,-15 0 0,5 0 0,-27-1 0,42 2 0,-29-2 0,14-3 0,-11-2 0,-17 0 0,12-4 0,1 8 0,-7-8 0,-2 8 0,-13-8 0,5 7 0,-11-7 0,11 3 0,-11-4 0,11 0 0,-5 0 0,7 0 0,6 0 0,-5 0 0,5 0 0,-13 0 0,-1 0 0,-6 0 0,-5 0 0,-2 0 0,-4 0 0,-1 0 0,1 0 0,5 0 0,-4 0 0,3-3 0,1 2 0,1-6 0,0 6 0,-2-6 0,-4 7 0,-4-4 0,-2 4 0,-2 0 0,0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6:03:36.110"/>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3088 1 16383,'-69'0'0,"4"0"0,19 0 0,0 0 0,-1 0 0,-6 0 0,6 0 0,-21 0 0,11 0 0,6 0 0,0 0 0,9 0 0,-6 0 0,-5 0 0,0 0 0,5 0 0,-5 0 0,7 0 0,-7 0 0,5 0 0,1 0 0,2 0 0,11 0 0,-11 0 0,11 0 0,-5 0 0,0 0 0,5 0 0,-5 0 0,6 0 0,-6 0 0,-1 0 0,0 0 0,-5 0 0,5 0 0,-7 0 0,1 0 0,0 0 0,0 0 0,-7 0 0,5 0 0,-5 0 0,7 0 0,-1 0 0,1 0 0,6 0 0,-5 0 0,5 0 0,-6 4 0,-1 1 0,7 4 0,-5 0 0,5-1 0,0 1 0,-5 0 0,5 0 0,-1-4 0,-3 4 0,9-5 0,-9 1 0,9 3 0,-4-4 0,6 1 0,1 2 0,4-6 0,-4 3 0,9-4 0,1 0 0,5 2 0,1-1 0,2 2 0,-5-3 0,5 0 0,-3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6:03:42.091"/>
    </inkml:context>
    <inkml:brush xml:id="br0">
      <inkml:brushProperty name="width" value="0.1" units="cm"/>
      <inkml:brushProperty name="height" value="0.1" units="cm"/>
      <inkml:brushProperty name="color" value="#AE198D"/>
      <inkml:brushProperty name="inkEffects" value="galaxy"/>
      <inkml:brushProperty name="anchorX" value="-139423.0625"/>
      <inkml:brushProperty name="anchorY" value="-113330.78125"/>
      <inkml:brushProperty name="scaleFactor" value="0.5"/>
    </inkml:brush>
  </inkml:definitions>
  <inkml:trace contextRef="#ctx0" brushRef="#br0">0 0 24575,'10'0'0,"-2"0"0,0 0 0,-2 0 0,6 0 0,-3 0 0,4 0 0,-1 0 0,5 0 0,0 0 0,5 0 0,-5 0 0,9 0 0,-11 0 0,15 0 0,-15 0 0,16 0 0,-17 0 0,12 0 0,-9 0 0,5 0 0,0 0 0,-5 0 0,4 0 0,-8 0 0,8 4 0,-8-1 0,8 1 0,-8 2 0,4-6 0,-1 3 0,-2 0 0,2-3 0,1 3 0,0-3 0,1 0 0,3 0 0,-8 3 0,8-2 0,-8 1 0,8-2 0,-4 0 0,1 0 0,2 0 0,-6 0 0,6 0 0,-6 0 0,7 0 0,-8 0 0,8 0 0,-8 0 0,4 0 0,-1 0 0,-3 0 0,4 0 0,-5 0 0,1 0 0,-1 0 0,1 0 0,-1 0 0,0 0 0,1 0 0,-1 0 0,1 0 0,-1 0 0,0 0 0,1 0 0,-1 0 0,1 0 0,-4 0 0,2 0 0,3 0 0,-1 0 0,4 0 0,-5 0 0,1 0 0,-1 0 0,0 0 0,1 0 0,-1 0 0,1 0 0,-1 0 0,5 0 0,-4 0 0,3 0 0,1 0 0,-4 0 0,8 0 0,-8 0 0,4 0 0,-1 0 0,-2 0 0,7 0 0,-8 0 0,8 0 0,-8 0 0,8 0 0,-4 4 0,1-4 0,-2 6 0,1-5 0,-4 2 0,4-3 0,-1 3 0,-2-2 0,2 2 0,-3-3 0,3 0 0,-2 0 0,2 3 0,-4-3 0,1 3 0,-1-3 0,1 0 0,-1 3 0,0-2 0,1 1 0,3-2 0,-2 3 0,2-2 0,1 2 0,-4-3 0,8 0 0,-4 0 0,1 0 0,3 0 0,-4 0 0,5 0 0,-5 0 0,4 0 0,-4 0 0,5 0 0,-4 0 0,2 0 0,-6 0 0,6 0 0,-6 0 0,6 0 0,-6 0 0,6 0 0,-6 0 0,2 0 0,-3 0 0,-1 0 0,-3 0 0,0 0 0,-4 0 0,0 0 0,0 0 0,-4 0 0,-2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6:03:44.614"/>
    </inkml:context>
    <inkml:brush xml:id="br0">
      <inkml:brushProperty name="width" value="0.1" units="cm"/>
      <inkml:brushProperty name="height" value="0.1" units="cm"/>
      <inkml:brushProperty name="color" value="#AE198D"/>
      <inkml:brushProperty name="inkEffects" value="galaxy"/>
      <inkml:brushProperty name="anchorX" value="-152166.4375"/>
      <inkml:brushProperty name="anchorY" value="-123044.44531"/>
      <inkml:brushProperty name="scaleFactor" value="0.5"/>
    </inkml:brush>
  </inkml:definitions>
  <inkml:trace contextRef="#ctx0" brushRef="#br0">1 1 24575,'0'19'0,"0"1"0,0-3 0,0 9 0,0-11 0,0 15 0,0-11 0,0 1 0,0-1 0,0-8 0,0 5 0,0-7 0,0 3 0,0-3 0,0 4 0,0 3 0,3-3 0,-3 8 0,3-3 0,0-1 0,-3 0 0,6-5 0,-5 0 0,1 1 0,-2-4 0,3-1 0,-3-2 0,3-1 0,-3 0 0,0 0 0,2 0 0,-2 1 0,3-1 0,-3 0 0,0 0 0,2 0 0,-1 1 0,3-3 0,-3 1 0,1-3 0,-2 1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6:03:52.510"/>
    </inkml:context>
    <inkml:brush xml:id="br0">
      <inkml:brushProperty name="width" value="0.1" units="cm"/>
      <inkml:brushProperty name="height" value="0.1" units="cm"/>
      <inkml:brushProperty name="color" value="#AE198D"/>
      <inkml:brushProperty name="inkEffects" value="galaxy"/>
      <inkml:brushProperty name="anchorX" value="-175047.40625"/>
      <inkml:brushProperty name="anchorY" value="-141674.45313"/>
      <inkml:brushProperty name="scaleFactor" value="0.5"/>
    </inkml:brush>
  </inkml:definitions>
  <inkml:trace contextRef="#ctx0" brushRef="#br0">1 13 24575,'17'0'0,"1"0"0,-9 0 0,4 0 0,-1 0 0,0 0 0,1 0 0,-1 0 0,1 0 0,3 0 0,-2 0 0,6 0 0,-10 0 0,10 0 0,-9 0 0,5 0 0,1 0 0,-4 0 0,4 0 0,-5 0 0,0 0 0,5 0 0,-4-6 0,4 5 0,-1-5 0,-2 6 0,2 0 0,1 0 0,-4 0 0,4 0 0,-5 0 0,1 0 0,-1 0 0,0 0 0,1 0 0,-1 0 0,1 0 0,-1 0 0,0 0 0,5 0 0,-7 0 0,6 0 0,-7 0 0,3 0 0,1 0 0,-1 0 0,1 0 0,-4 0 0,2 0 0,-1 0 0,2 0 0,0 0 0,-2 0 0,1 0 0,-2 0 0,1 0 0,1 0 0,-2 0 0,1 0 0,1 0 0,-1 0 0,2 0 0,-3 0 0,3 0 0,-3 0 0,3 0 0,1 0 0,-4 0 0,3 0 0,-3 0 0,3 0 0,1 0 0,-4 0 0,2 0 0,-1 0 0,2 0 0,-3 0 0,3 0 0,-3 0 0,0 0 0,0 0 0,-1 0 0,-2 0 0,6 0 0,-6 0 0,5 0 0,-5 0 0,3 0 0,-1 0 0,-2 0 0,6 0 0,-6 0 0,2 0 0,0 0 0,-2 0 0,3 0 0,-1 0 0,-2 0 0,3 0 0,-1 0 0,-2 0 0,6 0 0,-6 0 0,2 0 0,0 0 0,-2 0 0,3 0 0,-1 0 0,-2 0 0,3 0 0,-1 0 0,-2 0 0,2 0 0,1 0 0,-3 0 0,5 0 0,-5 0 0,6 0 0,-6 0 0,6 0 0,-6 0 0,5 0 0,-5 0 0,6 0 0,-6 0 0,5 0 0,-1 0 0,-1 0 0,2 3 0,-1-2 0,-1 1 0,2-2 0,-1 0 0,2 0 0,-3 3 0,3-3 0,-6 3 0,2-3 0,1 0 0,-3 2 0,5-1 0,-5 1 0,3-2 0,-1 3 0,-2-3 0,6 3 0,-6-3 0,5 0 0,-5 0 0,6 0 0,-6 0 0,5 0 0,-5 0 0,6 0 0,-6 0 0,6 0 0,-6 0 0,5 3 0,-5-2 0,3 1 0,-1-2 0,-2 0 0,2 0 0,-2 0 0,-1 0 0,3 0 0,-2 0 0,3 0 0,-4 0 0,3 0 0,-2 0 0,3 0 0,-1 0 0,-2 0 0,2 0 0,-2 0 0,2 0 0,-2 0 0,2 0 0,1 0 0,-3 0 0,2 0 0,-3 0 0,4 0 0,-3 0 0,2 0 0,-3 0 0,0 0 0,1 0 0,-1 0 0,0 0 0,0 0 0,0 0 0,1 0 0,-1 0 0,3 0 0,-2 0 0,3 0 0,-4 0 0,0 0 0,3 0 0,-2 0 0,6 0 0,-6 0 0,6 0 0,-6 0 0,5 0 0,-5 0 0,3 0 0,-1 0 0,-2 0 0,2 0 0,1 0 0,0 0 0,0 0 0,3 0 0,-3 0 0,0 0 0,0 0 0,-1 0 0,-2 0 0,6 0 0,-6 0 0,5 0 0,-5 0 0,6 0 0,-3 0 0,0 0 0,3 3 0,-6-2 0,2 1 0,1-2 0,-3 0 0,2 0 0,-3 0 0,0 0 0,1 0 0,-1 0 0,0 0 0,3 3 0,-2-2 0,3 2 0,-4-3 0,0 0 0,0 0 0,1 0 0,-1 0 0,0 0 0,0 0 0,4 0 0,0 0 0,3 0 0,5 0 0,0 0 0,1 0 0,2 0 0,-6 0 0,2 0 0,-6 0 0,1 0 0,-5 0 0,3 0 0,-7 2 0,1 1 0,-3 2 0,0-2 0,0-1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6:03:55.029"/>
    </inkml:context>
    <inkml:brush xml:id="br0">
      <inkml:brushProperty name="width" value="0.1" units="cm"/>
      <inkml:brushProperty name="height" value="0.1" units="cm"/>
      <inkml:brushProperty name="color" value="#AE198D"/>
      <inkml:brushProperty name="inkEffects" value="galaxy"/>
      <inkml:brushProperty name="anchorX" value="-187872.125"/>
      <inkml:brushProperty name="anchorY" value="-150848.73438"/>
      <inkml:brushProperty name="scaleFactor" value="0.5"/>
    </inkml:brush>
  </inkml:definitions>
  <inkml:trace contextRef="#ctx0" brushRef="#br0">1 1 24575,'0'8'0,"0"0"0,0-3 0,0 0 0,0 0 0,0 0 0,0 0 0,0 1 0,0-1 0,0 0 0,0 0 0,0 0 0,0 1 0,0-1 0,0 0 0,0 0 0,0 0 0,0 1 0,0-1 0,0 0 0,0 0 0,0 0 0,0 1 0,0-1 0,0 0 0,0 0 0,0 0 0,0 1 0,0-1 0,0 0 0,0 0 0,0 0 0,0 1 0,0-1 0,0 0 0,0 0 0,0 0 0,0 0 0,0 1 0,0-1 0,0 0 0,0 0 0,0 0 0,0 1 0,0-1 0,0 0 0,0 0 0,0 0 0,0 1 0,0-1 0,0 0 0,0 0 0,2 0 0,-1 1 0,1-1 0,0 0 0,-1 0 0,3 0 0,-3 1 0,4-1 0,-5 0 0,3 0 0,-1 0 0,-2 1 0,5-4 0,-4 3 0,3-2 0,-1 2 0,0 0 0,2 0 0,-2 1 0,2-1 0,0 0 0,3 6 0,-2-5 0,2 5 0,-3-6 0,1 4 0,-1-3 0,0 2 0,1-3 0,-1 0 0,0 1 0,0-1 0,0 0 0,1 0 0,-1 0 0,3 1 0,-1 3 0,1-3 0,1 3 0,-3-4 0,2 1 0,-2-1 0,-1 0 0,0 0 0,0-2 0,0 2 0,1-5 0,-1 3 0,-2-1 0,-1-1 0,-2 1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16:28.52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 16383,'50'0'0,"-4"0"0,-12 0 0,2 0 0,8 0 0,-7 0 0,5 0 0,-14 0 0,6 0 0,0 0 0,-6 0 0,14 0 0,-14 0 0,-1 0 0,-3 0 0,4 0 0,-1 0 0,16 0 0,-16 0 0,16 0 0,-7 0 0,9 0 0,10 0 0,-8 0 0,8 0 0,0 0 0,-8 0 0,8 0 0,0 0 0,-8 0 0,8 0 0,-10 0 0,-1 0 0,1 0 0,-9 0 0,7 0 0,-16 0 0,7 0 0,-8 0 0,-1 0 0,1 0 0,-7 0 0,-2 0 0,-1 0 0,-4 0 0,8 0 0,-3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16:30.60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96 16383,'63'0'0,"-4"0"0,-15 0 0,1 0 0,0 0 0,9 0 0,-15 0 0,24 0 0,-24 0 0,16 0 0,-25 0 0,10 0 0,-25 0 0,26 0 0,-20 0 0,13 0 0,0 0 0,-13 0 0,20 0 0,-1 0 0,7-7 0,18-2 0,-7-7 0,10-1 0,-11 8 0,-2-5 0,-10 5 0,-1 1 0,-7 1 0,-10 7 0,-10 0 0,-6 0 0,4 0 0,2 0 0,0 0 0,3 0 0,-8 0 0,8 0 0,-1 0 0,-2 0 0,7 0 0,-12 0 0,12 0 0,-12 0 0,6 0 0,-3 0 0,-3 0 0,8 0 0,-3 0 0,0 0 0,3 0 0,-8 0 0,8 5 0,-8-4 0,8 9 0,-8-9 0,3 4 0,-4-5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16:32.74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 16383,'86'0'0,"-4"0"0,12 0 0,-8 0 0,1 0 0,3 0 0,-3 0 0,-32 0 0,3 0 0,-2 0 0,0 0 0,7 0 0,-2 0 0,38 0 0,-45 0 0,1 0 0,40 0 0,-41 0 0,1 0 0,2 0 0,-1 0 0,-6 0 0,1 0 0,10 0 0,-2 0 0,28 0 0,-33 0 0,1 0 0,40 0 0,1 0 0,-1 0 0,-12 0 0,-3 0 0,-12 0 0,-11 0 0,-2 0 0,-10 0 0,0 0 0,-1 0 0,-8 0 0,7 0 0,-15 0 0,6 0 0,-9 0 0,1 0 0,-1 0 0,-6 0 0,-1 0 0,-3 0 0,-3 0 0,8 0 0,-3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1:30:28.464"/>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12 16383,'55'0'0,"-5"0"0,-16 0 0,-1 0 0,0 0 0,1 0 0,-1 0 0,0-5 0,8 4 0,-5-4 0,5 5 0,-14 0 0,5 0 0,-5 0 0,6 0 0,-6 0 0,5 0 0,-5 0 0,6 0 0,-6 0 0,5 0 0,-5 0 0,0 0 0,5 0 0,-12 0 0,12 0 0,-11 0 0,4 0 0,-6 0 0,0 0 0,0 0 0,1 0 0,-1 0 0,0 0 0,0 0 0,0 0 0,0 0 0,0 0 0,-5 0 0,4 0 0,-4 0 0,12 0 0,-10 0 0,8 0 0,-10 0 0,5 0 0,-5 0 0,4 0 0,0 0 0,-3 0 0,6 0 0,-3 0 0,-3 0 0,10 0 0,-10 0 0,3 0 0,3 0 0,-10 0 0,9 0 0,-7 0 0,4 0 0,0 3 0,1-2 0,-6 3 0,8-4 0,-6 0 0,2 0 0,2 0 0,-4 0 0,2 3 0,2-2 0,-8 3 0,5-4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16:34.61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 16383,'82'0'0,"-13"0"0,-4 0 0,5 0 0,13 0 0,0 0 0,10 0 0,-10 0 0,12 0 0,-12 0 0,-3 0 0,0 0 0,-9 0 0,-1 0 0,-5 0 0,-18 0 0,8 0 0,-10 0 0,-1 0 0,1 0 0,0 0 0,-1 0 0,1 0 0,-1 0 0,-7 0 0,15 0 0,-13 0 0,16 0 0,0 0 0,3 0 0,-1 6 0,-2-4 0,0 4 0,22 1 0,-14-5 0,12 11 0,-31-11 0,1 11 0,-1-12 0,-7 12 0,-10-12 0,-3 11 0,-12-11 0,6 9 0,-8-4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16:36.59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 16383,'76'0'0,"0"0"0,13 0 0,-1 0 0,-18 0 0,-2 0 0,-1 0 0,3 0 0,25 0 0,1 0 0,-28 0 0,1 0 0,30 0 0,0 0 0,-23 0 0,0 0 0,22 0 0,-2 0 0,-36 0 0,1 0 0,20 0 0,10 0 0,-7 0 0,-7 0 0,-1 0 0,-7 0 0,3 0 0,2 0 0,8 0 0,1 0 0,-10 0 0,-17 0 0,-1 0 0,21 0 0,8 0 0,-9 0 0,-21 0 0,-3 0 0,20 0 0,0 0 0,-19 0 0,-3 0 0,5 0 0,-2 0 0,19 0 0,-1 0 0,-24 0 0,-3 0 0,-22 0 0,11 0 0,-19 0 0,4 0 0,-6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18:14.68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83 16383,'59'0'0,"-3"0"0,-20 0 0,6 0 0,-6 0 0,9 0 0,0 0 0,-1 0 0,1 0 0,-9 0 0,7 0 0,-7 0 0,8 0 0,11 0 0,-7 0 0,7 0 0,-11 0 0,1 0 0,-1 0 0,1 0 0,0 0 0,-1 0 0,1 0 0,-1 0 0,11 0 0,-7-6 0,7 4 0,0-5 0,22 0 0,-4 5 0,4-5 0,-12-1 0,-17 6 0,17-5 0,-18 7 0,18 0 0,-18 0 0,19 0 0,-19 0 0,18-8 0,-18 6 0,19-5 0,-19 7 0,18 0 0,-7 0 0,10 0 0,-1 0 0,1 0 0,12 0 0,-9 0 0,9 0 0,0 0 0,3 0 0,0 0 0,-3 0 0,1 0 0,-11 0 0,23 0 0,-22-8 0,21 6 0,-36-2 0,1 1 0,-6 2 0,1 2 0,11-1 0,-1 0 0,21 0 0,10 0 0,-10 0 0,12 0 0,-40 0 0,-1 0 0,22 0 0,-24 0 0,0 0 0,21 0 0,22 0 0,-12 0 0,10 0 0,-10 0 0,0 0 0,-3 0 0,-12 0 0,-1 0 0,1 0 0,0 0 0,0 0 0,0 0 0,0 0 0,26 0 0,-30 0 0,27 0 0,-21 0 0,1 0 0,21 0 0,-21 0 0,9 0 0,-12 0 0,0 0 0,0 0 0,0 0 0,-1 0 0,1 0 0,12 0 0,-9 0 0,9 0 0,-12 0 0,26 0 0,-30 0 0,2 0 0,2 0 0,12 0 0,-17 0 0,-1 0 0,11 0 0,17 0 0,-33 3 0,1 2 0,-5 0 0,0 1 0,10-2 0,-1 2 0,30 11 0,-9-6 0,13-1 0,-42 0 0,1-2 0,44-5 0,-12 13 0,-26-10 0,-3 0 0,0 3 0,2 0 0,0 1 0,0-1 0,32 2 0,-8 5 0,11-14 0,0 15 0,0-15 0,-12 6 0,10 1 0,-10-7 0,0 6 0,-28-8 0,0 0 0,20 8 0,23-6 0,-30 5 0,0-7 0,0 0 0,-11 0 0,-2 0 0,-10 0 0,0 0 0,-1 0 0,-8 0 0,7 7 0,-7-5 0,0 4 0,7-6 0,-16 6 0,16-5 0,-15 11 0,6-11 0,0 5 0,-13-6 0,11 5 0,-13-3 0,7 9 0,-7-9 0,9 8 0,-7-9 0,2 9 0,-5-9 0,-8 4 0,6-5 0,0 0 0,6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18:18.50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16383,'93'0'0,"-5"0"0,-8 0 0,-9 0 0,9 0 0,0 0 0,-9 0 0,9 0 0,-13 0 0,1 0 0,0 0 0,0 0 0,-11 0 0,9 0 0,-9 0 0,1 0 0,-3 0 0,0 0 0,-8 0 0,18 0 0,-7 0 0,-1 0 0,9 0 0,-9 0 0,1 0 0,7 0 0,-8 0 0,11 0 0,-10 0 0,7 0 0,-18 0 0,18 0 0,-17 0 0,17 0 0,-18 0 0,8 0 0,-10 0 0,-1 0 0,1 0 0,0 0 0,-1 0 0,1 0 0,-9 0 0,7 0 0,-7 0 0,0 0 0,-2 0 0,0 0 0,-6 0 0,14 0 0,-14 0 0,14 0 0,-6 0 0,9 0 0,-9 0 0,7 0 0,-7 0 0,9 0 0,11 0 0,-9 0 0,9 0 0,-11 0 0,-9 0 0,-2 0 0,0 0 0,-6 0 0,6 0 0,-9 0 0,1 0 0,-1 0 0,1 0 0,-7 0 0,5 0 0,-5 6 0,6-5 0,1 5 0,-7-6 0,5 0 0,-5 0 0,0 0 0,5 0 0,-5 0 0,0 5 0,5-4 0,-12 4 0,12-5 0,-12 0 0,12 0 0,-12 0 0,6 0 0,-3 0 0,-3 0 0,8 0 0,-3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18:21.19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34 16383,'75'0'0,"-12"0"0,15 0 0,-28 0 0,40 0 0,-30 0 0,0 0 0,2 0 0,29 0 0,-35 0 0,1 0 0,-3-1 0,-2 2 0,35 7 0,-26-6 0,1-1 0,37 7 0,-45-7 0,1-2 0,-1 1 0,2 0 0,9 0 0,-2 0 0,32 0 0,-19 0 0,-3 0 0,-5 0 0,-7 0 0,1 0 0,21 0 0,12 0 0,-32 0 0,-1 0 0,18 0 0,-12 0 0,-2 0 0,10 0 0,22 0 0,-36 0 0,-2 0 0,8 0 0,-8 0 0,-1 0 0,2 0 0,31 0 0,-9 0 0,0 0 0,10 0 0,-22 0 0,-18 0 0,0 0 0,11 0 0,-12-4 0,0 0 0,8 1 0,20-13 0,0 15 0,-9-7 0,9 0 0,-12 7 0,0-7 0,0 8 0,0 0 0,-1 0 0,-9 0 0,27 0 0,-33 0 0,15 0 0,-25 0 0,-6 0 0,9 0 0,-9 0 0,6 0 0,-5 0 0,7 0 0,1 0 0,-9 0 0,7 0 0,-16 0 0,16 0 0,-16 0 0,16 0 0,-15 0 0,6 0 0,-9 0 0,-6 0 0,5 0 0,-11 0 0,4 0 0,-2 0 0,-3 0 0,4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18:23.48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1536 0 16383,'-57'0'0,"-8"0"0,17 0 0,-7 0 0,0 0 0,8 0 0,-8 0 0,0 0 0,8 0 0,-18 0 0,18 0 0,-8 0 0,10 0 0,0 0 0,1 0 0,8 0 0,2 0 0,0 0 0,6 0 0,-6 0 0,8 0 0,1 0 0,-1 0 0,-8 0 0,6 0 0,-6 0 0,9 0 0,-9 7 0,6-6 0,-6 6 0,0-7 0,6 0 0,-6 0 0,9 0 0,6 0 0,1 0 0,1 0 0,5 0 0,-10 0 0,10 0 0,-4 0 0,-4 0 0,7 0 0,-7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04:40.40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19 16383,'75'0'0,"-1"0"0,-7 0 0,13 0 0,4 0 0,11 0 0,0 0 0,0 0 0,-40 0 0,0 0 0,43 0 0,-36 0 0,0 0 0,37 0 0,-45 1 0,1-2 0,40-7 0,0 6 0,1-7 0,-13 9 0,-3 0 0,-12 0 0,0 0 0,-11 0 0,8 0 0,-17 0 0,6 0 0,1 0 0,-7 0 0,7 0 0,-11 0 0,1 0 0,30 0 0,-23 0 0,23 0 0,-31 0 0,1 0 0,-1 0 0,11 0 0,-7 0 0,6 0 0,1 8 0,3-6 0,-1 5 0,9-7 0,-9 0 0,11 0 0,0 0 0,0 0 0,0 0 0,0 0 0,-1 0 0,1 0 0,0 0 0,0 0 0,-11 0 0,9 0 0,-9 0 0,31 0 0,-15 0 0,4 0 0,-12 0 0,-17 0 0,7 7 0,-11-5 0,-8 4 0,7-6 0,-7 7 0,0-6 0,7 6 0,-16-7 0,16 7 0,-15-6 0,14 6 0,-14-7 0,6 0 0,0 6 0,-6-4 0,6 5 0,0-1 0,-7-4 0,16 5 0,-15-7 0,6 5 0,-15-3 0,4 3 0,-10-5 0,4 0 0,-1 0 0,-5 0 0,10 0 0,-9 5 0,3 1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04:52.10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8040 1 16383,'-78'0'0,"14"0"0,0 0 0,-7 0 0,10 0 0,-4 0 0,10 0 0,1 0 0,-2 0 0,-1 0 0,-13 0 0,-3 0 0,-1 0 0,1 0 0,13 0 0,0 0 0,-17 0 0,2 0 0,-16 0 0,22 0 0,-1 0 0,13 0 0,1 0 0,-7 0 0,-1 0 0,7 0 0,1 0 0,1 0 0,1 0 0,-41 0 0,-1 0 0,13 0 0,-9 0 0,21 0 0,-21 0 0,21 0 0,-21 0 0,21 0 0,-9 0 0,12 0 0,0 0 0,11 0 0,-9 0 0,19 0 0,-8 0 0,19 0 0,-6 0 0,6 0 0,-9 0 0,0 0 0,9 6 0,-6-5 0,5 11 0,-7-10 0,-1 5 0,1-1 0,-1-4 0,0 4 0,1-6 0,-1 7 0,0-5 0,1 4 0,-1-6 0,1 7 0,7-5 0,-5 4 0,6-6 0,0 6 0,-7-5 0,15 5 0,-25-6 0,14 0 0,-9 0 0,14 0 0,8 0 0,-8 0 0,7 0 0,-7 0 0,8 6 0,0-5 0,1 5 0,-1-6 0,7 5 0,2-4 0,6 8 0,-18-8 0,-2 4 0,-17-5 0,-7 0 0,-2 0 0,-1 0 0,-7 0 0,7 0 0,-10 0 0,0 0 0,1 0 0,9 0 0,3 0 0,11 0 0,-1 0 0,0 0 0,-10 0 0,8 0 0,-8 0 0,11 0 0,-1 0 0,0 0 0,-10 0 0,8 0 0,1 0 0,3 0 0,7 0 0,-9 7 0,1-6 0,8 6 0,-7-7 0,7 0 0,-9 7 0,9-6 0,-6 6 0,6-7 0,-9 0 0,9 0 0,-7 0 0,16 0 0,-16 7 0,15-6 0,-14 6 0,14-7 0,-14 0 0,5 6 0,-19-4 0,9 5 0,-9-7 0,20 5 0,-7-3 0,7 3 0,0-5 0,-6 0 0,14 0 0,-15 0 0,7 0 0,0 0 0,2 0 0,0 0 0,6 0 0,-6 0 0,9 0 0,-9 0 0,6 0 0,-6 0 0,-3 0 0,8 0 0,-7 0 0,10 0 0,7 0 0,-5 0 0,5 0 0,0 0 0,-5 6 0,5-4 0,0 3 0,-5-5 0,5 0 0,0 0 0,-5 0 0,12 0 0,-5 0 0,-5 6 0,8-5 0,-8 5 0,5-6 0,4 0 0,-11 0 0,12 0 0,-5 0 0,-1 0 0,6 5 0,-17-4 0,16 9 0,-9-9 0,11 3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05:00.85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0 210 16383,'59'0'0,"-3"0"0,-20 0 0,17 0 0,-4 0 0,19 0 0,-11 0 0,9 0 0,-9 0 0,11 0 0,0 0 0,0-7 0,12 5 0,-9-6 0,21 8 0,-9-8 0,12 6 0,-32-7 0,0 1 0,-12 7 0,0 0 0,7-7 0,-2 0 0,24 6 0,-12-13 0,-1 13 0,1-6 0,0 1 0,-10 5 0,7-6 0,-8 8 0,1-6 0,7 4 0,-7-5 0,-1 7 0,9-7 0,-9 5 0,11-6 0,0 8 0,0-7 0,0 5 0,12-6 0,-10 8 0,10 0 0,-12 0 0,-10-6 0,7 4 0,-7-4 0,-1 6 0,8 0 0,-17 0 0,17 0 0,-18 0 0,8 0 0,-10-7 0,10 5 0,-8-4 0,8 6 0,0 0 0,-8 0 0,18 0 0,-7 0 0,-1 0 0,9 0 0,-9 0 0,1 0 0,-3 0 0,-1 0 0,-6 0 0,7 0 0,-11 0 0,11 0 0,-16 0 0,24 0 0,-24 0 0,7 0 0,7 0 0,-14 0 0,16 0 0,-11 0 0,11 0 0,12 0 0,4 0 0,-4 0 0,-2 0 0,-18 0 0,18 0 0,-7 0 0,10 0 0,-11 0 0,9 0 0,-9 0 0,11 0 0,-10-7 0,7 5 0,-18-4 0,8 6 0,-10 0 0,-1 0 0,12 0 0,-8 0 0,-1 0 0,-13 0 0,0 0 0,-6 0 0,6 0 0,-8 0 0,-1 0 0,1 0 0,-7 0 0,-2-5 0,-2 4 0,-3-4 0,9 5 0,-5 0 0,6 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05:03.73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30 16383,'60'0'0,"-18"0"0,-1 0 0,-11 0 0,14 0 0,-8 0 0,-2 0 0,0 0 0,-6 0 0,6 0 0,-8 0 0,-1 0 0,9 0 0,-6 0 0,6 0 0,-8 0 0,8 0 0,2 0 0,0 0 0,7 0 0,-7 0 0,0 0 0,17 0 0,-23 0 0,23 0 0,-17 0 0,9 0 0,-1 0 0,1 0 0,-1 0 0,1-13 0,-9 10 0,7-11 0,-7 14 0,0 0 0,-2 0 0,-8 0 0,8 0 0,-7 0 0,7 0 0,-8 0 0,8 0 0,-6 0 0,6 0 0,0 0 0,-6 0 0,6 0 0,-9 0 0,1 0 0,-1 0 0,9 0 0,-6 0 0,6 0 0,-8 0 0,-1 0 0,9 0 0,-6 0 0,6 0 0,-8 0 0,-1 0 0,1 0 0,-1 0 0,1 0 0,-7 0 0,5 0 0,-5 0 0,0 0 0,5 0 0,-12 0 0,12 0 0,-12 0 0,12 0 0,-5 0 0,0 5 0,-2-4 0,1 4 0,-6 0 0,10-4 0,-3 10 0,-2-10 0,0 5 0,-1-2 0,-4-2 0,14 8 0,-12-9 0,8 5 0,-7-6 0,-3 0 0,9 0 0,-10 5 0,10-4 0,-9 4 0,8-5 0,-4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1:30:34.586"/>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 1 16383,'55'0'0,"-10"0"0,4 0 0,-29 0 0,35 0 0,-31 0 0,17 0 0,9 0 0,-12 0 0,19 0 0,-14 0 0,8 0 0,9 0 0,-7 0 0,16 0 0,-7 0 0,0 0 0,-2 0 0,-10 0 0,1 0 0,0 0 0,-8 0 0,-2 0 0,-8 0 0,1 0 0,-1 0 0,-6 0 0,5 0 0,-5 0 0,0 0 0,-2 0 0,-6 0 0,0 0 0,0 0 0,-4 0 0,3 0 0,-4 0 0,3 3 0,2-2 0,-6 3 0,5-4 0,-5 0 0,4 0 0,-1 3 0,0-2 0,-4 10 0,0-2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05:08.25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16383,'58'0'0,"-7"0"0,-26 0 0,10 0 0,-8 0 0,16 0 0,-7 0 0,9 0 0,-1 0 0,-8 0 0,7 0 0,-7 0 0,0 0 0,7 0 0,-16 0 0,16 0 0,-15 0 0,14 0 0,-6 0 0,9 0 0,-9 0 0,17 0 0,-14 0 0,15 0 0,-9 7 0,0-5 0,-1 4 0,1-6 0,10 0 0,-8 0 0,8 7 0,-10-5 0,-1 4 0,11-6 0,-8 0 0,19 8 0,-19-6 0,8 5 0,-10-7 0,-1 7 0,-8-6 0,7 6 0,-16-1 0,8-5 0,10 5 0,-21-6 0,20 5 0,-32-3 0,12 4 0,-12-6 0,6 0 0,-3 0 0,-3 0 0,8 0 0,-8 4 0,4 2 0,-6 5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05:15.23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1593 0 16383,'-63'0'0,"13"0"0,7 0 0,16 0 0,-16 0 0,7 0 0,0 0 0,-7 0 0,7 0 0,-8 0 0,-1 0 0,0 0 0,1 0 0,-1 0 0,0 0 0,1 0 0,-1 0 0,1 0 0,-1 0 0,0 0 0,1 0 0,7 0 0,-5 0 0,6 0 0,0 0 0,-7 0 0,15 0 0,-6 0 0,9 0 0,-9 0 0,6 0 0,-6 0 0,15 0 0,-5 0 0,-6 0 0,8 0 0,-7 0 0,12 0 0,5 0 0,-12 0 0,11 0 0,-4 0 0,2 0 0,3 0 0,-9 0 0,5 0 0,-1 0 0,2 0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05:26.25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16383,'97'0'0,"-42"0"0,0 0 0,31 0 0,-9 0 0,-1 0 0,-1 0 0,-13 0 0,6 0 0,2 0 0,17 0 0,-15 0 0,2 0 0,25 0 0,-22 0 0,-3 0 0,3 0 0,-17 0 0,3 0 0,36 0 0,-2 0 0,-5 0 0,-21 0 0,-1 0 0,-5 0 0,-7 0 0,-1 0 0,8 7 0,-17-5 0,17 6 0,-18-8 0,18 7 0,-7-5 0,-1 6 0,9-8 0,-19 6 0,18-4 0,-18 11 0,19-11 0,-19 5 0,8-1 0,0-4 0,-8 4 0,18-6 0,-18 7 0,8-5 0,-10 4 0,0-6 0,-1 0 0,11 0 0,-8 0 0,19 0 0,-19 7 0,18-5 0,-18 4 0,49-6 0,-31 8 0,23-6 0,-23 5 0,-8 1 0,11-6 0,0 13 0,0-13 0,0 5 0,0-7 0,-11 7 0,8-6 0,-17 13 0,17-13 0,-18 6 0,8-1 0,-10-4 0,-1 5 0,1-1 0,-1-4 0,1 5 0,0-1 0,-1-4 0,-7 5 0,5-7 0,-6 6 0,9-4 0,-1 4 0,1-6 0,0 0 0,-1 0 0,1 0 0,0 7 0,-1-5 0,11 4 0,-8-6 0,19 8 0,-19-6 0,18 5 0,-18-7 0,19 0 0,-19 0 0,8 0 0,-11 0 0,11 0 0,-8 0 0,8 0 0,20 0 0,-23 0 0,23 0 0,-20 0 0,-8 0 0,19 0 0,-19 0 0,8 0 0,0 0 0,-8 0 0,8 0 0,-11 0 0,11 0 0,-7 0 0,6 0 0,-9-6 0,0 4 0,-1-11 0,1 11 0,0-5 0,-9 2 0,6 3 0,-6-3 0,9 5 0,-9-6 0,7 5 0,4-5 0,1 6 0,-1-6 0,-4 5 0,-7-5 0,9 6 0,-1 0 0,1 0 0,-1 0 0,1 0 0,0 0 0,-1-7 0,1 6 0,0-6 0,-1 7 0,1 0 0,-9 0 0,6 0 0,-5-6 0,7 4 0,1-5 0,-1 7 0,1 0 0,-9 0 0,7 0 0,-7 0 0,9 0 0,-1 0 0,11 0 0,-8 0 0,19 0 0,-9 0 0,1 0 0,7 0 0,5 0 0,0 0 0,11 0 0,-1 0 0,-10 0 0,10 0 0,1 0 0,-11 0 0,23 0 0,-22 0 0,-2 0 0,-3 0 0,-19 0 0,8 0 0,-11 0 0,4 6 0,-18 0 0,-1 1 0,-19 3 0,1-9 0,30 4 0,3-5 0,28 0 0,-4 0 0,0 0 0,-10 0 0,7 0 0,-26 0 0,13 6 0,-24-4 0,15 4 0,-16-6 0,16 7 0,-16-5 0,8 4 0,-10-6 0,1 6 0,-7-5 0,5 5 0,-5-6 0,0 0 0,4 0 0,-10 0 0,11 0 0,-12 5 0,12-4 0,-12 4 0,12-5 0,-11 0 0,11 0 0,-5 0 0,0 0 0,4 0 0,1 0 0,3 0 0,3 0 0,-4 0 0,-1 0 0,1 0 0,0 0 0,-1 0 0,1 0 0,-1 0 0,-6 0 0,5 0 0,-11 0 0,10 0 0,-10 0 0,4 0 0,-1 0 0,-4 0 0,8 0 0,-4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08:17.71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3255 1 16383,'-72'0'0,"-5"0"0,-22 0 0,30 0 0,-13 0 0,-3 0 0,0 0 0,9 0 0,-5 0 0,7 0 0,2 0 0,12 0 0,-2 0 0,-34 0 0,2 0 0,-1 0 0,28 0 0,-8 0 0,9 0 0,-22 0 0,2 4 0,-1 1 0,35 1 0,3 0 0,-7 0 0,-1 0 0,-5 4 0,1-1 0,-38-7 0,2 15 0,17-15 0,0 5 0,9 1 0,-9-6 0,22 5 0,3-7 0,0 0 0,8 0 0,-8 0 0,11 0 0,-1 0 0,0 0 0,1 0 0,-1 0 0,9 0 0,2 0 0,15 0 0,-5 0 0,12 0 0,-6 0 0,3 0 0,3 0 0,49 0 0,-30 0 0,41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11:21.301"/>
    </inkml:context>
    <inkml:brush xml:id="br0">
      <inkml:brushProperty name="width" value="0.1" units="cm"/>
      <inkml:brushProperty name="height" value="0.1" units="cm"/>
      <inkml:brushProperty name="color" value="#AE198D"/>
      <inkml:brushProperty name="inkEffects" value="galaxy"/>
      <inkml:brushProperty name="anchorX" value="-27986.13672"/>
      <inkml:brushProperty name="anchorY" value="-20201.33203"/>
      <inkml:brushProperty name="scaleFactor" value="0.5"/>
    </inkml:brush>
  </inkml:definitions>
  <inkml:trace contextRef="#ctx0" brushRef="#br0">0 0 24575,'0'14'0,"0"-9"0,0 28 0,0-6 0,0 20 0,0 0 0,0 18 0,0-7 0,0-1 0,0 21 0,0-6 0,0 11 0,0-3 0,0-12 0,0 0 0,0 0 0,0 0 0,0 0 0,0 0 0,0-11 0,0 8 0,0-7 0,0-1 0,0 9 0,0-19 0,0 8 0,0 0 0,0-8 0,0-1 0,7-3 0,-6-7 0,6 9 0,-7-9 0,0 18 0,0-15 0,0 8 0,0-4 0,0-15 0,0 6 0,0-9 0,0 1 0,0-1 0,0 1 0,0-1 0,0-6 0,0 5 0,0-5 0,0 0 0,0 5 0,0-11 0,0 4 0,0-6 0,0-1 0,0-4 0,0-1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11:25.341"/>
    </inkml:context>
    <inkml:brush xml:id="br0">
      <inkml:brushProperty name="width" value="0.1" units="cm"/>
      <inkml:brushProperty name="height" value="0.1" units="cm"/>
      <inkml:brushProperty name="color" value="#AE198D"/>
      <inkml:brushProperty name="inkEffects" value="galaxy"/>
      <inkml:brushProperty name="anchorX" value="-85896.29688"/>
      <inkml:brushProperty name="anchorY" value="-60062.19531"/>
      <inkml:brushProperty name="scaleFactor" value="0.5"/>
    </inkml:brush>
  </inkml:definitions>
  <inkml:trace contextRef="#ctx0" brushRef="#br0">1 1122 24575,'10'-11'0,"-4"-6"0,11 4 0,-15-20 0,21 17 0,-20-17 0,20 19 0,-7-19 0,4 11 0,0-12 0,-1 14 0,1-4 0,5 4 0,3-14 0,-2 7 0,1-7 0,-1 8 0,-1 0 0,1 1 0,0-1 0,-1 1 0,1-1 0,-1 0 0,-5 1 0,4-1 0,-9 1 0,9-1 0,-11 7 0,5-5 0,-7 12 0,1-5 0,-1 6 0,0-6 0,7-2 0,-5 0 0,11-5 0,-11 5 0,11-7 0,-2-8 0,-1 6 0,5-6 0,-7 9 0,12-6 0,-11 11 0,2-2 0,-11 12 0,-1-1 0,1 0 0,-5 0 0,-1 5 0,-5 2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11:27.078"/>
    </inkml:context>
    <inkml:brush xml:id="br0">
      <inkml:brushProperty name="width" value="0.1" units="cm"/>
      <inkml:brushProperty name="height" value="0.1" units="cm"/>
      <inkml:brushProperty name="color" value="#AE198D"/>
      <inkml:brushProperty name="inkEffects" value="galaxy"/>
      <inkml:brushProperty name="anchorX" value="-115686.10938"/>
      <inkml:brushProperty name="anchorY" value="-78878.90625"/>
      <inkml:brushProperty name="scaleFactor" value="0.5"/>
    </inkml:brush>
  </inkml:definitions>
  <inkml:trace contextRef="#ctx0" brushRef="#br0">1362 1038 24575,'-10'0'0,"-1"-5"0,0 4 0,-6-15 0,-2 7 0,0-8 0,-13-3 0,-1-11 0,-4 6 0,-11-21 0,12 21 0,-22-16 0,19 13 0,-24-5 0,10-8 0,-5 13 0,7-10 0,-1 13 0,13-3 0,-8-2 0,5 1 0,6 1 0,0 0 0,-7 5 0,15-1 0,-6 9 0,15-3 0,-5 6 0,6 0 0,-1 0 0,1 0 0,7-5 0,0 5 0,-1-6 0,0 1 0,1 5 0,-1-12 0,0 5 0,0 0 0,-6 1 0,5 0 0,-5 5 0,0-6 0,5 9 0,-4-2 0,0 0 0,5 1 0,-6 0 0,7 0 0,1 0 0,-1 1 0,0 4 0,5-4 0,-3 4 0,3 0 0,0-3 0,1 8 0,5-4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13:01.385"/>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0 24575,'0'0'0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33:14.735"/>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2410 1 24575,'-34'0'0,"-2"0"0,-19 0 0,-15 17 0,-13 4-529,36-3 1,-1 2 528,0-1 0,0 0 0,-35 17 0,3 0 0,32-12 0,2-1 0,-18 6 28,-27 8-28,29-3 0,4-13 0,-11 21 0,11-17 0,1 7 0,2 0 0,10-9 0,1 5 788,-1-5-788,-2 16 241,1-6-241,-1 6 0,-1 0 0,-7-5 0,5 5 0,-8 2 0,13-9 0,-5 17 0,-6-15 0,14 4 0,-10-7 0,24-5 0,-15-3 0,16 1 0,-7-3 0,8-1 0,6 4 0,-4-10 0,4 10 0,-5-10 0,-1 5 0,0-6 0,1-1 0,6 0 0,-5 1 0,12-2 0,-6 0 0,7-5 0,1-1 0,4 0 0,-4-4 0,9 4 0,-4-5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33:21.308"/>
    </inkml:context>
    <inkml:brush xml:id="br0">
      <inkml:brushProperty name="width" value="0.1" units="cm"/>
      <inkml:brushProperty name="height" value="0.1" units="cm"/>
      <inkml:brushProperty name="color" value="#AE198D"/>
      <inkml:brushProperty name="inkEffects" value="galaxy"/>
      <inkml:brushProperty name="anchorX" value="-60657.82031"/>
      <inkml:brushProperty name="anchorY" value="-29801.45313"/>
      <inkml:brushProperty name="scaleFactor" value="0.5"/>
    </inkml:brush>
  </inkml:definitions>
  <inkml:trace contextRef="#ctx0" brushRef="#br0">1121 1003 24575,'-17'0'0,"5"0"0,-12 0 0,5 0 0,-7 0 0,1 0 0,-1 0 0,1 0 0,-1 0 0,0 0 0,1 0 0,6 0 0,-5 0 0,5 0 0,0 0 0,-5 0 0,5 0 0,-6 0 0,6 0 0,-5 0 0,5 0 0,0 0 0,-5 0 0,5 0 0,0 0 0,-5 0 0,5 0 0,0 0 0,-5 0 0,12 0 0,-12 0 0,11 0 0,-4 0 0,0 0 0,4 0 0,-4 0 0,0 0 0,4 0 0,-4-5 0,6 4 0,1-4 0,-1 5 0,0 0 0,5-5 0,-3 4 0,3-3 0,-5 4 0,0 0 0,1 0 0,-1 0 0,0 0 0,1 0 0,-1 0 0,0 0 0,0 0 0,1 0 0,-1 0 0,0 0 0,1 0 0,-1 0 0,0 0 0,1 0 0,-1 0 0,0 0 0,0 0 0,1 0 0,-1 4 0,0-3 0,1 4 0,-1-5 0,5-5 0,1-7 0,5 0 0,0-12 0,0 5 0,0 0 0,6-5 0,1 5 0,0-7 0,5-8 0,-4 6 0,0-6 0,-3 9 0,-5-1 0,6 1 0,-4-1 0,3 1 0,-5-1 0,0 0 0,0 1 0,0 6 0,0-5 0,0 5 0,0-7 0,0 1 0,0 6 0,0-5 0,0 12 0,0-12 0,0 11 0,0-11 0,0 5 0,0 0 0,0-5 0,0 5 0,0 1 0,0-6 0,0 5 0,0-7 0,0 7 0,0-5 0,0 12 0,0-6 0,0 1 0,0 5 0,0-6 0,0 8 0,0 9 0,0-3 0,0 9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7:33:46.36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0 118 16383,'87'0'0,"0"0"0,-48 0 0,8 0 0,17 0 0,-8 0 0,1 0 0,19 0 0,-26 0 0,26 0 0,-29 0 0,17 0 0,-18 0 0,9 0 0,-1 0 0,-8 0 0,18 0 0,-17 0 0,17 0 0,-7 0 0,-1 0 0,-1 0 0,-1 0 0,-8 0 0,18 0 0,-17 0 0,17-8 0,-17 6 0,17-5 0,-17 1 0,7 4 0,0-5 0,-8 1 0,8 4 0,-10-4 0,0-1 0,0 6 0,0-6 0,0 7 0,0 0 0,10 0 0,-7 0 0,7 0 0,0 0 0,-8 0 0,8 0 0,-10 0 0,0 0 0,0 0 0,-8 0 0,6 0 0,-7 0 0,1 0 0,6 0 0,-15 0 0,15 0 0,-15-5 0,15 3 0,-6-10 0,8 10 0,-9-4 0,7 6 0,-6 0 0,8-7 0,0 6 0,0-6 0,0 7 0,0 0 0,-1 0 0,1 0 0,0-6 0,0 4 0,0-4 0,0 6 0,0 0 0,-8 0 0,6 0 0,-7 0 0,1 0 0,6 0 0,-15 0 0,6 0 0,-7 0 0,7 0 0,-6 0 0,7 0 0,-9 0 0,9 0 0,-7 0 0,15 0 0,-15 0 0,7 0 0,-1 0 0,-6 0 0,15 0 0,-6 0 0,8 0 0,0 0 0,-9 0 0,7 0 0,-6 0 0,8 0 0,-9 0 0,7 0 0,-14 0 0,13 0 0,-13 0 0,5 0 0,-8 0 0,1 0 0,-1 0 0,-6 4 0,4 3 0,-4-1 0,-1 0 0,0-2 0,-3-2 0,-4 7 0,9-8 0,-8 4 0,8-1 0,-4 2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33:31.783"/>
    </inkml:context>
    <inkml:brush xml:id="br0">
      <inkml:brushProperty name="width" value="0.1" units="cm"/>
      <inkml:brushProperty name="height" value="0.1" units="cm"/>
      <inkml:brushProperty name="color" value="#AE198D"/>
      <inkml:brushProperty name="inkEffects" value="galaxy"/>
      <inkml:brushProperty name="anchorX" value="-170545.15625"/>
      <inkml:brushProperty name="anchorY" value="-79429.23438"/>
      <inkml:brushProperty name="scaleFactor" value="0.5"/>
    </inkml:brush>
  </inkml:definitions>
  <inkml:trace contextRef="#ctx0" brushRef="#br0">1 1414 24575,'0'-34'0,"7"-2"0,17-11 0,11-1 0,0 15 0,5 0-593,28-25 593,-28 19 0,1 0 0,1 10 0,-1-1 0,-11-11 0,1 0 0,15 9 0,-1 2 0,14-41 0,14 6 0,-24 21 0,-4-24 0,9 32 0,-6-31 146,0 32-146,3-25 0,-12 21 0,3-9 0,-5 9 0,-7-4 447,-4 21-447,1-10 0,-1 12 0,-1 0 0,-5-4 0,4 4 0,-10 1 0,3 1 0,-6 8 0,-1-1 0,1 5 0,-5-3 0,3 7 0,-7-7 0,7 8 0,-8-4 0,4 5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33:46.104"/>
    </inkml:context>
    <inkml:brush xml:id="br0">
      <inkml:brushProperty name="width" value="0.1" units="cm"/>
      <inkml:brushProperty name="height" value="0.1" units="cm"/>
      <inkml:brushProperty name="color" value="#AE198D"/>
      <inkml:brushProperty name="inkEffects" value="galaxy"/>
      <inkml:brushProperty name="anchorX" value="-234919.98438"/>
      <inkml:brushProperty name="anchorY" value="-123202.10156"/>
      <inkml:brushProperty name="scaleFactor" value="0.5"/>
    </inkml:brush>
  </inkml:definitions>
  <inkml:trace contextRef="#ctx0" brushRef="#br0">1245 793 24575,'-11'0'0,"0"0"0,-6 0 0,5 0 0,-12 0 0,-4 0 0,1 0 0,-7 0 0,0 0 0,6 0 0,-15 0 0,16 0 0,-16 0 0,16 0 0,-16 0 0,7 0 0,0 0 0,-7 0 0,7 0 0,-9 0 0,1 0 0,-1 0 0,9 0 0,-6 0 0,14 0 0,-6 0 0,8 0 0,1 0 0,-1 0 0,0 0 0,8 5 0,-6-4 0,11 4 0,-11-5 0,5 0 0,0 0 0,-5 0 0,12 0 0,-5 0 0,6 0 0,0 0 0,1 0 0,-1 0 0,0 0 0,5 4 0,-3-2 0,3 2 0,0-8 0,1-2 0,5-5 0,0 0 0,0 0 0,0 1 0,6-8 0,-5 6 0,5-12 0,-1 12 0,-4-12 0,4 12 0,-5-12 0,0 5 0,0 0 0,0-5 0,0 11 0,0-11 0,0 12 0,0-5 0,0-1 0,0 6 0,0-5 0,0-1 0,0 6 0,0-5 0,0-1 0,0-1 0,0-6 0,0-1 0,0 1 0,0-1 0,0 1 0,0-1 0,-5 7 0,4-5 0,-9 12 0,9-6 0,-4 8 0,0-1 0,4 0 0,-4-4 0,1 3 0,3-3 0,-4 4 0,0 5 0,4-4 0,-9 9 0,9-8 0,-8 7 0,7-7 0,-2 3 0,4-5 0,0 5 0,0 2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22:09.850"/>
    </inkml:context>
    <inkml:brush xml:id="br0">
      <inkml:brushProperty name="width" value="0.05" units="cm"/>
      <inkml:brushProperty name="height" value="0.05" units="cm"/>
    </inkml:brush>
  </inkml:definitions>
  <inkml:trace contextRef="#ctx0" brushRef="#br0">1 1 24575,'0'0'0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29:56.88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108 471 16383,'67'-32'0,"4"-6"0,-41 21 0,14-6 0,-7-3 0,5 16 0,-14-12 0,6 19 0,0-15 0,-13 16 0,11-4 0,-13-6 0,7 9 0,-1-8 0,1 5 0,8 5 0,-6-10 0,14 9 0,-21-4 0,20-7 0,-20 10 0,22-10 0,-7 13 0,0 0 0,7 0 0,-7 0 0,8 0 0,1 0 0,0 0 0,-1 0 0,-8 0 0,7 0 0,-15 0 0,6 0 0,0 0 0,-7 0 0,7 0 0,-8 0 0,8 6 0,2 3 0,0 5 0,7 0 0,-15-1 0,14 2 0,-14-2 0,14 2 0,-14-2 0,15 1 0,-7 7 0,0-6 0,6 7 0,-14-4 0,6-3 0,11 17 0,-14-10 0,14 5 0,-19-3 0,8-8 0,-12 8 0,11-3 0,-13-1 0,-1 4 0,-1-11 0,-5 11 0,-2-5 0,1 0 0,1 5 0,-1-5 0,-5 0 0,-1-2 0,-6 1 0,0-6 0,0 10 0,0-4 0,0 0 0,0-1 0,0-2 0,0 4 0,0-2 0,0 0 0,0 1 0,0-6 0,0 12 0,0-12 0,0 12 0,0-11 0,0 10 0,0-4 0,0 7 0,0 0 0,0-1 0,0-6 0,-6 5 0,-1-5 0,0 7 0,-6 8 0,6-7 0,-14 16 0,5-7 0,-4 0 0,5 7 0,1-7 0,0 0 0,0-2 0,1 0 0,0-6 0,-1 6 0,-5-9 0,5 1 0,-5 8 0,0-6 0,4 6 0,-4-9 0,1 1 0,4-1 0,-10 1 0,4 0 0,0-1 0,-4 1 0,4-1 0,0 1 0,-4 0 0,4-7 0,0 6 0,-4-11 0,10 10 0,-11-10 0,12 4 0,-4-7 0,6 0 0,0 0 0,1-1 0,-8 2 0,6-1 0,-5 1 0,-1-1 0,6-5 0,-5 5 0,-1-10 0,6 4 0,-12 1 0,5-5 0,0 9 0,-5-8 0,5 8 0,-6-9 0,-1 11 0,1-11 0,-1 11 0,7-11 0,-5 10 0,5-9 0,-6 4 0,-1-6 0,0 0 0,1 0 0,-9 0 0,6 0 0,-14 0 0,14 0 0,-15 0 0,16 0 0,-7 0 0,0 0 0,6 0 0,-6 0 0,8 0 0,1 0 0,-1 0 0,1 0 0,6 0 0,1 0 0,1 0 0,5 0 0,-17 0 0,15 0 0,-14 0 0,15 0 0,-11 0 0,12 0 0,-12-6 0,12 4 0,-6-8 0,1 9 0,5-9 0,-6 4 0,8-4 0,-1-1 0,-4 0 0,3 0 0,1 1 0,-4-12 0,7 8 0,-8-8 0,5 11 0,1 1 0,-8-8 0,6 6 0,-5-5 0,6 6 0,-1-6 0,1 4 0,0-4 0,5 0 0,-4 4 0,4-4 0,-5 0 0,-1-2 0,-1-7 0,0 1 0,0-1 0,-5 0 0,4 1 0,-4 6 0,11-5 0,-2 12 0,2-12 0,-4 11 0,4-11 0,-2 12 0,2-12 0,0 12 0,-4-12 0,4 5 0,0-7 0,-4 1 0,9-1 0,-9 0 0,4-10 0,0 14 0,1-14 0,0 17 0,5-6 0,-5 6 0,0-5 0,5 12 0,-5-6 0,6 3 0,0 3 0,0-8 0,0 3 0,0 0 0,0-9 0,0 12 0,0-15 0,0 2 0,6-1 0,-5-14 0,5 6 0,1-9 0,-6 9 0,13-7 0,-13 7 0,12 0 0,-12-7 0,10 16 0,-9-7 0,8 15 0,-9-5 0,9 11 0,-3-10 0,-1 10 0,5-11 0,-5 12 0,7-12 0,-7 12 0,6-12 0,-5 5 0,0-7 0,10-11 0,-9 9 0,11-9 0,-6 11 0,-2 7 0,2-5 0,-2 12 0,2-12 0,-3 12 0,2-6 0,-1 8 0,4-1 0,-3 0 0,4 1 0,-1-1 0,-3 5 0,3-4 0,1 4 0,-4-4 0,3 4 0,3-5 0,-6 5 0,12-1 0,-5-3 0,6 3 0,-6 0 0,14-6 0,-19 7 0,27-2 0,-20-2 0,13 8 0,-8-9 0,-1 4 0,1 0 0,0 1 0,-1 0 0,-6 5 0,5-5 0,-12 6 0,6 0 0,-1-5 0,2 3 0,7-4 0,-7 6 0,4-5 0,5 3 0,0-9 0,14 10 0,-6-5 0,9-1 0,0 6 0,-9-12 0,6 12 0,-6-5 0,12 1 0,-11 3 0,0-9 0,-12 9 0,-6-3 0,5 5 0,-11 0 0,10 0 0,-4 0 0,0-5 0,5 4 0,-5-4 0,7 5 0,-7 0 0,5 0 0,-12 0 0,5 0 0,1 0 0,-6 0 0,12 0 0,-12 0 0,6 0 0,-3 0 0,-3 0 0,8 0 0,-8 5 0,8-4 0,-8 8 0,4-7 0,-1 7 0,-3-3 0,15 6 0,-7 0 0,4-1 0,0 2 0,-5-1 0,0 0 0,5 0 0,-12-1 0,12 2 0,-12-2 0,6 0 0,-1 1 0,-5-1 0,6 0 0,-8 0 0,1 0 0,6 1 0,-4-2 0,5 9 0,-7-7 0,7 6 0,-6-7 0,7 8 0,-8-7 0,0 5 0,-5-6 0,-1 11 0,0-8 0,-4 8 0,4-7 0,-1-3 0,-2 8 0,2-8 0,-4 8 0,0-3 0,0 0 0,0 5 0,0-10 0,0 12 0,0-12 0,0 12 0,0-11 0,0 11 0,0-12 0,0 12 0,5-12 0,-4 12 0,4-5 0,-5 0 0,0 5 0,0-5 0,0 15 0,0-6 0,0 6 0,0-9 0,0 1 0,0-7 0,0-2 0,0-1 0,0-4 0,0 8 0,0-4 0,0 1 0,0 3 0,-5-8 0,-1 4 0,-4-1 0,4-3 0,-4 3 0,4 1 0,-5 2 0,-1 6 0,-7 2 0,4 8 0,-11 2 0,10 0 0,-12 7 0,14-16 0,-12 7 0,11 0 0,-3-13 0,-1 12 0,6-21 0,-5 12 0,7-11 0,0 4 0,5-6 0,-9 4 0,13-3 0,-12 3 0,8 1 0,-5-4 0,0 3 0,1 1 0,4-4 0,-4 3 0,4 0 0,-5-3 0,6 4 0,-10-1 0,8-3 0,-4 4 0,-3-1 0,7-3 0,-8 4 0,4-1 0,0-3 0,0 3 0,1-4 0,-1 0 0,-1 6 0,1-5 0,0 6 0,0-8 0,0 1 0,1 0 0,-8 1 0,6-2 0,-5 2 0,6-1 0,0-1 0,-6 2 0,5-6 0,-6 5 0,3-5 0,-4 0 0,2-2 0,-7 2 0,5-4 0,0 3 0,-5-5 0,5 6 0,-6-5 0,-1 5 0,1-6 0,-1 0 0,1 0 0,-1 0 0,-8 0 0,6 0 0,-14 0 0,6 0 0,-9 0 0,-10 0 0,8 0 0,-8 0 0,10 0 0,1 0 0,-1 0 0,9 0 0,-7 0 0,16 0 0,-7 0 0,8 0 0,0 0 0,1 0 0,-1 0 0,1 0 0,-12-6 0,8 5 0,-8-10 0,18 4 0,-5 0 0,6-3 0,-8-3 0,0-1 0,7-4 0,-13-2 0,17 1 0,-18-3 0,13-2 0,0 4 0,-4-5 0,10-1 0,-5 0 0,12 7 0,-4-4 0,9 4 0,-3-7 0,5 7 0,0-5 0,0 5 0,0-6 0,0 6 0,0-5 0,0 5 0,0-7 0,0 0 0,0-4 0,0-5 0,0 2 0,0-1 0,0 9 0,0-9 0,0 6 0,0-14 0,0 14 0,0-15 0,0-3 0,0-1 0,0-19 0,0-3 0,0 8 0,0-16 0,0 19 0,6 1 0,-4-9 0,11 19 0,-11-8 0,11 11 0,-6 7 0,8-5 0,5-6 0,-5 9 0,4-6 0,-6 19 0,0 1 0,-1 6 0,0 2 0,-2 6 0,1 0 0,0 0 0,-1 1 0,1-1 0,5 0 0,-5 1 0,5 4 0,-1-9 0,-3 13 0,4-12 0,6 7 0,-2-5 0,19-2 0,-12 7 0,16-6 0,-15 5 0,14-6 0,-14 6 0,14-5 0,-5 5 0,7 0 0,1 1 0,-1 0 0,1 6 0,10-6 0,-8 7 0,8 0 0,-10 0 0,-1 0 0,-7 0 0,5 0 0,-14 0 0,6 0 0,-9 0 0,1 0 0,0 0 0,8 0 0,-13 0 0,20 0 0,-20 0 0,6 0 0,-3 6 0,-5 1 0,6 6 0,-6-1 0,5 0 0,-11-1 0,11 2 0,-5-1 0,1 6 0,4 2 0,-4 5 0,5 1 0,12 11 0,-9-9 0,20 20 0,-19-19 0,19 19 0,-20-20 0,20 20 0,-17-11 0,6 2 0,-8 4 0,-8-7 0,0 0 0,-2-2 0,-4-8 0,3-1 0,-5 1 0,-1-7 0,0 5 0,-1-12 0,2 12 0,-7-12 0,4 6 0,-8-1 0,2-5 0,-4 12 0,0-11 0,0 10 0,0-10 0,0 11 0,0-5 0,0 6 0,0 1 0,0-1 0,0 1 0,0 8 0,0-6 0,0 6 0,0 0 0,-5-6 0,-2 6 0,-7 0 0,-5 5 0,3 6 0,-8-6 0,9-5 0,-5 0 0,7-6 0,-6 6 0,-3 0 0,2-6 0,-6 6 0,4 0 0,2-7 0,-6 7 0,4 0 0,-4-6 0,-2 6 0,-6-6 0,7-2 0,-7 1 0,8-1 0,0-6 0,1 4 0,6-11 0,-5 5 0,5-6 0,0 0 0,-5 1 0,5-2 0,0 1 0,-5 1 0,5-1 0,-6 1 0,6-6 0,-5 4 0,5-10 0,-7 11 0,7-6 0,-5 1 0,5-2 0,-6-5 0,6 0 0,-5 5 0,12-3 0,-12 3 0,5-5 0,-7 0 0,7 0 0,-5 0 0,5 0 0,0 0 0,-5 6 0,5-5 0,-6 5 0,-1-6 0,1 0 0,-1 0 0,0 0 0,1 0 0,-1 0 0,1 0 0,-1 0 0,7 0 0,-5 0 0,5 0 0,0 0 0,-5 0 0,12 0 0,-5 0 0,-1 0 0,6 0 0,-12 0 0,12 0 0,-17-10 0,15 2 0,-8-8 0,12 5 0,-8 5 0,5-10 0,-11 8 0,11-10 0,-11 6 0,11 1 0,-4-1 0,0-5 0,4 4 0,-4-4 0,6 6 0,0-6 0,0 5 0,-2-12 0,2 11 0,4-11 0,-3 5 0,9-6 0,-5-1 0,6-8 0,0 7 0,0-8 0,0 1 0,0 7 0,0-7 0,0 0 0,0 6 0,0-15 0,0 16 0,0-16 0,0 16 0,0-16 0,0 7 0,0-19 0,0 8 0,0-8 0,7 0 0,-5-3 0,13-10 0,-13 11 0,13-8 0,-6 17 0,8-17 0,-2 18 0,-6 1 0,10-8 0,-10 23 0,10-14 0,-6 19 0,0 1 0,-6-1 0,3 7 0,-3-5 0,4 12 0,-4-12 0,2 16 0,-3-8 0,10 5 0,-4-1 0,3-3 0,-4 4 0,-1 5 0,6-8 0,2 6 0,6-9 0,13-7 0,-8 9 0,7-10 0,-10 13 0,8-2 0,2 0 0,0 0 0,7-1 0,-7 8 0,9-6 0,-1 5 0,11-1 0,-8-4 0,19 11 0,-19-4 0,8 6 0,0 0 0,-8 0 0,0 0 0,-5 0 0,-14 0 0,6 0 0,-9 0 0,1 0 0,-1 0 0,1 0 0,0 6 0,-7 0 0,5 6 0,-5 0 0,11 6 0,-3 1 0,-4-1 0,1 6 0,-10-5 0,10 1 0,-10 4 0,4-4 0,-5 6 0,0-1 0,0 1 0,0 0 0,-1-1 0,-5-6 0,5 5 0,-11-5 0,11 7 0,-11-1 0,5 1 0,0 8 0,-4-7 0,11 16 0,-11-7 0,10 0 0,-4 27 0,0-22 0,-2 23 0,-6-19 0,0-1 0,0-7 0,7 5 0,-6-14 0,6 6 0,-7-9 0,0 1 0,0-7 0,0-2 0,0-1 0,0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30:03.77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16383,'0'0'0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34:29.466"/>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1956 0 24575,'-11'0'0,"-25"0"0,13 0 0,-30 0 0,-6 17 0,-5 13 0,-17 8 0,9 6-593,-8-16 593,-3 14 0,36-26 0,-1 0 0,-35 29 0,3-9 0,12-3 0,0 1 0,0 0 0,11-2 0,-12 12 0,21-11 0,-11 9 0,14-12 0,1-1 593,-1 1-593,9-8 0,-7 6 0,16-7 0,-7 0 0,8 4 0,1-11 0,-1 10 0,0-10 0,1 10 0,-9-2 0,6-2 0,-14 8 0,14-7 0,-6 0 0,8 3 0,1-9 0,6 2 0,1-5 0,8-1 0,-1-5 0,0-2 0,5-4 0,2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34:31.613"/>
    </inkml:context>
    <inkml:brush xml:id="br0">
      <inkml:brushProperty name="width" value="0.1" units="cm"/>
      <inkml:brushProperty name="height" value="0.1" units="cm"/>
      <inkml:brushProperty name="color" value="#AE198D"/>
      <inkml:brushProperty name="inkEffects" value="galaxy"/>
      <inkml:brushProperty name="anchorX" value="-13065.58105"/>
      <inkml:brushProperty name="anchorY" value="-12243.27539"/>
      <inkml:brushProperty name="scaleFactor" value="0.5"/>
    </inkml:brush>
  </inkml:definitions>
  <inkml:trace contextRef="#ctx0" brushRef="#br0">13 722 24575,'0'-18'0,"0"6"0,0-5 0,0 6 0,0 0 0,0 1 0,0-1 0,0-6 0,0 4 0,0-4 0,0 6 0,0-6 0,0 4 0,0-4 0,0 0 0,5 5 0,-4-12 0,8 11 0,-7-11 0,8 5 0,-9-15 0,11 7 0,-4-16 0,-1 7 0,6-9 0,-11 1 0,5-1 0,-7 9 0,0 2 0,0 8 0,0 7 0,0 2 0,0 6 0,0 10 0,0 9 0,0 4 0,0 12 0,0 4 0,-6-1 0,5 7 0,-12 0 0,12-6 0,-13 15 0,13-16 0,-6 16 0,1-16 0,5 8 0,-5-10 0,6 1 0,0-1 0,0 1 0,0-1 0,0-6 0,-5 5 0,3-5 0,-3 0 0,5 5 0,0-5 0,0 0 0,0 5 0,0-5 0,-5 0 0,4-2 0,-4 1 0,5-6 0,0 5 0,0-6 0,0 0 0,-5-1 0,4 1 0,-4 0 0,5 0 0,0-1 0,0 1 0,0 0 0,0-10 0,5 2 0,1-12 0,5 3 0,-1-5 0,1 5 0,0-3 0,-1 3 0,1-5 0,0 5 0,-1-3 0,1 3 0,0 0 0,0-4 0,-1 9 0,1-4 0,0 5 0,-1-4 0,1 2 0,0-2 0,0-1 0,-1 4 0,1-4 0,0 5 0,-1 0 0,8 0 0,-6 0 0,5 0 0,-6 0 0,6 0 0,-4 0 0,4 0 0,0 0 0,-4 0 0,11 0 0,-12 0 0,5 0 0,1 0 0,-6 0 0,12 0 0,-12 0 0,6 0 0,-1 0 0,2 0 0,0 0 0,5 0 0,-5 0 0,6 0 0,1 0 0,8 0 0,-6 0 0,6 0 0,-9 0 0,9 6 0,-6-4 0,6 5 0,-15-2 0,5-4 0,-12 3 0,10 1 0,-10-4 0,4 4 0,-6-5 0,1 0 0,-5 5 0,-1-4 0,-5 4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34:51.328"/>
    </inkml:context>
    <inkml:brush xml:id="br0">
      <inkml:brushProperty name="width" value="0.1" units="cm"/>
      <inkml:brushProperty name="height" value="0.1" units="cm"/>
      <inkml:brushProperty name="color" value="#AE198D"/>
      <inkml:brushProperty name="inkEffects" value="galaxy"/>
      <inkml:brushProperty name="anchorX" value="-106909.97656"/>
      <inkml:brushProperty name="anchorY" value="-98933.45313"/>
      <inkml:brushProperty name="scaleFactor" value="0.5"/>
    </inkml:brush>
  </inkml:definitions>
  <inkml:trace contextRef="#ctx0" brushRef="#br0">1342 1 24575,'-17'0'0,"5"0"0,-21 0 0,4 0 0,-7 0 0,-17 0 0,14 6 0,-16 3 0,11 12 0,-1-4 0,0 11 0,9-13 0,-6 13 0,14-13 0,-6 11 0,8-12 0,-8 12 0,7-6 0,-7 2 0,8 2 0,-8-9 0,6 10 0,-6-4 0,9-1 0,-1 4 0,0-10 0,1 10 0,-9-9 0,6 10 0,-6-10 0,9 9 0,-1-10 0,0 5 0,1-7 0,6 0 0,-5 1 0,12-2 0,-7 7 0,2-5 0,3 5 0,-3-7 0,2 5 0,3-4 0,-4 3 0,6-4 0,-1-5 0,0-1 0,0-5 0,1 0 0,-1 0 0,0 0 0,5 0 0,2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34:52.393"/>
    </inkml:context>
    <inkml:brush xml:id="br0">
      <inkml:brushProperty name="width" value="0.1" units="cm"/>
      <inkml:brushProperty name="height" value="0.1" units="cm"/>
      <inkml:brushProperty name="color" value="#AE198D"/>
      <inkml:brushProperty name="inkEffects" value="galaxy"/>
      <inkml:brushProperty name="anchorX" value="-121174.64063"/>
      <inkml:brushProperty name="anchorY" value="-111774.09375"/>
      <inkml:brushProperty name="scaleFactor" value="0.5"/>
    </inkml:brush>
  </inkml:definitions>
  <inkml:trace contextRef="#ctx0" brushRef="#br0">1 684 24575,'0'-11'0,"0"-6"0,0 4 0,0-11 0,0 12 0,0-5 0,0-1 0,0 6 0,0-5 0,0-1 0,0 6 0,0-12 0,0 12 0,0-12 0,0 5 0,0-7 0,5 1 0,-3-1 0,3-8 0,-5 6 0,0-6 0,0 9 0,0-1 0,0 1 0,0 6 0,6-5 0,-4 11 0,3-11 0,-5 12 0,0-5 0,0 6 0,5 0 0,-4 1 0,4-1 0,0 0 0,-4 0 0,4 6 0,-5 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34:54.251"/>
    </inkml:context>
    <inkml:brush xml:id="br0">
      <inkml:brushProperty name="width" value="0.1" units="cm"/>
      <inkml:brushProperty name="height" value="0.1" units="cm"/>
      <inkml:brushProperty name="color" value="#AE198D"/>
      <inkml:brushProperty name="inkEffects" value="galaxy"/>
      <inkml:brushProperty name="anchorX" value="-138026.29688"/>
      <inkml:brushProperty name="anchorY" value="-126471.84375"/>
      <inkml:brushProperty name="scaleFactor" value="0.5"/>
    </inkml:brush>
  </inkml:definitions>
  <inkml:trace contextRef="#ctx0" brushRef="#br0">1 1 24575,'11'0'0,"6"0"0,-5 0 0,6 0 0,-1 0 0,2 0 0,7 0 0,-1 0 0,-6 0 0,5 5 0,-5-3 0,7 9 0,-1-10 0,1 5 0,-1-6 0,1 6 0,-1-5 0,1 5 0,0-6 0,-7 0 0,4 0 0,-4 0 0,7 0 0,0 0 0,8 0 0,-7 0 0,16 7 0,-7-6 0,9 6 0,-9-7 0,6 6 0,-14-4 0,14 5 0,-14-2 0,6-3 0,-15 8 0,-1-9 0,-1 4 0,-5-5 0,6 0 0,-1 0 0,-5 5 0,5-4 0,-6 4 0,0-5 0,0 0 0,-1 0 0,1 0 0,0 0 0,-5 5 0,-2-4 0,-4 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7:33:53.18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3404 29 16383,'-45'0'0,"4"0"0,16 0 0,-9 0 0,7 0 0,-15 0 0,-4 0 0,0 0 0,-8 0 0,10 0 0,-10 0 0,7 0 0,-17 0 0,26 0 0,-24 0 0,23 0 0,-15 0 0,0 0 0,16 0 0,-14 0 0,6 0 0,0 0 0,-8 0 0,10 0 0,0 0 0,0 0 0,0 0 0,0 0 0,8 0 0,-6-13 0,7 10 0,-1-10 0,-6 13 0,15 0 0,-15 0 0,7 0 0,-9 0 0,0 0 0,0 0 0,8 0 0,-6 0 0,7 0 0,-9 0 0,8 0 0,-6 0 0,7 0 0,-1 0 0,-6 0 0,7 0 0,-1 0 0,-6 0 0,15 0 0,-15 0 0,15 0 0,-15 0 0,14 0 0,-13 0 0,13 0 0,-5 0 0,8 0 0,-1 0 0,-7 0 0,12 0 0,-11 0 0,14 0 0,-16 0 0,7 0 0,0 0 0,3 0 0,6 0 0,-8 0 0,1 0 0,0 0 0,0 0 0,0 0 0,-1 0 0,8 0 0,-6 0 0,5 0 0,1 0 0,1 0 0,0 0 0,4 0 0,-15 0 0,15 0 0,-15 0 0,15 0 0,-4 0 0,2 0 0,-3 0 0,1 0 0,0 0 0,2 0 0,-2 0 0,1 0 0,-4 5 0,8-4 0,-8 4 0,4-5 0,0 0 0,-6 0 0,10 0 0,-5 0 0,1 0 0,0 0 0,0 0 0,0 0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35:10.961"/>
    </inkml:context>
    <inkml:brush xml:id="br0">
      <inkml:brushProperty name="width" value="0.1" units="cm"/>
      <inkml:brushProperty name="height" value="0.1" units="cm"/>
      <inkml:brushProperty name="color" value="#AE198D"/>
      <inkml:brushProperty name="inkEffects" value="galaxy"/>
      <inkml:brushProperty name="anchorX" value="-228050.875"/>
      <inkml:brushProperty name="anchorY" value="-182942.03125"/>
      <inkml:brushProperty name="scaleFactor" value="0.5"/>
    </inkml:brush>
  </inkml:definitions>
  <inkml:trace contextRef="#ctx0" brushRef="#br0">1 256 24575,'17'0'0,"11"0"0,-1 0 0,38 0 0,-13 0 0,18 0 0,-5 0 0,5 0 0,1 0 0,21-9 0,-21 7 0,9-22 0,-12 21 0,0-20 0,0 21 0,-11-19 0,9 18 0,-9-10 0,1 0 0,7 9 0,-18-16 0,18 11 0,-17-6 0,7 6 0,-11-4 0,-8 5 0,7 0 0,-15-3 0,14 3 0,-14 1 0,6 0 0,-9 1 0,1 5 0,-7-5 0,-2 2 0,-6 2 0,4-2 0,-7 4 0,1 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35:13.003"/>
    </inkml:context>
    <inkml:brush xml:id="br0">
      <inkml:brushProperty name="width" value="0.1" units="cm"/>
      <inkml:brushProperty name="height" value="0.1" units="cm"/>
      <inkml:brushProperty name="color" value="#AE198D"/>
      <inkml:brushProperty name="inkEffects" value="galaxy"/>
      <inkml:brushProperty name="anchorX" value="-263382.90625"/>
      <inkml:brushProperty name="anchorY" value="-202367.59375"/>
      <inkml:brushProperty name="scaleFactor" value="0.5"/>
    </inkml:brush>
  </inkml:definitions>
  <inkml:trace contextRef="#ctx0" brushRef="#br0">304 0 24575,'0'11'0,"0"0"0,0-1 0,0 1 0,0 0 0,0 0 0,0-1 0,0 8 0,0 1 0,0-1 0,-13 15 0,9-19 0,-20 19 0,21-21 0,-14 12 0,15-12 0,-15 12 0,14-5 0,-19 1 0,13 4 0,-9-4 0,11-1 0,-5 5 0,6-12 0,-6 12 0,1-11 0,-1 4 0,6-6 0,-3 0 0,7-1 0,-2 1 0,-1 0 0,-1-5 0,0 3 0,-4-8 0,9 9 0,-4-4 0,5 4 0,0 1 0,0 0 0,0 0 0,0-1 0,0 1 0,0 0 0,0-1 0,-4-4 0,2 4 0,-2-4 0,-1 5 0,4-1 0,-9 1 0,9 0 0,-8-1 0,3-4 0,0 4 0,-4-9 0,14 4 0,8-5 0,2 0 0,15 0 0,-11 0 0,8 0 0,18 0 0,-13 0 0,22 0 0,-7 0 0,12 0 0,-1 6 0,12 21 0,-10 1 0,5 24 0,2-16 0,-2 16 0,-6-17 0,1 6 0,-15-11 0,1-7 0,-9 4 0,-2-12 0,-15 2 0,-2-5 0,-6-1 0,0-1 0,0 1 0,-1-5 0,-4 3 0,-1-7 0,-5 2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35:15.147"/>
    </inkml:context>
    <inkml:brush xml:id="br0">
      <inkml:brushProperty name="width" value="0.1" units="cm"/>
      <inkml:brushProperty name="height" value="0.1" units="cm"/>
      <inkml:brushProperty name="color" value="#AE198D"/>
      <inkml:brushProperty name="inkEffects" value="galaxy"/>
      <inkml:brushProperty name="anchorX" value="-297860.8125"/>
      <inkml:brushProperty name="anchorY" value="-222735.03125"/>
      <inkml:brushProperty name="scaleFactor" value="0.5"/>
    </inkml:brush>
  </inkml:definitions>
  <inkml:trace contextRef="#ctx0" brushRef="#br0">0 437 24575,'11'0'0,"6"0"0,2 0 0,7 0 0,-1 0 0,1 0 0,8 0 0,2 0 0,9 0 0,10 0 0,-8 0 0,18-8 0,-18 7 0,19-14 0,-19 6 0,8-7 0,-11 8 0,1-5 0,0 4 0,-1-5 0,-8 0 0,-2 0 0,-15 7 0,5-5 0,-11 11 0,11-10 0,-12 5 0,12-1 0,-5-4 0,6 4 0,12-11 0,0 2 0,2-2 0,-5 10 0,-15-3 0,-1 10 0,-8-4 0,1 5 0,-5-4 0,4 2 0,-5-2 0,6-1 0,0 4 0,0-9 0,6 9 0,2-9 0,15 2 0,-6 0 0,6-4 0,-9 5 0,1-6 0,-1 6 0,-6-4 0,-1 10 0,-8-4 0,1 1 0,0 3 0,0-4 0,-6 0 0,5 4 0,-4-4 0,5 5 0,-1-5 0,8 4 0,1-9 0,6 3 0,1-1 0,-7 3 0,-2 0 0,-6 4 0,-1-4 0,1 5 0,0 0 0,-10 5 0,3-4 0,-9 4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35:18.509"/>
    </inkml:context>
    <inkml:brush xml:id="br0">
      <inkml:brushProperty name="width" value="0.1" units="cm"/>
      <inkml:brushProperty name="height" value="0.1" units="cm"/>
      <inkml:brushProperty name="color" value="#AE198D"/>
      <inkml:brushProperty name="inkEffects" value="galaxy"/>
      <inkml:brushProperty name="anchorX" value="-333533.6875"/>
      <inkml:brushProperty name="anchorY" value="-243698.82813"/>
      <inkml:brushProperty name="scaleFactor" value="0.5"/>
    </inkml:brush>
  </inkml:definitions>
  <inkml:trace contextRef="#ctx0" brushRef="#br0">1 548 24575,'4'-11'0,"3"-6"0,11-2 0,-5 0 0,5-5 0,0 5 0,-5 0 0,11-5 0,-12 12 0,7-12 0,-8 12 0,0-6 0,0 8 0,0-1 0,-1 0 0,1 1 0,0-1 0,-1 0 0,1 1 0,0-1 0,0 0 0,-1 0 0,1 5 0,1-10 0,-2 14 0,2-15 0,-6 11 0,4 0 0,-4-3 0,-1 3 0,5 0 0,-4-3 0,5 3 0,-1-5 0,1 5 0,-5-4 0,4 4 0,-5-4 0,7-8 0,-1 6 0,1-5 0,-2 6 0,1 0 0,0 5 0,0-3 0,-1 8 0,-9-4 0,-7 21 0,-7-7 0,-4 20 0,0-10 0,3-1 0,-10 6 0,11-5 0,-5 7 0,-1 0 0,5-1 0,-4-6 0,6 5 0,-6-11 0,4 11 0,-4-10 0,6 10 0,1-12 0,-1 5 0,1 1 0,0-6 0,-1 5 0,6-6 0,-3 0 0,3-1 0,-5 1 0,0 0 0,5 0 0,-3-1 0,3 1 0,0 0 0,-4-5 0,9 3 0,-8-8 0,8 9 0,-9-4 0,4 5 0,0-1 0,-3 1 0,7 0 0,-2-1 0,4 1 0,-5 0 0,4-1 0,-9-4 0,9 4 0,-8-9 0,7 9 0,-2-4 0,-1 0 0,4 3 0,-4-3 0,5 5 0,-5-5 0,4 3 0,-4-3 0,0 0 0,9-1 0,-3-5 0,10 0 0,0 0 0,-1 0 0,1 0 0,0 0 0,-1 0 0,1 0 0,0 0 0,0 0 0,-1 0 0,1 5 0,0 1 0,-1 4 0,2 8 0,6 1 0,3 15 0,5-7 0,2 7 0,-1 0 0,-1-6 0,13 17 0,-11-16 0,9 8 0,-17-12 0,4 1 0,-4-1 0,6-5 0,-6 4 0,4-9 0,-10 9 0,3-11 0,-4 11 0,-2-12 0,1 6 0,-2-8 0,1 1 0,0 0 0,-1-1 0,1 1 0,0 0 0,0 0 0,-1-1 0,1 1 0,-5 0 0,3-1 0,-2 8 0,-1-6 0,5 5 0,-4 1 0,4-6 0,0 5 0,0-6 0,-5 6 0,4-4 0,-5 4 0,6-6 0,-5-1 0,4 1 0,-9 0 0,8 0 0,-7-1 0,7 1 0,-8 0 0,9-1 0,-9 1 0,8-5 0,-7-1 0,2-5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35:21.124"/>
    </inkml:context>
    <inkml:brush xml:id="br0">
      <inkml:brushProperty name="width" value="0.1" units="cm"/>
      <inkml:brushProperty name="height" value="0.1" units="cm"/>
      <inkml:brushProperty name="color" value="#AE198D"/>
      <inkml:brushProperty name="inkEffects" value="galaxy"/>
      <inkml:brushProperty name="anchorX" value="-368186.09375"/>
      <inkml:brushProperty name="anchorY" value="-266159.6875"/>
      <inkml:brushProperty name="scaleFactor" value="0.5"/>
    </inkml:brush>
  </inkml:definitions>
  <inkml:trace contextRef="#ctx0" brushRef="#br0">0 0 24575,'0'0'0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35:34.496"/>
    </inkml:context>
    <inkml:brush xml:id="br0">
      <inkml:brushProperty name="width" value="0.1" units="cm"/>
      <inkml:brushProperty name="height" value="0.1" units="cm"/>
      <inkml:brushProperty name="color" value="#AE198D"/>
      <inkml:brushProperty name="inkEffects" value="galaxy"/>
      <inkml:brushProperty name="anchorX" value="-402538.25"/>
      <inkml:brushProperty name="anchorY" value="-286904.6875"/>
      <inkml:brushProperty name="scaleFactor" value="0.5"/>
    </inkml:brush>
  </inkml:definitions>
  <inkml:trace contextRef="#ctx0" brushRef="#br0">0 1 24575,'0'0'0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8T15:56:48.46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1306 1 16383,'-36'0'0,"6"0"0,21 0 0,-1 0 0,-11 0 0,5 0 0,-5 0 0,5 0 0,2 0 0,-7 0 0,4 0 0,-1 0 0,2 0 0,2 0 0,-2 0 0,-4 0 0,6 0 0,-5 0 0,4 0 0,-2 0 0,-1 0 0,2 0 0,1 0 0,-4 0 0,1 0 0,3 0 0,0 0 0,-1 0 0,2 0 0,-11 0 0,17 0 0,-11 0 0,4 0 0,0 0 0,-6 0 0,8 0 0,-3 0 0,1 0 0,-1 0 0,-4 0 0,7 0 0,-4 0 0,3 0 0,-2 0 0,-3 0 0,3 0 0,2 0 0,-3 0 0,4 0 0,-4 0 0,-2 0 0,5 0 0,-2 0 0,0 0 0,2 0 0,-2 3 0,0-3 0,-1 3 0,-2-3 0,6 0 0,-5 0 0,3 0 0,1 0 0,-5 0 0,6 0 0,-2 0 0,-3 0 0,5 0 0,-4 0 0,2 0 0,0 0 0,-2 0 0,2 0 0,1 0 0,-5 0 0,6 0 0,-6 3 0,5-2 0,-3 1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8T15:56:51.00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25 16383,'42'0'0,"-3"0"0,-33 0 0,7 0 0,8-3 0,-5 3 0,5-3 0,-8 3 0,3 0 0,-1-3 0,4 2 0,-5-2 0,-1 3 0,5 0 0,-3 0 0,8 0 0,-9 0 0,4 0 0,0 0 0,-3 0 0,7 0 0,-7 0 0,7 0 0,-7 0 0,3 0 0,1 0 0,-4 0 0,5 0 0,-6 0 0,-1 0 0,9 0 0,-6 0 0,2 0 0,-3 0 0,-4 0 0,8 0 0,-3 0 0,1 0 0,-1 0 0,0 0 0,1 0 0,2 0 0,-6 0 0,5 0 0,-3 0 0,-1 0 0,6 0 0,-6 0 0,5 0 0,0 0 0,-6 0 0,5 0 0,-6 0 0,6 0 0,-1 0 0,-3-3 0,3 0 0,-3 0 0,3 1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8T15:57:03.75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34 16383,'45'0'0,"-11"0"0,-21 0 0,-3 0 0,9 0 0,-4 0 0,5 0 0,-7 0 0,1 0 0,10 0 0,-8 0 0,8-3 0,-6 2 0,-3-2 0,3 3 0,1 0 0,1 0 0,0-3 0,-2 2 0,-4-2 0,5 3 0,-4 0 0,5-3 0,-7 2 0,1-2 0,6 0 0,-5 3 0,4-3 0,-5 3 0,-1 0 0,7 0 0,-5 0 0,7 0 0,-8 0 0,4 0 0,-4 0 0,6 0 0,-7-3 0,5 3 0,-2-3 0,-4 3 0,7 0 0,-4 0 0,2 0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8T15:57:13.772"/>
    </inkml:context>
    <inkml:brush xml:id="br0">
      <inkml:brushProperty name="width" value="0.05" units="cm"/>
      <inkml:brushProperty name="height" value="0.05" units="cm"/>
      <inkml:brushProperty name="color" value="#E71224"/>
    </inkml:brush>
  </inkml:definitions>
  <inkml:trace contextRef="#ctx0" brushRef="#br0">0 74 24575,'3'0'0,"-1"0"0,7 0 0,4 0 0,-5 0 0,9 0 0,-7 0 0,8 0 0,-3 0 0,-1 0 0,3 0 0,-9 0 0,14 0 0,-15 0 0,15 0 0,-11 0 0,12 0 0,-12 0 0,10 0 0,-10 0 0,7 0 0,-4 0 0,-1 0 0,1 0 0,-1 0 0,1-6 0,-4 5 0,3-5 0,-7 6 0,3 0 0,0 0 0,-2 0 0,2 0 0,-3 0 0,3 0 0,-3-3 0,4 3 0,-5-3 0,4 3 0,-2 0 0,2 0 0,-3-2 0,-1 1 0,1-2 0,3 3 0,-2-2 0,2 1 0,-3-1 0,3-1 0,-3 2 0,3-2 0,1 0 0,-4 2 0,3-2 0,0 0 0,-2 2 0,6-2 0,-7 3 0,3-2 0,-3 1 0,0-1 0,3 2 0,-3-3 0,3 3 0,-3-3 0,0 3 0,-1 0 0,1 0 0,0 0 0,-1 0 0,1 0 0,0-2 0,2 1 0,-2-2 0,2 3 0,-2 0 0,0 0 0,-1 0 0,1 0 0,0 0 0,-1 0 0,1 0 0,0 0 0,-1 0 0,1-2 0,0 1 0,-1-1 0,1 2 0,0 0 0,-1 0 0,1 0 0,0 0 0,-3 0 0,-1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7:33:57.70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 16383,'57'0'0,"-7"0"0,-16 0 0,1 0 0,19 0 0,3 0 0,10 0 0,0 0 0,-11 0 0,34 0 0,-27 0 0,-11 0 0,1 0 0,29 0 0,12 0 0,0 0 0,-33 0 0,1 0 0,27 0 0,-28 0 0,-1 0 0,9 0 0,22 0 0,-9 0 0,0 0 0,9 0 0,-22 0 0,22 0 0,-21 0 0,9 0 0,0 0 0,-9 0 0,8 0 0,-11 0 0,12 0 0,-9 8 0,9-6 0,-12 5 0,-11 0 0,8-6 0,-7 6 0,0-7 0,-3 6 0,0-4 0,-8 4 0,9-6 0,-11 7 0,10-5 0,-8 4 0,8-6 0,0 0 0,3 0 0,0 0 0,7 0 0,-18 0 0,19 0 0,-19 0 0,8 0 0,-10 0 0,0 0 0,0 0 0,0 0 0,0 0 0,-8 0 0,6 0 0,-7 0 0,1 0 0,6 0 0,-7 0 0,1 0 0,6 0 0,-7 0 0,9 0 0,0 0 0,0 0 0,0 0 0,10 0 0,-7 0 0,7 0 0,-19 0 0,7 0 0,-14 0 0,13 7 0,-20-6 0,11 6 0,-20-7 0,12 5 0,-12-3 0,12 9 0,-12-10 0,5 5 0,5-1 0,-9 1 0,9-1 0,-5 0 0,-5 0 0,11-4 0,-10 4 0,10 0 0,-4-3 0,6 3 0,0-5 0,0 0 0,9 0 0,-7 6 0,7-5 0,-1 5 0,-5-6 0,13 0 0,-13 0 0,14 0 0,-7 0 0,1 0 0,6 0 0,-7 0 0,1 5 0,6-3 0,-15 3 0,6-5 0,1 0 0,-7 0 0,7 6 0,-9-5 0,-6 5 0,4-6 0,-4 6 0,6-5 0,-6 5 0,-2-6 0,-2 0 0,2 0 0,-1 0 0,-1 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8T15:57:16.679"/>
    </inkml:context>
    <inkml:brush xml:id="br0">
      <inkml:brushProperty name="width" value="0.05" units="cm"/>
      <inkml:brushProperty name="height" value="0.05" units="cm"/>
      <inkml:brushProperty name="color" value="#E71224"/>
    </inkml:brush>
  </inkml:definitions>
  <inkml:trace contextRef="#ctx0" brushRef="#br0">1 75 24575,'6'0'0,"-1"0"0,4 0 0,1 0 0,4 0 0,-1 0 0,5 0 0,-3 0 0,13 0 0,-12 0 0,12 0 0,-9 0 0,0 0 0,4 0 0,-4 0 0,4-7 0,1 5 0,-5-5 0,3 7 0,-7-6 0,3 5 0,-8-5 0,3 6 0,-3 0 0,0 0 0,2 0 0,-5 0 0,2 0 0,0 0 0,-2 0 0,2 0 0,-3 0 0,-1 0 0,4 0 0,-2 0 0,2 0 0,-3 0 0,-1 0 0,1 0 0,0 0 0,-1 0 0,1-3 0,0 2 0,-1-1 0,1 2 0,0 0 0,-1 0 0,1 0 0,0 0 0,-1 0 0,1 0 0,0 0 0,-1-3 0,1 3 0,0-3 0,-1 3 0,1 0 0,-1 0 0,1 0 0,0-2 0,-1 1 0,1-1 0,0 2 0,-1 0 0,1-3 0,0 2 0,-1-1 0,1 2 0,0 0 0,-1 0 0,-1-3 0,1 3 0,-2-3 0,2 3 0,1 0 0,0 0 0,-1 0 0,1 0 0,0 0 0,-1 0 0,1 0 0,0 0 0,-1 0 0,1-2 0,0 1 0,-1-1 0,1 2 0,0-3 0,3 3 0,-3-3 0,7 3 0,-7-3 0,4 3 0,-1-3 0,-3 3 0,3 0 0,-3 0 0,0 0 0,-1 0 0,1 0 0,0 0 0,-1 0 0,1 0 0,0 0 0,-1 0 0,1 0 0,-3 0 0,0 0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8T15:57:24.948"/>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1406 1 16383,'-49'0'0,"9"0"0,18 0 0,3 0 0,-5 0 0,5 0 0,-3 0 0,2 0 0,1 3 0,-3-3 0,7 3 0,-7-3 0,7 0 0,-3 0 0,-1 3 0,-1-2 0,-1 2 0,4-3 0,3 0 0,-10 3 0,8-2 0,-8 2 0,10-3 0,1 0 0,-7 0 0,5 0 0,-4 3 0,5-2 0,1 2 0,-9-3 0,6 0 0,-3 0 0,1 0 0,6 0 0,-10 0 0,8 0 0,-2 0 0,-3 0 0,7 0 0,-13 3 0,11-3 0,-6 4 0,4-4 0,3 0 0,-3 3 0,1-3 0,-3 3 0,4-3 0,-5 0 0,3 3 0,2-3 0,-3 3 0,4-3 0,-7 2 0,5-1 0,-4 2 0,7-3 0,-6 0 0,2 3 0,-3-3 0,6 6 0,-5-6 0,2 3 0,2-3 0,-11 0 0,17 0 0,-13 0 0,6 0 0,1 0 0,-5 0 0,7 0 0,-4 0 0,-1 3 0,4-3 0,-3 3 0,1-1 0,1 1 0,-3 5 0,3 1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8T15:57:27.720"/>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1 1 16383,'52'0'0,"-8"0"0,-9 0 0,-5 0 0,1 0 0,10 0 0,-15 0 0,15 0 0,-11 0 0,-4 0 0,2 0 0,-13 0 0,7 0 0,-7 0 0,0 0 0,2 0 0,0 0 0,-1 0 0,7 0 0,-16 0 0,13 0 0,-8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8T15:57:30.988"/>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0 0 16383,'59'0'0,"-6"0"0,-10 0 0,1 0 0,6 0 0,16 0 0,-23 0 0,36 0 0,-37 0 0,24 0 0,0 0 0,-23 0 0,27 0 0,-36 0 0,22 0 0,-12 0 0,0 0 0,5 0 0,-11 0 0,10 0 0,-4 0 0,0 0 0,5 0 0,-5 0 0,0 0 0,4 0 0,-4 0 0,0 0 0,5 0 0,-5 0 0,6 0 0,-6 0 0,5 0 0,-5 0 0,0 0 0,4 0 0,-10 0 0,4 0 0,-6 0 0,0 0 0,0 0 0,0 0 0,-1 0 0,-4 0 0,3 0 0,-3 0 0,-1 0 0,-1 0 0,0 0 0,-4 0 0,4 0 0,-5 0 0,-1 0 0,-4 0 0,9 0 0,-12 0 0,12 0 0,-9 0 0,5 0 0,-1 0 0,1 0 0,-5 0 0,4 0 0,-4 0 0,4 0 0,1 0 0,-1 0 0,1 0 0,0 0 0,-5 0 0,3 0 0,-3 0 0,0 0 0,4 0 0,-4 0 0,5 0 0,-5 0 0,3 0 0,-7 0 0,7 0 0,-7 0 0,7 0 0,-7 0 0,3 0 0,2 0 0,-5 0 0,7 0 0,-8 0 0,2 0 0,0 0 0,-2 0 0,4 0 0,-3 0 0,1 0 0,8 0 0,-8 0 0,8 0 0,-11 0 0,5 0 0,-3 0 0,7 0 0,-7 0 0,3 0 0,0 0 0,-3 0 0,3 0 0,0 0 0,-4 0 0,9 0 0,-9 0 0,9 0 0,-9 0 0,9 0 0,-8 0 0,7 0 0,-3 0 0,5 0 0,-5 0 0,3 0 0,-3 0 0,0 0 0,4 4 0,-8-3 0,7 2 0,-7 0 0,7-2 0,-7 2 0,7-3 0,-3 0 0,0 3 0,4-2 0,-4 2 0,10-3 0,-4 0 0,10 4 0,-5-3 0,12 3 0,-4-4 0,10 4 0,-10-3 0,11 8 0,-5-8 0,22 9 0,-24-5 0,21 6 0,-31-2 0,11 0 0,-13-4 0,-1 3 0,-4-5 0,-9 2 0,-1-2 0,13 2 0,-3-4 0,26 4 0,1-5 0,-7 0 0,12 0 0,-14 0 0,8 0 0,-7 0 0,-2 0 0,-6 0 0,-6 0 0,-1 0 0,-5 0 0,-1 0 0,1 0 0,5 0 0,-4 0 0,4 0 0,0 0 0,-4 0 0,4 0 0,-10 0 0,4 0 0,-9 0 0,4 3 0,-4-2 0,2 4 0,0-4 0,1 1 0,2-2 0,-3 0 0,5 0 0,-3 0 0,4 0 0,-3 0 0,10 0 0,-4 0 0,10 0 0,-10 0 0,9 0 0,-9 0 0,4 0 0,-5 0 0,-1 4 0,-4-3 0,-1 2 0,-2-3 0,-2 3 0,3-3 0,-3 3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8T15:57:33.752"/>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1 23 16383,'36'0'0,"-1"0"0,-21 0 0,1 0 0,7 0 0,-7 0 0,3 0 0,0 0 0,1 0 0,5 0 0,-1 0 0,6 0 0,-4 0 0,10 0 0,-5 0 0,6 0 0,0 0 0,0 4 0,6-3 0,-5 3 0,6-4 0,-8 4 0,8-3 0,-6 3 0,5-4 0,-6 0 0,0 0 0,0 0 0,0 0 0,0 0 0,0 0 0,10 0 0,-13 0 0,7 0 0,-17 0 0,1 0 0,-1 0 0,1 0 0,-1 0 0,1 0 0,-5 0 0,4 0 0,-9 0 0,9 0 0,-9 0 0,9 0 0,-9 0 0,9 0 0,-9 0 0,9 0 0,-4 0 0,0 0 0,4 0 0,2 0 0,-5 0 0,9 0 0,-10 0 0,5 0 0,-1 0 0,1 0 0,-1 0 0,1 0 0,-1 0 0,1 0 0,0 0 0,-1 0 0,1 0 0,-1 0 0,1 0 0,-1 0 0,-3 0 0,2-3 0,-3 2 0,5-3 0,-5 4 0,3 0 0,-7 0 0,7 0 0,-2 0 0,-1 0 0,3-3 0,-1 2 0,3-2 0,-4 3 0,-2 0 0,0-4 0,1 3 0,5-2 0,-5 3 0,4 0 0,-4 0 0,4 0 0,-4 0 0,4 0 0,-9 0 0,9 0 0,-8 0 0,3 0 0,1 0 0,1 0 0,0 0 0,3 0 0,-9 0 0,4 0 0,0-4 0,-3 3 0,7-2 0,-7 3 0,8 0 0,-9 0 0,4 0 0,6 0 0,-8 0 0,8 0 0,-6 0 0,-3 0 0,7 0 0,-3 0 0,5 0 0,0 0 0,-1 0 0,1 0 0,-1 0 0,1 0 0,5 0 0,-4 0 0,4 0 0,-5 0 0,-1 0 0,6-4 0,-4 3 0,4-3 0,-5 4 0,-1 0 0,1 0 0,5 0 0,-4 0 0,9 0 0,-9 0 0,4 0 0,0 0 0,-4 0 0,10 0 0,-10 0 0,9 0 0,-3 0 0,-1 0 0,5 0 0,-11 0 0,11 0 0,-10 0 0,4 0 0,-5 0 0,10 0 0,-13 0 0,12 0 0,-14 0 0,5 0 0,-5 0 0,4 0 0,-4 0 0,0 0 0,3 0 0,-3 0 0,0 0 0,-1 0 0,-4 0 0,5 0 0,-1 0 0,-1 0 0,-1 0 0,-4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8T15:57:49.51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 16383,'41'0'0,"0"0"0,-20 0 0,4 0 0,6 0 0,1 0 0,7 0 0,-7 0 0,5 0 0,-4 0 0,-1 0 0,5 0 0,-4 0 0,-1 0 0,5 0 0,-10 0 0,4 0 0,-6 0 0,0 0 0,0 0 0,1 0 0,-1 0 0,0 0 0,-4 0 0,3 0 0,-4 0 0,0 0 0,4 0 0,-3 0 0,-1 0 0,4 0 0,-3 0 0,-1 0 0,4 0 0,-3 0 0,-1 0 0,4 0 0,-3 0 0,4 0 0,0 0 0,-5 0 0,5 0 0,-5 0 0,5 0 0,0 0 0,-4 0 0,3 0 0,-4 0 0,6 0 0,-1 0 0,0 0 0,0 0 0,-4 0 0,3 0 0,-4 0 0,5 0 0,1 0 0,-1 0 0,0 0 0,0 0 0,0 0 0,6 0 0,-4 0 0,4 0 0,-6 0 0,1 0 0,-1 0 0,0 4 0,0-3 0,-4 2 0,3-3 0,-4 0 0,5 0 0,-4 0 0,3 0 0,-4 0 0,6 4 0,-1-3 0,0 3 0,0-4 0,0 0 0,1 0 0,10 0 0,-8 0 0,9 0 0,-12 0 0,0 0 0,0 0 0,0 0 0,1 3 0,-1-2 0,0 3 0,0-4 0,1 0 0,-1 0 0,0 0 0,0 0 0,-4 0 0,3 0 0,-4 0 0,5 0 0,-4 3 0,3-2 0,-9 2 0,9-3 0,-8 0 0,8 0 0,-8 0 0,19 0 0,-16 0 0,16 0 0,-20 0 0,5 0 0,-1 0 0,1 0 0,1 0 0,3 0 0,-9 0 0,9 0 0,-8 0 0,3 0 0,1 0 0,-5 0 0,9 0 0,-3 0 0,-1 0 0,4 0 0,-3 0 0,4 0 0,0 0 0,0 0 0,0 0 0,1 0 0,-1 0 0,0 0 0,0 0 0,1 0 0,-1 0 0,0 0 0,0 0 0,0 0 0,1 0 0,-1 0 0,-5 0 0,4 0 0,-3 0 0,4 0 0,0 0 0,0 0 0,-4 0 0,3 0 0,-4 0 0,6 0 0,-1 0 0,0 0 0,0 0 0,1 0 0,5 0 0,-5 0 0,11 0 0,-10 0 0,10 0 0,-11 0 0,11 0 0,-10 0 0,10 0 0,-10 0 0,4 0 0,-6 0 0,6 0 0,-4 0 0,4 0 0,-6 0 0,-5 0 0,4 0 0,-3 0 0,-1 0 0,4 0 0,-8 0 0,3 0 0,-3 0 0,-2 0 0,1 0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8T15:57:53.17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16383,'50'0'0,"1"0"0,-24 0 0,10 0 0,-5 0 0,7 0 0,-1 0 0,0 0 0,1 0 0,-1 0 0,0 0 0,1 0 0,6 0 0,-11 0 0,10 0 0,-5 0 0,1 0 0,6 0 0,-1 0 0,-5 0 0,12 0 0,-12 0 0,5 0 0,1 0 0,-6 0 0,5 0 0,-7 0 0,1 0 0,-1 0 0,0 0 0,1 0 0,-1 0 0,0 0 0,1 0 0,-1 0 0,0 0 0,1 0 0,-1 0 0,15 0 0,-21 0 0,18 0 0,-22 0 0,10 0 0,1 0 0,-7 0 0,5 0 0,-4 0 0,-1 0 0,-1 0 0,-6 0 0,6 0 0,-4 0 0,4 0 0,-6 0 0,1 0 0,10 0 0,-2 0 0,4 0 0,-7 0 0,-6 0 0,0 0 0,6 0 0,-4 0 0,4 0 0,-6 0 0,1 0 0,-1 0 0,6 0 0,-4 0 0,4 0 0,-6 0 0,0 0 0,0 0 0,0 0 0,1 0 0,-1 0 0,0 0 0,-4 0 0,3 0 0,-9 0 0,9 0 0,-8 0 0,3 0 0,0 0 0,-3 0 0,3 0 0,-4 0 0,-1 0 0,7 0 0,0 0 0,1 0 0,-3 0 0,1 0 0,0 0 0,5 0 0,0 0 0,1 0 0,-1 0 0,0 0 0,0 0 0,0 0 0,1 0 0,-1 0 0,0 0 0,0 0 0,-4 0 0,3 4 0,-4-3 0,5 3 0,-4-4 0,3 0 0,-8 0 0,8 0 0,-4 0 0,1 0 0,-2 0 0,-5 0 0,5 0 0,-7 0 0,7 0 0,-6 0 0,1 0 0,5 0 0,-7 0 0,3 0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8T15:59:55.21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 16383,'55'0'0,"16"0"0,-18 0 0,27 0 0,4 0 0,-9 0 0,-23 0 0,0 0 0,35 0 0,-32 0 0,0 0 0,43 0 0,-44 0 0,-1 0 0,45 0 0,0 0 0,-45 0 0,1 0 0,43 0 0,1 0 0,-28 0 0,-4 0 0,8 0 0,-14 0 0,-1 0 0,4 0 0,20 0 0,-11 0 0,-3 0 0,-10 0 0,-9 0 0,-3 0 0,-8 0 0,0 0 0,-8 0 0,6 0 0,-13 0 0,13 0 0,-13 0 0,12 0 0,-12 0 0,13 0 0,-13 0 0,13 0 0,-6 0 0,1 0 0,5 0 0,-13 0 0,12 0 0,-4 0 0,6 6 0,1-5 0,0 5 0,-1-6 0,1 0 0,0 0 0,-1 6 0,1-5 0,0 5 0,-8-6 0,6 0 0,-3 0 0,5 5 0,-5-3 0,-4 4 0,-8-6 0,0 0 0,7 5 0,-5-3 0,13 3 0,-5 1 0,-1-4 0,6 3 0,-6-5 0,8 6 0,-8-4 0,-1 3 0,-1-5 0,-5 5 0,6-4 0,-8 4 0,-6-5 0,5 0 0,-10 0 0,8 0 0,-5 0 0,5 0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8T15:59:57.10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16383,'61'0'0,"-8"0"0,-23 0 0,10 0 0,10 0 0,0 0 0,17 0 0,-14 0 0,26 0 0,-7 0 0,-8 0 0,3 0 0,-17 0 0,-8 0 0,4 0 0,-15 0 0,0 0 0,-1 0 0,-8 0 0,8 0 0,-6 0 0,5 0 0,-7 0 0,0 0 0,1 0 0,6 0 0,-5 0 0,13 0 0,-13 0 0,13 0 0,3 0 0,1 0 0,16 0 0,-8 0 0,10 0 0,11 0 0,-9 0 0,8 0 0,-10 0 0,-9 0 0,-2 0 0,-10 0 0,1 0 0,-8 0 0,-1 0 0,-8 0 0,0 0 0,0 0 0,-5 0 0,4 0 0,-11 0 0,9 0 0,-3 0 0,-1 0 0,4 0 0,-4 0 0,-1 0 0,4 0 0,-4 0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8T15:59:59.51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 16383,'82'0'0,"-11"0"0,-1 0 0,-11 0 0,-1 0 0,1 6 0,0-4 0,0 11 0,10-4 0,-16-1 0,24 0 0,-24-2 0,16-4 0,-10 4 0,-9-6 0,6 0 0,-6 0 0,0 0 0,7 0 0,-16 0 0,6 0 0,-8 0 0,-8 0 0,6 0 0,-6 0 0,1 0 0,5 0 0,-6 0 0,0 0 0,6 0 0,-13 0 0,6 0 0,-1 0 0,-5 0 0,13 0 0,-13 0 0,13 0 0,-13 0 0,13 0 0,-6 0 0,8 0 0,8 0 0,-6 0 0,7 0 0,-10 0 0,10 0 0,-7 0 0,16 0 0,-17 0 0,8 0 0,-9 0 0,-1 0 0,18 0 0,-20 0 0,18 0 0,-30 0 0,5 0 0,-12 0 0,4 0 0,-5 0 0,0 0 0,9 0 0,-13 0 0,7 0 0,-1 0 0,-7 0 0,11 0 0,-6 0 0,-1 0 0,5 0 0,-9 0 0,10 0 0,-5 0 0,6 0 0,1 0 0,-1 0 0,0 0 0,0 0 0,8 0 0,-6 0 0,5 0 0,1 0 0,-6 0 0,5 0 0,1 0 0,-6 0 0,5 0 0,1 0 0,-6 5 0,5-4 0,-7 4 0,-5-5 0,3 0 0,-9 0 0,8 4 0,-4-2 0,-1 2 0,4 0 0,-8 1 0,3 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1:23:15.14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16383,'53'0'0,"0"0"0,0 0 0,0 0 0,33 0 0,-16 0 0,-1 0 0,8 0 0,-8 0 0,1 0 0,16 7 0,-33-6 0,0 0 0,42 6 0,-2-7 0,-19 0 0,6 0 0,-16 0 0,-1 0 0,-3 0 0,-6 0 0,8 0 0,-8 0 0,-2 0 0,0 0 0,-6 0 0,-1 0 0,-2 0 0,-13 0 0,6 0 0,-12 0 0,-2 0 0,-10 0 0,4 0 0,-2 0 0,5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7:34:00.08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16383,'56'0'0,"19"0"0,-15 0 0,-8 0 0,1 0 0,20 0 0,-7 0 0,2 0 0,-17 0 0,1 0 0,17 0 0,3 0 0,-2 0 0,0 0 0,3 0 0,-1 0 0,0 0 0,1 0 0,5 0 0,0 0 0,-6 0 0,0 0 0,8 0 0,1 0 0,0 0 0,-2 0 0,-14 0 0,1 0 0,11 0 0,-1 0 0,-18 0 0,-1 0 0,6 0 0,0 0 0,-8 0 0,-2 0 0,2 0 0,-2 0 0,32 0 0,8 0 0,-27 0 0,1 0 0,0 0 0,12 0 0,-9 0 0,21 0 0,-37 0 0,3 0 0,8 0 0,1 0 0,-6 0 0,-1 0 0,-3 0 0,-3 0 0,13 0 0,1 0 0,-10 0 0,7 0 0,-17 0 0,17 0 0,-18 0 0,9 0 0,-12 0 0,-7 0 0,6 0 0,-15 0 0,7 0 0,-9 0 0,-6 0 0,4 0 0,-11 0 0,12 0 0,-5 0 0,-1 0 0,6 0 0,-12 0 0,5 0 0,0 0 0,-5 0 0,10 0 0,-10 0 0,3 0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8T16:00:22.07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59 16383,'43'0'0,"-6"0"0,-21 0 0,-4 0 0,10 0 0,-13 0 0,13 0 0,-3 0 0,-1 0 0,4 0 0,-6 0 0,0 0 0,0 0 0,0 0 0,0 0 0,-1 0 0,1 0 0,0 0 0,0 0 0,5 0 0,-4 0 0,4 0 0,0 0 0,-4 0 0,4 0 0,-5 0 0,0 0 0,0 0 0,0 0 0,0 0 0,-1 0 0,1 0 0,0 0 0,0 0 0,0 0 0,0 0 0,5 0 0,-4 0 0,4 0 0,-5 0 0,0 0 0,-1 0 0,7 0 0,-5 0 0,4 0 0,-5 0 0,-1 0 0,1 0 0,0 0 0,0 0 0,0-4 0,0 3 0,-1-2 0,1 3 0,0 0 0,5 0 0,-4 0 0,4 0 0,0-4 0,-3 3 0,8-4 0,-9 5 0,9 0 0,-8 0 0,3-3 0,0 2 0,-4-2 0,4 3 0,0 0 0,-4 0 0,4 0 0,-5 0 0,0 0 0,5 0 0,-4 0 0,4-4 0,-5 3 0,5-2 0,-4 3 0,4 0 0,-5-4 0,5 3 0,-4-2 0,10 3 0,-10 0 0,9-4 0,-9 3 0,4-4 0,-5 5 0,0 0 0,0-3 0,0 2 0,-1-2 0,0 3 0,2 0 0,-3 0 0,3 0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8T16:01:03.99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2015 0 16383,'-41'0'0,"5"0"0,21 0 0,-1 0 0,-5 0 0,-8 0 0,0 0 0,-5 0 0,6 0 0,0 0 0,-13 0 0,10 0 0,-17 0 0,5 0 0,5 0 0,-17 0 0,10 0 0,0 0 0,-11 0 0,19 0 0,-13 0 0,20 0 0,-9 0 0,15 0 0,-17 0 0,12 0 0,-5 0 0,6 0 0,1 0 0,-1 0 0,1 0 0,4 0 0,-3 0 0,-4 0 0,1 0 0,0 0 0,2 0 0,10 0 0,-4 0 0,5 0 0,0 0 0,1 0 0,-1 0 0,0 0 0,0 0 0,0 0 0,-3 0 0,3 0 0,-3 0 0,3 0 0,0 0 0,1 0 0,-1 0 0,0 0 0,0 0 0,0 0 0,-3 0 0,3 0 0,-3 0 0,0 0 0,3 0 0,1 0 0,-7 0 0,13 0 0,-13 0 0,7 0 0,3 0 0,-9 0 0,9 0 0,-10 0 0,9 0 0,-4 0 0,2 0 0,0 0 0,-7 0 0,11 0 0,-13 0 0,15 0 0,-12 0 0,8 0 0,-2 0 0,-5 0 0,6 0 0,-2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7:34:01.16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16383,'63'0'0,"-9"0"0,23 0 0,-18 0 0,-8 0 0,3 0 0,45 0 0,-37 0 0,1 0 0,0 0 0,-1 0 0,37 0 0,-12 0 0,-3 0 0,-8 0 0,2 0 0,-1 0 0,-5 0 0,22 0 0,-13 0 0,-2 0 0,-30 0 0,-6 0 0,-24 0 0,5 0 0,-12 0 0,5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7:33:10.26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1090 0 16383,'-62'0'0,"8"0"0,21 0 0,-3 0 0,0 0 0,-16 0 0,23 0 0,-15 0 0,19 0 0,-1 0 0,1 0 0,0 0 0,6 0 0,-4 0 0,11 0 0,-12 0 0,-3 0 0,6 0 0,-11 0 0,14 0 0,-7 0 0,-1 0 0,1 0 0,0 0 0,0 0 0,-9 0 0,7 0 0,-7 0 0,9 0 0,0 0 0,0 0 0,6 0 0,-4 0 0,10 0 0,-10 6 0,11-5 0,-5 5 0,1-6 0,0 0 0,0 0 0,0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7:33:14.18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1731 65 16383,'-72'0'0,"12"0"0,6 0 0,10-6 0,0 4 0,-10-4 0,7-1 0,-7 6 0,10-6 0,0 7 0,0 0 0,0 0 0,0 0 0,0 0 0,9 0 0,-7 0 0,15 0 0,-7 0 0,9 0 0,-9 0 0,14 0 0,-12 0 0,13 0 0,0 0 0,-4 0 0,11 0 0,-12 0 0,12 0 0,-12 0 0,12 0 0,-11 0 0,11 0 0,-12-5 0,5 3 0,-6-3 0,0-1 0,0 5 0,6-5 0,-13 6 0,18 0 0,-18 0 0,13 0 0,1 0 0,-6 0 0,12 0 0,-5 0 0,0 0 0,5 0 0,-10 0 0,10 0 0,-8 0 0,4 0 0,-1 0 0,-3 0 0,9 0 0,-16 0 0,14 0 0,-9 0 0,7-5 0,3 4 0,-8-4 0,4 5 0,0 0 0,0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7:33:21.62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11 16383,'47'0'0,"4"0"0,-15 0 0,8 0 0,-9 0 0,7 0 0,4 0 0,-8 0 0,24 0 0,-23 0 0,15 0 0,-10 0 0,0 0 0,-1 0 0,-7 0 0,6 0 0,-15 0 0,7 0 0,-9 0 0,0 0 0,9 0 0,-14 0 0,12 0 0,-13 0 0,6 0 0,0 0 0,1 0 0,-8 0 0,6 0 0,-5 0 0,-1 0 0,6 0 0,-12-5 0,5 4 0,-2-3 0,2 4 0,-1 0 0,4 0 0,-8 0 0,8 0 0,-4 0 0,0 0 0,4 0 0,-8 0 0,3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7:33:28.06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 16383,'55'0'0,"-5"0"0,-25 0 0,0 0 0,0 0 0,0 0 0,-6 0 0,5 0 0,-12 0 0,11 0 0,-10 0 0,10 0 0,-11 0 0,12 0 0,-5 0 0,-1 0 0,6 0 0,-5 6 0,-1-5 0,-1 5 0,0-6 0,-5 5 0,10-4 0,-10 4 0,8-5 0,-8 4 0,7-3 0,-2 4 0,-1-5 0,0 5 0,-6 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7:33:32.75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5192 1 16383,'-64'0'0,"12"0"0,10 0 0,15 0 0,-15 0 0,7 0 0,-1 0 0,3 0 0,14 0 0,-13 0 0,18 0 0,-18 0 0,20 0 0,-5 0 0,1 0 0,0 0 0,-7 0 0,6 0 0,-6 0 0,10 0 0,-4 0 0,-4 0 0,7 0 0,-14 0 0,16 0 0,-12 0 0,6 0 0,-8 0 0,1 0 0,-8 0 0,5 0 0,-13 0 0,5 0 0,-8 0 0,8 0 0,-5 0 0,5 0 0,-8 0 0,8 0 0,3 0 0,-1 0 0,7 0 0,-6 0 0,7 0 0,-7 0 0,6 5 0,-7-3 0,1 3 0,5-5 0,-14 0 0,15 6 0,-15-5 0,15 5 0,-15-6 0,15 0 0,-7 0 0,1 6 0,6-4 0,-15 4 0,14-6 0,-5 0 0,-1 7 0,7-5 0,-15 4 0,15-6 0,-7 0 0,9 0 0,0 0 0,-9 0 0,7 0 0,-6 0 0,14 0 0,-5 0 0,6 0 0,-7 0 0,-9 0 0,7 0 0,-7 0 0,1 0 0,-3 0 0,0 0 0,-16 0 0,14 0 0,-16 0 0,10 0 0,0 0 0,0 7 0,0-6 0,9 11 0,-7-10 0,6 10 0,1-11 0,-7 12 0,15-11 0,-15 5 0,14-2 0,-13-3 0,13 3 0,-14-5 0,15 0 0,-6 0 0,-1 0 0,7 0 0,-15 0 0,15 0 0,-7 0 0,1 0 0,5 0 0,-14 0 0,15 0 0,-15 0 0,15 0 0,-6 0 0,-1 0 0,7 0 0,-15 0 0,15 0 0,-15 0 0,14 0 0,-13 0 0,5 0 0,0 0 0,-5 0 0,13 0 0,-14 0 0,15 0 0,-15 0 0,15 0 0,-15 0 0,15 0 0,-7 0 0,9 0 0,-8 0 0,5 0 0,-5 0 0,8 0 0,-1 0 0,1 0 0,0 0 0,0 0 0,0 0 0,-1 0 0,1 0 0,0 0 0,-8 0 0,5 0 0,-5 0 0,8 0 0,-9 0 0,7-5 0,-7 3 0,9-3 0,0-1 0,6 5 0,-4-5 0,4 6 0,0 0 0,-4 0 0,11 0 0,-12 0 0,5 0 0,-6-6 0,6 5 0,2-5 0,0 6 0,5 0 0,-16 0 0,15 0 0,-9 0 0,7 0 0,3 0 0,-3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7:40:58.85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661 26 16383,'-43'0'0,"2"0"0,33 0 0,-9 0 0,1 0 0,2 0 0,-5 0 0,2 0 0,-1 0 0,2 0 0,-1 0 0,5 0 0,-9 0 0,2 0 0,-1 0 0,7 0 0,-4 0 0,-3 0 0,5 0 0,-9 0 0,11-8 0,-5 6 0,-3-6 0,3 8 0,2 0 0,1 0 0,0 0 0,0 0 0,-3 0 0,3 0 0,0 0 0,-3-3 0,3 2 0,-3-2 0,3 3 0,1 0 0,-1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7:41:02.18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16383,'54'0'0,"-5"0"0,-18 0 0,6 0 0,-10 0 0,16 0 0,-17 0 0,19 0 0,-6 0 0,1 0 0,4 0 0,-11 0 0,20 0 0,-19 0 0,19 0 0,-14 0 0,8 0 0,8 0 0,-7 0 0,7 0 0,-9 0 0,9 0 0,-6 0 0,5 0 0,-7 0 0,-1 0 0,1 0 0,-1 0 0,1 0 0,-1 0 0,0 0 0,1 0 0,-8 0 0,6 0 0,-6 0 0,8 0 0,-8 4 0,6 3 0,-13 3 0,13 2 0,-13-2 0,5-4 0,-6 3 0,0-3 0,-1 4 0,1 0 0,-1-4 0,1 3 0,-7-4 0,5 0 0,-4 4 0,0-4 0,4 0 0,-10-1 0,10 1 0,-10-4 0,4 3 0,1 1 0,0-4 0,1 4 0,-2-5 0,1 4 0,0-3 0,1 4 0,-2-5 0,1 4 0,0-3 0,1 4 0,4-5 0,-10 4 0,10-3 0,-4 3 0,6 0 0,-1-3 0,1 4 0,-7-1 0,5-3 0,-4 3 0,6 0 0,-6-3 0,4 4 0,-10-1 0,10-3 0,-10 3 0,4-1 0,-6-2 0,1 3 0,-1 0 0,-4-3 0,4 3 0,-2-1 0,1-2 0,2 2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7:41:05.43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16383,'82'0'0,"4"0"0,-26 0 0,7 0 0,-7 0 0,11 0 0,13 0 0,-9 0 0,-17 0 0,0 0 0,14 0 0,-17 0 0,-1 0 0,10 0 0,18 0 0,-32 0 0,15 0 0,0 0 0,0 0 0,-8 0 0,6 0 0,-14 0 0,5 0 0,1 0 0,2 0 0,-7 0 0,11 0 0,-19 0 0,12 0 0,-14 0 0,-3 0 0,-12 0 0,4 0 0,-14 0 0,7 0 0,-6 0 0,-2 0 0,5 0 0,-6 0 0,5 0 0,5 0 0,-4 0 0,10 0 0,-10 0 0,4 0 0,-5 0 0,-5 0 0,7 0 0,-3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1:23:21.454"/>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0 9 16383,'39'0'0,"-1"0"0,-30 0 0,7 0 0,8 0 0,-4 0 0,8 0 0,-10 0 0,0 0 0,-1 0 0,1 0 0,0 0 0,-1 0 0,6 0 0,-4 0 0,4 0 0,1 0 0,-5 0 0,4 0 0,0 0 0,-4 0 0,4 0 0,0 0 0,-4 0 0,4 0 0,-5 0 0,-1 0 0,4 0 0,-2 0 0,1 0 0,-2 0 0,0 0 0,-1 0 0,1 0 0,-1 0 0,1 0 0,0 0 0,-1 0 0,4 0 0,-3 0 0,3 0 0,-3 0 0,-1 0 0,1 0 0,0 0 0,-1 0 0,1 0 0,-1 0 0,1 0 0,5 0 0,-4 0 0,4 0 0,-5 0 0,0 0 0,-1 0 0,6 0 0,-4 0 0,5 0 0,-7 0 0,1 0 0,-1 0 0,1 0 0,8 0 0,-6 0 0,6 0 0,-8 0 0,5 0 0,-4 0 0,4 0 0,-5 0 0,-1 0 0,1 0 0,0 0 0,-1 0 0,1 0 0,3 0 0,-7 0 0,5 0 0,-5 0 0,3 0 0,1 0 0,0 0 0,-1 0 0,1 0 0,-1 0 0,7 0 0,-10 0 0,8 0 0,-8 0 0,3-4 0,1 3 0,0-3 0,2 4 0,-1 0 0,1 0 0,-2 0 0,0 0 0,-1 0 0,1 0 0,-1 0 0,1 0 0,5 0 0,-4 0 0,4 0 0,-5 0 0,0 0 0,-1 0 0,6 0 0,-4 0 0,4 0 0,-5 0 0,0 0 0,-1 0 0,1 0 0,5 0 0,-4 0 0,4 0 0,0 0 0,-4 0 0,5 0 0,-7 0 0,1 0 0,-1 0 0,1 0 0,0 0 0,-1 0 0,1 0 0,0 0 0,-1 0 0,1 0 0,-1 0 0,1 0 0,0 0 0,-1 0 0,1 0 0,3 0 0,-3 0 0,3 0 0,-4 4 0,1-3 0,3 3 0,-3-4 0,3 0 0,-4 0 0,1 0 0,0 0 0,-1 0 0,1 0 0,3 0 0,-3 3 0,3-2 0,-4 3 0,1-4 0,0 0 0,5 0 0,-4 0 0,4 0 0,-5 0 0,-1 0 0,6 0 0,-4 0 0,4 0 0,-5 0 0,5 0 0,-4 0 0,10 0 0,-5 0 0,1 0 0,3 0 0,-9 0 0,10 0 0,-10 0 0,4 0 0,0 0 0,-4 0 0,4 0 0,1 0 0,-5 0 0,4 0 0,0 0 0,-4 0 0,4 0 0,0 0 0,-4 0 0,4 0 0,0 0 0,-4 0 0,4 0 0,-9 0 0,2 0 0,5 0 0,-1 0 0,5 0 0,-8 0 0,1 0 0,-2 0 0,2 0 0,-3 0 0,4 0 0,-3 0 0,2 0 0,0 0 0,-3 0 0,3 0 0,-3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7:41:08.62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16383,'56'0'0,"-2"0"0,21 0 0,-21 0 0,30 0 0,-28 0 0,10 0 0,-1 0 0,0 0 0,0 0 0,-8 0 0,6 0 0,-14 0 0,14 0 0,-6 0 0,-1 0 0,8 0 0,-8 0 0,30 0 0,-31 0 0,36 0 0,-47 0 0,29 0 0,-16 0 0,8 0 0,0 0 0,0 0 0,-15 0 0,3 0 0,-13 0 0,6 0 0,0 0 0,-6 4 0,4-3 0,-11 4 0,-1-1 0,-3-3 0,-10 3 0,4-4 0,-6 4 0,1-3 0,-1 3 0,1-4 0,-1 0 0,1 0 0,-1 0 0,0 3 0,0-2 0,-2 2 0,1-3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7:43:05.46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575 28 16383,'-79'-3'0,"-1"-1"0,0 0 0,0 0 0,-5 0 0,0 0 0,0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5T17:43:37.91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748 1 16383,'-44'0'0,"0"0"0,29 0 0,-7 0 0,4 0 0,3 0 0,-16 0 0,16 0 0,-12 0 0,10 0 0,4 0 0,-17 0 0,13 0 0,-14 0 0,18 0 0,-9 0 0,8 0 0,-10 0 0,7 0 0,-1 0 0,1 0 0,-1 0 0,1 0 0,-1 0 0,-2 0 0,6 0 0,-9 0 0,14 0 0,-14 0 0,10 0 0,-3 0 0,-1 0 0,5 0 0,-6 0 0,0 0 0,6 0 0,-8 0 0,4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39:29.638"/>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878 0 16383,'-51'0'0,"6"0"0,19 0 0,1 0 0,-1 0 0,7 0 0,-5 0 0,5 0 0,-6 0 0,6 0 0,-5 0 0,5 0 0,-7 0 0,7 0 0,2 0 0,0 0 0,4 0 0,-11 0 0,12 0 0,-12 0 0,5 0 0,0 0 0,-5 0 0,5 0 0,0 0 0,-5 0 0,12 0 0,-5 0 0,-6 0 0,10 5 0,-9-4 0,6 4 0,4-5 0,-8 0 0,4 5 0,-1-4 0,1 4 0,1-5 0,-2 0 0,1 0 0,0 4 0,1-2 0,-2 2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39:31.791"/>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1288 0 16383,'-50'0'0,"6"0"0,25 0 0,-14 0 0,19 0 0,-27 0 0,11 0 0,-6 0 0,-6 0 0,5 0 0,-7 0 0,-1 0 0,1 0 0,-1 0 0,0 0 0,9 0 0,-6 0 0,14 0 0,-6 0 0,8 0 0,1 0 0,-1 0 0,1 0 0,-1 0 0,0 0 0,1 0 0,-1 0 0,1 0 0,-1 0 0,7 0 0,-5 0 0,5 0 0,0 0 0,-5 0 0,5 0 0,0 0 0,-4 0 0,10 0 0,-4 0 0,-5 0 0,2 0 0,-4 0 0,7 0 0,6 0 0,-5 0 0,0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39:38.623"/>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1233 0 16383,'-52'0'0,"-3"0"0,27 0 0,-14 0 0,14 0 0,-14 0 0,14 0 0,-15 0 0,16 0 0,-7 0 0,8 0 0,1 0 0,-1 0 0,0 6 0,7-5 0,-5 5 0,5-6 0,-6 0 0,6 0 0,-5 0 0,12 0 0,-6 5 0,1-4 0,5 4 0,-10-5 0,10 0 0,-10 0 0,9 0 0,-4 0 0,1 4 0,5-2 0,-10 2 0,5-4 0,-1 0 0,-3 0 0,8 0 0,-8 5 0,8-4 0,-8 4 0,3-5 0,0 0 0,-3 0 0,8 0 0,-8 5 0,8-4 0,-10 8 0,10-7 0,-6 2 0,3 1 0,3-4 0,-8 9 0,8-9 0,-4 4 0,1 0 0,3-4 0,-8 8 0,8-3 0,-4 0 0,6-1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39:45.894"/>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1263 0 16383,'-39'0'0,"5"0"0,23 0 0,1 0 0,-12 0 0,8 0 0,-15 0 0,17 0 0,-12 0 0,12 0 0,-6 0 0,1 0 0,5 0 0,-10 0 0,3 0 0,2 0 0,0 0 0,-1 0 0,6 0 0,-10 0 0,4 0 0,0 0 0,1 0 0,-5 0 0,8 0 0,-8 0 0,5 0 0,5 0 0,-12 0 0,11 0 0,-10 0 0,10 0 0,-11 0 0,12 0 0,-12 0 0,12 0 0,-12 0 0,5 0 0,0 0 0,-5 0 0,5 0 0,-7 0 0,7 0 0,-5 0 0,5 0 0,-6 0 0,6 5 0,2-4 0,-1 4 0,6-5 0,-12 0 0,12 0 0,-6 0 0,1 6 0,5-5 0,-11 5 0,12-6 0,-5 4 0,-1-2 0,4 2 0,-9-4 0,10 0 0,-10 0 0,10 5 0,-5-4 0,1 4 0,4-5 0,-8 0 0,3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39:49.917"/>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1397 0 16383,'-59'0'0,"9"0"0,24 0 0,12 0 0,-19 0 0,14 0 0,-6 0 0,6 0 0,-13 0 0,10 0 0,-20 0 0,14 0 0,-6 0 0,9 0 0,-1 0 0,0 0 0,-8 0 0,7 0 0,-7 0 0,8 0 0,1 0 0,-10 0 0,8 0 0,-7 0 0,8 0 0,1 0 0,6 0 0,-5 0 0,5 6 0,0-5 0,-5 5 0,5-6 0,0 0 0,-5 0 0,12 0 0,-12 0 0,5 0 0,0 0 0,-5 0 0,5 0 0,0 0 0,-5 6 0,12-5 0,-12 5 0,11-6 0,-11 0 0,12 0 0,-12 6 0,12-5 0,-6 5 0,1-6 0,5 4 0,-17-2 0,16 2 0,-10 1 0,8-4 0,3 4 0,-8-5 0,3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39:57.486"/>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1284 1 16383,'-58'0'0,"12"0"0,18 0 0,4 0 0,-3 0 0,-1 0 0,-14 0 0,21 0 0,-20 0 0,11 0 0,1 0 0,-12 0 0,20 0 0,-22 0 0,7 0 0,0 0 0,-7 0 0,16 0 0,-16 0 0,7 0 0,0 0 0,-7 0 0,7 0 0,0 0 0,-6 0 0,14 0 0,-15 0 0,7 0 0,0 0 0,2 0 0,8 0 0,1 0 0,-1 0 0,7 0 0,-5 0 0,12 0 0,-5 0 0,1 0 0,4 0 0,-8 0 0,4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40:18.347"/>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1672 52 16383,'-60'0'0,"12"0"0,13 0 0,1 0 0,-2 0 0,-8 0 0,8 0 0,1 0 0,1 0 0,7 0 0,-7 0 0,8-12 0,1 9 0,-1-8 0,0 5 0,-8 5 0,7-5 0,-16 6 0,15-5 0,-14 3 0,14-4 0,-14 6 0,6 0 0,-9 0 0,9 0 0,-7 0 0,7 0 0,-8 0 0,7 0 0,-5 0 0,14 0 0,-14 0 0,5 0 0,1 0 0,2 0 0,9 0 0,-1 0 0,1 6 0,-1-4 0,0 3 0,1 1 0,-6-5 0,5 5 0,2-6 0,7 5 0,6-4 0,-6 4 0,4 0 0,-9-4 0,10 3 0,-3-4 0,-5 0 0,7 0 0,-8 0 0,11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1:23:26.408"/>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0 110 16383,'44'0'0,"1"0"0,-22 0 0,13 0 0,-5 0 0,4 0 0,9 0 0,-5 0 0,30 0 0,-27 0 0,25 0 0,-19 0 0,14 0 0,-8 0 0,6 0 0,-6 0 0,0 0 0,-2 0 0,0 0 0,2 0 0,0 0 0,-2 0 0,-8 0 0,0-10 0,0 8 0,-7-8 0,6 10 0,-13 0 0,13-5 0,-12 4 0,11-4 0,-11 1 0,11 3 0,-11-4 0,5 5 0,-1 0 0,-4-4 0,5 3 0,-13-3 0,5 4 0,-5-5 0,6 4 0,-5-3 0,3 4 0,-3-4 0,5 3 0,0-8 0,0 8 0,0-8 0,-6 8 0,5-3 0,-4 4 0,-1-4 0,5 3 0,-5-2 0,1 3 0,3 0 0,-3 0 0,-1 0 0,5-5 0,-10 4 0,4-3 0,-5 4 0,-1 0 0,1 0 0,3 0 0,-7 0 0,5 0 0,-3 0 0,2 0 0,0 0 0,-2 0 0,-1 0 0,0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40:39.734"/>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1661 0 16383,'-64'0'0,"3"0"0,25 0 0,-7 0 0,7 0 0,-9 0 0,-10 0 0,17 0 0,-15 0 0,-6 0 0,9 0 0,-28 0 0,31 0 0,-18 0 0,18 0 0,-8 0 0,10 0 0,1 0 0,-1 0 0,0 0 0,1 0 0,-1 0 0,9 0 0,2 0 0,8 0 0,-8 0 0,13 0 0,-11 0 0,13 0 0,-7 0 0,7 0 0,-5 0 0,5 0 0,-6 0 0,6 0 0,-5 0 0,5 0 0,0 0 0,-5 0 0,0 0 0,4 0 0,-2 0 0,11 0 0,-4 0 0,-2 0 0,1 0 0,0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40:44.723"/>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1687 1 16383,'-75'0'0,"12"0"0,8 0 0,0 0 0,8 0 0,-18 0 0,7 0 0,-10 0 0,0 0 0,1 0 0,-1 0 0,0 0 0,0 0 0,0 0 0,0 0 0,11 0 0,2 0 0,10 0 0,1 0 0,-1 0 0,0 0 0,1 0 0,-1 0 0,9 0 0,2 0 0,8 0 0,1 0 0,-1 0 0,7 0 0,-5 0 0,12 0 0,-12 0 0,12 0 0,-6 0 0,1 0 0,5 0 0,-10 0 0,10 0 0,-4 0 0,6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40:47.318"/>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1324 0 16383,'-60'0'0,"3"0"0,21 0 0,-7 0 0,7 0 0,-19 0 0,8 0 0,-8 0 0,0 0 0,8 0 0,-8 0 0,10 0 0,0 0 0,1 0 0,-1 0 0,9 0 0,-17 0 0,15 0 0,-9 0 0,5 0 0,5 0 0,1 0 0,2 0 0,9 0 0,-1 0 0,0 0 0,7 0 0,-4 0 0,10 0 0,-11 0 0,12 0 0,-5 0 0,-6 0 0,10 0 0,-9 0 0,6 0 0,0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49:45.338"/>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 1 16383,'49'0'0,"-11"0"0,-5 0 0,-19 0 0,18 0 0,-13 0 0,7 0 0,0 0 0,-8 0 0,6 0 0,-5 0 0,0 0 0,-1 0 0,-3 0 0,-3 0 0,3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49:46.458"/>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 1 16383,'49'0'0,"-11"0"0,-21 0 0,1 0 0,1 0 0,0 0 0,-2 0 0,5 0 0,-8 0 0,8 0 0,-5 0 0,-5 0 0,17 0 0,-15 0 0,8 0 0,0 0 0,-9 0 0,16 0 0,-17 0 0,6 0 0,-3 0 0,-3 0 0,15 0 0,-14 0 0,9 0 0,-6 0 0,-4 0 0,3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49:48.365"/>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 1 16383,'60'0'0,"-11"0"0,-15 0 0,-9 0 0,1 0 0,-7 0 0,5 0 0,-5 0 0,0 0 0,5 0 0,-12 0 0,12 0 0,-12 0 0,6 0 0,-3 0 0,-3 0 0,8 0 0,-3 0 0,-1 0 0,5 0 0,-5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49:51.626"/>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815 0 16383,'-43'0'0,"0"0"0,24 0 0,-6 0 0,-1 0 0,1 0 0,-1 0 0,-8 0 0,6 0 0,-6 0 0,0 0 0,7 0 0,-8 0 0,10 0 0,-1 0 0,1 0 0,-1 0 0,1 0 0,6 0 0,-5 0 0,11 0 0,-11 0 0,12 0 0,-12 0 0,12 0 0,-6 0 0,1 0 0,5 0 0,-10 0 0,10 0 0,-4 0 0,-4 0 0,7 0 0,-7 0 0,9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50:03.30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263 0 16383,'-42'0'0,"5"0"0,27 0 0,-8 0 0,1 0 0,-1 0 0,2 0 0,1 0 0,-4 0 0,2 0 0,-7 0 0,12 0 0,-6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50:07.23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658 0 16383,'-52'0'0,"6"0"0,20 0 0,1 0 0,6 0 0,-5 0 0,-4 0 0,1 0 0,-7 0 0,8 0 0,7 0 0,-5 0 0,5 0 0,-6 0 0,-1 0 0,7 0 0,-5 0 0,12 0 0,-12 0 0,12 0 0,-6 0 0,3 0 0,3 0 0,-8 0 0,3 0 0,0 0 0,-3 0 0,8 0 0,-3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50:56.660"/>
    </inkml:context>
    <inkml:brush xml:id="br0">
      <inkml:brushProperty name="width" value="0.3" units="cm"/>
      <inkml:brushProperty name="height" value="0.6" units="cm"/>
      <inkml:brushProperty name="color" value="#D9AEFF"/>
      <inkml:brushProperty name="tip" value="rectangle"/>
      <inkml:brushProperty name="rasterOp" value="maskPen"/>
    </inkml:brush>
  </inkml:definitions>
  <inkml:trace contextRef="#ctx0" brushRef="#br0">69 0 16383,'-38'0'0,"8"0"0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1:23:28.298"/>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1 0 16383,'51'0'0,"-4"0"0,-18 0 0,0 0 0,7 0 0,1 0 0,1 0 0,-3 0 0,1 0 0,-5 0 0,11 0 0,-11 0 0,5 0 0,-17 0 0,7 0 0,-12 0 0,4 0 0,-1 0 0,-5 0 0,5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50:57.757"/>
    </inkml:context>
    <inkml:brush xml:id="br0">
      <inkml:brushProperty name="width" value="0.3" units="cm"/>
      <inkml:brushProperty name="height" value="0.6" units="cm"/>
      <inkml:brushProperty name="color" value="#D9AEFF"/>
      <inkml:brushProperty name="tip" value="rectangle"/>
      <inkml:brushProperty name="rasterOp" value="maskPen"/>
    </inkml:brush>
  </inkml:definitions>
  <inkml:trace contextRef="#ctx0" brushRef="#br0">1 1 16383,'0'0'0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51:00.711"/>
    </inkml:context>
    <inkml:brush xml:id="br0">
      <inkml:brushProperty name="width" value="0.3" units="cm"/>
      <inkml:brushProperty name="height" value="0.6" units="cm"/>
      <inkml:brushProperty name="color" value="#D9AEFF"/>
      <inkml:brushProperty name="tip" value="rectangle"/>
      <inkml:brushProperty name="rasterOp" value="maskPen"/>
    </inkml:brush>
  </inkml:definitions>
  <inkml:trace contextRef="#ctx0" brushRef="#br0">1 1 16383,'40'0'0,"-5"0"0,-25 0 0,1 0 0,0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8:51:11.946"/>
    </inkml:context>
    <inkml:brush xml:id="br0">
      <inkml:brushProperty name="width" value="0.3" units="cm"/>
      <inkml:brushProperty name="height" value="0.6" units="cm"/>
      <inkml:brushProperty name="color" value="#D9AEFF"/>
      <inkml:brushProperty name="tip" value="rectangle"/>
      <inkml:brushProperty name="rasterOp" value="maskPen"/>
    </inkml:brush>
  </inkml:definitions>
  <inkml:trace contextRef="#ctx0" brushRef="#br0">368 1 16383,'-42'0'0,"5"0"0,27 0 0,-1 0 0,-9 9 0,7-7 0,-3 13 0,-3-14 0,11 4 0,-13-1 0,6-2 0,3 7 0,-8-8 0,8 4 0,-3 0 0,-1-4 0,-1 4 0,1-5 0,-4 0 0,8 0 0,-4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50:08.91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0 102 16383,'83'0'0,"-3"0"0,0 0 0,3 0 0,13 0 0,-1 0 0,0 0 0,0 0 0,1 0 0,-1 0 0,-12 0 0,9 0 0,-9 0 0,0 0 0,10 0 0,-23 0 0,11 0 0,-1 0 0,-20 0 0,18 0 0,-21 0 0,11 0 0,0 0 0,0 0 0,-11 0 0,8 0 0,-17 0 0,17 0 0,-18 0 0,18-8 0,-17 7 0,7-7 0,0 1 0,-8 5 0,8-13 0,-11 14 0,11-6 0,-8 7 0,8 0 0,-10-6 0,0 4 0,19-5 0,-14 7 0,14 0 0,-28 0 0,7 0 0,-16 0 0,16 0 0,-7 0 0,9 0 0,-9-5 0,6 3 0,-14-3 0,15 5 0,-16 0 0,16 0 0,-15 0 0,14 0 0,-6 0 0,9 0 0,-1 0 0,-7 0 0,5 0 0,6 0 0,-9 0 0,14 0 0,-25 0 0,6 0 0,0 0 0,2 0 0,1 0 0,5 0 0,-14 0 0,14 0 0,-14 0 0,6 0 0,0 0 0,2 0 0,0 0 0,7 0 0,-15 0 0,14 0 0,-14-6 0,14 4 0,-6-3 0,20 5 0,-8 0 0,8 0 0,-20 0 0,17 0 0,-23 0 0,23 0 0,-17 0 0,9 0 0,-9 0 0,6 0 0,-14 0 0,15 0 0,-7 0 0,0 0 0,6 0 0,-14 0 0,15 0 0,-7 0 0,8 0 0,1 0 0,0 0 0,-1 0 0,11 0 0,-8 0 0,8 0 0,-10 0 0,0 0 0,10 0 0,-8 0 0,18 0 0,-7 0 0,-1 0 0,8 0 0,-7 0 0,22 0 0,-9 0 0,9 0 0,0 0 0,-9 0 0,9 0 0,-12 0 0,-11 0 0,-2 0 0,-10 0 0,-9 0 0,-2 0 0,-15 0 0,-2 0 0,-1 0 0,-4 0 0,29 0 0,1 0 0,38 0 0,-9 0 0,21 0 0,-21 0 0,9 0 0,0 0 0,-9 0 0,21 0 0,-21 0 0,9 0 0,0 0 0,3 0 0,13 0 0,-1 0 0,0 0 0,-12 0 0,9 0 0,-21 0 0,9 0 0,-12 0 0,0 0 0,0 0 0,-11 0 0,9 0 0,-19 0 0,8 0 0,0 0 0,-8 0 0,18 0 0,-7 0 0,-1 6 0,9-4 0,-9 5 0,11-7 0,-11 0 0,9 0 0,-9 7 0,1-5 0,7 6 0,-7-8 0,-1 0 0,-2 0 0,0 0 0,-8 0 0,8 0 0,0 0 0,-8 0 0,8 0 0,-10 0 0,10 0 0,-8 0 0,8 0 0,0 0 0,-8 0 0,18 0 0,-7 0 0,10 0 0,0 0 0,-11 6 0,8-4 0,-7 12 0,-1-12 0,-2 5 0,-10-7 0,-9 6 0,-2-4 0,-15 3 0,-1-5 0,-3 0 0,-3 5 0,29-4 0,1 4 0,16-5 0,7 0 0,-7 0 0,9 0 0,-9 0 0,-3 0 0,-11 0 0,-7 0 0,5 0 0,-14 0 0,6 0 0,0 7 0,2-6 0,0 6 0,17 0 0,-14-5 0,26 6 0,-18-8 0,19 0 0,-9 0 0,11 0 0,0 0 0,0 0 0,-1 0 0,1 0 0,0 0 0,-10 0 0,7 0 0,-18 0 0,8 0 0,-10 0 0,-1 0 0,1 0 0,0 0 0,-9 0 0,-2 0 0,0 0 0,-13 0 0,11 0 0,-13 0 0,15 0 0,-6 0 0,6 0 0,-8 0 0,8 0 0,2 0 0,8 0 0,1 0 0,0 0 0,10 0 0,22 0 0,-4 0 0,4 0 0,-12 0 0,-17 0 0,17 0 0,-18 0 0,8 0 0,0 0 0,-8 0 0,19 0 0,-19 0 0,18 0 0,-18 0 0,18 0 0,-7 0 0,0 0 0,7 0 0,-8 0 0,11 0 0,0 0 0,0 0 0,12 0 0,-9 0 0,21 0 0,-9 0 0,0 0 0,9-9 0,-9-1 0,13-1 0,-41 2 0,-1 0 0,33 7 0,7-7 0,-14 0 0,3 7 0,12-15 0,0 15 0,1-7 0,-1 9 0,-12-7 0,9 5 0,-21-6 0,9 8 0,-22 0 0,7-7 0,-7 5 0,-1-6 0,-2 8 0,-10 0 0,-1 0 0,1 0 0,0 0 0,-9 0 0,-2 0 0,-15 0 0,5 0 0,-12 0 0,5 0 0,24 0 0,15 0 0,32 0 0,7 9 0,-33-4 0,1 2 0,4 9 0,-1 0 0,-7-5 0,3 1 0,34 12 0,-3-1 0,-5-2 0,-1-3 0,0 0 0,-1 0 0,-31-8 0,0 0 0,40 9 0,-12-1 0,-3-7 0,-12 4 0,0-13 0,-11 5 0,9 1 0,-19-6 0,8 5 0,-11 0 0,1-5 0,0 4 0,-1-6 0,-8 0 0,-2 6 0,-15-5 0,-1 5 0,-3-6 0,-3 0 0,4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54:16.83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0 124 16383,'90'-8'0,"0"-1"0,0 1 0,0 0 0,0 0 0,0-1 0,0 1 0,16-1 0,-1 0 0,-4 1 0,-5 1 0,-8 1 0,5 0 0,-9 1 0,-12 3 0,-13 1 0,-8 2 0,29-1 0,-55 0 0,-6 0 0,5 0 0,-5-6 0,0 4 0,5-3 0,-12 5 0,6 0 0,-1 0 0,-5 0 0,10 0 0,-10 0 0,4 0 0,1 0 0,-5 0 0,11 0 0,-12 0 0,5 0 0,4 0 0,-7 0 0,7 0 0,-4 0 0,-4 0 0,8 0 0,-3 0 0,-1 0 0,0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54:19.02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16383,'68'0'0,"0"0"0,-22 0 0,-7 0 0,24 0 0,-24 0 0,26 0 0,5 0 0,1 0 0,9 0 0,0 0 0,3 0 0,0 0 0,9 0 0,-21 0 0,-1 0 0,-5 0 0,-17 0 0,6 0 0,-17 0 0,-3 0 0,-9 0 0,-6 0 0,-1 0 0,-3 0 0,-3 0 0,8 0 0,-3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54:22.20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16383,'94'0'0,"-30"0"0,11 0 0,2 0 0,8 0 0,1 0 0,1 0 0,3 0 0,-22 0 0,0 0 0,-16 0 0,-3 0 0,1 0 0,1 0 0,3 0 0,-2 0 0,31 0 0,12 0 0,-12 0 0,10 0 0,-22 0 0,-2 0 0,-3 0 0,-19 0 0,8 0 0,-11 0 0,-7 0 0,-3 0 0,-9 0 0,-6 0 0,5 0 0,-5 0 0,7 0 0,-7 0 0,4 0 0,-4 0 0,7 0 0,0 0 0,-1 0 0,-6 0 0,5 0 0,-5 0 0,7 0 0,-1 0 0,1 0 0,-1 0 0,-6 0 0,5 0 0,-11 0 0,11 0 0,-12 0 0,12 0 0,-12 0 0,12 0 0,-5 0 0,0 0 0,5 0 0,-5 0 0,0 0 0,5 0 0,-12 0 0,6 0 0,4 0 0,-9 0 0,9 0 0,-6 0 0,-4 0 0,8 0 0,-4 0 0,1 0 0,3 0 0,-8 0 0,4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54:32.42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16383,'62'0'0,"-11"0"0,-17 0 0,10 0 0,-5 0 0,16 0 0,-10 0 0,-9 0 0,6 0 0,-6 0 0,9 0 0,0 0 0,-9 0 0,-2 0 0,-9 0 0,1 0 0,-7 0 0,5 0 0,-12 0 0,6 0 0,4 0 0,-9 0 0,9 0 0,-6 0 0,-4 0 0,8 0 0,-3 0 0,-1 0 0,4 0 0,-8 0 0,9 0 0,-5 0 0,1 0 0,3 0 0,-8 0 0,15 0 0,-14 0 0,9 0 0,-4 0 0,-6 0 0,17 0 0,-16 0 0,9 0 0,-6 0 0,-4 0 0,8 0 0,-3 0 0,-1 0 0,0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54:38.24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1808 0 16383,'-45'0'0,"0"0"0,26 0 0,0 0 0,-5 0 0,5 0 0,-6 0 0,-1 0 0,1 0 0,-1 0 0,-8 0 0,-2 0 0,-9 0 0,9 0 0,2 0 0,8 0 0,-8 0 0,7 0 0,-7 0 0,8 0 0,0 0 0,1 0 0,-1 0 0,1 0 0,-1 0 0,0 0 0,1 0 0,-1 0 0,1 0 0,-9 0 0,6 0 0,-6 0 0,0 0 0,6 0 0,-14 0 0,14 0 0,-6 6 0,0-5 0,6 5 0,-6-6 0,9 0 0,-1 0 0,0 0 0,-8 0 0,7 0 0,-7 0 0,8 0 0,1 0 0,-1 0 0,0 0 0,1 0 0,-1 6 0,7-5 0,-5 5 0,5-6 0,0 4 0,-5-2 0,12 2 0,-5 1 0,-5-4 0,8 4 0,-8-5 0,7 0 0,3 0 0,-8 0 0,3 0 0,0 0 0,2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7:54:45.43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36 16383,'82'0'0,"-2"0"0,-13 0 0,13 0 0,-9 0 0,22 0 0,-36 0 0,-1 0 0,24 0 0,-13 0 0,0 0 0,9 0 0,-22 0 0,1 0 0,40 0 0,1 0 0,-1 0 0,0-8 0,-12 6 0,-3-7 0,-12 9 0,0-7 0,-10 5 0,-3-6 0,-11 8 0,1 0 0,-9 0 0,6 0 0,-5 0 0,18 0 0,-8 0 0,8 0 0,-11 0 0,1 0 0,0 0 0,-1 0 0,-8 0 0,7 0 0,-15 0 0,6 0 0,0 0 0,-7 0 0,7 0 0,-8 0 0,0 0 0,-8 0 0,6 0 0,-6 0 0,0 0 0,-3 0 0,1 0 0,1 0 0,-1 0 0,4 0 0,-8 0 0,9 0 0,-3 0 0,6 0 0,1 0 0,9 0 0,-6 0 0,6 0 0,-8 0 0,-1 0 0,1 0 0,0 0 0,-8 0 0,0 0 0,-3 0 0,-3 0 0,8 0 0,-3 0 0,0 0 0,3 0 0,-8 0 0,3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1:23:33.173"/>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2777 1 16383,'-54'0'0,"11"0"0,15 0 0,-2 0 0,-15 0 0,-1 0 0,-6 0 0,0 0 0,-33 0 0,23 0 0,2 0 0,-2 0 0,-20 0 0,24 0 0,-1 0 0,-36 0 0,38 0 0,-1 0 0,3 0 0,0 0 0,-4 0 0,-2 0 0,-4 0 0,1 0 0,3 0 0,2 0 0,9 0 0,-1 0 0,-26 0 0,3 0 0,6 0 0,-1 0 0,0 0 0,1 0 0,-25 0 0,20 0 0,2 0 0,17 0 0,2 0 0,8 0 0,7 0 0,-6 0 0,12 0 0,-4 0 0,6 0 0,0 0 0,5 0 0,-3 0 0,9 0 0,-5 0 0,11 0 0,-3 0 0,0 0 0,-4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38:20.40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16383,'48'0'0,"-6"0"0,-21 0 0,-5 0 0,3 0 0,-3 0 0,5 0 0,0 0 0,0 0 0,0 0 0,0 0 0,0 0 0,0 0 0,0 5 0,0-4 0,0 8 0,1-7 0,-7 2 0,5 1 0,-5-4 0,1 4 0,4-5 0,-6 0 0,1 4 0,2-3 0,-4 3 0,5-4 0,0 0 0,-5 0 0,4 0 0,-3 0 0,3 0 0,1 0 0,-4 0 0,2 0 0,-2 0 0,4 4 0,-1-3 0,-3 2 0,-1-3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38:23.25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 16383,'63'0'0,"-2"0"0,-31 0 0,7 0 0,-1 0 0,1 0 0,0 0 0,8 0 0,-13 0 0,11 0 0,-13 0 0,7 0 0,-8 0 0,-1 0 0,-6 0 0,-1 0 0,0 0 0,0 0 0,0 0 0,0 0 0,7 0 0,-5 0 0,12 0 0,-6 0 0,8 0 0,-7 0 0,5 0 0,-6 0 0,1 0 0,5 0 0,-12 0 0,0 0 0,-4 0 0,-9 0 0,9 0 0,-2 0 0,-2 0 0,5 0 0,-6 0 0,0 0 0,6 0 0,-9 0 0,10 0 0,-6 0 0,4 0 0,3 0 0,-1 0 0,7 0 0,-11 0 0,10 0 0,-17 0 0,9 0 0,-5 0 0,6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38:32.995"/>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 27 16383,'49'0'0,"-5"0"0,-23 0 0,0 0 0,0 0 0,0 0 0,-6 0 0,5 0 0,-10-4 0,10 3 0,-1-2 0,-2 3 0,1 0 0,-4 0 0,2 0 0,4 0 0,0 0 0,0 0 0,-5 0 0,9 0 0,-13 0 0,7 0 0,-1-4 0,-6 3 0,9-3 0,-6 4 0,0 0 0,6-4 0,-9 3 0,10-3 0,-8 4 0,1 0 0,6 0 0,-9 0 0,10 0 0,-7 0 0,-1 0 0,8 0 0,-10 0 0,5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38:56.999"/>
    </inkml:context>
    <inkml:brush xml:id="br0">
      <inkml:brushProperty name="width" value="0.05" units="cm"/>
      <inkml:brushProperty name="height" value="0.05" units="cm"/>
      <inkml:brushProperty name="color" value="#E71224"/>
    </inkml:brush>
  </inkml:definitions>
  <inkml:trace contextRef="#ctx0" brushRef="#br0">0 21 24575,'12'0'0,"-3"0"0,26 0 0,-5 0 0,7 0 0,-1 0 0,1 0 0,0 0 0,0 0 0,8 0 0,2 0 0,9 0 0,0 0 0,-9 0 0,7 0 0,-7 0 0,1 0 0,5 0 0,-14-5 0,6 4 0,0-5 0,-6 6 0,7 0 0,-10 0 0,-6 0 0,5 0 0,-12 0 0,12 0 0,-12 0 0,5 0 0,-7 0 0,0 0 0,0 0 0,-6 0 0,5 0 0,-4 0 0,-1 0 0,5 0 0,-10-4 0,4 3 0,-5-3 0,0 4 0,0 0 0,0 0 0,-1 0 0,1 0 0,0 0 0,0 0 0,-4 0 0,-1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38:59.450"/>
    </inkml:context>
    <inkml:brush xml:id="br0">
      <inkml:brushProperty name="width" value="0.05" units="cm"/>
      <inkml:brushProperty name="height" value="0.05" units="cm"/>
      <inkml:brushProperty name="color" value="#E71224"/>
    </inkml:brush>
  </inkml:definitions>
  <inkml:trace contextRef="#ctx0" brushRef="#br0">0 1 24575,'37'0'0,"0"0"0,-1 0 0,1 0 0,8 0 0,-6 0 0,6 5 0,-8-3 0,0 8 0,-8-8 0,6 3 0,-5-5 0,0 0 0,5 0 0,-12 0 0,12 0 0,-6 0 0,1 0 0,5 0 0,-12 0 0,5 0 0,0 0 0,-5 0 0,5 0 0,-7 0 0,0 0 0,0 0 0,-6 0 0,5 0 0,-4 0 0,5 0 0,0 0 0,0 0 0,0 0 0,-5 0 0,3 0 0,-9 0 0,10 0 0,-10 0 0,10 0 0,-10 0 0,10 0 0,-10 0 0,10 0 0,-10 0 0,10 0 0,-10 0 0,4 0 0,0 0 0,-4 0 0,10 0 0,-10 0 0,4 0 0,-5 0 0,4 0 0,-3 0 0,3 0 0,-5 0 0,1 0 0,0 0 0,0 0 0,0 0 0,-1 0 0,1 0 0,0 0 0,0 0 0,0 0 0,-1 0 0,1 0 0,0 0 0,0 0 0,0 0 0,-1 0 0,7 0 0,-5 0 0,4 0 0,4 0 0,-1 0 0,2 0 0,-4 0 0,-7 0 0,1 0 0,0 0 0,0 0 0,0 0 0,-4 0 0,-1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39:02.986"/>
    </inkml:context>
    <inkml:brush xml:id="br0">
      <inkml:brushProperty name="width" value="0.05" units="cm"/>
      <inkml:brushProperty name="height" value="0.05" units="cm"/>
      <inkml:brushProperty name="color" value="#E71224"/>
    </inkml:brush>
  </inkml:definitions>
  <inkml:trace contextRef="#ctx0" brushRef="#br0">0 80 24575,'16'0'0,"3"0"0,-3 0 0,5 0 0,0-5 0,0 4 0,0-4 0,0 1 0,0 3 0,0-9 0,0 9 0,0-4 0,-5 5 0,4 0 0,-5 0 0,1 0 0,4-4 0,-5 3 0,6-4 0,0 5 0,-5-4 0,4 3 0,-10-3 0,9-1 0,-8 4 0,8-3 0,-9 0 0,5 3 0,-1-3 0,-4 4 0,4-4 0,1 3 0,-5-3 0,9 4 0,-8 0 0,8 0 0,-9 0 0,5 0 0,-6 0 0,-1 0 0,1 0 0,5 0 0,-3 0 0,3 0 0,-5 0 0,-1 0 0,1 0 0,0 0 0,0 0 0,0 0 0,0 0 0,-1 0 0,1 0 0,0 0 0,0 0 0,0 0 0,-1 0 0,1 0 0,0 0 0,5 0 0,-4 0 0,10 0 0,-10 0 0,10 0 0,-4 0 0,-1 0 0,5 0 0,-5 0 0,6 0 0,1 0 0,-7 0 0,5 0 0,-5 5 0,6-4 0,1 3 0,-1-4 0,0 0 0,0 5 0,0-4 0,0 4 0,0-5 0,0 0 0,0 0 0,-6 0 0,5 0 0,-4 0 0,5 0 0,0 0 0,0 5 0,0-4 0,-5 4 0,3-5 0,-3 4 0,5-3 0,0 4 0,-5-5 0,3 0 0,-9 0 0,10 0 0,0 0 0,2 5 0,3-4 0,-4 4 0,0-5 0,0 0 0,7 0 0,-5 0 0,5 4 0,-7-3 0,7 4 0,-6-5 0,6 0 0,-7 0 0,0 0 0,1 0 0,-1 0 0,0 0 0,0 0 0,0 0 0,0 0 0,0 0 0,0 0 0,0 0 0,0 0 0,0 0 0,9 0 0,-6 0 0,6 0 0,-9 0 0,0 0 0,-5 0 0,4 0 0,-5 5 0,6-4 0,-5 4 0,4-5 0,-10 4 0,9-3 0,-8 2 0,3-3 0,-5 4 0,-1-3 0,1 3 0,0-4 0,0 4 0,0-3 0,-1 3 0,1-4 0,0 0 0,0 0 0,0 0 0,-4 4 0,2-3 0,-2 3 0,0 0 0,3 1 0,-3 0 0,4-2 0,0-3 0,-1 0 0,1 0 0,0 0 0,0 0 0,0 0 0,-1 0 0,1 0 0,0 0 0,5 0 0,-4 0 0,5 0 0,-7 0 0,1 0 0,-4 4 0,-1 1 0,-4 4 0,-5 5 0,4-7 0,-3 2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46:38.456"/>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 67 16383,'69'0'0,"-6"0"0,-11 0 0,-8 0 0,18 0 0,-8 0 0,0 0 0,-2 0 0,-10 0 0,0 0 0,0 0 0,0 0 0,0 0 0,0 0 0,0 0 0,0 0 0,0 0 0,0 0 0,0 0 0,0 0 0,0-7 0,0 6 0,0-6 0,0 7 0,0 0 0,0-6 0,1 5 0,-1-6 0,0 1 0,-8 5 0,6-6 0,-14 7 0,14 0 0,-14 0 0,14-6 0,-6 5 0,8-6 0,0 7 0,-8 0 0,6 0 0,-6 0 0,0 0 0,-2 0 0,-14 0 0,5 0 0,-12 0 0,12 0 0,-11 0 0,4 0 0,0 0 0,-4 0 0,9 0 0,-6 0 0,1 0 0,3-4 0,-3-2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46:40.524"/>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 59 16383,'55'0'0,"-2"0"0,-19 0 0,6 0 0,-6 0 0,8 0 0,-8 0 0,6 0 0,-6 0 0,1 0 0,5 0 0,-14 0 0,14-7 0,-14 6 0,6-5 0,-8 6 0,0-6 0,8 5 0,-6-4 0,6 5 0,-14 0 0,5 0 0,-5 0 0,6 0 0,-6 0 0,4 0 0,-4 0 0,0 0 0,4 0 0,-10 0 0,11 0 0,-12 0 0,12 0 0,-12 0 0,6 0 0,3 0 0,-7 0 0,8 0 0,-5-6 0,-4 5 0,15-4 0,-14 5 0,14 0 0,-16 0 0,6 0 0,4 0 0,-9 0 0,15 0 0,-15 0 0,10 0 0,-4 0 0,6 0 0,-6 0 0,5 0 0,-12 0 0,6-5 0,-1 4 0,-4-3 0,9 4 0,-6-5 0,1 4 0,-1-4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47:12.709"/>
    </inkml:context>
    <inkml:brush xml:id="br0">
      <inkml:brushProperty name="width" value="0.3" units="cm"/>
      <inkml:brushProperty name="height" value="0.6" units="cm"/>
      <inkml:brushProperty name="color" value="#D9AEFF"/>
      <inkml:brushProperty name="tip" value="rectangle"/>
      <inkml:brushProperty name="rasterOp" value="maskPen"/>
    </inkml:brush>
  </inkml:definitions>
  <inkml:trace contextRef="#ctx0" brushRef="#br0">1 1 16383,'81'0'0,"-14"0"0,-5 0 0,-8 0 0,10 0 0,0 0 0,0 0 0,-10 0 0,-2 0 0,-1 0 0,-14 0 0,5 0 0,-18 0 0,0 0 0,-6 0 0,-2 0 0,-1 0 0,0 0 0,1 0 0,3 0 0,-3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48:07.208"/>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0 0 16383,'39'0'0,"-7"0"0,-22 0 0,0 0 0,9 0 0,-6 0 0,6 0 0,-5 0 0,2 0 0,6 0 0,-6 0 0,7 0 0,-6 0 0,1 0 0,-1 0 0,-1 0 0,2 0 0,0 0 0,-2 0 0,0 0 0,-4 0 0,15 0 0,-14 0 0,7 0 0,-5 0 0,-4 0 0,15 0 0,-14 0 0,9 0 0,-5 0 0,-4 0 0,11 0 0,-6 0 0,8 0 0,-8 0 0,6 0 0,-11 0 0,4 0 0,3 0 0,-7 0 0,7 0 0,-9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1:23:34.839"/>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3145 0 16383,'-72'0'0,"-7"0"0,6 0 0,22 0 0,-2 0 0,-1 0 0,-2 0 0,-15 0 0,-3 0 0,-6 0 0,-2 0 0,-6 0 0,-2 0 0,-5 0 0,-2 0 0,1 0 0,0 0 0,6 0 0,2 0 0,0 0 0,1 0 0,-1 0 0,2 0 0,14 0 0,4 0 0,6 0 0,-1 0 0,-8 0 0,3 0 0,-28 0 0,42 0 0,-2 0 0,-8 0 0,6 0 0,15 0 0,-12 0 0,-1 0 0,6 0 0,-21 0 0,9 0 0,-5 0 0,19 0 0,4 0 0,22 0 0,10 0 0,-4 0 0,2 0 0,-5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48:11.565"/>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1 1 16383,'48'0'0,"-4"0"0,-20 0 0,0 0 0,1 0 0,-1 0 0,0 0 0,-6 0 0,4 0 0,-10 0 0,10 0 0,-10 0 0,4 0 0,1 0 0,-6 0 0,16 0 0,-14 0 0,8 0 0,-5 0 0,-4 0 0,9 0 0,-4 0 0,-1 0 0,11 0 0,-14 0 0,8 0 0,-1 0 0,-7 0 0,8 0 0,-5 0 0,-4 4 0,11-3 0,-12 4 0,6-5 0,-1 0 0,-5 0 0,10 0 0,-5 0 0,0 0 0,3 0 0,-8 0 0,8 4 0,-3-3 0,-1 4 0,0-5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48:16.027"/>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0 1 16383,'47'0'0,"-5"0"0,-10 0 0,-6 0 0,6 0 0,0 0 0,-6 0 0,6 0 0,-8 0 0,1 0 0,-1 0 0,0 0 0,0 0 0,0 0 0,-6 0 0,4 0 0,-4 0 0,6 0 0,-6 0 0,5 0 0,-5 0 0,-1 0 0,6 0 0,-11 0 0,10 0 0,-10 0 0,4 0 0,0 0 0,-4 0 0,11 0 0,-12 0 0,16 0 0,-14 0 0,8 0 0,-5 0 0,-4 0 0,15 0 0,-14 0 0,7 0 0,1 0 0,-8 0 0,8 0 0,-7 0 0,-2 0 0,7 0 0,-4 0 0,1 0 0,3 0 0,-8 0 0,8 0 0,-3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49:01.181"/>
    </inkml:context>
    <inkml:brush xml:id="br0">
      <inkml:brushProperty name="width" value="0.3" units="cm"/>
      <inkml:brushProperty name="height" value="0.6" units="cm"/>
      <inkml:brushProperty name="color" value="#D9AEFF"/>
      <inkml:brushProperty name="tip" value="rectangle"/>
      <inkml:brushProperty name="rasterOp" value="maskPen"/>
    </inkml:brush>
  </inkml:definitions>
  <inkml:trace contextRef="#ctx0" brushRef="#br0">1 1 16383,'61'0'0,"-4"0"0,-23 0 0,16 0 0,-14 0 0,16 0 0,-10 0 0,10 0 0,-8 0 0,0 0 0,-4 0 0,-6 0 0,0 0 0,6 0 0,-14 0 0,15 0 0,-15 0 0,6 0 0,-8 0 0,-6 0 0,4 0 0,-4 0 0,0 0 0,4 0 0,-10 0 0,4 0 0,3 0 0,-6 0 0,6 0 0,-9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49:25.552"/>
    </inkml:context>
    <inkml:brush xml:id="br0">
      <inkml:brushProperty name="width" value="0.3" units="cm"/>
      <inkml:brushProperty name="height" value="0.6" units="cm"/>
      <inkml:brushProperty name="color" value="#D9AEFF"/>
      <inkml:brushProperty name="tip" value="rectangle"/>
      <inkml:brushProperty name="rasterOp" value="maskPen"/>
    </inkml:brush>
  </inkml:definitions>
  <inkml:trace contextRef="#ctx0" brushRef="#br0">0 1 16383,'95'0'0,"-1"0"0,1 0 0,0 0 0,-8 0 0,4 0 0,-13 0 0,-29 0 0,-33 0 0,-4 0 0,15 0 0,-14 0 0,7 0 0,1 0 0,-8 0 0,8 0 0,-7 0 0,-3 0 0,8 0 0,-3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49:27.619"/>
    </inkml:context>
    <inkml:brush xml:id="br0">
      <inkml:brushProperty name="width" value="0.3" units="cm"/>
      <inkml:brushProperty name="height" value="0.6" units="cm"/>
      <inkml:brushProperty name="color" value="#D9AEFF"/>
      <inkml:brushProperty name="tip" value="rectangle"/>
      <inkml:brushProperty name="rasterOp" value="maskPen"/>
    </inkml:brush>
  </inkml:definitions>
  <inkml:trace contextRef="#ctx0" brushRef="#br0">1 0 16383,'60'0'0,"-4"0"0,-14 0 0,10 0 0,2 0 0,0 0 0,8 0 0,-18 0 0,8 0 0,-10 0 0,0 7 0,0-6 0,0 5 0,0-6 0,0 0 0,0 7 0,10-6 0,-8 5 0,8-6 0,-10 0 0,0 0 0,0 7 0,0-6 0,0 5 0,-8-6 0,-2 0 0,-8 0 0,1 0 0,-8 0 0,0 0 0,-3 0 0,2 0 0,0 5 0,-2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49:44.072"/>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1 86 16383,'42'0'0,"1"0"0,-26 0 0,1 0 0,5 0 0,-12 0 0,12 0 0,-11 0 0,10 0 0,-10 0 0,10 0 0,-10 0 0,4 0 0,5 0 0,-8 0 0,8 0 0,-7 0 0,-3 0 0,10 0 0,-5 0 0,8 0 0,-8 0 0,7 0 0,-12 0 0,6 0 0,-1 0 0,-4 0 0,15 0 0,-15 0 0,9 0 0,-4 0 0,-6 0 0,16 0 0,-14 0 0,8 0 0,-5 0 0,-4 0 0,10 0 0,-10 0 0,10 0 0,-10 0 0,11 0 0,-6 0 0,1 0 0,5 0 0,-5 0 0,0 0 0,-2 0 0,0 0 0,-4 0 0,10 0 0,-4 0 0,6 0 0,-6 0 0,5 0 0,-5 0 0,0 0 0,4 0 0,-4 0 0,6 0 0,0 0 0,0 0 0,-6 0 0,13 0 0,-12 0 0,14 0 0,1 0 0,1 0 0,2 0 0,-5 0 0,-8 0 0,0 0 0,0 0 0,0 0 0,0 0 0,1 0 0,-1 0 0,0 0 0,-6 0 0,4 0 0,-4 0 0,6 0 0,0 0 0,0 0 0,0 0 0,0 0 0,9 0 0,-7 0 0,14 0 0,-14 0 0,25 0 0,-23 0 0,15 0 0,-11 0 0,-6 0 0,6 0 0,-14 0 0,5 0 0,-12 0 0,12 0 0,-5 0 0,6 0 0,0 0 0,0 0 0,0 0 0,-6 0 0,5 0 0,-6 0 0,8 0 0,-8 0 0,0 0 0,-3 0 0,4 0 0,-2 0 0,11 0 0,-14 0 0,7 0 0,1 0 0,-8 0 0,8 0 0,-7 0 0,4 0 0,-2-4 0,0 3 0,1-4 0,-6 5 0,12 0 0,-5 0 0,6 0 0,0 0 0,-6 0 0,4 0 0,-4 0 0,14 0 0,-12 0 0,10 0 0,-12 0 0,6 0 0,1 0 0,7 0 0,2 0 0,0 0 0,6 0 0,-6 0 0,8 0 0,-8 0 0,6 0 0,-14 0 0,6 0 0,-8 0 0,0 0 0,0 0 0,1 0 0,-1 0 0,-7 0 0,6 0 0,-5 0 0,14 0 0,-6 0 0,6 0 0,0 0 0,-6 0 0,17 0 0,-8 0 0,2 0 0,-12 0 0,-2 0 0,-5 0 0,0 0 0,4 0 0,-4 0 0,0 0 0,5 0 0,-12 0 0,12 0 0,-12 0 0,12 0 0,-5 0 0,6 0 0,0 0 0,0 0 0,8 0 0,2 0 0,0 0 0,6 0 0,-6 0 0,8 0 0,-8 0 0,17 0 0,-22 0 0,14 0 0,-19 0 0,-6 0 0,4 0 0,-10 0 0,4 0 0,3 0 0,-6 0 0,6 0 0,39 0 0,-35 0 0,42 0 0,-40 0 0,9 0 0,8 0 0,1 0 0,-1 0 0,0 0 0,9 0 0,-6-6 0,7 5 0,-10-6 0,0 7 0,0 0 0,0 0 0,0 0 0,0 0 0,-8 0 0,6 0 0,-6 0 0,8 0 0,-8 0 0,6 0 0,-6-6 0,8 5 0,-8-6 0,6 7 0,-6 0 0,0 0 0,6 0 0,-13 0 0,5 0 0,-8 0 0,0 0 0,0 0 0,11-5 0,-15 4 0,14-5 0,-17 6 0,7-5 0,1 4 0,-1-5 0,-6 6 0,4 0 0,4 0 0,0 0 0,6 0 0,-8 0 0,0 0 0,8 0 0,-6 0 0,7 0 0,-9-5 0,0 4 0,0-5 0,11 6 0,-9 0 0,9 0 0,-17 0 0,5 0 0,-6 0 0,8 0 0,-1 0 0,0 0 0,0 0 0,0-5 0,0 4 0,0-5 0,0 6 0,-6 0 0,5 0 0,-6 0 0,1 0 0,5 0 0,-5 0 0,10 0 0,-9 0 0,8 0 0,-15 0 0,4 0 0,1 0 0,-6 0 0,10 0 0,-3 0 0,-2 0 0,4 0 0,-8 0 0,7 0 0,-4 0 0,6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49:48.110"/>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1 24 16383,'57'0'0,"2"0"0,-25 0 0,8 0 0,0 0 0,-8 0 0,6-6 0,-6 4 0,8-4 0,0 6 0,0 0 0,0 0 0,0 0 0,0 0 0,-8 0 0,6 0 0,-13 0 0,13 0 0,-14 0 0,14 0 0,-14 0 0,6 0 0,-8 0 0,0 0 0,0 0 0,8 0 0,-6 0 0,6 0 0,-7 0 0,7 0 0,-6 0 0,14 0 0,-14 0 0,14 0 0,-14 0 0,25 0 0,-15 0 0,9 0 0,-5 0 0,-14 0 0,6 0 0,0 0 0,-5 0 0,13 0 0,-14 0 0,14 0 0,-14 0 0,14 0 0,-14 0 0,14 0 0,-14 0 0,14 0 0,-14 0 0,14 0 0,-14 0 0,14 0 0,-6 0 0,0 0 0,7 0 0,-7 0 0,8 0 0,-8 0 0,6 0 0,-14 0 0,14 0 0,5 0 0,-9 0 0,15 0 0,-25 0 0,14 0 0,-14 0 0,6 0 0,-7 0 0,-1 0 0,8 0 0,-6 0 0,6 0 0,0 0 0,-6 0 0,6 0 0,-8 0 0,8 0 0,-6 0 0,6 0 0,-8 0 0,1 0 0,-1 0 0,0 0 0,0 0 0,0 0 0,0 0 0,8 0 0,-6 0 0,6 0 0,-8 0 0,8 0 0,-5 0 0,5 0 0,-8 0 0,8 0 0,-6 0 0,6 0 0,-8 0 0,0 0 0,0 0 0,0 0 0,8 0 0,-6 0 0,7 0 0,-9 0 0,0 0 0,0 0 0,0 0 0,0 0 0,11 0 0,0 0 0,1 0 0,-4 0 0,-7 0 0,-1 0 0,8 0 0,-6 0 0,6 0 0,-8 0 0,0 0 0,-6 0 0,4 0 0,-4 0 0,6 0 0,1 0 0,-1 0 0,0 0 0,10 0 0,1 0 0,2 0 0,-5 0 0,-8 0 0,0 0 0,8 0 0,-6 0 0,15 0 0,-15 0 0,6 0 0,0 0 0,-6 0 0,6 0 0,0 0 0,-6 0 0,6 0 0,-8 0 0,0 0 0,0 0 0,0 0 0,1 0 0,-1 0 0,0 0 0,0 0 0,8 0 0,-6 0 0,6 0 0,11 0 0,-14 0 0,21 0 0,-24 0 0,7 0 0,-9 0 0,0 0 0,0 0 0,0 0 0,0 0 0,0 0 0,0 0 0,8 0 0,-6 0 0,6 0 0,-7 0 0,-1 0 0,0 0 0,-6 0 0,4 0 0,-4 0 0,0 0 0,4 0 0,-10 0 0,4 0 0,1 0 0,-6 0 0,10 0 0,-5-4 0,0 3 0,4-4 0,-8 5 0,15 0 0,-14 0 0,14 0 0,-9 0 0,6 0 0,-6 0 0,4 0 0,-4 0 0,6 0 0,-6 0 0,4 0 0,-10 0 0,11 0 0,-5 0 0,-1 0 0,6 0 0,-11 0 0,10 0 0,-10 0 0,10 0 0,-10 0 0,10 0 0,-10 0 0,11 0 0,-12 0 0,6 0 0,-1 0 0,-4 0 0,8 0 0,-2 0 0,-2 0 0,5 0 0,-10 0 0,10 0 0,-5 0 0,1 0 0,2 0 0,-1 0 0,-2 0 0,5 0 0,-4 0 0,-1 0 0,7 0 0,-5 0 0,6 0 0,0 0 0,0 0 0,0 0 0,8 0 0,-6 0 0,6 0 0,-8 0 0,8 0 0,-5 0 0,13 0 0,-14 0 0,6 0 0,-8 0 0,-6 0 0,4 0 0,-10 0 0,4 0 0,3 0 0,-6 0 0,6 0 0,-5 0 0,2 0 0,4 0 0,-4 0 0,-2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49:56.483"/>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0 143 16383,'53'0'0,"-5"0"0,-16 0 0,2 0 0,0 0 0,6 0 0,-6 0 0,18 0 0,-8 0 0,8 0 0,0 0 0,-8 0 0,8 0 0,-10 0 0,0 0 0,0 0 0,-8 0 0,6 0 0,-14 0 0,14 0 0,-14 0 0,14 0 0,-6 0 0,8 0 0,0 0 0,1 0 0,-1 0 0,0 0 0,0 0 0,0 0 0,-8 0 0,-2 0 0,-8 0 0,0 0 0,8 0 0,-12 0 0,10 0 0,-12 0 0,6 0 0,0 0 0,1 0 0,-1 0 0,18 0 0,-13 0 0,14 0 0,-11 0 0,-6 0 0,6 0 0,-8 0 0,8 0 0,-6 0 0,7 0 0,-1 0 0,-6 0 0,14 0 0,-6 0 0,0 0 0,6 0 0,-6 0 0,8 0 0,0 0 0,0 0 0,0 0 0,0 0 0,0 0 0,0 0 0,0 0 0,0 0 0,0 0 0,-8 0 0,6 0 0,-5 0 0,-1 0 0,-2 0 0,0 0 0,-6 0 0,14 0 0,-14 0 0,6 0 0,-8 0 0,8 0 0,-6 0 0,14 0 0,-14-6 0,6 5 0,1-4 0,-7 5 0,6 0 0,-8 0 0,8-7 0,-6 6 0,6-5 0,-8 6 0,0 0 0,0 0 0,0 0 0,8 0 0,-5 0 0,5 0 0,-8 0 0,0 0 0,0 0 0,0 0 0,0 0 0,0 0 0,0-6 0,8 5 0,-6-4 0,6 5 0,1 0 0,-7-6 0,14 5 0,-14-5 0,6 6 0,0 0 0,-6 0 0,6 0 0,-8 0 0,0 0 0,0-5 0,0 4 0,1-5 0,9 1 0,-7 4 0,2-5 0,-7 6 0,-4 0 0,6 0 0,0 0 0,0 0 0,1 0 0,7 0 0,-6 0 0,6-5 0,-8 4 0,0-5 0,0 6 0,0 0 0,0 0 0,0 0 0,0 0 0,0 0 0,11 0 0,-14 0 0,12 0 0,-15 0 0,0 0 0,4-5 0,-4 4 0,6-5 0,0 6 0,1 0 0,-1 0 0,0 0 0,0 0 0,8 0 0,2 0 0,8 0 0,0 0 0,0 0 0,0 0 0,10 0 0,-8 0 0,8 0 0,-10 0 0,0 0 0,0 0 0,0 0 0,-8 0 0,-2 0 0,11 0 0,-14 0 0,14 0 0,-19-5 0,0 4 0,0-5 0,0 6 0,0-5 0,-6 4 0,5-5 0,-12 6 0,12 0 0,-12 0 0,12 0 0,-11 0 0,4 0 0,5 0 0,-9 0 0,9 0 0,-6 0 0,-4 0 0,8 0 0,-3-4 0,-1 3 0,4-8 0,-7 8 0,13-4 0,12 5 0,13 0 0,14 0 0,0 0 0,-10 0 0,-2 0 0,-10 0 0,0 0 0,-8 0 0,-8 0 0,-3 0 0,-12 0 0,12 0 0,-12 5 0,6-4 0,-1 3 0,-4 1 0,10-4 0,-10 3 0,10 2 0,-4-5 0,0 4 0,5-5 0,-12 0 0,6 0 0,2 5 0,-1-4 0,3 3 0,-5-4 0,-1 0 0,0 0 0,1 0 0,3 0 0,-8 0 0,10 0 0,-3 0 0,0 0 0,-2 0 0,1 0 0,-6 0 0,16 0 0,-14 0 0,8 0 0,-7 0 0,-2 0 0,7 0 0,-4 0 0,1 0 0,3 0 0,-8 0 0,8 0 0,-3 0 0,0 0 0,3 0 0,-8 0 0,8 5 0,-3-4 0,4 3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50:34.624"/>
    </inkml:context>
    <inkml:brush xml:id="br0">
      <inkml:brushProperty name="width" value="0.05" units="cm"/>
      <inkml:brushProperty name="height" value="0.05" units="cm"/>
      <inkml:brushProperty name="color" value="#E71224"/>
    </inkml:brush>
  </inkml:definitions>
  <inkml:trace contextRef="#ctx0" brushRef="#br0">0 1 24575,'17'0'0,"1"0"0,0 0 0,-2 0 0,-6 0 0,6 0 0,-4 0 0,10 0 0,-4 0 0,0 0 0,-2 0 0,1 0 0,1 0 0,-1 0 0,6 0 0,-5 0 0,0 0 0,4 0 0,-4 0 0,6 0 0,8 0 0,-6 0 0,7 0 0,-16 0 0,6 0 0,-5 0 0,0 0 0,4 0 0,-10 0 0,4 0 0,0 0 0,-4 0 0,11 0 0,-12 0 0,6 0 0,-7 0 0,0 0 0,0 0 0,0 0 0,0 0 0,0 0 0,0 0 0,0 0 0,0 0 0,-4 0 0,-2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50:45.109"/>
    </inkml:context>
    <inkml:brush xml:id="br0">
      <inkml:brushProperty name="width" value="0.05" units="cm"/>
      <inkml:brushProperty name="height" value="0.05" units="cm"/>
      <inkml:brushProperty name="color" value="#E71224"/>
    </inkml:brush>
  </inkml:definitions>
  <inkml:trace contextRef="#ctx0" brushRef="#br0">1 0 24575,'16'0'0,"-5"0"0,6 0 0,-7 0 0,0 0 0,6 0 0,-4 0 0,4 0 0,-6 0 0,0 0 0,0 0 0,1 0 0,5 0 0,-4 0 0,4 0 0,-6 0 0,0 0 0,0 0 0,0 0 0,0 0 0,0 0 0,0 0 0,1 0 0,-1 0 0,0 0 0,0 0 0,0 0 0,0 0 0,0 0 0,0 0 0,0 0 0,0 0 0,0 0 0,0 0 0,1 0 0,5 0 0,-4 0 0,4 0 0,-6 0 0,6 0 0,-4 0 0,4 0 0,0 0 0,-4 0 0,4 0 0,-5 0 0,-1 0 0,0 0 0,0 0 0,0 0 0,0 0 0,0 0 0,0 0 0,0 0 0,0 0 0,-4 0 0,-2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1:29:47.11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 16383,'51'0'0,"-7"0"0,-24 0 0,-6 0 0,4 0 0,2 0 0,-4 0 0,3 0 0,-6 0 0,5 0 0,-3 0 0,6 0 0,-3 0 0,-3 0 0,5 0 0,-7 0 0,3 0 0,0 0 0,0 0 0,0 0 0,0 0 0,0 0 0,0 0 0,0 0 0,0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51:16.229"/>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2513 0 16383,'-46'0'0,"10"0"0,19 0 0,-7 0 0,10 0 0,-16 0 0,12 0 0,-14 0 0,6 0 0,-6 0 0,8 0 0,-8 0 0,6 0 0,-6 0 0,-1 0 0,-1 0 0,0 0 0,-6 0 0,14 0 0,-14 0 0,6 0 0,0 0 0,-6 0 0,14 0 0,-14 0 0,6 0 0,0 0 0,-6 0 0,14 0 0,-14 0 0,13 0 0,-5 0 0,8 0 0,-8 0 0,6 0 0,-6 0 0,8 0 0,0 0 0,0 0 0,0 0 0,0 0 0,-8 0 0,5 0 0,-5 0 0,8 0 0,-8 0 0,6 0 0,-6 0 0,8 0 0,-8 0 0,6 0 0,-6 0 0,8 0 0,0 0 0,-9 0 0,7 0 0,-6 0 0,8 0 0,0 0 0,0 0 0,0 0 0,6 0 0,-4 0 0,4 0 0,0 0 0,1 0 0,1 0 0,5 0 0,-12 0 0,11 0 0,-4 0 0,-5 0 0,8 0 0,-7 0 0,-1 0 0,8 0 0,-8 0 0,5 0 0,4 0 0,-8 0 0,-2 0 0,4 0 0,-2 0 0,5 0 0,4 0 0,-8 0 0,3 0 0,0 0 0,-3 0 0,8 0 0,-8 0 0,3 0 0,1 0 0,-4 0 0,7 5 0,-7-4 0,4 3 0,-1-4 0,-3 0 0,8 0 0,-8 0 0,3 0 0,0 0 0,2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51:23.862"/>
    </inkml:context>
    <inkml:brush xml:id="br0">
      <inkml:brushProperty name="width" value="0.05" units="cm"/>
      <inkml:brushProperty name="height" value="0.05" units="cm"/>
      <inkml:brushProperty name="color" value="#E71224"/>
    </inkml:brush>
  </inkml:definitions>
  <inkml:trace contextRef="#ctx0" brushRef="#br0">0 1 24575,'10'0'0,"0"0"0,7 0 0,1 0 0,0 0 0,-2 0 0,-6 0 0,6 0 0,2 0 0,0 0 0,5 0 0,-6 0 0,7 0 0,1 0 0,-1 0 0,-6 0 0,4 0 0,-4 0 0,6 0 0,0 0 0,-6 0 0,5 0 0,-6 0 0,1 0 0,5 0 0,-12 0 0,6 0 0,-7 0 0,0 0 0,0 0 0,0 0 0,0 0 0,0 0 0,0 0 0,0 0 0,1 0 0,-1 0 0,0 0 0,0 0 0,0 0 0,0 0 0,0 0 0,-4 0 0,-2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51:28.227"/>
    </inkml:context>
    <inkml:brush xml:id="br0">
      <inkml:brushProperty name="width" value="0.05" units="cm"/>
      <inkml:brushProperty name="height" value="0.05" units="cm"/>
      <inkml:brushProperty name="color" value="#E71224"/>
    </inkml:brush>
  </inkml:definitions>
  <inkml:trace contextRef="#ctx0" brushRef="#br0">0 21 24575,'10'0'0,"0"0"0,0 0 0,1 0 0,-1 0 0,0 0 0,0 0 0,0 0 0,0 0 0,0 0 0,0 0 0,0 0 0,0 0 0,0 0 0,0 0 0,1 0 0,-1 0 0,0 0 0,0 0 0,0 0 0,0 0 0,0 0 0,0-4 0,0 2 0,0-2 0,0 4 0,0 0 0,1 0 0,-1 0 0,0 0 0,0-4 0,0 2 0,0-2 0,0 4 0,0 0 0,0 0 0,0 0 0,0 0 0,1 0 0,-1 0 0,0 0 0,0 0 0,0 0 0,0 0 0,0 0 0,0 0 0,0 0 0,0 0 0,0 0 0,0 0 0,7 0 0,-6 0 0,6 0 0,-7 0 0,0 0 0,0 0 0,0 0 0,0 0 0,0 0 0,0 0 0,0 0 0,1 0 0,-6 0 0,0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52:09.772"/>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1 107 16383,'67'0'0,"-14"0"0,-13-6 0,-14 4 0,7-4 0,-1 6 0,-6 0 0,6-6 0,-8 5 0,0-4 0,0 5 0,0 0 0,0 0 0,0 0 0,-6 0 0,5 0 0,-5 0 0,-1 0 0,6 0 0,-11 0 0,10 0 0,-10 0 0,4 0 0,0 0 0,-4 0 0,9 0 0,-4 0 0,-1 0 0,12 0 0,-16 0 0,9 0 0,-6 0 0,2 0 0,-1 0 0,5 0 0,-4 0 0,0 0 0,5-6 0,-4 5 0,0-4 0,4 5 0,-4 0 0,6 0 0,0 0 0,-6 0 0,5 0 0,-5 0 0,6 0 0,0 0 0,0 0 0,0 0 0,0 0 0,0 0 0,-6 0 0,5 0 0,-5 0 0,6 0 0,-6 0 0,4 0 0,-4-6 0,0 5 0,4-4 0,-10 5 0,11 0 0,-6 0 0,1 0 0,5 0 0,-12-5 0,12 4 0,-5-3 0,6 4 0,-6 0 0,4 0 0,-10 0 0,11 0 0,-12 0 0,12 0 0,-12-5 0,12 4 0,-11-4 0,10 5 0,-10 0 0,10 0 0,-10 0 0,10-5 0,-4 4 0,0-5 0,5 6 0,-5 0 0,-1 0 0,6 0 0,-11 0 0,10-5 0,-4 4 0,6-5 0,-6 6 0,5 0 0,-6 0 0,8 0 0,-1 0 0,0-5 0,-6 4 0,4-5 0,-4 6 0,0 0 0,4 0 0,-4 0 0,0 0 0,5 0 0,-5 0 0,6 0 0,0 0 0,-6 0 0,4 0 0,-4 0 0,0 0 0,4 0 0,-4 0 0,0 0 0,5 0 0,-5 0 0,-1 0 0,6 0 0,-5 0 0,0 0 0,4 0 0,-10 0 0,10 0 0,-4 0 0,0 0 0,5 0 0,-5 0 0,6 0 0,0 0 0,0 0 0,0 0 0,0 0 0,0 0 0,8 0 0,-6 0 0,6 0 0,0 0 0,-5 0 0,13 0 0,-14 0 0,14 0 0,-6 0 0,0 0 0,6 0 0,-6 0 0,0 0 0,6 0 0,-14 0 0,14 0 0,-14 0 0,14 0 0,-14 0 0,6 0 0,-7 0 0,7 0 0,-6 6 0,6-5 0,0 4 0,-6-5 0,6 0 0,0 0 0,-6 0 0,6 0 0,-8 0 0,0 0 0,1 0 0,-1 0 0,0 0 0,0 0 0,8 0 0,-6 0 0,6 0 0,0 0 0,-6 0 0,14 0 0,-6 0 0,0 0 0,6 0 0,-6 7 0,8-6 0,10 5 0,2-6 0,1 0 0,6 0 0,-7 0 0,10 0 0,-10 0 0,8 0 0,-18 0 0,8 0 0,-10 0 0,0 0 0,10 0 0,-8 0 0,8 0 0,-10 0 0,0 0 0,0 0 0,10 0 0,-7 0 0,16 0 0,-7 0 0,0 0 0,8 0 0,-8 0 0,0 0 0,8 0 0,-18 0 0,8 0 0,-10 0 0,0 0 0,-8 0 0,6 0 0,-14 0 0,14 0 0,-6 0 0,8 0 0,-8 0 0,6 0 0,-5 0 0,7 0 0,-8 0 0,6 0 0,-6 7 0,8-6 0,0 5 0,0-6 0,0 7 0,-8-6 0,6 5 0,-6 1 0,0-6 0,6 5 0,-14 0 0,14-5 0,-14 4 0,14-5 0,-6 0 0,1 0 0,5 0 0,-14 0 0,14 0 0,-14 6 0,6-5 0,-8 5 0,-6-6 0,4 0 0,-10 0 0,4 0 0,-6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1:52:15.264"/>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1 61 16383,'48'0'0,"-8"0"0,-23 0 0,0 0 0,1 0 0,13 0 0,-11 0 0,20 0 0,-14 0 0,14 0 0,-6 0 0,8 0 0,0 0 0,10 0 0,2 0 0,0 0 0,8 0 0,-8 0 0,0 0 0,-2 0 0,-10 0 0,0 0 0,10 0 0,-16 0 0,14 0 0,-24 0 0,14 0 0,-14 0 0,14 0 0,-14 0 0,6 0 0,-8 0 0,1 0 0,7 0 0,-6 0 0,6 0 0,0 0 0,-6 0 0,6 0 0,0 0 0,-6 0 0,6 0 0,-8 0 0,0 0 0,8 0 0,-5 0 0,5 0 0,-8 0 0,8 0 0,-6 0 0,6 0 0,-8 0 0,8 0 0,-6 0 0,6 0 0,-8 0 0,0 0 0,1 0 0,-1 0 0,0 0 0,0 0 0,0 0 0,8 0 0,-6 0 0,6 0 0,-8 0 0,0 0 0,8 0 0,-6 0 0,7 0 0,-1 0 0,-6 0 0,6 0 0,0 0 0,-6 0 0,6-11 0,0 8 0,-6-7 0,6 10 0,0 0 0,-6 0 0,6-6 0,-7 5 0,-1-4 0,0 5 0,0 0 0,0 0 0,0 0 0,0 0 0,8 0 0,-12 0 0,11 0 0,-14 0 0,8 0 0,-1 0 0,0 0 0,0 0 0,0 0 0,-6 0 0,4 0 0,-4 0 0,6 0 0,0 0 0,0 0 0,-6 0 0,5 0 0,-5 0 0,6 0 0,0-6 0,0 5 0,-6-4 0,4 5 0,-4 0 0,6 0 0,1 0 0,-1-6 0,0 5 0,-6-5 0,4 6 0,-4 0 0,6 0 0,0 0 0,0 0 0,0 0 0,0 0 0,9 0 0,-7 0 0,14 0 0,-14 0 0,6 0 0,-8 0 0,8 0 0,-6 0 0,6 0 0,-8 0 0,0 0 0,0 0 0,1 0 0,-8 0 0,6 0 0,-5 0 0,6 0 0,0 0 0,0 0 0,0 0 0,0 0 0,-6 0 0,5 0 0,3 0 0,0 0 0,6 0 0,-8 0 0,0 0 0,0 0 0,0 0 0,8 0 0,-6 0 0,6 0 0,0 0 0,-6 0 0,14 0 0,-13 0 0,13 0 0,-6 0 0,0 0 0,6 0 0,-14 0 0,14 0 0,-6 0 0,8 0 0,-8 0 0,6 0 0,-6 0 0,0 0 0,6 0 0,-14 0 0,14 0 0,-13 0 0,13 0 0,-14 0 0,14 0 0,-14 0 0,14 0 0,-14 0 0,14 0 0,-6 0 0,8 0 0,0 0 0,0 0 0,10 0 0,-8 0 0,8 0 0,0 0 0,-8 0 0,18 0 0,-18 0 0,18 0 0,-18 0 0,18 0 0,-8 0 0,10 0 0,0 0 0,-10 0 0,-2 0 0,-10 0 0,0 0 0,0 0 0,-8 0 0,6 0 0,-14 0 0,14 0 0,-14 0 0,6 0 0,0 0 0,-6 0 0,6 0 0,1 0 0,-7 0 0,6 0 0,0 7 0,-6-6 0,14 5 0,-14-6 0,14 0 0,-6 0 0,8 0 0,0 0 0,0 0 0,0 0 0,-8 6 0,6-5 0,-6 5 0,0-6 0,6 6 0,-5-5 0,-1 6 0,6-7 0,-6 6 0,0-5 0,6 6 0,-6-7 0,8 0 0,-8 0 0,6 6 0,-14-5 0,14 6 0,-14-7 0,14 0 0,-14 0 0,14 6 0,-14-5 0,7 6 0,-1-7 0,-6 0 0,14 0 0,-14 0 0,6 5 0,0-4 0,-6 5 0,14-6 0,-6 0 0,0 0 0,-2 5 0,0-4 0,-6 5 0,7-6 0,-9 5 0,0-4 0,-6 5 0,4-6 0,-10 0 0,4 0 0,0 13 0,10-9 0,8 9 0,8-13 0,0 0 0,0 0 0,10 0 0,2 0 0,1 0 0,18 0 0,-16 0 0,18 0 0,-11 0 0,0 0 0,11 0 0,-8 0 0,8 0 0,-11 0 0,-9 0 0,6 0 0,-7 0 0,0 0 0,8 0 0,-18 0 0,8 0 0,-10 0 0,0 0 0,10 0 0,-8 0 0,8 0 0,-10 0 0,-8 0 0,6 0 0,-6 0 0,0 0 0,6 0 0,-5 0 0,7 0 0,0 0 0,9 0 0,-6 0 0,7 0 0,-10 0 0,0 0 0,0 0 0,0 0 0,0 0 0,0 0 0,0 0 0,0 0 0,-8 0 0,6 0 0,-14 0 0,14 0 0,-14 0 0,14 0 0,-14 0 0,6 0 0,0 0 0,-5 0 0,13 0 0,-6 0 0,0 0 0,6 0 0,-14 0 0,14 0 0,-14 0 0,0 0 0,-4 0 0,-4 0 0,0 0 0,5 0 0,-12-5 0,12 4 0,-5-3 0,0 4 0,4 0 0,-10 0 0,4 0 0,3 0 0,-7 0 0,7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2:42:08.07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 16383,'96'0'0,"0"0"0,1 0 0,-1 0 0,0 0 0,0 0 0,0 0 0,0 0 0,2 0 0,-1 0 0,-8 0 0,-10 0 0,-17 0 0,38 0 0,-78 0 0,-1 0 0,-71 0 0,30 4 0,-31-3 0,46 8 0,0-7 0,5 2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2:42:13.16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1894 1 16383,'-56'0'0,"6"0"0,32 0 0,-12 0 0,10 0 0,-6 0 0,-5 0 0,12 0 0,-14 0 0,1 0 0,6 0 0,-14 0 0,6 0 0,-8 0 0,8 0 0,-6 0 0,6 0 0,-8 0 0,-10 0 0,8 0 0,-8 0 0,18 0 0,-6 0 0,6 0 0,0 0 0,-6 0 0,14 0 0,-6 5 0,7-4 0,1 5 0,0-6 0,6 0 0,-4 0 0,4 0 0,0 0 0,2 4 0,-5-3 0,8 4 0,-8-5 0,5 0 0,-2 5 0,0-4 0,2 5 0,-5-6 0,9 0 0,-15 5 0,15-4 0,-11 5 0,5-6 0,1 4 0,-6-3 0,11 4 0,-10-5 0,10 0 0,-10 0 0,10 0 0,-4 0 0,-5 0 0,8 0 0,-8 0 0,1 0 0,7 0 0,-8 0 0,6 0 0,4 0 0,-8 0 0,4 0 0,-1 0 0,-3 0 0,8 0 0,-8 0 0,3 0 0,0 0 0,-3 0 0,8 0 0,-8 0 0,3 0 0,0 0 0,2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2:42:15.72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1783 1 16383,'-65'0'0,"5"0"0,26 0 0,-15 0 0,12 0 0,-24 0 0,6 0 0,1 0 0,-7 0 0,16 0 0,-16 0 0,7 0 0,-1 0 0,4 0 0,-1 0 0,7 0 0,-6 0 0,9 0 0,0 0 0,0 0 0,0 0 0,0 0 0,-1 0 0,9 0 0,-6 0 0,14 0 0,-6 0 0,14 0 0,-4 0 0,10 0 0,-10 0 0,10 0 0,-4 0 0,-3 0 0,6 0 0,-6 0 0,5 0 0,-2 0 0,0 0 0,-5 0 0,10 0 0,-10 0 0,-1 0 0,5 0 0,-4 0 0,7 0 0,-4 0 0,2 0 0,-5 0 0,10 0 0,-8 0 0,3 0 0,1 0 0,-5 0 0,9 0 0,-8 0 0,4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2:43:09.008"/>
    </inkml:context>
    <inkml:brush xml:id="br0">
      <inkml:brushProperty name="width" value="0.1" units="cm"/>
      <inkml:brushProperty name="height" value="0.1" units="cm"/>
      <inkml:brushProperty name="color" value="#AE198D"/>
      <inkml:brushProperty name="inkEffects" value="galaxy"/>
      <inkml:brushProperty name="anchorX" value="-141737.14063"/>
      <inkml:brushProperty name="anchorY" value="-100910.51563"/>
      <inkml:brushProperty name="scaleFactor" value="0.5"/>
    </inkml:brush>
  </inkml:definitions>
  <inkml:trace contextRef="#ctx0" brushRef="#br0">0 91 24575,'21'0'0,"-2"0"0,10 0 0,-5 0 0,8 0 0,-6 0 0,6 0 0,-8 0 0,8 0 0,2 0 0,0 0 0,7 0 0,-7 0 0,8 0 0,0 0 0,9 0 0,-6 0 0,16 0 0,5 0 0,1 0 0,8 0 0,-11 0 0,12 0 0,-10 0 0,10 0 0,-12 0 0,0 0 0,-1 0 0,-8 0 0,6 0 0,-16 0 0,6 0 0,1 0 0,-7 0 0,16 0 0,-16 0 0,16 0 0,-17 0 0,18 0 0,-18 0 0,18 0 0,-8 0 0,0 0 0,8 0 0,-18 0 0,18 0 0,-18 0 0,8 0 0,-10 0 0,0 0 0,0 0 0,0 0 0,10 0 0,-8 0 0,8 0 0,-10 0 0,10 0 0,-8 0 0,8 0 0,-10 0 0,0 0 0,0 0 0,0 0 0,10 0 0,-7 0 0,6 0 0,-9 0 0,10 0 0,-7 0 0,6 0 0,1 0 0,-7 0 0,6 0 0,1 0 0,-7 0 0,16 0 0,-17 0 0,18-14 0,-18 10 0,18-10 0,-8 14 0,0 0 0,-2 0 0,-10 0 0,0 0 0,-8 0 0,-2 0 0,0 0 0,-6 0 0,14 0 0,-13 0 0,5 0 0,0 0 0,-6-5 0,14 3 0,-14-3 0,6 5 0,-8 0 0,8 0 0,-6-5 0,6 3 0,-8-3 0,-6 5 0,13 0 0,-11 0 0,5-5 0,-2 4 0,-5-3 0,6 4 0,0 0 0,0 0 0,0 0 0,0-5 0,0 3 0,1-3 0,-1 5 0,0 0 0,0 0 0,0 0 0,0 0 0,0 0 0,8 0 0,-6-6 0,6 5 0,-8-4 0,9 5 0,-7 0 0,6 0 0,0 0 0,-6 0 0,6 0 0,0 0 0,-6 0 0,14 0 0,-14 0 0,14 0 0,-6 0 0,0 0 0,6 0 0,-6 0 0,1 0 0,5 0 0,-14 0 0,14 0 0,-14 0 0,14 0 0,-14 0 0,14 0 0,-6 0 0,0 0 0,6 0 0,-6 0 0,0 0 0,6 0 0,-14 0 0,14 0 0,-6 0 0,9 0 0,-1 0 0,0 0 0,0 0 0,0 0 0,9 0 0,-6 0 0,7 0 0,-10 0 0,9 0 0,-6 0 0,16 0 0,-16 0 0,16 0 0,-6 0 0,8 0 0,1 0 0,0 0 0,0 0 0,-10 0 0,-2 0 0,-10 0 0,-8 0 0,6 0 0,-14 0 0,14 0 0,-13 0 0,13 0 0,-14 0 0,14 0 0,-6 0 0,0 0 0,6 0 0,-14 0 0,14 0 0,-14 0 0,6 0 0,-8 0 0,-6 0 0,5 0 0,-12 0 0,6 0 0,-7 0 0,0 0 0,0 0 0,-5 4 0,0 2 0,-5-1 0,0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2:43:23.825"/>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0 25 16383,'38'0'0,"1"0"0,-27 0 0,4 0 0,0 0 0,-4 0 0,11 0 0,-12 0 0,12 0 0,-5 0 0,0 0 0,4 0 0,4 0 0,0 0 0,6 0 0,-8 0 0,0 0 0,0 0 0,8 0 0,-6 0 0,7 0 0,-1 0 0,-6 0 0,6 0 0,0 0 0,-6-11 0,6 9 0,0-9 0,-6 11 0,6 0 0,0 0 0,-6 0 0,14 0 0,-13 0 0,13 0 0,-14 0 0,14 0 0,-14 0 0,14 0 0,-14 0 0,14 0 0,-14 0 0,6 0 0,0 0 0,-6 0 0,14 0 0,-14 0 0,14 0 0,-13 0 0,13 0 0,-14 0 0,14 0 0,-14 0 0,6 0 0,0 0 0,-6 0 0,6 0 0,0 0 0,-6 0 0,14 0 0,-14 0 0,14 0 0,-13 0 0,5 0 0,0 0 0,-6 0 0,6 0 0,-8 0 0,0 0 0,0 0 0,0 0 0,0 0 0,0 0 0,0 0 0,-6 0 0,5 0 0,-11 0 0,10 0 0,-4 0 0,0 0 0,4 0 0,-10 0 0,11 0 0,-12 0 0,12 0 0,-12 0 0,12 0 0,-5 0 0,0 0 0,12 0 0,-10 0 0,12 0 0,-8 0 0,0 0 0,8 0 0,-6 0 0,6 0 0,-7 0 0,-1 0 0,0 0 0,-6 0 0,4 0 0,-10 0 0,4 0 0,3 0 0,-6 0 0,6 0 0,-5 0 0,-3 4 0,8-2 0,-3 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9T11:30:02.606"/>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0 1 16383,'43'0'0,"-3"0"0,-19 0 0,14 0 0,8 0 0,16 0 0,3 0 0,-7 0 0,8 0 0,5 0 0,25 0 0,-27 0 0,1 0 0,24 0 0,-14 11 0,2-4 0,18 1 0,-12 0 0,-26 3 0,-2 0 0,23-3 0,10-1 0,-23-1 0,-26-1 0,-5-5 0,5 0 0,-8 0 0,8 0 0,-6 0 0,6 0 0,-7 0 0,-1 0 0,0 0 0,1 0 0,-1 5 0,0-4 0,1 9 0,-1-9 0,-6 9 0,5-4 0,-12-1 0,12 5 0,-11-9 0,11 9 0,-12-9 0,6 4 0,-1 0 0,11 1 0,-7 1 0,11-3 0,-13-4 0,6 0 0,-5 0 0,3 0 0,-4 0 0,7 0 0,-7 0 0,4 0 0,-4 0 0,7 0 0,7 0 0,-6 0 0,6 0 0,0 0 0,-6 0 0,14 0 0,-14 0 0,14 0 0,-6 0 0,0 0 0,6 0 0,-6 0 0,8 0 0,-8 0 0,14 0 0,4 0 0,2 0 0,3 0 0,-16 0 0,1 0 0,0 0 0,-8 0 0,5 0 0,-5 0 0,0 0 0,6 0 0,-14 0 0,6 0 0,-7 0 0,7 0 0,-6 0 0,6 0 0,0 0 0,2 0 0,0 0 0,6 0 0,-6 0 0,8 0 0,-1 0 0,-7 0 0,-2 0 0,0 0 0,-5 0 0,5 0 0,-8 0 0,0 0 0,1 0 0,-1 0 0,0 0 0,1 0 0,-1 0 0,0 0 0,-6 0 0,5 0 0,-5 0 0,0 0 0,5 0 0,-11 0 0,4 0 0,-6 0 0,0 0 0,-5 0 0,3 0 0,-52 21 0,10-10 0,-36 16 0,35-20 0,11-3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2:43:27.661"/>
    </inkml:context>
    <inkml:brush xml:id="br0">
      <inkml:brushProperty name="width" value="0.3" units="cm"/>
      <inkml:brushProperty name="height" value="0.6" units="cm"/>
      <inkml:brushProperty name="color" value="#FF9300"/>
      <inkml:brushProperty name="tip" value="rectangle"/>
      <inkml:brushProperty name="rasterOp" value="maskPen"/>
    </inkml:brush>
  </inkml:definitions>
  <inkml:trace contextRef="#ctx0" brushRef="#br0">1 50 16383,'49'0'0,"-12"0"0,-14 0 0,-12 0 0,12 0 0,-11 0 0,10 0 0,-4 0 0,0 0 0,4 0 0,-4 0 0,6 0 0,0 0 0,1 0 0,-1 0 0,8-6 0,-6 5 0,6-6 0,-8 7 0,8 0 0,-6-5 0,6 4 0,0-5 0,-6 6 0,6 0 0,-7 0 0,7 0 0,-6 0 0,6 0 0,-8 0 0,0 0 0,0 0 0,0 0 0,0 0 0,8 0 0,-6 0 0,6 0 0,-7 0 0,-1 0 0,0 0 0,0 0 0,0 0 0,0 0 0,0-5 0,0 4 0,8-5 0,-6 6 0,6 0 0,-7 0 0,-1 0 0,0 0 0,0 0 0,0 0 0,0 0 0,0-5 0,0 4 0,8-5 0,-6 6 0,14 0 0,-6 0 0,1 0 0,5 0 0,-14 0 0,6 0 0,0 0 0,-6 0 0,6 0 0,-8 0 0,0 0 0,0 0 0,8 0 0,-6 0 0,14 0 0,-13 0 0,13 0 0,-6 0 0,0 0 0,6 0 0,-6 0 0,8 0 0,0 0 0,0 0 0,0 0 0,0 0 0,-8 0 0,-2 0 0,-8 0 0,0 0 0,0 0 0,0 0 0,1 0 0,-1 0 0,0 0 0,8 0 0,-6 0 0,6 0 0,0 0 0,-6 0 0,6 0 0,0 0 0,-6 0 0,6 0 0,-14 0 0,5 0 0,-5 0 0,6 0 0,-6 0 0,4 0 0,-4 0 0,6 0 0,-6 0 0,5 0 0,-6 0 0,1 0 0,5 0 0,-11 0 0,4 0 0,3 0 0,-7 0 0,7 0 0,-4 0 0,1 0 0,-1 0 0,4 0 0,-3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2:43:36.535"/>
    </inkml:context>
    <inkml:brush xml:id="br0">
      <inkml:brushProperty name="width" value="0.05" units="cm"/>
      <inkml:brushProperty name="height" value="0.05" units="cm"/>
      <inkml:brushProperty name="color" value="#E71224"/>
    </inkml:brush>
  </inkml:definitions>
  <inkml:trace contextRef="#ctx0" brushRef="#br0">0 0 24575,'10'0'0,"7"0"0,0 0 0,7 0 0,-6 0 0,13 0 0,-3 0 0,0 0 0,10 0 0,-10 0 0,14 0 0,10 0 0,-8 0 0,18 0 0,-18 0 0,8 0 0,0 0 0,-8 0 0,8 0 0,-10 0 0,0 0 0,0 0 0,0 6 0,-8-4 0,6 4 0,-14-6 0,14 0 0,-14 0 0,6 0 0,-8 0 0,1 0 0,-1 0 0,0 0 0,-6 0 0,4 0 0,-4 0 0,6 0 0,-6 0 0,5 0 0,-12 0 0,12 0 0,-5 0 0,-1 0 0,6 0 0,-11 0 0,4 0 0,0 0 0,-4 0 0,4 0 0,-6 0 0,0 0 0,0 0 0,1 0 0,-1 0 0,0 0 0,0 0 0,0 0 0,0 0 0,0 0 0,0 0 0,0 0 0,0 5 0,0-4 0,1 3 0,-1-4 0,-5 5 0,0-4 0,-5 3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2:43:39.174"/>
    </inkml:context>
    <inkml:brush xml:id="br0">
      <inkml:brushProperty name="width" value="0.05" units="cm"/>
      <inkml:brushProperty name="height" value="0.05" units="cm"/>
      <inkml:brushProperty name="color" value="#E71224"/>
    </inkml:brush>
  </inkml:definitions>
  <inkml:trace contextRef="#ctx0" brushRef="#br0">1 1 24575,'10'0'0,"6"0"0,2 0 0,6 0 0,-6 0 0,5 0 0,3 0 0,0 0 0,6 0 0,-8 0 0,0 0 0,8 0 0,-6 0 0,14 0 0,-6 0 0,0 0 0,16 0 0,-14 0 0,16 0 0,0 0 0,2 0 0,10 0 0,12 0 0,-10 0 0,10 0 0,-12 0 0,0 0 0,-10 0 0,7 0 0,-16 0 0,6 0 0,-9 0 0,-7 0 0,5 0 0,-14 0 0,14 0 0,-14 0 0,6 0 0,-8 0 0,0 0 0,0 0 0,-6 0 0,5 0 0,-12 0 0,6 0 0,-7 0 0,0 0 0,0 0 0,-5 0 0,0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2:44:10.76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16383,'41'0'0,"-7"0"0,-24 0 0,0 0 0,17 0 0,-6 0 0,14 0 0,-18 0 0,6 0 0,-5 0 0,6 0 0,0 0 0,8 0 0,-6 0 0,6 0 0,-8 0 0,0 0 0,1 0 0,7 0 0,-6 0 0,6 0 0,-8 0 0,0 0 0,0 0 0,0 0 0,0 0 0,-6 0 0,5 0 0,-5 0 0,14 0 0,-6 0 0,6 0 0,-8 0 0,0 0 0,0 0 0,0 0 0,0 0 0,0 0 0,0 0 0,1 0 0,-1 0 0,-7 0 0,6 0 0,-5 0 0,6 0 0,0 0 0,0 0 0,-6 0 0,5 0 0,-6 0 0,1 0 0,5 0 0,-12 0 0,12 0 0,-5 0 0,0 0 0,4 0 0,-4 0 0,0 0 0,5 0 0,-12 0 0,12 0 0,-5 0 0,6 0 0,-6 0 0,4 0 0,-4 0 0,0 0 0,4 0 0,-10 0 0,11 0 0,-12 0 0,12 0 0,-12 0 0,6 0 0,2 0 0,-7 0 0,7 0 0,-4 0 0,0 0 0,1 0 0,3 0 0,-8 5 0,8-4 0,-3 3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2:44:15.78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16383,'46'0'0,"-8"0"0,-27 0 0,-1 0 0,15 0 0,-11 0 0,11 0 0,-10 0 0,-4 0 0,8 0 0,-3 0 0,-1 0 0,4 0 0,-7 0 0,7 0 0,-4 0 0,1 0 0,3 0 0,-8 0 0,8 0 0,-3 0 0,0 0 0,4 0 0,-8 0 0,9 0 0,-5 0 0,-1 0 0,4 0 0,-7 0 0,7 4 0,-4-3 0,1 4 0,-1-5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2:44:39.241"/>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0 89 16383,'41'0'0,"-7"0"0,-24 0 0,0 0 0,9 0 0,-7 0 0,7 0 0,-4 0 0,1 0 0,-1 0 0,4 0 0,-7 0 0,7-5 0,-4 4 0,1-4 0,3 5 0,-8 0 0,8 0 0,-3 0 0,0 0 0,3-4 0,-8 3 0,8-4 0,-3 5 0,-1 0 0,4 0 0,-7 0 0,7 0 0,-4-4 0,1 3 0,3-4 0,-8 5 0,8 0 0,-3 0 0,0 0 0,5 0 0,-10 0 0,10 0 0,-5 0 0,6 0 0,-6 0 0,0 0 0,0 0 0,-4 0 0,9 0 0,1 0 0,-5 0 0,4 0 0,-7 0 0,-2 0 0,7 0 0,-4 0 0,1 0 0,3 0 0,-8 0 0,8 0 0,-3 0 0,0 0 0,3 0 0,-8 0 0,8 0 0,-3 0 0,-1 0 0,4 0 0,-7 0 0,7 0 0,-4 0 0,1 0 0,3 0 0,-1 0 0,-2 0 0,11 0 0,-15 0 0,16 0 0,-17 0 0,5 0 0,1 0 0,-6 0 0,12 0 0,-11 0 0,10 0 0,-10 0 0,4 0 0,0 0 0,-4 0 0,15 0 0,-14 0 0,8 0 0,-5 0 0,-4 0 0,8 0 0,-2 0 0,-2 0 0,6 0 0,-10 0 0,4 0 0,1 0 0,-6 0 0,12 0 0,-5 0 0,0 0 0,4 0 0,-10 0 0,10 0 0,-10 0 0,11 0 0,-12 0 0,12 0 0,-12 0 0,6 0 0,4 0 0,-3 0 0,11 0 0,-11 0 0,4 0 0,-4 0 0,0 0 0,5 0 0,-5 0 0,-1 0 0,6 0 0,-5 0 0,0 0 0,4 0 0,-4 0 0,6 0 0,0 0 0,0 0 0,1 6 0,-8-5 0,14 4 0,-11 1 0,6-5 0,-4 4 0,-10-5 0,10 0 0,-4 0 0,6 6 0,0-5 0,-6 4 0,5-5 0,-1 0 0,3 0 0,-2 0 0,-1 0 0,-4 0 0,0 0 0,5 0 0,-12 0 0,12 0 0,-12 0 0,12 0 0,-11 0 0,10 0 0,-10 0 0,4 0 0,0 0 0,-4 5 0,11-4 0,-12 3 0,12-4 0,-5 6 0,6-5 0,0 5 0,0-6 0,0 5 0,0-4 0,-6 5 0,5-6 0,-6 5 0,1-4 0,5 5 0,-5-1 0,6-4 0,0 5 0,0-6 0,0 0 0,0 0 0,0 0 0,0 0 0,-6 0 0,5 0 0,-5 5 0,6-4 0,0 5 0,0-6 0,0 0 0,0 0 0,0 5 0,0-4 0,0 5 0,8-6 0,-5 0 0,5 0 0,-8 5 0,0-4 0,0 5 0,0-6 0,0 0 0,0 0 0,0 0 0,0 0 0,0 0 0,1 0 0,-1 0 0,0 0 0,0 0 0,0 0 0,0 0 0,-6 0 0,12 0 0,-10 0 0,6 0 0,-3 0 0,-5 0 0,6 0 0,-7 0 0,6 0 0,-5 0 0,0 0 0,4 0 0,-10 0 0,10 0 0,-10 0 0,11 0 0,-12 0 0,12 0 0,-12 0 0,12 0 0,-11 0 0,10 0 0,-10 0 0,4 0 0,0 0 0,-4 0 0,11 0 0,-12 0 0,12 0 0,-12 0 0,12 0 0,-5 0 0,6 0 0,0 0 0,0 0 0,8 0 0,-6 0 0,14 0 0,-6 0 0,8 0 0,0 0 0,1 0 0,-1 0 0,0 0 0,0 0 0,9 0 0,-6 0 0,16 0 0,-6 0 0,-1 0 0,7 0 0,-16 0 0,16 0 0,-16-6 0,6 4 0,-9-4 0,0 0 0,1 4 0,-1-4 0,0 0 0,0 4 0,0-4 0,0 0 0,0 4 0,0-10 0,0 10 0,0-4 0,-8 0 0,16 5 0,-14-4 0,16-2 0,-10 6 0,0-5 0,0-1 0,10 6 0,-8-5 0,18-1 0,-18 5 0,18-5 0,-18 7 0,8-7 0,0 6 0,-8-5 0,8 6 0,-10-7 0,0 6 0,0-5 0,0 6 0,0 0 0,-8-6 0,6 5 0,-14-4 0,6-1 0,-8 5 0,1-4 0,-1 5 0,-6-5 0,-2 4 0,0-3 0,-4 4 0,23 0 0,3 0 0,21 0 0,5 0 0,0 0 0,0 0 0,11 0 0,-8 0 0,8 0 0,-11 0 0,0 0 0,0 0 0,0 0 0,0 0 0,0 0 0,0 0 0,-10 0 0,8 0 0,-18 0 0,8 0 0,-10 0 0,0 0 0,-8 0 0,6 0 0,-14 0 0,6 0 0,0 6 0,-6-5 0,6 11 0,-8-11 0,1 5 0,-8-6 0,6 5 0,-11-4 0,10 5 0,-10-6 0,10 0 0,-10 0 0,10 0 0,-10 0 0,4 4 0,1-3 0,1 4 0,-1-5 0,6 0 0,-11 0 0,4 0 0,3 4 0,-7-3 0,7 4 0,-4-5 0,1 0 0,-1 0 0,0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2:44:41.767"/>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0 0 16383,'50'0'0,"-7"0"0,-27 0 0,-4 0 0,15 0 0,-15 0 0,9 0 0,0 0 0,-8 0 0,8 0 0,-5 0 0,2 0 0,6 0 0,0 0 0,0 0 0,0 0 0,8 0 0,-6 0 0,6 0 0,-8 0 0,1 6 0,-1-5 0,0 4 0,0-5 0,0 0 0,0 0 0,0 0 0,0 0 0,0 0 0,-6 0 0,-1 0 0,3 0 0,-7 0 0,8 0 0,-7 0 0,-2 5 0,7-4 0,-4 4 0,1-5 0,3 4 0,-8-3 0,8 4 0,-3-5 0,0 0 0,3 4 0,-8-3 0,8 4 0,-3-1 0,-1-3 0,5 4 0,-9-5 0,8 4 0,-4-3 0,1 4 0,3-5 0,-8 0 0,8 0 0,-3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2:45:01.88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16383,'53'0'0,"2"0"0,-11 0 0,0 0 0,18 0 0,-8 0 0,10 0 0,-10 0 0,8 0 0,-18 0 0,18 0 0,-18 0 0,8 0 0,-10 0 0,0 0 0,-8 0 0,6 0 0,-14 0 0,6 0 0,-8 0 0,8 6 0,-6-5 0,6 6 0,-7-7 0,-1 5 0,0-4 0,8 5 0,-6-6 0,6 0 0,-8 0 0,0 0 0,0 5 0,0-4 0,-6 5 0,5-6 0,-5 0 0,6 5 0,0-3 0,8 3 0,-6-5 0,6 0 0,-8 5 0,0-3 0,0 3 0,0-5 0,0 0 0,1 0 0,-1 0 0,0 0 0,8 0 0,-12 4 0,10-2 0,-12 2 0,0-4 0,4 0 0,-10 0 0,11 0 0,-5 0 0,-1 0 0,6 0 0,-5 0 0,6 0 0,0 0 0,-6 0 0,4 0 0,-4 0 0,6 0 0,-6 0 0,5 0 0,-5 0 0,6 0 0,0 0 0,0 0 0,0 0 0,0 0 0,0 0 0,0 0 0,0 0 0,1 0 0,-1 0 0,0 0 0,8 0 0,-6 0 0,6 0 0,-8 0 0,0 0 0,0 0 0,0 0 0,0 0 0,1 0 0,-1 0 0,0 0 0,0 0 0,0 0 0,0 0 0,8 0 0,-6 0 0,6 0 0,-8 0 0,0 0 0,1 0 0,-1 0 0,8 6 0,-6-4 0,6 4 0,-8-1 0,0-3 0,8 3 0,-6 0 0,6-3 0,-8 3 0,8 1 0,-6-4 0,7 9 0,-9-9 0,8 3 0,-6-5 0,6 0 0,-8 0 0,0 6 0,0-5 0,0 4 0,-6-5 0,5 0 0,-12 0 0,6 5 0,-3 0 0,12 5 0,-2-4 0,16-2 0,-6-4 0,8 0 0,-8 0 0,6 0 0,-6 0 0,8 0 0,0 0 0,10 0 0,-7 0 0,6 0 0,-9 0 0,0 0 0,10 0 0,-7 0 0,6 0 0,1 0 0,-7 0 0,6 0 0,-9 0 0,10 0 0,-7 0 0,6 0 0,-9 0 0,0 0 0,-7 0 0,5 0 0,-14 0 0,14 0 0,-14 0 0,14 0 0,-6 0 0,0 0 0,6 0 0,-6 0 0,0 0 0,6 0 0,-14 0 0,14 0 0,-14 0 0,6 0 0,1 0 0,1 0 0,8 0 0,9 0 0,-6 0 0,16 0 0,-16 0 0,7 0 0,-10 0 0,9 0 0,-6 0 0,7 0 0,-10 0 0,0 0 0,0 0 0,0 0 0,0 0 0,0 0 0,0 0 0,0 0 0,0 0 0,-8 0 0,6 0 0,-6 0 0,8 0 0,10 0 0,-8 0 0,8 0 0,-10 0 0,0 0 0,10 0 0,-8 0 0,18 0 0,-18 0 0,18 0 0,-18 0 0,18 0 0,-18 0 0,18 0 0,-18 0 0,18 0 0,-8 0 0,0 7 0,8-6 0,-8 13 0,0-13 0,7 6 0,-16-7 0,7 7 0,-10-6 0,-8 5 0,6-6 0,-14 0 0,6 0 0,-8 0 0,0 0 0,-6 5 0,-2-4 0,1 4 0,-6-1 0,10-3 0,-5 4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2:45:04.80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 16383,'47'0'0,"4"0"0,-17 0 0,8 0 0,19 0 0,-5 0 0,7 0 0,-11 0 0,-10 0 0,10 0 0,-8 0 0,8 0 0,-10 0 0,0 0 0,0 0 0,0 0 0,0 0 0,-8 0 0,6 0 0,-14 0 0,14 0 0,-14 0 0,7 0 0,-9 0 0,0 0 0,8 0 0,-12 0 0,10 0 0,-12 0 0,0 0 0,4 0 0,-4 0 0,0 0 0,5 0 0,-5 0 0,6 0 0,0 0 0,-6 0 0,4 0 0,-4 0 0,6 0 0,-6 0 0,5 0 0,-6 5 0,8-3 0,-1 3 0,0-5 0,0 0 0,-6 0 0,4 0 0,-4 0 0,6 0 0,0 5 0,-6-3 0,5 3 0,-12-5 0,6 0 0,-1 0 0,-4 5 0,15-4 0,-15 3 0,9-4 0,-6 0 0,-4 0 0,14 0 0,-12 0 0,8 0 0,-7 0 0,-2 0 0,7 0 0,-4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2:45:20.026"/>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1 16383,'55'0'0,"-11"0"0,-12 0 0,0 0 0,2 0 0,0 0 0,16 0 0,-14 0 0,8 0 0,6 0 0,-14 0 0,8 0 0,-12 0 0,0 0 0,-6 0 0,6 0 0,-14 0 0,5 0 0,-12 0 0,6 4 0,2-3 0,-7 4 0,7-5 0,-4 4 0,-4-2 0,8 2 0,-3-4 0,-1 0 0,4 0 0,-7 0 0,2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3A6AE5-CED9-754B-9BB3-00131ADB345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7886E157-A1D8-D647-A9F2-302241B588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1BC3D3A-41F7-3045-A814-1070694A92C0}"/>
              </a:ext>
            </a:extLst>
          </p:cNvPr>
          <p:cNvSpPr>
            <a:spLocks noGrp="1"/>
          </p:cNvSpPr>
          <p:nvPr>
            <p:ph type="dt" sz="half" idx="10"/>
          </p:nvPr>
        </p:nvSpPr>
        <p:spPr/>
        <p:txBody>
          <a:bodyPr/>
          <a:lstStyle/>
          <a:p>
            <a:fld id="{B315774A-264E-0F40-B36F-96E60BA8744C}" type="datetimeFigureOut">
              <a:rPr lang="pt-BR" smtClean="0"/>
              <a:t>19/05/2021</a:t>
            </a:fld>
            <a:endParaRPr lang="pt-BR"/>
          </a:p>
        </p:txBody>
      </p:sp>
      <p:sp>
        <p:nvSpPr>
          <p:cNvPr id="5" name="Espaço Reservado para Rodapé 4">
            <a:extLst>
              <a:ext uri="{FF2B5EF4-FFF2-40B4-BE49-F238E27FC236}">
                <a16:creationId xmlns:a16="http://schemas.microsoft.com/office/drawing/2014/main" id="{7FD1709E-DAC1-0948-85DA-9FD1C7AC648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827A77B-C75D-4744-9322-2AEFD3A0C578}"/>
              </a:ext>
            </a:extLst>
          </p:cNvPr>
          <p:cNvSpPr>
            <a:spLocks noGrp="1"/>
          </p:cNvSpPr>
          <p:nvPr>
            <p:ph type="sldNum" sz="quarter" idx="12"/>
          </p:nvPr>
        </p:nvSpPr>
        <p:spPr/>
        <p:txBody>
          <a:bodyPr/>
          <a:lstStyle/>
          <a:p>
            <a:fld id="{3C0F74F0-4E64-9A49-98E1-9BE5329EA4B3}" type="slidenum">
              <a:rPr lang="pt-BR" smtClean="0"/>
              <a:t>‹nº›</a:t>
            </a:fld>
            <a:endParaRPr lang="pt-BR"/>
          </a:p>
        </p:txBody>
      </p:sp>
    </p:spTree>
    <p:extLst>
      <p:ext uri="{BB962C8B-B14F-4D97-AF65-F5344CB8AC3E}">
        <p14:creationId xmlns:p14="http://schemas.microsoft.com/office/powerpoint/2010/main" val="3931886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78EDB2-567B-4F48-B981-12D6DB518C93}"/>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5E35B5D6-05DB-194D-A308-E7F93473F2BA}"/>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95F0ACA-D331-B14C-AA50-DE333CBBCDE3}"/>
              </a:ext>
            </a:extLst>
          </p:cNvPr>
          <p:cNvSpPr>
            <a:spLocks noGrp="1"/>
          </p:cNvSpPr>
          <p:nvPr>
            <p:ph type="dt" sz="half" idx="10"/>
          </p:nvPr>
        </p:nvSpPr>
        <p:spPr/>
        <p:txBody>
          <a:bodyPr/>
          <a:lstStyle/>
          <a:p>
            <a:fld id="{B315774A-264E-0F40-B36F-96E60BA8744C}" type="datetimeFigureOut">
              <a:rPr lang="pt-BR" smtClean="0"/>
              <a:t>19/05/2021</a:t>
            </a:fld>
            <a:endParaRPr lang="pt-BR"/>
          </a:p>
        </p:txBody>
      </p:sp>
      <p:sp>
        <p:nvSpPr>
          <p:cNvPr id="5" name="Espaço Reservado para Rodapé 4">
            <a:extLst>
              <a:ext uri="{FF2B5EF4-FFF2-40B4-BE49-F238E27FC236}">
                <a16:creationId xmlns:a16="http://schemas.microsoft.com/office/drawing/2014/main" id="{2A3C55F2-E7A5-5341-88B9-747B92B4DD2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BE98DDE-0DD4-3843-85D5-36C25BA098B3}"/>
              </a:ext>
            </a:extLst>
          </p:cNvPr>
          <p:cNvSpPr>
            <a:spLocks noGrp="1"/>
          </p:cNvSpPr>
          <p:nvPr>
            <p:ph type="sldNum" sz="quarter" idx="12"/>
          </p:nvPr>
        </p:nvSpPr>
        <p:spPr/>
        <p:txBody>
          <a:bodyPr/>
          <a:lstStyle/>
          <a:p>
            <a:fld id="{3C0F74F0-4E64-9A49-98E1-9BE5329EA4B3}" type="slidenum">
              <a:rPr lang="pt-BR" smtClean="0"/>
              <a:t>‹nº›</a:t>
            </a:fld>
            <a:endParaRPr lang="pt-BR"/>
          </a:p>
        </p:txBody>
      </p:sp>
    </p:spTree>
    <p:extLst>
      <p:ext uri="{BB962C8B-B14F-4D97-AF65-F5344CB8AC3E}">
        <p14:creationId xmlns:p14="http://schemas.microsoft.com/office/powerpoint/2010/main" val="3658230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85B46F-A39E-934C-BBC5-850BEFC330C4}"/>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F2164586-52B3-8545-A875-2F7DF3EB83F8}"/>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D1F7493-A6BB-F341-8499-17937BB766E6}"/>
              </a:ext>
            </a:extLst>
          </p:cNvPr>
          <p:cNvSpPr>
            <a:spLocks noGrp="1"/>
          </p:cNvSpPr>
          <p:nvPr>
            <p:ph type="dt" sz="half" idx="10"/>
          </p:nvPr>
        </p:nvSpPr>
        <p:spPr/>
        <p:txBody>
          <a:bodyPr/>
          <a:lstStyle/>
          <a:p>
            <a:fld id="{B315774A-264E-0F40-B36F-96E60BA8744C}" type="datetimeFigureOut">
              <a:rPr lang="pt-BR" smtClean="0"/>
              <a:t>19/05/2021</a:t>
            </a:fld>
            <a:endParaRPr lang="pt-BR"/>
          </a:p>
        </p:txBody>
      </p:sp>
      <p:sp>
        <p:nvSpPr>
          <p:cNvPr id="5" name="Espaço Reservado para Rodapé 4">
            <a:extLst>
              <a:ext uri="{FF2B5EF4-FFF2-40B4-BE49-F238E27FC236}">
                <a16:creationId xmlns:a16="http://schemas.microsoft.com/office/drawing/2014/main" id="{83F14917-4930-4D4D-BFD3-C91603D9F65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5EB1618-22F4-CE4F-B2D3-815A7F39D957}"/>
              </a:ext>
            </a:extLst>
          </p:cNvPr>
          <p:cNvSpPr>
            <a:spLocks noGrp="1"/>
          </p:cNvSpPr>
          <p:nvPr>
            <p:ph type="sldNum" sz="quarter" idx="12"/>
          </p:nvPr>
        </p:nvSpPr>
        <p:spPr/>
        <p:txBody>
          <a:bodyPr/>
          <a:lstStyle/>
          <a:p>
            <a:fld id="{3C0F74F0-4E64-9A49-98E1-9BE5329EA4B3}" type="slidenum">
              <a:rPr lang="pt-BR" smtClean="0"/>
              <a:t>‹nº›</a:t>
            </a:fld>
            <a:endParaRPr lang="pt-BR"/>
          </a:p>
        </p:txBody>
      </p:sp>
    </p:spTree>
    <p:extLst>
      <p:ext uri="{BB962C8B-B14F-4D97-AF65-F5344CB8AC3E}">
        <p14:creationId xmlns:p14="http://schemas.microsoft.com/office/powerpoint/2010/main" val="453013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FCC08D-2662-CE43-917B-E6A8C638809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17053D2-E626-7C41-8225-46A67B04F377}"/>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B10274C-CB4C-5E43-B539-9391B7BBCD95}"/>
              </a:ext>
            </a:extLst>
          </p:cNvPr>
          <p:cNvSpPr>
            <a:spLocks noGrp="1"/>
          </p:cNvSpPr>
          <p:nvPr>
            <p:ph type="dt" sz="half" idx="10"/>
          </p:nvPr>
        </p:nvSpPr>
        <p:spPr/>
        <p:txBody>
          <a:bodyPr/>
          <a:lstStyle/>
          <a:p>
            <a:fld id="{B315774A-264E-0F40-B36F-96E60BA8744C}" type="datetimeFigureOut">
              <a:rPr lang="pt-BR" smtClean="0"/>
              <a:t>19/05/2021</a:t>
            </a:fld>
            <a:endParaRPr lang="pt-BR"/>
          </a:p>
        </p:txBody>
      </p:sp>
      <p:sp>
        <p:nvSpPr>
          <p:cNvPr id="5" name="Espaço Reservado para Rodapé 4">
            <a:extLst>
              <a:ext uri="{FF2B5EF4-FFF2-40B4-BE49-F238E27FC236}">
                <a16:creationId xmlns:a16="http://schemas.microsoft.com/office/drawing/2014/main" id="{FDC8D13A-AA85-0C4B-A9A2-1E82FDF4A2B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4AEE904-D0D2-5743-95AC-AD4B681C5118}"/>
              </a:ext>
            </a:extLst>
          </p:cNvPr>
          <p:cNvSpPr>
            <a:spLocks noGrp="1"/>
          </p:cNvSpPr>
          <p:nvPr>
            <p:ph type="sldNum" sz="quarter" idx="12"/>
          </p:nvPr>
        </p:nvSpPr>
        <p:spPr/>
        <p:txBody>
          <a:bodyPr/>
          <a:lstStyle/>
          <a:p>
            <a:fld id="{3C0F74F0-4E64-9A49-98E1-9BE5329EA4B3}" type="slidenum">
              <a:rPr lang="pt-BR" smtClean="0"/>
              <a:t>‹nº›</a:t>
            </a:fld>
            <a:endParaRPr lang="pt-BR"/>
          </a:p>
        </p:txBody>
      </p:sp>
    </p:spTree>
    <p:extLst>
      <p:ext uri="{BB962C8B-B14F-4D97-AF65-F5344CB8AC3E}">
        <p14:creationId xmlns:p14="http://schemas.microsoft.com/office/powerpoint/2010/main" val="1056263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095B38-D478-774E-B14D-825D830C36F1}"/>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F6311AE7-8000-0B4E-A4B5-699C81DE56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764BBB2B-1FA4-1B4E-9B65-ABDF37452F13}"/>
              </a:ext>
            </a:extLst>
          </p:cNvPr>
          <p:cNvSpPr>
            <a:spLocks noGrp="1"/>
          </p:cNvSpPr>
          <p:nvPr>
            <p:ph type="dt" sz="half" idx="10"/>
          </p:nvPr>
        </p:nvSpPr>
        <p:spPr/>
        <p:txBody>
          <a:bodyPr/>
          <a:lstStyle/>
          <a:p>
            <a:fld id="{B315774A-264E-0F40-B36F-96E60BA8744C}" type="datetimeFigureOut">
              <a:rPr lang="pt-BR" smtClean="0"/>
              <a:t>19/05/2021</a:t>
            </a:fld>
            <a:endParaRPr lang="pt-BR"/>
          </a:p>
        </p:txBody>
      </p:sp>
      <p:sp>
        <p:nvSpPr>
          <p:cNvPr id="5" name="Espaço Reservado para Rodapé 4">
            <a:extLst>
              <a:ext uri="{FF2B5EF4-FFF2-40B4-BE49-F238E27FC236}">
                <a16:creationId xmlns:a16="http://schemas.microsoft.com/office/drawing/2014/main" id="{4431717B-FA9E-C844-9EA3-5EE73E50E29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F009DF6-A09C-B14F-B570-D3307DBBEF54}"/>
              </a:ext>
            </a:extLst>
          </p:cNvPr>
          <p:cNvSpPr>
            <a:spLocks noGrp="1"/>
          </p:cNvSpPr>
          <p:nvPr>
            <p:ph type="sldNum" sz="quarter" idx="12"/>
          </p:nvPr>
        </p:nvSpPr>
        <p:spPr/>
        <p:txBody>
          <a:bodyPr/>
          <a:lstStyle/>
          <a:p>
            <a:fld id="{3C0F74F0-4E64-9A49-98E1-9BE5329EA4B3}" type="slidenum">
              <a:rPr lang="pt-BR" smtClean="0"/>
              <a:t>‹nº›</a:t>
            </a:fld>
            <a:endParaRPr lang="pt-BR"/>
          </a:p>
        </p:txBody>
      </p:sp>
    </p:spTree>
    <p:extLst>
      <p:ext uri="{BB962C8B-B14F-4D97-AF65-F5344CB8AC3E}">
        <p14:creationId xmlns:p14="http://schemas.microsoft.com/office/powerpoint/2010/main" val="2173132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731543-9BA0-B642-BD39-393CF58EDDB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13A4AFF-9522-6948-B778-1C87DF055C4C}"/>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791C8E8-1116-0C41-8C5F-2CEE96204336}"/>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1BF57132-9611-2A4E-8E81-2A9EA5AD3BDE}"/>
              </a:ext>
            </a:extLst>
          </p:cNvPr>
          <p:cNvSpPr>
            <a:spLocks noGrp="1"/>
          </p:cNvSpPr>
          <p:nvPr>
            <p:ph type="dt" sz="half" idx="10"/>
          </p:nvPr>
        </p:nvSpPr>
        <p:spPr/>
        <p:txBody>
          <a:bodyPr/>
          <a:lstStyle/>
          <a:p>
            <a:fld id="{B315774A-264E-0F40-B36F-96E60BA8744C}" type="datetimeFigureOut">
              <a:rPr lang="pt-BR" smtClean="0"/>
              <a:t>19/05/2021</a:t>
            </a:fld>
            <a:endParaRPr lang="pt-BR"/>
          </a:p>
        </p:txBody>
      </p:sp>
      <p:sp>
        <p:nvSpPr>
          <p:cNvPr id="6" name="Espaço Reservado para Rodapé 5">
            <a:extLst>
              <a:ext uri="{FF2B5EF4-FFF2-40B4-BE49-F238E27FC236}">
                <a16:creationId xmlns:a16="http://schemas.microsoft.com/office/drawing/2014/main" id="{AAA6A18F-6DBE-6642-A0ED-DC0703752B6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1C70C76-4B3C-2849-A88C-D591552CFB99}"/>
              </a:ext>
            </a:extLst>
          </p:cNvPr>
          <p:cNvSpPr>
            <a:spLocks noGrp="1"/>
          </p:cNvSpPr>
          <p:nvPr>
            <p:ph type="sldNum" sz="quarter" idx="12"/>
          </p:nvPr>
        </p:nvSpPr>
        <p:spPr/>
        <p:txBody>
          <a:bodyPr/>
          <a:lstStyle/>
          <a:p>
            <a:fld id="{3C0F74F0-4E64-9A49-98E1-9BE5329EA4B3}" type="slidenum">
              <a:rPr lang="pt-BR" smtClean="0"/>
              <a:t>‹nº›</a:t>
            </a:fld>
            <a:endParaRPr lang="pt-BR"/>
          </a:p>
        </p:txBody>
      </p:sp>
    </p:spTree>
    <p:extLst>
      <p:ext uri="{BB962C8B-B14F-4D97-AF65-F5344CB8AC3E}">
        <p14:creationId xmlns:p14="http://schemas.microsoft.com/office/powerpoint/2010/main" val="4178823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CBBC0D-8336-4048-82F5-7B97167F80E1}"/>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72868CC9-D21A-5646-AF6F-66EA917998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E66F332C-9214-364C-B730-6D1DC0C83CE5}"/>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C652F12C-DEDC-BF4A-9903-7EF155CC05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0AE29A2A-885A-3C40-A9DA-460EE6C93FCF}"/>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DDC27A01-3065-084F-BBA1-14E76F2AA063}"/>
              </a:ext>
            </a:extLst>
          </p:cNvPr>
          <p:cNvSpPr>
            <a:spLocks noGrp="1"/>
          </p:cNvSpPr>
          <p:nvPr>
            <p:ph type="dt" sz="half" idx="10"/>
          </p:nvPr>
        </p:nvSpPr>
        <p:spPr/>
        <p:txBody>
          <a:bodyPr/>
          <a:lstStyle/>
          <a:p>
            <a:fld id="{B315774A-264E-0F40-B36F-96E60BA8744C}" type="datetimeFigureOut">
              <a:rPr lang="pt-BR" smtClean="0"/>
              <a:t>19/05/2021</a:t>
            </a:fld>
            <a:endParaRPr lang="pt-BR"/>
          </a:p>
        </p:txBody>
      </p:sp>
      <p:sp>
        <p:nvSpPr>
          <p:cNvPr id="8" name="Espaço Reservado para Rodapé 7">
            <a:extLst>
              <a:ext uri="{FF2B5EF4-FFF2-40B4-BE49-F238E27FC236}">
                <a16:creationId xmlns:a16="http://schemas.microsoft.com/office/drawing/2014/main" id="{87E0ED5A-C4C0-7649-9BFA-6948410814B6}"/>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E9325F99-6EE7-8044-9D53-6D7220A54BF2}"/>
              </a:ext>
            </a:extLst>
          </p:cNvPr>
          <p:cNvSpPr>
            <a:spLocks noGrp="1"/>
          </p:cNvSpPr>
          <p:nvPr>
            <p:ph type="sldNum" sz="quarter" idx="12"/>
          </p:nvPr>
        </p:nvSpPr>
        <p:spPr/>
        <p:txBody>
          <a:bodyPr/>
          <a:lstStyle/>
          <a:p>
            <a:fld id="{3C0F74F0-4E64-9A49-98E1-9BE5329EA4B3}" type="slidenum">
              <a:rPr lang="pt-BR" smtClean="0"/>
              <a:t>‹nº›</a:t>
            </a:fld>
            <a:endParaRPr lang="pt-BR"/>
          </a:p>
        </p:txBody>
      </p:sp>
    </p:spTree>
    <p:extLst>
      <p:ext uri="{BB962C8B-B14F-4D97-AF65-F5344CB8AC3E}">
        <p14:creationId xmlns:p14="http://schemas.microsoft.com/office/powerpoint/2010/main" val="1083332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CDB403-6B8A-BF41-BCCF-A38AA9E874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34A8AE56-4AA1-E241-A880-3F373DD5227F}"/>
              </a:ext>
            </a:extLst>
          </p:cNvPr>
          <p:cNvSpPr>
            <a:spLocks noGrp="1"/>
          </p:cNvSpPr>
          <p:nvPr>
            <p:ph type="dt" sz="half" idx="10"/>
          </p:nvPr>
        </p:nvSpPr>
        <p:spPr/>
        <p:txBody>
          <a:bodyPr/>
          <a:lstStyle/>
          <a:p>
            <a:fld id="{B315774A-264E-0F40-B36F-96E60BA8744C}" type="datetimeFigureOut">
              <a:rPr lang="pt-BR" smtClean="0"/>
              <a:t>19/05/2021</a:t>
            </a:fld>
            <a:endParaRPr lang="pt-BR"/>
          </a:p>
        </p:txBody>
      </p:sp>
      <p:sp>
        <p:nvSpPr>
          <p:cNvPr id="4" name="Espaço Reservado para Rodapé 3">
            <a:extLst>
              <a:ext uri="{FF2B5EF4-FFF2-40B4-BE49-F238E27FC236}">
                <a16:creationId xmlns:a16="http://schemas.microsoft.com/office/drawing/2014/main" id="{E25C7FC4-49B6-7D40-90FC-2479A123B24F}"/>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2E4A7289-FB83-F243-ADFB-E0CC6C0CAEC6}"/>
              </a:ext>
            </a:extLst>
          </p:cNvPr>
          <p:cNvSpPr>
            <a:spLocks noGrp="1"/>
          </p:cNvSpPr>
          <p:nvPr>
            <p:ph type="sldNum" sz="quarter" idx="12"/>
          </p:nvPr>
        </p:nvSpPr>
        <p:spPr/>
        <p:txBody>
          <a:bodyPr/>
          <a:lstStyle/>
          <a:p>
            <a:fld id="{3C0F74F0-4E64-9A49-98E1-9BE5329EA4B3}" type="slidenum">
              <a:rPr lang="pt-BR" smtClean="0"/>
              <a:t>‹nº›</a:t>
            </a:fld>
            <a:endParaRPr lang="pt-BR"/>
          </a:p>
        </p:txBody>
      </p:sp>
    </p:spTree>
    <p:extLst>
      <p:ext uri="{BB962C8B-B14F-4D97-AF65-F5344CB8AC3E}">
        <p14:creationId xmlns:p14="http://schemas.microsoft.com/office/powerpoint/2010/main" val="2512526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4DBF1E18-3AD4-A54E-99DC-550DFC42EC4F}"/>
              </a:ext>
            </a:extLst>
          </p:cNvPr>
          <p:cNvSpPr>
            <a:spLocks noGrp="1"/>
          </p:cNvSpPr>
          <p:nvPr>
            <p:ph type="dt" sz="half" idx="10"/>
          </p:nvPr>
        </p:nvSpPr>
        <p:spPr/>
        <p:txBody>
          <a:bodyPr/>
          <a:lstStyle/>
          <a:p>
            <a:fld id="{B315774A-264E-0F40-B36F-96E60BA8744C}" type="datetimeFigureOut">
              <a:rPr lang="pt-BR" smtClean="0"/>
              <a:t>19/05/2021</a:t>
            </a:fld>
            <a:endParaRPr lang="pt-BR"/>
          </a:p>
        </p:txBody>
      </p:sp>
      <p:sp>
        <p:nvSpPr>
          <p:cNvPr id="3" name="Espaço Reservado para Rodapé 2">
            <a:extLst>
              <a:ext uri="{FF2B5EF4-FFF2-40B4-BE49-F238E27FC236}">
                <a16:creationId xmlns:a16="http://schemas.microsoft.com/office/drawing/2014/main" id="{2B5E01EA-7B78-0044-952B-1E27D5C275B0}"/>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B4C6BC1A-7A7B-B24C-9A21-7A3DD54B1FA6}"/>
              </a:ext>
            </a:extLst>
          </p:cNvPr>
          <p:cNvSpPr>
            <a:spLocks noGrp="1"/>
          </p:cNvSpPr>
          <p:nvPr>
            <p:ph type="sldNum" sz="quarter" idx="12"/>
          </p:nvPr>
        </p:nvSpPr>
        <p:spPr/>
        <p:txBody>
          <a:bodyPr/>
          <a:lstStyle/>
          <a:p>
            <a:fld id="{3C0F74F0-4E64-9A49-98E1-9BE5329EA4B3}" type="slidenum">
              <a:rPr lang="pt-BR" smtClean="0"/>
              <a:t>‹nº›</a:t>
            </a:fld>
            <a:endParaRPr lang="pt-BR"/>
          </a:p>
        </p:txBody>
      </p:sp>
    </p:spTree>
    <p:extLst>
      <p:ext uri="{BB962C8B-B14F-4D97-AF65-F5344CB8AC3E}">
        <p14:creationId xmlns:p14="http://schemas.microsoft.com/office/powerpoint/2010/main" val="261583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EC33D6-7E27-5C43-A77B-28F03DA488A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38C1BE9-E4F6-534A-BA1E-8E43C778A5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F1AF120F-4641-F748-80DA-1FE724C453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4B21B5BD-A9F9-CA4F-9D28-298A78A1693F}"/>
              </a:ext>
            </a:extLst>
          </p:cNvPr>
          <p:cNvSpPr>
            <a:spLocks noGrp="1"/>
          </p:cNvSpPr>
          <p:nvPr>
            <p:ph type="dt" sz="half" idx="10"/>
          </p:nvPr>
        </p:nvSpPr>
        <p:spPr/>
        <p:txBody>
          <a:bodyPr/>
          <a:lstStyle/>
          <a:p>
            <a:fld id="{B315774A-264E-0F40-B36F-96E60BA8744C}" type="datetimeFigureOut">
              <a:rPr lang="pt-BR" smtClean="0"/>
              <a:t>19/05/2021</a:t>
            </a:fld>
            <a:endParaRPr lang="pt-BR"/>
          </a:p>
        </p:txBody>
      </p:sp>
      <p:sp>
        <p:nvSpPr>
          <p:cNvPr id="6" name="Espaço Reservado para Rodapé 5">
            <a:extLst>
              <a:ext uri="{FF2B5EF4-FFF2-40B4-BE49-F238E27FC236}">
                <a16:creationId xmlns:a16="http://schemas.microsoft.com/office/drawing/2014/main" id="{F4B1E60A-265B-DA45-ABE3-E6C70C79041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908D5B7-4722-9340-9904-0831EB5274D5}"/>
              </a:ext>
            </a:extLst>
          </p:cNvPr>
          <p:cNvSpPr>
            <a:spLocks noGrp="1"/>
          </p:cNvSpPr>
          <p:nvPr>
            <p:ph type="sldNum" sz="quarter" idx="12"/>
          </p:nvPr>
        </p:nvSpPr>
        <p:spPr/>
        <p:txBody>
          <a:bodyPr/>
          <a:lstStyle/>
          <a:p>
            <a:fld id="{3C0F74F0-4E64-9A49-98E1-9BE5329EA4B3}" type="slidenum">
              <a:rPr lang="pt-BR" smtClean="0"/>
              <a:t>‹nº›</a:t>
            </a:fld>
            <a:endParaRPr lang="pt-BR"/>
          </a:p>
        </p:txBody>
      </p:sp>
    </p:spTree>
    <p:extLst>
      <p:ext uri="{BB962C8B-B14F-4D97-AF65-F5344CB8AC3E}">
        <p14:creationId xmlns:p14="http://schemas.microsoft.com/office/powerpoint/2010/main" val="165654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B7318-60FD-F74E-BD7E-62C6A7E0D94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5C3A94A4-4517-9C4C-A4D7-CCBC4042C1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37899C98-E770-6D41-A905-2128F3E420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BDBB9A2C-1CD4-2A46-B8D6-E0AD11291610}"/>
              </a:ext>
            </a:extLst>
          </p:cNvPr>
          <p:cNvSpPr>
            <a:spLocks noGrp="1"/>
          </p:cNvSpPr>
          <p:nvPr>
            <p:ph type="dt" sz="half" idx="10"/>
          </p:nvPr>
        </p:nvSpPr>
        <p:spPr/>
        <p:txBody>
          <a:bodyPr/>
          <a:lstStyle/>
          <a:p>
            <a:fld id="{B315774A-264E-0F40-B36F-96E60BA8744C}" type="datetimeFigureOut">
              <a:rPr lang="pt-BR" smtClean="0"/>
              <a:t>19/05/2021</a:t>
            </a:fld>
            <a:endParaRPr lang="pt-BR"/>
          </a:p>
        </p:txBody>
      </p:sp>
      <p:sp>
        <p:nvSpPr>
          <p:cNvPr id="6" name="Espaço Reservado para Rodapé 5">
            <a:extLst>
              <a:ext uri="{FF2B5EF4-FFF2-40B4-BE49-F238E27FC236}">
                <a16:creationId xmlns:a16="http://schemas.microsoft.com/office/drawing/2014/main" id="{4163CA0C-79BD-8F43-87CE-3B04308233C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4803FA8-FEEB-454F-99C4-7D0CA0B96F95}"/>
              </a:ext>
            </a:extLst>
          </p:cNvPr>
          <p:cNvSpPr>
            <a:spLocks noGrp="1"/>
          </p:cNvSpPr>
          <p:nvPr>
            <p:ph type="sldNum" sz="quarter" idx="12"/>
          </p:nvPr>
        </p:nvSpPr>
        <p:spPr/>
        <p:txBody>
          <a:bodyPr/>
          <a:lstStyle/>
          <a:p>
            <a:fld id="{3C0F74F0-4E64-9A49-98E1-9BE5329EA4B3}" type="slidenum">
              <a:rPr lang="pt-BR" smtClean="0"/>
              <a:t>‹nº›</a:t>
            </a:fld>
            <a:endParaRPr lang="pt-BR"/>
          </a:p>
        </p:txBody>
      </p:sp>
    </p:spTree>
    <p:extLst>
      <p:ext uri="{BB962C8B-B14F-4D97-AF65-F5344CB8AC3E}">
        <p14:creationId xmlns:p14="http://schemas.microsoft.com/office/powerpoint/2010/main" val="1215562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A342D04E-002F-D943-BCAD-15B752A8A8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18686110-E39A-6A4A-9631-4D56732D4F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B19BB17-2FCB-9145-8EE3-FCE3AFAD64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5774A-264E-0F40-B36F-96E60BA8744C}" type="datetimeFigureOut">
              <a:rPr lang="pt-BR" smtClean="0"/>
              <a:t>19/05/2021</a:t>
            </a:fld>
            <a:endParaRPr lang="pt-BR"/>
          </a:p>
        </p:txBody>
      </p:sp>
      <p:sp>
        <p:nvSpPr>
          <p:cNvPr id="5" name="Espaço Reservado para Rodapé 4">
            <a:extLst>
              <a:ext uri="{FF2B5EF4-FFF2-40B4-BE49-F238E27FC236}">
                <a16:creationId xmlns:a16="http://schemas.microsoft.com/office/drawing/2014/main" id="{D7509BE5-F24E-0044-926A-2E7630C458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5B019475-B2BD-F843-8505-5D1AF89461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0F74F0-4E64-9A49-98E1-9BE5329EA4B3}" type="slidenum">
              <a:rPr lang="pt-BR" smtClean="0"/>
              <a:t>‹nº›</a:t>
            </a:fld>
            <a:endParaRPr lang="pt-BR"/>
          </a:p>
        </p:txBody>
      </p:sp>
    </p:spTree>
    <p:extLst>
      <p:ext uri="{BB962C8B-B14F-4D97-AF65-F5344CB8AC3E}">
        <p14:creationId xmlns:p14="http://schemas.microsoft.com/office/powerpoint/2010/main" val="421778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0.png"/><Relationship Id="rId13" Type="http://schemas.openxmlformats.org/officeDocument/2006/relationships/customXml" Target="../ink/ink48.xml"/><Relationship Id="rId18" Type="http://schemas.openxmlformats.org/officeDocument/2006/relationships/image" Target="../media/image330.png"/><Relationship Id="rId3" Type="http://schemas.openxmlformats.org/officeDocument/2006/relationships/customXml" Target="../ink/ink43.xml"/><Relationship Id="rId21" Type="http://schemas.openxmlformats.org/officeDocument/2006/relationships/customXml" Target="../ink/ink52.xml"/><Relationship Id="rId7" Type="http://schemas.openxmlformats.org/officeDocument/2006/relationships/customXml" Target="../ink/ink45.xml"/><Relationship Id="rId12" Type="http://schemas.openxmlformats.org/officeDocument/2006/relationships/image" Target="../media/image300.png"/><Relationship Id="rId17" Type="http://schemas.openxmlformats.org/officeDocument/2006/relationships/customXml" Target="../ink/ink50.xml"/><Relationship Id="rId2" Type="http://schemas.openxmlformats.org/officeDocument/2006/relationships/image" Target="../media/image41.png"/><Relationship Id="rId16" Type="http://schemas.openxmlformats.org/officeDocument/2006/relationships/image" Target="../media/image320.png"/><Relationship Id="rId20"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image" Target="../media/image270.png"/><Relationship Id="rId11" Type="http://schemas.openxmlformats.org/officeDocument/2006/relationships/customXml" Target="../ink/ink47.xml"/><Relationship Id="rId5" Type="http://schemas.openxmlformats.org/officeDocument/2006/relationships/customXml" Target="../ink/ink44.xml"/><Relationship Id="rId15" Type="http://schemas.openxmlformats.org/officeDocument/2006/relationships/customXml" Target="../ink/ink49.xml"/><Relationship Id="rId10" Type="http://schemas.openxmlformats.org/officeDocument/2006/relationships/image" Target="../media/image290.png"/><Relationship Id="rId19" Type="http://schemas.openxmlformats.org/officeDocument/2006/relationships/customXml" Target="../ink/ink51.xml"/><Relationship Id="rId4" Type="http://schemas.openxmlformats.org/officeDocument/2006/relationships/image" Target="../media/image260.png"/><Relationship Id="rId9" Type="http://schemas.openxmlformats.org/officeDocument/2006/relationships/customXml" Target="../ink/ink46.xml"/><Relationship Id="rId14" Type="http://schemas.openxmlformats.org/officeDocument/2006/relationships/image" Target="../media/image310.png"/><Relationship Id="rId22" Type="http://schemas.openxmlformats.org/officeDocument/2006/relationships/image" Target="../media/image350.png"/></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ustomXml" Target="../ink/ink53.xml"/><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70.png"/></Relationships>
</file>

<file path=ppt/slides/_rels/slide13.xml.rels><?xml version="1.0" encoding="UTF-8" standalone="yes"?>
<Relationships xmlns="http://schemas.openxmlformats.org/package/2006/relationships"><Relationship Id="rId8" Type="http://schemas.openxmlformats.org/officeDocument/2006/relationships/image" Target="../media/image411.png"/><Relationship Id="rId13" Type="http://schemas.openxmlformats.org/officeDocument/2006/relationships/customXml" Target="../ink/ink59.xml"/><Relationship Id="rId3" Type="http://schemas.openxmlformats.org/officeDocument/2006/relationships/customXml" Target="../ink/ink54.xml"/><Relationship Id="rId7" Type="http://schemas.openxmlformats.org/officeDocument/2006/relationships/customXml" Target="../ink/ink56.xml"/><Relationship Id="rId12" Type="http://schemas.openxmlformats.org/officeDocument/2006/relationships/image" Target="../media/image43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00.png"/><Relationship Id="rId11" Type="http://schemas.openxmlformats.org/officeDocument/2006/relationships/customXml" Target="../ink/ink58.xml"/><Relationship Id="rId5" Type="http://schemas.openxmlformats.org/officeDocument/2006/relationships/customXml" Target="../ink/ink55.xml"/><Relationship Id="rId10" Type="http://schemas.openxmlformats.org/officeDocument/2006/relationships/image" Target="../media/image420.png"/><Relationship Id="rId4" Type="http://schemas.openxmlformats.org/officeDocument/2006/relationships/image" Target="../media/image390.png"/><Relationship Id="rId9" Type="http://schemas.openxmlformats.org/officeDocument/2006/relationships/customXml" Target="../ink/ink57.xml"/><Relationship Id="rId14" Type="http://schemas.openxmlformats.org/officeDocument/2006/relationships/image" Target="../media/image440.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customXml" Target="../ink/ink65.xml"/><Relationship Id="rId3" Type="http://schemas.openxmlformats.org/officeDocument/2006/relationships/customXml" Target="../ink/ink60.xml"/><Relationship Id="rId7" Type="http://schemas.openxmlformats.org/officeDocument/2006/relationships/customXml" Target="../ink/ink62.xml"/><Relationship Id="rId12"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customXml" Target="../ink/ink64.xml"/><Relationship Id="rId5" Type="http://schemas.openxmlformats.org/officeDocument/2006/relationships/customXml" Target="../ink/ink61.xml"/><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customXml" Target="../ink/ink63.xml"/><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13" Type="http://schemas.openxmlformats.org/officeDocument/2006/relationships/image" Target="../media/image58.png"/><Relationship Id="rId18" Type="http://schemas.openxmlformats.org/officeDocument/2006/relationships/customXml" Target="../ink/ink73.xml"/><Relationship Id="rId26" Type="http://schemas.openxmlformats.org/officeDocument/2006/relationships/customXml" Target="../ink/ink77.xml"/><Relationship Id="rId39" Type="http://schemas.openxmlformats.org/officeDocument/2006/relationships/image" Target="../media/image71.png"/><Relationship Id="rId21" Type="http://schemas.openxmlformats.org/officeDocument/2006/relationships/image" Target="../media/image62.png"/><Relationship Id="rId34" Type="http://schemas.openxmlformats.org/officeDocument/2006/relationships/customXml" Target="../ink/ink81.xml"/><Relationship Id="rId7" Type="http://schemas.openxmlformats.org/officeDocument/2006/relationships/image" Target="../media/image55.png"/><Relationship Id="rId2" Type="http://schemas.openxmlformats.org/officeDocument/2006/relationships/image" Target="../media/image52.png"/><Relationship Id="rId16" Type="http://schemas.openxmlformats.org/officeDocument/2006/relationships/customXml" Target="../ink/ink72.xml"/><Relationship Id="rId20" Type="http://schemas.openxmlformats.org/officeDocument/2006/relationships/customXml" Target="../ink/ink74.xml"/><Relationship Id="rId29" Type="http://schemas.openxmlformats.org/officeDocument/2006/relationships/image" Target="../media/image66.png"/><Relationship Id="rId41"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customXml" Target="../ink/ink67.xml"/><Relationship Id="rId11" Type="http://schemas.openxmlformats.org/officeDocument/2006/relationships/image" Target="../media/image57.png"/><Relationship Id="rId24" Type="http://schemas.openxmlformats.org/officeDocument/2006/relationships/customXml" Target="../ink/ink76.xml"/><Relationship Id="rId32" Type="http://schemas.openxmlformats.org/officeDocument/2006/relationships/customXml" Target="../ink/ink80.xml"/><Relationship Id="rId37" Type="http://schemas.openxmlformats.org/officeDocument/2006/relationships/image" Target="../media/image70.png"/><Relationship Id="rId40" Type="http://schemas.openxmlformats.org/officeDocument/2006/relationships/customXml" Target="../ink/ink84.xml"/><Relationship Id="rId5" Type="http://schemas.openxmlformats.org/officeDocument/2006/relationships/image" Target="../media/image54.png"/><Relationship Id="rId15" Type="http://schemas.openxmlformats.org/officeDocument/2006/relationships/image" Target="../media/image59.png"/><Relationship Id="rId23" Type="http://schemas.openxmlformats.org/officeDocument/2006/relationships/image" Target="../media/image63.png"/><Relationship Id="rId28" Type="http://schemas.openxmlformats.org/officeDocument/2006/relationships/customXml" Target="../ink/ink78.xml"/><Relationship Id="rId36" Type="http://schemas.openxmlformats.org/officeDocument/2006/relationships/customXml" Target="../ink/ink82.xml"/><Relationship Id="rId10" Type="http://schemas.openxmlformats.org/officeDocument/2006/relationships/customXml" Target="../ink/ink69.xml"/><Relationship Id="rId19" Type="http://schemas.openxmlformats.org/officeDocument/2006/relationships/image" Target="../media/image61.png"/><Relationship Id="rId31" Type="http://schemas.openxmlformats.org/officeDocument/2006/relationships/image" Target="../media/image67.png"/><Relationship Id="rId4" Type="http://schemas.openxmlformats.org/officeDocument/2006/relationships/customXml" Target="../ink/ink66.xml"/><Relationship Id="rId9" Type="http://schemas.openxmlformats.org/officeDocument/2006/relationships/image" Target="../media/image56.png"/><Relationship Id="rId14" Type="http://schemas.openxmlformats.org/officeDocument/2006/relationships/customXml" Target="../ink/ink71.xml"/><Relationship Id="rId22" Type="http://schemas.openxmlformats.org/officeDocument/2006/relationships/customXml" Target="../ink/ink75.xml"/><Relationship Id="rId27" Type="http://schemas.openxmlformats.org/officeDocument/2006/relationships/image" Target="../media/image65.png"/><Relationship Id="rId30" Type="http://schemas.openxmlformats.org/officeDocument/2006/relationships/customXml" Target="../ink/ink79.xml"/><Relationship Id="rId35" Type="http://schemas.openxmlformats.org/officeDocument/2006/relationships/image" Target="../media/image69.png"/><Relationship Id="rId8" Type="http://schemas.openxmlformats.org/officeDocument/2006/relationships/customXml" Target="../ink/ink68.xml"/><Relationship Id="rId3" Type="http://schemas.openxmlformats.org/officeDocument/2006/relationships/image" Target="../media/image53.png"/><Relationship Id="rId12" Type="http://schemas.openxmlformats.org/officeDocument/2006/relationships/customXml" Target="../ink/ink70.xml"/><Relationship Id="rId17" Type="http://schemas.openxmlformats.org/officeDocument/2006/relationships/image" Target="../media/image60.png"/><Relationship Id="rId25" Type="http://schemas.openxmlformats.org/officeDocument/2006/relationships/image" Target="../media/image64.png"/><Relationship Id="rId33" Type="http://schemas.openxmlformats.org/officeDocument/2006/relationships/image" Target="../media/image68.png"/><Relationship Id="rId38" Type="http://schemas.openxmlformats.org/officeDocument/2006/relationships/customXml" Target="../ink/ink83.xml"/></Relationships>
</file>

<file path=ppt/slides/_rels/slide16.xml.rels><?xml version="1.0" encoding="UTF-8" standalone="yes"?>
<Relationships xmlns="http://schemas.openxmlformats.org/package/2006/relationships"><Relationship Id="rId13" Type="http://schemas.openxmlformats.org/officeDocument/2006/relationships/customXml" Target="../ink/ink89.xml"/><Relationship Id="rId18" Type="http://schemas.openxmlformats.org/officeDocument/2006/relationships/image" Target="../media/image82.png"/><Relationship Id="rId26" Type="http://schemas.openxmlformats.org/officeDocument/2006/relationships/image" Target="../media/image86.png"/><Relationship Id="rId21" Type="http://schemas.openxmlformats.org/officeDocument/2006/relationships/customXml" Target="../ink/ink93.xml"/><Relationship Id="rId34" Type="http://schemas.openxmlformats.org/officeDocument/2006/relationships/image" Target="../media/image90.png"/><Relationship Id="rId7" Type="http://schemas.openxmlformats.org/officeDocument/2006/relationships/customXml" Target="../ink/ink86.xml"/><Relationship Id="rId12" Type="http://schemas.openxmlformats.org/officeDocument/2006/relationships/image" Target="../media/image79.png"/><Relationship Id="rId17" Type="http://schemas.openxmlformats.org/officeDocument/2006/relationships/customXml" Target="../ink/ink91.xml"/><Relationship Id="rId25" Type="http://schemas.openxmlformats.org/officeDocument/2006/relationships/customXml" Target="../ink/ink95.xml"/><Relationship Id="rId33" Type="http://schemas.openxmlformats.org/officeDocument/2006/relationships/customXml" Target="../ink/ink99.xml"/><Relationship Id="rId38" Type="http://schemas.openxmlformats.org/officeDocument/2006/relationships/image" Target="../media/image92.png"/><Relationship Id="rId2" Type="http://schemas.openxmlformats.org/officeDocument/2006/relationships/image" Target="../media/image73.png"/><Relationship Id="rId16" Type="http://schemas.openxmlformats.org/officeDocument/2006/relationships/image" Target="../media/image81.png"/><Relationship Id="rId20" Type="http://schemas.openxmlformats.org/officeDocument/2006/relationships/image" Target="../media/image83.png"/><Relationship Id="rId29" Type="http://schemas.openxmlformats.org/officeDocument/2006/relationships/customXml" Target="../ink/ink97.xml"/><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customXml" Target="../ink/ink88.xml"/><Relationship Id="rId24" Type="http://schemas.openxmlformats.org/officeDocument/2006/relationships/image" Target="../media/image85.png"/><Relationship Id="rId32" Type="http://schemas.openxmlformats.org/officeDocument/2006/relationships/image" Target="../media/image89.png"/><Relationship Id="rId37" Type="http://schemas.openxmlformats.org/officeDocument/2006/relationships/customXml" Target="../ink/ink101.xml"/><Relationship Id="rId5" Type="http://schemas.openxmlformats.org/officeDocument/2006/relationships/customXml" Target="../ink/ink85.xml"/><Relationship Id="rId15" Type="http://schemas.openxmlformats.org/officeDocument/2006/relationships/customXml" Target="../ink/ink90.xml"/><Relationship Id="rId23" Type="http://schemas.openxmlformats.org/officeDocument/2006/relationships/customXml" Target="../ink/ink94.xml"/><Relationship Id="rId28" Type="http://schemas.openxmlformats.org/officeDocument/2006/relationships/image" Target="../media/image87.png"/><Relationship Id="rId36" Type="http://schemas.openxmlformats.org/officeDocument/2006/relationships/image" Target="../media/image91.png"/><Relationship Id="rId10" Type="http://schemas.openxmlformats.org/officeDocument/2006/relationships/image" Target="../media/image78.png"/><Relationship Id="rId19" Type="http://schemas.openxmlformats.org/officeDocument/2006/relationships/customXml" Target="../ink/ink92.xml"/><Relationship Id="rId31" Type="http://schemas.openxmlformats.org/officeDocument/2006/relationships/customXml" Target="../ink/ink98.xml"/><Relationship Id="rId4" Type="http://schemas.openxmlformats.org/officeDocument/2006/relationships/image" Target="../media/image75.png"/><Relationship Id="rId9" Type="http://schemas.openxmlformats.org/officeDocument/2006/relationships/customXml" Target="../ink/ink87.xml"/><Relationship Id="rId14" Type="http://schemas.openxmlformats.org/officeDocument/2006/relationships/image" Target="../media/image80.png"/><Relationship Id="rId22" Type="http://schemas.openxmlformats.org/officeDocument/2006/relationships/image" Target="../media/image84.png"/><Relationship Id="rId27" Type="http://schemas.openxmlformats.org/officeDocument/2006/relationships/customXml" Target="../ink/ink96.xml"/><Relationship Id="rId30" Type="http://schemas.openxmlformats.org/officeDocument/2006/relationships/image" Target="../media/image88.png"/><Relationship Id="rId35" Type="http://schemas.openxmlformats.org/officeDocument/2006/relationships/customXml" Target="../ink/ink100.xml"/><Relationship Id="rId8" Type="http://schemas.openxmlformats.org/officeDocument/2006/relationships/image" Target="../media/image77.png"/><Relationship Id="rId3"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18.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customXml" Target="../ink/ink102.xml"/><Relationship Id="rId5" Type="http://schemas.openxmlformats.org/officeDocument/2006/relationships/image" Target="../media/image100.png"/><Relationship Id="rId4" Type="http://schemas.openxmlformats.org/officeDocument/2006/relationships/image" Target="../media/image99.png"/></Relationships>
</file>

<file path=ppt/slides/_rels/slide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customXml" Target="../ink/ink105.xml"/><Relationship Id="rId13" Type="http://schemas.openxmlformats.org/officeDocument/2006/relationships/image" Target="../media/image110.png"/><Relationship Id="rId18" Type="http://schemas.openxmlformats.org/officeDocument/2006/relationships/customXml" Target="../ink/ink110.xml"/><Relationship Id="rId3" Type="http://schemas.openxmlformats.org/officeDocument/2006/relationships/image" Target="../media/image105.png"/><Relationship Id="rId21" Type="http://schemas.openxmlformats.org/officeDocument/2006/relationships/image" Target="../media/image114.png"/><Relationship Id="rId7" Type="http://schemas.openxmlformats.org/officeDocument/2006/relationships/image" Target="../media/image107.png"/><Relationship Id="rId12" Type="http://schemas.openxmlformats.org/officeDocument/2006/relationships/customXml" Target="../ink/ink107.xml"/><Relationship Id="rId17" Type="http://schemas.openxmlformats.org/officeDocument/2006/relationships/image" Target="../media/image112.png"/><Relationship Id="rId25" Type="http://schemas.openxmlformats.org/officeDocument/2006/relationships/image" Target="../media/image116.png"/><Relationship Id="rId2" Type="http://schemas.openxmlformats.org/officeDocument/2006/relationships/image" Target="../media/image104.png"/><Relationship Id="rId16" Type="http://schemas.openxmlformats.org/officeDocument/2006/relationships/customXml" Target="../ink/ink109.xml"/><Relationship Id="rId20" Type="http://schemas.openxmlformats.org/officeDocument/2006/relationships/customXml" Target="../ink/ink111.xml"/><Relationship Id="rId1" Type="http://schemas.openxmlformats.org/officeDocument/2006/relationships/slideLayout" Target="../slideLayouts/slideLayout2.xml"/><Relationship Id="rId6" Type="http://schemas.openxmlformats.org/officeDocument/2006/relationships/customXml" Target="../ink/ink104.xml"/><Relationship Id="rId11" Type="http://schemas.openxmlformats.org/officeDocument/2006/relationships/image" Target="../media/image109.png"/><Relationship Id="rId24" Type="http://schemas.openxmlformats.org/officeDocument/2006/relationships/customXml" Target="../ink/ink113.xml"/><Relationship Id="rId5" Type="http://schemas.openxmlformats.org/officeDocument/2006/relationships/image" Target="../media/image106.png"/><Relationship Id="rId15" Type="http://schemas.openxmlformats.org/officeDocument/2006/relationships/image" Target="../media/image111.png"/><Relationship Id="rId23" Type="http://schemas.openxmlformats.org/officeDocument/2006/relationships/image" Target="../media/image115.png"/><Relationship Id="rId10" Type="http://schemas.openxmlformats.org/officeDocument/2006/relationships/customXml" Target="../ink/ink106.xml"/><Relationship Id="rId19" Type="http://schemas.openxmlformats.org/officeDocument/2006/relationships/image" Target="../media/image113.png"/><Relationship Id="rId4" Type="http://schemas.openxmlformats.org/officeDocument/2006/relationships/customXml" Target="../ink/ink103.xml"/><Relationship Id="rId9" Type="http://schemas.openxmlformats.org/officeDocument/2006/relationships/image" Target="../media/image108.png"/><Relationship Id="rId14" Type="http://schemas.openxmlformats.org/officeDocument/2006/relationships/customXml" Target="../ink/ink108.xml"/><Relationship Id="rId22" Type="http://schemas.openxmlformats.org/officeDocument/2006/relationships/customXml" Target="../ink/ink112.xml"/></Relationships>
</file>

<file path=ppt/slides/_rels/slide21.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customXml" Target="../ink/ink118.xml"/><Relationship Id="rId18" Type="http://schemas.openxmlformats.org/officeDocument/2006/relationships/image" Target="../media/image126.png"/><Relationship Id="rId3" Type="http://schemas.openxmlformats.org/officeDocument/2006/relationships/image" Target="../media/image118.png"/><Relationship Id="rId21" Type="http://schemas.openxmlformats.org/officeDocument/2006/relationships/customXml" Target="../ink/ink122.xml"/><Relationship Id="rId7" Type="http://schemas.openxmlformats.org/officeDocument/2006/relationships/customXml" Target="../ink/ink115.xml"/><Relationship Id="rId12" Type="http://schemas.openxmlformats.org/officeDocument/2006/relationships/image" Target="../media/image123.png"/><Relationship Id="rId17" Type="http://schemas.openxmlformats.org/officeDocument/2006/relationships/customXml" Target="../ink/ink120.xml"/><Relationship Id="rId2" Type="http://schemas.openxmlformats.org/officeDocument/2006/relationships/image" Target="../media/image117.png"/><Relationship Id="rId16" Type="http://schemas.openxmlformats.org/officeDocument/2006/relationships/image" Target="../media/image125.png"/><Relationship Id="rId20"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customXml" Target="../ink/ink117.xml"/><Relationship Id="rId5" Type="http://schemas.openxmlformats.org/officeDocument/2006/relationships/customXml" Target="../ink/ink114.xml"/><Relationship Id="rId15" Type="http://schemas.openxmlformats.org/officeDocument/2006/relationships/customXml" Target="../ink/ink119.xml"/><Relationship Id="rId10" Type="http://schemas.openxmlformats.org/officeDocument/2006/relationships/image" Target="../media/image122.png"/><Relationship Id="rId19" Type="http://schemas.openxmlformats.org/officeDocument/2006/relationships/customXml" Target="../ink/ink121.xml"/><Relationship Id="rId4" Type="http://schemas.openxmlformats.org/officeDocument/2006/relationships/image" Target="../media/image119.png"/><Relationship Id="rId9" Type="http://schemas.openxmlformats.org/officeDocument/2006/relationships/customXml" Target="../ink/ink116.xml"/><Relationship Id="rId14" Type="http://schemas.openxmlformats.org/officeDocument/2006/relationships/image" Target="../media/image124.png"/><Relationship Id="rId22" Type="http://schemas.openxmlformats.org/officeDocument/2006/relationships/image" Target="../media/image128.png"/></Relationships>
</file>

<file path=ppt/slides/_rels/slide22.xml.rels><?xml version="1.0" encoding="UTF-8" standalone="yes"?>
<Relationships xmlns="http://schemas.openxmlformats.org/package/2006/relationships"><Relationship Id="rId8" Type="http://schemas.openxmlformats.org/officeDocument/2006/relationships/customXml" Target="../ink/ink125.xml"/><Relationship Id="rId13"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2.png"/><Relationship Id="rId12" Type="http://schemas.openxmlformats.org/officeDocument/2006/relationships/customXml" Target="../ink/ink127.xml"/><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customXml" Target="../ink/ink124.xml"/><Relationship Id="rId11" Type="http://schemas.openxmlformats.org/officeDocument/2006/relationships/image" Target="../media/image134.png"/><Relationship Id="rId5" Type="http://schemas.openxmlformats.org/officeDocument/2006/relationships/image" Target="../media/image131.png"/><Relationship Id="rId10" Type="http://schemas.openxmlformats.org/officeDocument/2006/relationships/customXml" Target="../ink/ink126.xml"/><Relationship Id="rId4" Type="http://schemas.openxmlformats.org/officeDocument/2006/relationships/customXml" Target="../ink/ink123.xml"/><Relationship Id="rId9" Type="http://schemas.openxmlformats.org/officeDocument/2006/relationships/image" Target="../media/image133.png"/></Relationships>
</file>

<file path=ppt/slides/_rels/slide23.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customXml" Target="../ink/ink133.xml"/><Relationship Id="rId3" Type="http://schemas.openxmlformats.org/officeDocument/2006/relationships/customXml" Target="../ink/ink128.xml"/><Relationship Id="rId7" Type="http://schemas.openxmlformats.org/officeDocument/2006/relationships/customXml" Target="../ink/ink130.xml"/><Relationship Id="rId12"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38.png"/><Relationship Id="rId11" Type="http://schemas.openxmlformats.org/officeDocument/2006/relationships/customXml" Target="../ink/ink132.xml"/><Relationship Id="rId5" Type="http://schemas.openxmlformats.org/officeDocument/2006/relationships/customXml" Target="../ink/ink129.xml"/><Relationship Id="rId10" Type="http://schemas.openxmlformats.org/officeDocument/2006/relationships/image" Target="../media/image140.png"/><Relationship Id="rId4" Type="http://schemas.openxmlformats.org/officeDocument/2006/relationships/image" Target="../media/image137.png"/><Relationship Id="rId9" Type="http://schemas.openxmlformats.org/officeDocument/2006/relationships/customXml" Target="../ink/ink131.xml"/><Relationship Id="rId14" Type="http://schemas.openxmlformats.org/officeDocument/2006/relationships/image" Target="../media/image142.png"/></Relationships>
</file>

<file path=ppt/slides/_rels/slide24.xml.rels><?xml version="1.0" encoding="UTF-8" standalone="yes"?>
<Relationships xmlns="http://schemas.openxmlformats.org/package/2006/relationships"><Relationship Id="rId8" Type="http://schemas.openxmlformats.org/officeDocument/2006/relationships/customXml" Target="../ink/ink136.xml"/><Relationship Id="rId13" Type="http://schemas.openxmlformats.org/officeDocument/2006/relationships/image" Target="../media/image149.png"/><Relationship Id="rId18" Type="http://schemas.openxmlformats.org/officeDocument/2006/relationships/customXml" Target="../ink/ink141.xml"/><Relationship Id="rId26" Type="http://schemas.openxmlformats.org/officeDocument/2006/relationships/customXml" Target="../ink/ink145.xml"/><Relationship Id="rId3" Type="http://schemas.openxmlformats.org/officeDocument/2006/relationships/image" Target="../media/image144.png"/><Relationship Id="rId21" Type="http://schemas.openxmlformats.org/officeDocument/2006/relationships/image" Target="../media/image153.png"/><Relationship Id="rId7" Type="http://schemas.openxmlformats.org/officeDocument/2006/relationships/image" Target="../media/image146.png"/><Relationship Id="rId12" Type="http://schemas.openxmlformats.org/officeDocument/2006/relationships/customXml" Target="../ink/ink138.xml"/><Relationship Id="rId17" Type="http://schemas.openxmlformats.org/officeDocument/2006/relationships/image" Target="../media/image151.png"/><Relationship Id="rId25" Type="http://schemas.openxmlformats.org/officeDocument/2006/relationships/image" Target="../media/image155.png"/><Relationship Id="rId2" Type="http://schemas.openxmlformats.org/officeDocument/2006/relationships/image" Target="../media/image143.png"/><Relationship Id="rId16" Type="http://schemas.openxmlformats.org/officeDocument/2006/relationships/customXml" Target="../ink/ink140.xml"/><Relationship Id="rId20" Type="http://schemas.openxmlformats.org/officeDocument/2006/relationships/customXml" Target="../ink/ink142.xml"/><Relationship Id="rId29"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customXml" Target="../ink/ink135.xml"/><Relationship Id="rId11" Type="http://schemas.openxmlformats.org/officeDocument/2006/relationships/image" Target="../media/image148.png"/><Relationship Id="rId24" Type="http://schemas.openxmlformats.org/officeDocument/2006/relationships/customXml" Target="../ink/ink144.xml"/><Relationship Id="rId5" Type="http://schemas.openxmlformats.org/officeDocument/2006/relationships/image" Target="../media/image145.png"/><Relationship Id="rId15" Type="http://schemas.openxmlformats.org/officeDocument/2006/relationships/image" Target="../media/image150.png"/><Relationship Id="rId23" Type="http://schemas.openxmlformats.org/officeDocument/2006/relationships/image" Target="../media/image154.png"/><Relationship Id="rId28" Type="http://schemas.openxmlformats.org/officeDocument/2006/relationships/customXml" Target="../ink/ink146.xml"/><Relationship Id="rId10" Type="http://schemas.openxmlformats.org/officeDocument/2006/relationships/customXml" Target="../ink/ink137.xml"/><Relationship Id="rId19" Type="http://schemas.openxmlformats.org/officeDocument/2006/relationships/image" Target="../media/image152.png"/><Relationship Id="rId4" Type="http://schemas.openxmlformats.org/officeDocument/2006/relationships/customXml" Target="../ink/ink134.xml"/><Relationship Id="rId9" Type="http://schemas.openxmlformats.org/officeDocument/2006/relationships/image" Target="../media/image147.png"/><Relationship Id="rId14" Type="http://schemas.openxmlformats.org/officeDocument/2006/relationships/customXml" Target="../ink/ink139.xml"/><Relationship Id="rId22" Type="http://schemas.openxmlformats.org/officeDocument/2006/relationships/customXml" Target="../ink/ink143.xml"/><Relationship Id="rId27" Type="http://schemas.openxmlformats.org/officeDocument/2006/relationships/image" Target="../media/image156.png"/></Relationships>
</file>

<file path=ppt/slides/_rels/slide2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00.png"/><Relationship Id="rId13" Type="http://schemas.openxmlformats.org/officeDocument/2006/relationships/customXml" Target="../ink/ink152.xml"/><Relationship Id="rId18" Type="http://schemas.openxmlformats.org/officeDocument/2006/relationships/image" Target="../media/image550.png"/><Relationship Id="rId3" Type="http://schemas.openxmlformats.org/officeDocument/2006/relationships/customXml" Target="../ink/ink147.xml"/><Relationship Id="rId7" Type="http://schemas.openxmlformats.org/officeDocument/2006/relationships/customXml" Target="../ink/ink149.xml"/><Relationship Id="rId12" Type="http://schemas.openxmlformats.org/officeDocument/2006/relationships/image" Target="../media/image520.png"/><Relationship Id="rId17" Type="http://schemas.openxmlformats.org/officeDocument/2006/relationships/customXml" Target="../ink/ink154.xml"/><Relationship Id="rId2" Type="http://schemas.openxmlformats.org/officeDocument/2006/relationships/image" Target="../media/image162.png"/><Relationship Id="rId16" Type="http://schemas.openxmlformats.org/officeDocument/2006/relationships/image" Target="../media/image540.png"/><Relationship Id="rId20" Type="http://schemas.openxmlformats.org/officeDocument/2006/relationships/image" Target="../media/image560.png"/><Relationship Id="rId1" Type="http://schemas.openxmlformats.org/officeDocument/2006/relationships/slideLayout" Target="../slideLayouts/slideLayout2.xml"/><Relationship Id="rId6" Type="http://schemas.openxmlformats.org/officeDocument/2006/relationships/image" Target="../media/image490.png"/><Relationship Id="rId11" Type="http://schemas.openxmlformats.org/officeDocument/2006/relationships/customXml" Target="../ink/ink151.xml"/><Relationship Id="rId5" Type="http://schemas.openxmlformats.org/officeDocument/2006/relationships/customXml" Target="../ink/ink148.xml"/><Relationship Id="rId15" Type="http://schemas.openxmlformats.org/officeDocument/2006/relationships/customXml" Target="../ink/ink153.xml"/><Relationship Id="rId10" Type="http://schemas.openxmlformats.org/officeDocument/2006/relationships/image" Target="../media/image510.png"/><Relationship Id="rId19" Type="http://schemas.openxmlformats.org/officeDocument/2006/relationships/customXml" Target="../ink/ink155.xml"/><Relationship Id="rId4" Type="http://schemas.openxmlformats.org/officeDocument/2006/relationships/image" Target="../media/image480.png"/><Relationship Id="rId9" Type="http://schemas.openxmlformats.org/officeDocument/2006/relationships/customXml" Target="../ink/ink150.xml"/><Relationship Id="rId14" Type="http://schemas.openxmlformats.org/officeDocument/2006/relationships/image" Target="../media/image530.png"/></Relationships>
</file>

<file path=ppt/slides/_rels/slide28.xml.rels><?xml version="1.0" encoding="UTF-8" standalone="yes"?>
<Relationships xmlns="http://schemas.openxmlformats.org/package/2006/relationships"><Relationship Id="rId8" Type="http://schemas.openxmlformats.org/officeDocument/2006/relationships/image" Target="../media/image600.png"/><Relationship Id="rId13" Type="http://schemas.openxmlformats.org/officeDocument/2006/relationships/customXml" Target="../ink/ink161.xml"/><Relationship Id="rId18" Type="http://schemas.openxmlformats.org/officeDocument/2006/relationships/customXml" Target="../ink/ink163.xml"/><Relationship Id="rId26" Type="http://schemas.openxmlformats.org/officeDocument/2006/relationships/customXml" Target="../ink/ink167.xml"/><Relationship Id="rId3" Type="http://schemas.openxmlformats.org/officeDocument/2006/relationships/customXml" Target="../ink/ink156.xml"/><Relationship Id="rId21" Type="http://schemas.openxmlformats.org/officeDocument/2006/relationships/image" Target="../media/image670.png"/><Relationship Id="rId7" Type="http://schemas.openxmlformats.org/officeDocument/2006/relationships/customXml" Target="../ink/ink158.xml"/><Relationship Id="rId12" Type="http://schemas.openxmlformats.org/officeDocument/2006/relationships/image" Target="../media/image620.png"/><Relationship Id="rId17" Type="http://schemas.openxmlformats.org/officeDocument/2006/relationships/image" Target="../media/image164.png"/><Relationship Id="rId25" Type="http://schemas.openxmlformats.org/officeDocument/2006/relationships/image" Target="../media/image690.png"/><Relationship Id="rId2" Type="http://schemas.openxmlformats.org/officeDocument/2006/relationships/image" Target="../media/image163.png"/><Relationship Id="rId16" Type="http://schemas.openxmlformats.org/officeDocument/2006/relationships/image" Target="../media/image640.png"/><Relationship Id="rId20" Type="http://schemas.openxmlformats.org/officeDocument/2006/relationships/customXml" Target="../ink/ink164.xml"/><Relationship Id="rId1" Type="http://schemas.openxmlformats.org/officeDocument/2006/relationships/slideLayout" Target="../slideLayouts/slideLayout2.xml"/><Relationship Id="rId6" Type="http://schemas.openxmlformats.org/officeDocument/2006/relationships/image" Target="../media/image590.png"/><Relationship Id="rId11" Type="http://schemas.openxmlformats.org/officeDocument/2006/relationships/customXml" Target="../ink/ink160.xml"/><Relationship Id="rId24" Type="http://schemas.openxmlformats.org/officeDocument/2006/relationships/customXml" Target="../ink/ink166.xml"/><Relationship Id="rId5" Type="http://schemas.openxmlformats.org/officeDocument/2006/relationships/customXml" Target="../ink/ink157.xml"/><Relationship Id="rId15" Type="http://schemas.openxmlformats.org/officeDocument/2006/relationships/customXml" Target="../ink/ink162.xml"/><Relationship Id="rId23" Type="http://schemas.openxmlformats.org/officeDocument/2006/relationships/image" Target="../media/image680.png"/><Relationship Id="rId10" Type="http://schemas.openxmlformats.org/officeDocument/2006/relationships/image" Target="../media/image610.png"/><Relationship Id="rId19" Type="http://schemas.openxmlformats.org/officeDocument/2006/relationships/image" Target="../media/image660.png"/><Relationship Id="rId4" Type="http://schemas.openxmlformats.org/officeDocument/2006/relationships/image" Target="../media/image580.png"/><Relationship Id="rId9" Type="http://schemas.openxmlformats.org/officeDocument/2006/relationships/customXml" Target="../ink/ink159.xml"/><Relationship Id="rId14" Type="http://schemas.openxmlformats.org/officeDocument/2006/relationships/image" Target="../media/image630.png"/><Relationship Id="rId22" Type="http://schemas.openxmlformats.org/officeDocument/2006/relationships/customXml" Target="../ink/ink165.xml"/><Relationship Id="rId27" Type="http://schemas.openxmlformats.org/officeDocument/2006/relationships/image" Target="../media/image700.png"/></Relationships>
</file>

<file path=ppt/slides/_rels/slide2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image" Target="../media/image11.png"/><Relationship Id="rId26" Type="http://schemas.openxmlformats.org/officeDocument/2006/relationships/customXml" Target="../ink/ink11.xml"/><Relationship Id="rId39" Type="http://schemas.openxmlformats.org/officeDocument/2006/relationships/image" Target="../media/image23.png"/><Relationship Id="rId21" Type="http://schemas.openxmlformats.org/officeDocument/2006/relationships/image" Target="../media/image13.png"/><Relationship Id="rId34" Type="http://schemas.openxmlformats.org/officeDocument/2006/relationships/customXml" Target="../ink/ink15.xml"/><Relationship Id="rId7" Type="http://schemas.openxmlformats.org/officeDocument/2006/relationships/image" Target="../media/image512.png"/><Relationship Id="rId12" Type="http://schemas.openxmlformats.org/officeDocument/2006/relationships/customXml" Target="../ink/ink5.xml"/><Relationship Id="rId17" Type="http://schemas.openxmlformats.org/officeDocument/2006/relationships/image" Target="../media/image10.png"/><Relationship Id="rId25" Type="http://schemas.openxmlformats.org/officeDocument/2006/relationships/image" Target="../media/image15.png"/><Relationship Id="rId33" Type="http://schemas.openxmlformats.org/officeDocument/2006/relationships/image" Target="../media/image19.png"/><Relationship Id="rId38" Type="http://schemas.openxmlformats.org/officeDocument/2006/relationships/image" Target="../media/image22.png"/><Relationship Id="rId2" Type="http://schemas.openxmlformats.org/officeDocument/2006/relationships/image" Target="../media/image5.png"/><Relationship Id="rId16" Type="http://schemas.openxmlformats.org/officeDocument/2006/relationships/customXml" Target="../ink/ink7.xml"/><Relationship Id="rId20" Type="http://schemas.openxmlformats.org/officeDocument/2006/relationships/customXml" Target="../ink/ink8.xml"/><Relationship Id="rId29"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7.png"/><Relationship Id="rId24" Type="http://schemas.openxmlformats.org/officeDocument/2006/relationships/customXml" Target="../ink/ink10.xml"/><Relationship Id="rId32" Type="http://schemas.openxmlformats.org/officeDocument/2006/relationships/customXml" Target="../ink/ink14.xml"/><Relationship Id="rId37" Type="http://schemas.openxmlformats.org/officeDocument/2006/relationships/image" Target="../media/image21.png"/><Relationship Id="rId5" Type="http://schemas.openxmlformats.org/officeDocument/2006/relationships/image" Target="../media/image412.png"/><Relationship Id="rId15" Type="http://schemas.openxmlformats.org/officeDocument/2006/relationships/image" Target="../media/image9.png"/><Relationship Id="rId23" Type="http://schemas.openxmlformats.org/officeDocument/2006/relationships/image" Target="../media/image14.png"/><Relationship Id="rId28" Type="http://schemas.openxmlformats.org/officeDocument/2006/relationships/customXml" Target="../ink/ink12.xml"/><Relationship Id="rId36" Type="http://schemas.openxmlformats.org/officeDocument/2006/relationships/customXml" Target="../ink/ink16.xml"/><Relationship Id="rId10" Type="http://schemas.openxmlformats.org/officeDocument/2006/relationships/customXml" Target="../ink/ink4.xml"/><Relationship Id="rId19" Type="http://schemas.openxmlformats.org/officeDocument/2006/relationships/image" Target="../media/image12.png"/><Relationship Id="rId31" Type="http://schemas.openxmlformats.org/officeDocument/2006/relationships/image" Target="../media/image18.png"/><Relationship Id="rId4" Type="http://schemas.openxmlformats.org/officeDocument/2006/relationships/customXml" Target="../ink/ink1.xml"/><Relationship Id="rId9" Type="http://schemas.openxmlformats.org/officeDocument/2006/relationships/image" Target="../media/image612.png"/><Relationship Id="rId14" Type="http://schemas.openxmlformats.org/officeDocument/2006/relationships/customXml" Target="../ink/ink6.xml"/><Relationship Id="rId22" Type="http://schemas.openxmlformats.org/officeDocument/2006/relationships/customXml" Target="../ink/ink9.xml"/><Relationship Id="rId27" Type="http://schemas.openxmlformats.org/officeDocument/2006/relationships/image" Target="../media/image16.png"/><Relationship Id="rId30" Type="http://schemas.openxmlformats.org/officeDocument/2006/relationships/customXml" Target="../ink/ink13.xml"/><Relationship Id="rId35" Type="http://schemas.openxmlformats.org/officeDocument/2006/relationships/image" Target="../media/image20.png"/><Relationship Id="rId8" Type="http://schemas.openxmlformats.org/officeDocument/2006/relationships/customXml" Target="../ink/ink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820.png"/><Relationship Id="rId3" Type="http://schemas.openxmlformats.org/officeDocument/2006/relationships/customXml" Target="../ink/ink168.xml"/><Relationship Id="rId7" Type="http://schemas.openxmlformats.org/officeDocument/2006/relationships/customXml" Target="../ink/ink170.xml"/><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810.png"/><Relationship Id="rId5" Type="http://schemas.openxmlformats.org/officeDocument/2006/relationships/customXml" Target="../ink/ink169.xml"/><Relationship Id="rId10" Type="http://schemas.openxmlformats.org/officeDocument/2006/relationships/image" Target="../media/image830.png"/><Relationship Id="rId4" Type="http://schemas.openxmlformats.org/officeDocument/2006/relationships/image" Target="../media/image800.png"/><Relationship Id="rId9" Type="http://schemas.openxmlformats.org/officeDocument/2006/relationships/customXml" Target="../ink/ink171.xml"/></Relationships>
</file>

<file path=ppt/slides/_rels/slide33.xml.rels><?xml version="1.0" encoding="UTF-8" standalone="yes"?>
<Relationships xmlns="http://schemas.openxmlformats.org/package/2006/relationships"><Relationship Id="rId8" Type="http://schemas.openxmlformats.org/officeDocument/2006/relationships/image" Target="../media/image870.png"/><Relationship Id="rId13" Type="http://schemas.openxmlformats.org/officeDocument/2006/relationships/customXml" Target="../ink/ink177.xml"/><Relationship Id="rId18" Type="http://schemas.openxmlformats.org/officeDocument/2006/relationships/image" Target="../media/image920.png"/><Relationship Id="rId26" Type="http://schemas.openxmlformats.org/officeDocument/2006/relationships/image" Target="../media/image960.png"/><Relationship Id="rId3" Type="http://schemas.openxmlformats.org/officeDocument/2006/relationships/customXml" Target="../ink/ink172.xml"/><Relationship Id="rId21" Type="http://schemas.openxmlformats.org/officeDocument/2006/relationships/customXml" Target="../ink/ink181.xml"/><Relationship Id="rId7" Type="http://schemas.openxmlformats.org/officeDocument/2006/relationships/customXml" Target="../ink/ink174.xml"/><Relationship Id="rId12" Type="http://schemas.openxmlformats.org/officeDocument/2006/relationships/image" Target="../media/image890.png"/><Relationship Id="rId17" Type="http://schemas.openxmlformats.org/officeDocument/2006/relationships/customXml" Target="../ink/ink179.xml"/><Relationship Id="rId25" Type="http://schemas.openxmlformats.org/officeDocument/2006/relationships/customXml" Target="../ink/ink183.xml"/><Relationship Id="rId2" Type="http://schemas.openxmlformats.org/officeDocument/2006/relationships/image" Target="../media/image170.png"/><Relationship Id="rId16" Type="http://schemas.openxmlformats.org/officeDocument/2006/relationships/image" Target="../media/image910.png"/><Relationship Id="rId20" Type="http://schemas.openxmlformats.org/officeDocument/2006/relationships/image" Target="../media/image930.png"/><Relationship Id="rId29" Type="http://schemas.openxmlformats.org/officeDocument/2006/relationships/customXml" Target="../ink/ink185.xml"/><Relationship Id="rId1" Type="http://schemas.openxmlformats.org/officeDocument/2006/relationships/slideLayout" Target="../slideLayouts/slideLayout2.xml"/><Relationship Id="rId6" Type="http://schemas.openxmlformats.org/officeDocument/2006/relationships/image" Target="../media/image860.png"/><Relationship Id="rId11" Type="http://schemas.openxmlformats.org/officeDocument/2006/relationships/customXml" Target="../ink/ink176.xml"/><Relationship Id="rId24" Type="http://schemas.openxmlformats.org/officeDocument/2006/relationships/image" Target="../media/image950.png"/><Relationship Id="rId5" Type="http://schemas.openxmlformats.org/officeDocument/2006/relationships/customXml" Target="../ink/ink173.xml"/><Relationship Id="rId15" Type="http://schemas.openxmlformats.org/officeDocument/2006/relationships/customXml" Target="../ink/ink178.xml"/><Relationship Id="rId23" Type="http://schemas.openxmlformats.org/officeDocument/2006/relationships/customXml" Target="../ink/ink182.xml"/><Relationship Id="rId28" Type="http://schemas.openxmlformats.org/officeDocument/2006/relationships/image" Target="../media/image970.png"/><Relationship Id="rId10" Type="http://schemas.openxmlformats.org/officeDocument/2006/relationships/image" Target="../media/image880.png"/><Relationship Id="rId19" Type="http://schemas.openxmlformats.org/officeDocument/2006/relationships/customXml" Target="../ink/ink180.xml"/><Relationship Id="rId4" Type="http://schemas.openxmlformats.org/officeDocument/2006/relationships/image" Target="../media/image850.png"/><Relationship Id="rId9" Type="http://schemas.openxmlformats.org/officeDocument/2006/relationships/customXml" Target="../ink/ink175.xml"/><Relationship Id="rId14" Type="http://schemas.openxmlformats.org/officeDocument/2006/relationships/image" Target="../media/image900.png"/><Relationship Id="rId22" Type="http://schemas.openxmlformats.org/officeDocument/2006/relationships/image" Target="../media/image940.png"/><Relationship Id="rId27" Type="http://schemas.openxmlformats.org/officeDocument/2006/relationships/customXml" Target="../ink/ink184.xml"/><Relationship Id="rId30" Type="http://schemas.openxmlformats.org/officeDocument/2006/relationships/image" Target="../media/image980.png"/></Relationships>
</file>

<file path=ppt/slides/_rels/slide34.xml.rels><?xml version="1.0" encoding="UTF-8" standalone="yes"?>
<Relationships xmlns="http://schemas.openxmlformats.org/package/2006/relationships"><Relationship Id="rId13" Type="http://schemas.openxmlformats.org/officeDocument/2006/relationships/customXml" Target="../ink/ink190.xml"/><Relationship Id="rId18" Type="http://schemas.openxmlformats.org/officeDocument/2006/relationships/image" Target="../media/image182.png"/><Relationship Id="rId26" Type="http://schemas.openxmlformats.org/officeDocument/2006/relationships/image" Target="../media/image186.png"/><Relationship Id="rId3" Type="http://schemas.openxmlformats.org/officeDocument/2006/relationships/image" Target="../media/image172.png"/><Relationship Id="rId21" Type="http://schemas.openxmlformats.org/officeDocument/2006/relationships/customXml" Target="../ink/ink194.xml"/><Relationship Id="rId34" Type="http://schemas.openxmlformats.org/officeDocument/2006/relationships/image" Target="../media/image191.png"/><Relationship Id="rId7" Type="http://schemas.openxmlformats.org/officeDocument/2006/relationships/customXml" Target="../ink/ink187.xml"/><Relationship Id="rId12" Type="http://schemas.openxmlformats.org/officeDocument/2006/relationships/image" Target="../media/image178.png"/><Relationship Id="rId17" Type="http://schemas.openxmlformats.org/officeDocument/2006/relationships/customXml" Target="../ink/ink192.xml"/><Relationship Id="rId25" Type="http://schemas.openxmlformats.org/officeDocument/2006/relationships/customXml" Target="../ink/ink196.xml"/><Relationship Id="rId33" Type="http://schemas.openxmlformats.org/officeDocument/2006/relationships/customXml" Target="../ink/ink200.xml"/><Relationship Id="rId2" Type="http://schemas.openxmlformats.org/officeDocument/2006/relationships/image" Target="../media/image171.png"/><Relationship Id="rId16" Type="http://schemas.openxmlformats.org/officeDocument/2006/relationships/image" Target="../media/image181.png"/><Relationship Id="rId20" Type="http://schemas.openxmlformats.org/officeDocument/2006/relationships/image" Target="../media/image183.png"/><Relationship Id="rId29" Type="http://schemas.openxmlformats.org/officeDocument/2006/relationships/customXml" Target="../ink/ink198.xml"/><Relationship Id="rId1" Type="http://schemas.openxmlformats.org/officeDocument/2006/relationships/slideLayout" Target="../slideLayouts/slideLayout2.xml"/><Relationship Id="rId6" Type="http://schemas.openxmlformats.org/officeDocument/2006/relationships/image" Target="../media/image175.png"/><Relationship Id="rId11" Type="http://schemas.openxmlformats.org/officeDocument/2006/relationships/customXml" Target="../ink/ink189.xml"/><Relationship Id="rId24" Type="http://schemas.openxmlformats.org/officeDocument/2006/relationships/image" Target="../media/image185.png"/><Relationship Id="rId32" Type="http://schemas.openxmlformats.org/officeDocument/2006/relationships/image" Target="../media/image189.png"/><Relationship Id="rId5" Type="http://schemas.openxmlformats.org/officeDocument/2006/relationships/customXml" Target="../ink/ink186.xml"/><Relationship Id="rId15" Type="http://schemas.openxmlformats.org/officeDocument/2006/relationships/customXml" Target="../ink/ink191.xml"/><Relationship Id="rId23" Type="http://schemas.openxmlformats.org/officeDocument/2006/relationships/customXml" Target="../ink/ink195.xml"/><Relationship Id="rId28" Type="http://schemas.openxmlformats.org/officeDocument/2006/relationships/image" Target="../media/image187.png"/><Relationship Id="rId36" Type="http://schemas.openxmlformats.org/officeDocument/2006/relationships/image" Target="../media/image192.png"/><Relationship Id="rId10" Type="http://schemas.openxmlformats.org/officeDocument/2006/relationships/image" Target="../media/image177.png"/><Relationship Id="rId19" Type="http://schemas.openxmlformats.org/officeDocument/2006/relationships/customXml" Target="../ink/ink193.xml"/><Relationship Id="rId31" Type="http://schemas.openxmlformats.org/officeDocument/2006/relationships/customXml" Target="../ink/ink199.xml"/><Relationship Id="rId4" Type="http://schemas.openxmlformats.org/officeDocument/2006/relationships/image" Target="../media/image174.png"/><Relationship Id="rId9" Type="http://schemas.openxmlformats.org/officeDocument/2006/relationships/customXml" Target="../ink/ink188.xml"/><Relationship Id="rId14" Type="http://schemas.openxmlformats.org/officeDocument/2006/relationships/image" Target="../media/image179.png"/><Relationship Id="rId22" Type="http://schemas.openxmlformats.org/officeDocument/2006/relationships/image" Target="../media/image184.png"/><Relationship Id="rId27" Type="http://schemas.openxmlformats.org/officeDocument/2006/relationships/customXml" Target="../ink/ink197.xml"/><Relationship Id="rId30" Type="http://schemas.openxmlformats.org/officeDocument/2006/relationships/image" Target="../media/image188.png"/><Relationship Id="rId35" Type="http://schemas.openxmlformats.org/officeDocument/2006/relationships/customXml" Target="../ink/ink201.xml"/><Relationship Id="rId8" Type="http://schemas.openxmlformats.org/officeDocument/2006/relationships/image" Target="../media/image176.png"/></Relationships>
</file>

<file path=ppt/slides/_rels/slide3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95.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ustomXml" Target="../ink/ink19.xml"/><Relationship Id="rId13" Type="http://schemas.openxmlformats.org/officeDocument/2006/relationships/image" Target="../media/image811.png"/><Relationship Id="rId3" Type="http://schemas.openxmlformats.org/officeDocument/2006/relationships/image" Target="../media/image26.jpeg"/><Relationship Id="rId7" Type="http://schemas.openxmlformats.org/officeDocument/2006/relationships/image" Target="../media/image511.png"/><Relationship Id="rId12" Type="http://schemas.openxmlformats.org/officeDocument/2006/relationships/customXml" Target="../ink/ink21.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customXml" Target="../ink/ink18.xml"/><Relationship Id="rId11" Type="http://schemas.openxmlformats.org/officeDocument/2006/relationships/image" Target="../media/image710.png"/><Relationship Id="rId5" Type="http://schemas.openxmlformats.org/officeDocument/2006/relationships/image" Target="../media/image410.png"/><Relationship Id="rId10" Type="http://schemas.openxmlformats.org/officeDocument/2006/relationships/customXml" Target="../ink/ink20.xml"/><Relationship Id="rId4" Type="http://schemas.openxmlformats.org/officeDocument/2006/relationships/customXml" Target="../ink/ink17.xml"/><Relationship Id="rId9" Type="http://schemas.openxmlformats.org/officeDocument/2006/relationships/image" Target="../media/image611.pn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customXml" Target="../ink/ink24.xml"/><Relationship Id="rId13" Type="http://schemas.openxmlformats.org/officeDocument/2006/relationships/image" Target="../media/image1511.png"/><Relationship Id="rId3" Type="http://schemas.openxmlformats.org/officeDocument/2006/relationships/image" Target="../media/image29.png"/><Relationship Id="rId7" Type="http://schemas.openxmlformats.org/officeDocument/2006/relationships/image" Target="../media/image1210.png"/><Relationship Id="rId12" Type="http://schemas.openxmlformats.org/officeDocument/2006/relationships/customXml" Target="../ink/ink26.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customXml" Target="../ink/ink23.xml"/><Relationship Id="rId11" Type="http://schemas.openxmlformats.org/officeDocument/2006/relationships/image" Target="../media/image1410.png"/><Relationship Id="rId5" Type="http://schemas.openxmlformats.org/officeDocument/2006/relationships/image" Target="../media/image1110.png"/><Relationship Id="rId10" Type="http://schemas.openxmlformats.org/officeDocument/2006/relationships/customXml" Target="../ink/ink25.xml"/><Relationship Id="rId4" Type="http://schemas.openxmlformats.org/officeDocument/2006/relationships/customXml" Target="../ink/ink22.xml"/><Relationship Id="rId9" Type="http://schemas.openxmlformats.org/officeDocument/2006/relationships/image" Target="../media/image1310.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customXml" Target="../ink/ink29.xml"/><Relationship Id="rId18" Type="http://schemas.openxmlformats.org/officeDocument/2006/relationships/image" Target="../media/image27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241.png"/><Relationship Id="rId17" Type="http://schemas.openxmlformats.org/officeDocument/2006/relationships/customXml" Target="../ink/ink31.xml"/><Relationship Id="rId2" Type="http://schemas.openxmlformats.org/officeDocument/2006/relationships/image" Target="../media/image30.png"/><Relationship Id="rId16" Type="http://schemas.openxmlformats.org/officeDocument/2006/relationships/image" Target="../media/image261.png"/><Relationship Id="rId20" Type="http://schemas.openxmlformats.org/officeDocument/2006/relationships/image" Target="../media/image281.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customXml" Target="../ink/ink28.xml"/><Relationship Id="rId5" Type="http://schemas.openxmlformats.org/officeDocument/2006/relationships/image" Target="../media/image33.png"/><Relationship Id="rId15" Type="http://schemas.openxmlformats.org/officeDocument/2006/relationships/customXml" Target="../ink/ink30.xml"/><Relationship Id="rId10" Type="http://schemas.openxmlformats.org/officeDocument/2006/relationships/image" Target="../media/image231.png"/><Relationship Id="rId19" Type="http://schemas.openxmlformats.org/officeDocument/2006/relationships/customXml" Target="../ink/ink32.xml"/><Relationship Id="rId4" Type="http://schemas.openxmlformats.org/officeDocument/2006/relationships/image" Target="../media/image32.png"/><Relationship Id="rId9" Type="http://schemas.openxmlformats.org/officeDocument/2006/relationships/customXml" Target="../ink/ink27.xml"/><Relationship Id="rId14" Type="http://schemas.openxmlformats.org/officeDocument/2006/relationships/image" Target="../media/image250.png"/></Relationships>
</file>

<file path=ppt/slides/_rels/slide9.xml.rels><?xml version="1.0" encoding="UTF-8" standalone="yes"?>
<Relationships xmlns="http://schemas.openxmlformats.org/package/2006/relationships"><Relationship Id="rId8" Type="http://schemas.openxmlformats.org/officeDocument/2006/relationships/customXml" Target="../ink/ink34.xml"/><Relationship Id="rId13" Type="http://schemas.openxmlformats.org/officeDocument/2006/relationships/image" Target="../media/image180.png"/><Relationship Id="rId18" Type="http://schemas.openxmlformats.org/officeDocument/2006/relationships/customXml" Target="../ink/ink39.xml"/><Relationship Id="rId3" Type="http://schemas.openxmlformats.org/officeDocument/2006/relationships/image" Target="../media/image38.png"/><Relationship Id="rId21" Type="http://schemas.openxmlformats.org/officeDocument/2006/relationships/image" Target="../media/image220.png"/><Relationship Id="rId7" Type="http://schemas.openxmlformats.org/officeDocument/2006/relationships/image" Target="../media/image1510.png"/><Relationship Id="rId12" Type="http://schemas.openxmlformats.org/officeDocument/2006/relationships/customXml" Target="../ink/ink36.xml"/><Relationship Id="rId17" Type="http://schemas.openxmlformats.org/officeDocument/2006/relationships/image" Target="../media/image200.png"/><Relationship Id="rId25" Type="http://schemas.openxmlformats.org/officeDocument/2006/relationships/image" Target="../media/image240.png"/><Relationship Id="rId2" Type="http://schemas.openxmlformats.org/officeDocument/2006/relationships/image" Target="../media/image37.png"/><Relationship Id="rId16" Type="http://schemas.openxmlformats.org/officeDocument/2006/relationships/customXml" Target="../ink/ink38.xml"/><Relationship Id="rId20" Type="http://schemas.openxmlformats.org/officeDocument/2006/relationships/customXml" Target="../ink/ink40.xml"/><Relationship Id="rId1" Type="http://schemas.openxmlformats.org/officeDocument/2006/relationships/slideLayout" Target="../slideLayouts/slideLayout2.xml"/><Relationship Id="rId6" Type="http://schemas.openxmlformats.org/officeDocument/2006/relationships/customXml" Target="../ink/ink33.xml"/><Relationship Id="rId11" Type="http://schemas.openxmlformats.org/officeDocument/2006/relationships/image" Target="../media/image173.png"/><Relationship Id="rId24" Type="http://schemas.openxmlformats.org/officeDocument/2006/relationships/customXml" Target="../ink/ink42.xml"/><Relationship Id="rId5" Type="http://schemas.openxmlformats.org/officeDocument/2006/relationships/image" Target="../media/image40.png"/><Relationship Id="rId15" Type="http://schemas.openxmlformats.org/officeDocument/2006/relationships/image" Target="../media/image190.png"/><Relationship Id="rId23" Type="http://schemas.openxmlformats.org/officeDocument/2006/relationships/image" Target="../media/image230.png"/><Relationship Id="rId10" Type="http://schemas.openxmlformats.org/officeDocument/2006/relationships/customXml" Target="../ink/ink35.xml"/><Relationship Id="rId19" Type="http://schemas.openxmlformats.org/officeDocument/2006/relationships/image" Target="../media/image210.png"/><Relationship Id="rId4" Type="http://schemas.openxmlformats.org/officeDocument/2006/relationships/image" Target="../media/image39.png"/><Relationship Id="rId9" Type="http://schemas.openxmlformats.org/officeDocument/2006/relationships/image" Target="../media/image1610.png"/><Relationship Id="rId14" Type="http://schemas.openxmlformats.org/officeDocument/2006/relationships/customXml" Target="../ink/ink37.xml"/><Relationship Id="rId22" Type="http://schemas.openxmlformats.org/officeDocument/2006/relationships/customXml" Target="../ink/ink4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9FEEBA7-DF0A-4DB4-97B9-386C09D1E79A}"/>
              </a:ext>
            </a:extLst>
          </p:cNvPr>
          <p:cNvPicPr>
            <a:picLocks noChangeAspect="1"/>
          </p:cNvPicPr>
          <p:nvPr/>
        </p:nvPicPr>
        <p:blipFill rotWithShape="1">
          <a:blip r:embed="rId2"/>
          <a:srcRect l="27169" r="27671" b="-1"/>
          <a:stretch/>
        </p:blipFill>
        <p:spPr>
          <a:xfrm>
            <a:off x="7552266" y="10"/>
            <a:ext cx="4639733" cy="6857990"/>
          </a:xfrm>
          <a:prstGeom prst="rect">
            <a:avLst/>
          </a:prstGeom>
        </p:spPr>
      </p:pic>
      <p:sp>
        <p:nvSpPr>
          <p:cNvPr id="5" name="AutoShape 4">
            <a:extLst>
              <a:ext uri="{FF2B5EF4-FFF2-40B4-BE49-F238E27FC236}">
                <a16:creationId xmlns:a16="http://schemas.microsoft.com/office/drawing/2014/main" id="{7390235D-4CA4-FF4A-9C5E-1BFEBF42C8A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6" name="AutoShape 6">
            <a:extLst>
              <a:ext uri="{FF2B5EF4-FFF2-40B4-BE49-F238E27FC236}">
                <a16:creationId xmlns:a16="http://schemas.microsoft.com/office/drawing/2014/main" id="{01C66AA3-3AE2-B042-B3DF-2F2A8755DBC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graphicFrame>
        <p:nvGraphicFramePr>
          <p:cNvPr id="26" name="CaixaDeTexto 7">
            <a:extLst>
              <a:ext uri="{FF2B5EF4-FFF2-40B4-BE49-F238E27FC236}">
                <a16:creationId xmlns:a16="http://schemas.microsoft.com/office/drawing/2014/main" id="{8EFA1A70-BBAD-4A40-8EAE-F6F203872891}"/>
              </a:ext>
            </a:extLst>
          </p:cNvPr>
          <p:cNvGraphicFramePr/>
          <p:nvPr>
            <p:extLst>
              <p:ext uri="{D42A27DB-BD31-4B8C-83A1-F6EECF244321}">
                <p14:modId xmlns:p14="http://schemas.microsoft.com/office/powerpoint/2010/main" val="3261580453"/>
              </p:ext>
            </p:extLst>
          </p:nvPr>
        </p:nvGraphicFramePr>
        <p:xfrm>
          <a:off x="838200" y="2322576"/>
          <a:ext cx="6254496" cy="3858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aixaDeTexto 2">
            <a:extLst>
              <a:ext uri="{FF2B5EF4-FFF2-40B4-BE49-F238E27FC236}">
                <a16:creationId xmlns:a16="http://schemas.microsoft.com/office/drawing/2014/main" id="{FE514A12-B6C5-9842-9FAE-A7791C795E6B}"/>
              </a:ext>
            </a:extLst>
          </p:cNvPr>
          <p:cNvSpPr txBox="1"/>
          <p:nvPr/>
        </p:nvSpPr>
        <p:spPr>
          <a:xfrm>
            <a:off x="838200" y="5943600"/>
            <a:ext cx="6714065" cy="369332"/>
          </a:xfrm>
          <a:prstGeom prst="rect">
            <a:avLst/>
          </a:prstGeom>
          <a:noFill/>
        </p:spPr>
        <p:txBody>
          <a:bodyPr wrap="square" rtlCol="0">
            <a:spAutoFit/>
          </a:bodyPr>
          <a:lstStyle/>
          <a:p>
            <a:r>
              <a:rPr lang="pt-BR" dirty="0"/>
              <a:t>20.05.2021 </a:t>
            </a:r>
            <a:r>
              <a:rPr lang="pt-BR" dirty="0" err="1"/>
              <a:t>Universidad</a:t>
            </a:r>
            <a:r>
              <a:rPr lang="pt-BR" dirty="0"/>
              <a:t> Católica de </a:t>
            </a:r>
            <a:r>
              <a:rPr lang="pt-BR" dirty="0" err="1"/>
              <a:t>Colombia</a:t>
            </a:r>
            <a:r>
              <a:rPr lang="pt-BR" dirty="0"/>
              <a:t>, Ciclo de </a:t>
            </a:r>
            <a:r>
              <a:rPr lang="pt-BR" dirty="0" err="1"/>
              <a:t>conferéncias</a:t>
            </a:r>
            <a:endParaRPr lang="pt-BR" dirty="0"/>
          </a:p>
        </p:txBody>
      </p:sp>
      <p:sp>
        <p:nvSpPr>
          <p:cNvPr id="4" name="CaixaDeTexto 3">
            <a:extLst>
              <a:ext uri="{FF2B5EF4-FFF2-40B4-BE49-F238E27FC236}">
                <a16:creationId xmlns:a16="http://schemas.microsoft.com/office/drawing/2014/main" id="{CBC8D96D-9357-EB46-8EB4-3EA2471673B9}"/>
              </a:ext>
            </a:extLst>
          </p:cNvPr>
          <p:cNvSpPr txBox="1"/>
          <p:nvPr/>
        </p:nvSpPr>
        <p:spPr>
          <a:xfrm>
            <a:off x="838200" y="508000"/>
            <a:ext cx="6254496" cy="1200329"/>
          </a:xfrm>
          <a:prstGeom prst="rect">
            <a:avLst/>
          </a:prstGeom>
          <a:noFill/>
        </p:spPr>
        <p:txBody>
          <a:bodyPr wrap="square" rtlCol="0">
            <a:spAutoFit/>
          </a:bodyPr>
          <a:lstStyle/>
          <a:p>
            <a:r>
              <a:rPr lang="es-ES_tradnl" sz="2400" dirty="0"/>
              <a:t>El imparable incremento de los materiales de abuso sexual infantil en internet: el fenómeno de los clubs digitales y sus victimas</a:t>
            </a:r>
          </a:p>
        </p:txBody>
      </p:sp>
      <p:pic>
        <p:nvPicPr>
          <p:cNvPr id="7" name="Imagem 6">
            <a:extLst>
              <a:ext uri="{FF2B5EF4-FFF2-40B4-BE49-F238E27FC236}">
                <a16:creationId xmlns:a16="http://schemas.microsoft.com/office/drawing/2014/main" id="{AB730976-8356-B949-A098-D7E7E420822A}"/>
              </a:ext>
            </a:extLst>
          </p:cNvPr>
          <p:cNvPicPr>
            <a:picLocks noChangeAspect="1"/>
          </p:cNvPicPr>
          <p:nvPr/>
        </p:nvPicPr>
        <p:blipFill>
          <a:blip r:embed="rId8"/>
          <a:stretch>
            <a:fillRect/>
          </a:stretch>
        </p:blipFill>
        <p:spPr>
          <a:xfrm>
            <a:off x="7552265" y="2151462"/>
            <a:ext cx="4681595" cy="3349006"/>
          </a:xfrm>
          <a:prstGeom prst="rect">
            <a:avLst/>
          </a:prstGeom>
        </p:spPr>
      </p:pic>
    </p:spTree>
    <p:extLst>
      <p:ext uri="{BB962C8B-B14F-4D97-AF65-F5344CB8AC3E}">
        <p14:creationId xmlns:p14="http://schemas.microsoft.com/office/powerpoint/2010/main" val="363747230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ço Reservado para Conteúdo 4" descr="Interface gráfica do usuário, Site&#10;&#10;Descrição gerada automaticamente">
            <a:extLst>
              <a:ext uri="{FF2B5EF4-FFF2-40B4-BE49-F238E27FC236}">
                <a16:creationId xmlns:a16="http://schemas.microsoft.com/office/drawing/2014/main" id="{46B4D88C-829E-0B49-818A-6AB52DA74DD0}"/>
              </a:ext>
            </a:extLst>
          </p:cNvPr>
          <p:cNvPicPr>
            <a:picLocks noChangeAspect="1"/>
          </p:cNvPicPr>
          <p:nvPr/>
        </p:nvPicPr>
        <p:blipFill rotWithShape="1">
          <a:blip r:embed="rId2"/>
          <a:srcRect r="5513" b="-2"/>
          <a:stretch/>
        </p:blipFill>
        <p:spPr>
          <a:xfrm>
            <a:off x="4117521" y="10"/>
            <a:ext cx="8074479" cy="6857990"/>
          </a:xfrm>
          <a:prstGeom prst="rect">
            <a:avLst/>
          </a:prstGeom>
        </p:spPr>
      </p:pic>
      <p:sp>
        <p:nvSpPr>
          <p:cNvPr id="57" name="Freeform: Shape 56">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Shape 58">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08C20174-8027-7247-8EA5-3B763A7B1112}"/>
              </a:ext>
            </a:extLst>
          </p:cNvPr>
          <p:cNvSpPr>
            <a:spLocks noGrp="1"/>
          </p:cNvSpPr>
          <p:nvPr>
            <p:ph type="title"/>
          </p:nvPr>
        </p:nvSpPr>
        <p:spPr>
          <a:xfrm>
            <a:off x="804672" y="365125"/>
            <a:ext cx="5266155" cy="1325563"/>
          </a:xfrm>
        </p:spPr>
        <p:txBody>
          <a:bodyPr vert="horz" lIns="91440" tIns="45720" rIns="91440" bIns="45720" rtlCol="0">
            <a:normAutofit/>
          </a:bodyPr>
          <a:lstStyle/>
          <a:p>
            <a:r>
              <a:rPr lang="en-US"/>
              <a:t>Y que tal estos datos Brasileños?</a:t>
            </a:r>
          </a:p>
        </p:txBody>
      </p:sp>
      <p:sp>
        <p:nvSpPr>
          <p:cNvPr id="52" name="Content Placeholder 41">
            <a:extLst>
              <a:ext uri="{FF2B5EF4-FFF2-40B4-BE49-F238E27FC236}">
                <a16:creationId xmlns:a16="http://schemas.microsoft.com/office/drawing/2014/main" id="{E5E7CB95-AF45-4A87-A7BC-05AA938F5A20}"/>
              </a:ext>
            </a:extLst>
          </p:cNvPr>
          <p:cNvSpPr>
            <a:spLocks noGrp="1"/>
          </p:cNvSpPr>
          <p:nvPr>
            <p:ph idx="1"/>
          </p:nvPr>
        </p:nvSpPr>
        <p:spPr>
          <a:xfrm>
            <a:off x="804672" y="2022601"/>
            <a:ext cx="3941499" cy="4154361"/>
          </a:xfrm>
        </p:spPr>
        <p:txBody>
          <a:bodyPr>
            <a:normAutofit/>
          </a:bodyPr>
          <a:lstStyle/>
          <a:p>
            <a:r>
              <a:rPr lang="en-US" sz="2000"/>
              <a:t>Redes sociales</a:t>
            </a:r>
          </a:p>
          <a:p>
            <a:r>
              <a:rPr lang="en-US" sz="2000"/>
              <a:t>Sítios de pornografia adulta</a:t>
            </a:r>
            <a:endParaRPr lang="en-US" sz="2000" dirty="0"/>
          </a:p>
        </p:txBody>
      </p:sp>
      <mc:AlternateContent xmlns:mc="http://schemas.openxmlformats.org/markup-compatibility/2006" xmlns:p14="http://schemas.microsoft.com/office/powerpoint/2010/main">
        <mc:Choice Requires="p14">
          <p:contentPart p14:bwMode="auto" r:id="rId3">
            <p14:nvContentPartPr>
              <p14:cNvPr id="7" name="Tinta 6">
                <a:extLst>
                  <a:ext uri="{FF2B5EF4-FFF2-40B4-BE49-F238E27FC236}">
                    <a16:creationId xmlns:a16="http://schemas.microsoft.com/office/drawing/2014/main" id="{052C6F3E-2886-1A43-9002-D1FAA41790AA}"/>
                  </a:ext>
                </a:extLst>
              </p14:cNvPr>
              <p14:cNvContentPartPr/>
              <p14:nvPr/>
            </p14:nvContentPartPr>
            <p14:xfrm>
              <a:off x="9199191" y="5130582"/>
              <a:ext cx="136440" cy="360"/>
            </p14:xfrm>
          </p:contentPart>
        </mc:Choice>
        <mc:Fallback xmlns="">
          <p:pic>
            <p:nvPicPr>
              <p:cNvPr id="7" name="Tinta 6">
                <a:extLst>
                  <a:ext uri="{FF2B5EF4-FFF2-40B4-BE49-F238E27FC236}">
                    <a16:creationId xmlns:a16="http://schemas.microsoft.com/office/drawing/2014/main" id="{052C6F3E-2886-1A43-9002-D1FAA41790AA}"/>
                  </a:ext>
                </a:extLst>
              </p:cNvPr>
              <p:cNvPicPr/>
              <p:nvPr/>
            </p:nvPicPr>
            <p:blipFill>
              <a:blip r:embed="rId4"/>
              <a:stretch>
                <a:fillRect/>
              </a:stretch>
            </p:blipFill>
            <p:spPr>
              <a:xfrm>
                <a:off x="9145551" y="5022942"/>
                <a:ext cx="2440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Tinta 7">
                <a:extLst>
                  <a:ext uri="{FF2B5EF4-FFF2-40B4-BE49-F238E27FC236}">
                    <a16:creationId xmlns:a16="http://schemas.microsoft.com/office/drawing/2014/main" id="{CCF59DA1-2AE7-BD4B-850D-5EAC8CC50B13}"/>
                  </a:ext>
                </a:extLst>
              </p14:cNvPr>
              <p14:cNvContentPartPr/>
              <p14:nvPr/>
            </p14:nvContentPartPr>
            <p14:xfrm>
              <a:off x="9177591" y="5225982"/>
              <a:ext cx="200520" cy="360"/>
            </p14:xfrm>
          </p:contentPart>
        </mc:Choice>
        <mc:Fallback xmlns="">
          <p:pic>
            <p:nvPicPr>
              <p:cNvPr id="8" name="Tinta 7">
                <a:extLst>
                  <a:ext uri="{FF2B5EF4-FFF2-40B4-BE49-F238E27FC236}">
                    <a16:creationId xmlns:a16="http://schemas.microsoft.com/office/drawing/2014/main" id="{CCF59DA1-2AE7-BD4B-850D-5EAC8CC50B13}"/>
                  </a:ext>
                </a:extLst>
              </p:cNvPr>
              <p:cNvPicPr/>
              <p:nvPr/>
            </p:nvPicPr>
            <p:blipFill>
              <a:blip r:embed="rId6"/>
              <a:stretch>
                <a:fillRect/>
              </a:stretch>
            </p:blipFill>
            <p:spPr>
              <a:xfrm>
                <a:off x="9123951" y="5118342"/>
                <a:ext cx="3081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Tinta 10">
                <a:extLst>
                  <a:ext uri="{FF2B5EF4-FFF2-40B4-BE49-F238E27FC236}">
                    <a16:creationId xmlns:a16="http://schemas.microsoft.com/office/drawing/2014/main" id="{A6F8D220-4578-224A-B9BB-7B8422BE3DC8}"/>
                  </a:ext>
                </a:extLst>
              </p14:cNvPr>
              <p14:cNvContentPartPr/>
              <p14:nvPr/>
            </p14:nvContentPartPr>
            <p14:xfrm>
              <a:off x="9167871" y="5346942"/>
              <a:ext cx="173880" cy="360"/>
            </p14:xfrm>
          </p:contentPart>
        </mc:Choice>
        <mc:Fallback xmlns="">
          <p:pic>
            <p:nvPicPr>
              <p:cNvPr id="11" name="Tinta 10">
                <a:extLst>
                  <a:ext uri="{FF2B5EF4-FFF2-40B4-BE49-F238E27FC236}">
                    <a16:creationId xmlns:a16="http://schemas.microsoft.com/office/drawing/2014/main" id="{A6F8D220-4578-224A-B9BB-7B8422BE3DC8}"/>
                  </a:ext>
                </a:extLst>
              </p:cNvPr>
              <p:cNvPicPr/>
              <p:nvPr/>
            </p:nvPicPr>
            <p:blipFill>
              <a:blip r:embed="rId8"/>
              <a:stretch>
                <a:fillRect/>
              </a:stretch>
            </p:blipFill>
            <p:spPr>
              <a:xfrm>
                <a:off x="9114231" y="5239302"/>
                <a:ext cx="2815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Tinta 12">
                <a:extLst>
                  <a:ext uri="{FF2B5EF4-FFF2-40B4-BE49-F238E27FC236}">
                    <a16:creationId xmlns:a16="http://schemas.microsoft.com/office/drawing/2014/main" id="{E5B8A259-DFF5-C94C-9511-0DB9D692B58E}"/>
                  </a:ext>
                </a:extLst>
              </p14:cNvPr>
              <p14:cNvContentPartPr/>
              <p14:nvPr/>
            </p14:nvContentPartPr>
            <p14:xfrm>
              <a:off x="9006231" y="5965422"/>
              <a:ext cx="293760" cy="360"/>
            </p14:xfrm>
          </p:contentPart>
        </mc:Choice>
        <mc:Fallback xmlns="">
          <p:pic>
            <p:nvPicPr>
              <p:cNvPr id="13" name="Tinta 12">
                <a:extLst>
                  <a:ext uri="{FF2B5EF4-FFF2-40B4-BE49-F238E27FC236}">
                    <a16:creationId xmlns:a16="http://schemas.microsoft.com/office/drawing/2014/main" id="{E5B8A259-DFF5-C94C-9511-0DB9D692B58E}"/>
                  </a:ext>
                </a:extLst>
              </p:cNvPr>
              <p:cNvPicPr/>
              <p:nvPr/>
            </p:nvPicPr>
            <p:blipFill>
              <a:blip r:embed="rId10"/>
              <a:stretch>
                <a:fillRect/>
              </a:stretch>
            </p:blipFill>
            <p:spPr>
              <a:xfrm>
                <a:off x="8952231" y="5857422"/>
                <a:ext cx="4014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Tinta 17">
                <a:extLst>
                  <a:ext uri="{FF2B5EF4-FFF2-40B4-BE49-F238E27FC236}">
                    <a16:creationId xmlns:a16="http://schemas.microsoft.com/office/drawing/2014/main" id="{16CADBEC-73AE-204C-9426-0356940F5728}"/>
                  </a:ext>
                </a:extLst>
              </p14:cNvPr>
              <p14:cNvContentPartPr/>
              <p14:nvPr/>
            </p14:nvContentPartPr>
            <p14:xfrm>
              <a:off x="9137631" y="5538822"/>
              <a:ext cx="95040" cy="360"/>
            </p14:xfrm>
          </p:contentPart>
        </mc:Choice>
        <mc:Fallback xmlns="">
          <p:pic>
            <p:nvPicPr>
              <p:cNvPr id="18" name="Tinta 17">
                <a:extLst>
                  <a:ext uri="{FF2B5EF4-FFF2-40B4-BE49-F238E27FC236}">
                    <a16:creationId xmlns:a16="http://schemas.microsoft.com/office/drawing/2014/main" id="{16CADBEC-73AE-204C-9426-0356940F5728}"/>
                  </a:ext>
                </a:extLst>
              </p:cNvPr>
              <p:cNvPicPr/>
              <p:nvPr/>
            </p:nvPicPr>
            <p:blipFill>
              <a:blip r:embed="rId12"/>
              <a:stretch>
                <a:fillRect/>
              </a:stretch>
            </p:blipFill>
            <p:spPr>
              <a:xfrm>
                <a:off x="9083631" y="5430822"/>
                <a:ext cx="202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 name="Tinta 21">
                <a:extLst>
                  <a:ext uri="{FF2B5EF4-FFF2-40B4-BE49-F238E27FC236}">
                    <a16:creationId xmlns:a16="http://schemas.microsoft.com/office/drawing/2014/main" id="{19ED6A6E-BF0F-D043-AA62-5C5962D9A149}"/>
                  </a:ext>
                </a:extLst>
              </p14:cNvPr>
              <p14:cNvContentPartPr/>
              <p14:nvPr/>
            </p14:nvContentPartPr>
            <p14:xfrm>
              <a:off x="9062031" y="6372222"/>
              <a:ext cx="236880" cy="360"/>
            </p14:xfrm>
          </p:contentPart>
        </mc:Choice>
        <mc:Fallback xmlns="">
          <p:pic>
            <p:nvPicPr>
              <p:cNvPr id="22" name="Tinta 21">
                <a:extLst>
                  <a:ext uri="{FF2B5EF4-FFF2-40B4-BE49-F238E27FC236}">
                    <a16:creationId xmlns:a16="http://schemas.microsoft.com/office/drawing/2014/main" id="{19ED6A6E-BF0F-D043-AA62-5C5962D9A149}"/>
                  </a:ext>
                </a:extLst>
              </p:cNvPr>
              <p:cNvPicPr/>
              <p:nvPr/>
            </p:nvPicPr>
            <p:blipFill>
              <a:blip r:embed="rId14"/>
              <a:stretch>
                <a:fillRect/>
              </a:stretch>
            </p:blipFill>
            <p:spPr>
              <a:xfrm>
                <a:off x="9008391" y="6264222"/>
                <a:ext cx="3445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Tinta 24">
                <a:extLst>
                  <a:ext uri="{FF2B5EF4-FFF2-40B4-BE49-F238E27FC236}">
                    <a16:creationId xmlns:a16="http://schemas.microsoft.com/office/drawing/2014/main" id="{E34AAB5E-53AB-9345-8224-4CB99597D649}"/>
                  </a:ext>
                </a:extLst>
              </p14:cNvPr>
              <p14:cNvContentPartPr/>
              <p14:nvPr/>
            </p14:nvContentPartPr>
            <p14:xfrm>
              <a:off x="10858791" y="6209142"/>
              <a:ext cx="24840" cy="360"/>
            </p14:xfrm>
          </p:contentPart>
        </mc:Choice>
        <mc:Fallback xmlns="">
          <p:pic>
            <p:nvPicPr>
              <p:cNvPr id="25" name="Tinta 24">
                <a:extLst>
                  <a:ext uri="{FF2B5EF4-FFF2-40B4-BE49-F238E27FC236}">
                    <a16:creationId xmlns:a16="http://schemas.microsoft.com/office/drawing/2014/main" id="{E34AAB5E-53AB-9345-8224-4CB99597D649}"/>
                  </a:ext>
                </a:extLst>
              </p:cNvPr>
              <p:cNvPicPr/>
              <p:nvPr/>
            </p:nvPicPr>
            <p:blipFill>
              <a:blip r:embed="rId16"/>
              <a:stretch>
                <a:fillRect/>
              </a:stretch>
            </p:blipFill>
            <p:spPr>
              <a:xfrm>
                <a:off x="10805151" y="6101142"/>
                <a:ext cx="1324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Tinta 26">
                <a:extLst>
                  <a:ext uri="{FF2B5EF4-FFF2-40B4-BE49-F238E27FC236}">
                    <a16:creationId xmlns:a16="http://schemas.microsoft.com/office/drawing/2014/main" id="{50F343B9-6EDA-C64C-9180-FAC44B5D1E99}"/>
                  </a:ext>
                </a:extLst>
              </p14:cNvPr>
              <p14:cNvContentPartPr/>
              <p14:nvPr/>
            </p14:nvContentPartPr>
            <p14:xfrm>
              <a:off x="10858791" y="6185742"/>
              <a:ext cx="360" cy="360"/>
            </p14:xfrm>
          </p:contentPart>
        </mc:Choice>
        <mc:Fallback xmlns="">
          <p:pic>
            <p:nvPicPr>
              <p:cNvPr id="27" name="Tinta 26">
                <a:extLst>
                  <a:ext uri="{FF2B5EF4-FFF2-40B4-BE49-F238E27FC236}">
                    <a16:creationId xmlns:a16="http://schemas.microsoft.com/office/drawing/2014/main" id="{50F343B9-6EDA-C64C-9180-FAC44B5D1E99}"/>
                  </a:ext>
                </a:extLst>
              </p:cNvPr>
              <p:cNvPicPr/>
              <p:nvPr/>
            </p:nvPicPr>
            <p:blipFill>
              <a:blip r:embed="rId18"/>
              <a:stretch>
                <a:fillRect/>
              </a:stretch>
            </p:blipFill>
            <p:spPr>
              <a:xfrm>
                <a:off x="10805151" y="607810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8" name="Tinta 27">
                <a:extLst>
                  <a:ext uri="{FF2B5EF4-FFF2-40B4-BE49-F238E27FC236}">
                    <a16:creationId xmlns:a16="http://schemas.microsoft.com/office/drawing/2014/main" id="{79E1BB48-11E3-114F-9837-6355C2977A28}"/>
                  </a:ext>
                </a:extLst>
              </p14:cNvPr>
              <p14:cNvContentPartPr/>
              <p14:nvPr/>
            </p14:nvContentPartPr>
            <p14:xfrm>
              <a:off x="10849791" y="5691102"/>
              <a:ext cx="38880" cy="360"/>
            </p14:xfrm>
          </p:contentPart>
        </mc:Choice>
        <mc:Fallback xmlns="">
          <p:pic>
            <p:nvPicPr>
              <p:cNvPr id="28" name="Tinta 27">
                <a:extLst>
                  <a:ext uri="{FF2B5EF4-FFF2-40B4-BE49-F238E27FC236}">
                    <a16:creationId xmlns:a16="http://schemas.microsoft.com/office/drawing/2014/main" id="{79E1BB48-11E3-114F-9837-6355C2977A28}"/>
                  </a:ext>
                </a:extLst>
              </p:cNvPr>
              <p:cNvPicPr/>
              <p:nvPr/>
            </p:nvPicPr>
            <p:blipFill>
              <a:blip r:embed="rId20"/>
              <a:stretch>
                <a:fillRect/>
              </a:stretch>
            </p:blipFill>
            <p:spPr>
              <a:xfrm>
                <a:off x="10796151" y="5583462"/>
                <a:ext cx="1465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9" name="Tinta 28">
                <a:extLst>
                  <a:ext uri="{FF2B5EF4-FFF2-40B4-BE49-F238E27FC236}">
                    <a16:creationId xmlns:a16="http://schemas.microsoft.com/office/drawing/2014/main" id="{A7C1F30B-D492-1844-B368-12939A1BD73C}"/>
                  </a:ext>
                </a:extLst>
              </p14:cNvPr>
              <p14:cNvContentPartPr/>
              <p14:nvPr/>
            </p14:nvContentPartPr>
            <p14:xfrm>
              <a:off x="10769871" y="5795862"/>
              <a:ext cx="132840" cy="23400"/>
            </p14:xfrm>
          </p:contentPart>
        </mc:Choice>
        <mc:Fallback xmlns="">
          <p:pic>
            <p:nvPicPr>
              <p:cNvPr id="29" name="Tinta 28">
                <a:extLst>
                  <a:ext uri="{FF2B5EF4-FFF2-40B4-BE49-F238E27FC236}">
                    <a16:creationId xmlns:a16="http://schemas.microsoft.com/office/drawing/2014/main" id="{A7C1F30B-D492-1844-B368-12939A1BD73C}"/>
                  </a:ext>
                </a:extLst>
              </p:cNvPr>
              <p:cNvPicPr/>
              <p:nvPr/>
            </p:nvPicPr>
            <p:blipFill>
              <a:blip r:embed="rId22"/>
              <a:stretch>
                <a:fillRect/>
              </a:stretch>
            </p:blipFill>
            <p:spPr>
              <a:xfrm>
                <a:off x="10715871" y="5688222"/>
                <a:ext cx="240480" cy="239040"/>
              </a:xfrm>
              <a:prstGeom prst="rect">
                <a:avLst/>
              </a:prstGeom>
            </p:spPr>
          </p:pic>
        </mc:Fallback>
      </mc:AlternateContent>
    </p:spTree>
    <p:extLst>
      <p:ext uri="{BB962C8B-B14F-4D97-AF65-F5344CB8AC3E}">
        <p14:creationId xmlns:p14="http://schemas.microsoft.com/office/powerpoint/2010/main" val="113672054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descr="Mapa&#10;&#10;Descrição gerada automaticamente">
            <a:extLst>
              <a:ext uri="{FF2B5EF4-FFF2-40B4-BE49-F238E27FC236}">
                <a16:creationId xmlns:a16="http://schemas.microsoft.com/office/drawing/2014/main" id="{CC82BB9F-9A34-774C-B549-E4C57DEA4D77}"/>
              </a:ext>
            </a:extLst>
          </p:cNvPr>
          <p:cNvPicPr>
            <a:picLocks noChangeAspect="1"/>
          </p:cNvPicPr>
          <p:nvPr/>
        </p:nvPicPr>
        <p:blipFill rotWithShape="1">
          <a:blip r:embed="rId2"/>
          <a:srcRect t="6780" r="19018" b="729"/>
          <a:stretch/>
        </p:blipFill>
        <p:spPr>
          <a:xfrm>
            <a:off x="22" y="12"/>
            <a:ext cx="12496778" cy="6857988"/>
          </a:xfrm>
          <a:prstGeom prst="rect">
            <a:avLst/>
          </a:prstGeom>
        </p:spPr>
      </p:pic>
      <p:sp>
        <p:nvSpPr>
          <p:cNvPr id="35" name="Freeform: Shape 2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2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id="{53E0A573-4E6A-1E46-9434-842F3DCF7318}"/>
              </a:ext>
            </a:extLst>
          </p:cNvPr>
          <p:cNvSpPr>
            <a:spLocks noGrp="1"/>
          </p:cNvSpPr>
          <p:nvPr>
            <p:ph idx="1"/>
          </p:nvPr>
        </p:nvSpPr>
        <p:spPr>
          <a:xfrm>
            <a:off x="0" y="827657"/>
            <a:ext cx="5088978" cy="3680319"/>
          </a:xfrm>
        </p:spPr>
        <p:txBody>
          <a:bodyPr anchor="t">
            <a:normAutofit fontScale="85000" lnSpcReduction="10000"/>
          </a:bodyPr>
          <a:lstStyle/>
          <a:p>
            <a:pPr marL="0" indent="0">
              <a:buNone/>
            </a:pPr>
            <a:r>
              <a:rPr lang="es-ES_tradnl" sz="2000" dirty="0"/>
              <a:t>La forma en que se comparten los materiales de abuso sexual infantil está cambiando: los </a:t>
            </a:r>
            <a:r>
              <a:rPr lang="es-ES_tradnl" sz="2000" dirty="0">
                <a:highlight>
                  <a:srgbClr val="FFFF00"/>
                </a:highlight>
              </a:rPr>
              <a:t>sitios web</a:t>
            </a:r>
            <a:r>
              <a:rPr lang="es-ES_tradnl" sz="2000" dirty="0"/>
              <a:t> sustituyen a los sitios de alojamiento de imágenes como el principal tipo de sitio que se utiliza para almacenar el CSAM.</a:t>
            </a:r>
          </a:p>
          <a:p>
            <a:pPr marL="0" indent="0">
              <a:buNone/>
            </a:pPr>
            <a:endParaRPr lang="es-ES_tradnl" sz="2000" dirty="0"/>
          </a:p>
          <a:p>
            <a:pPr marL="0" indent="0">
              <a:buNone/>
            </a:pPr>
            <a:r>
              <a:rPr lang="es-ES_tradnl" sz="2000" dirty="0"/>
              <a:t>El </a:t>
            </a:r>
            <a:r>
              <a:rPr lang="es-ES_tradnl" sz="2000" dirty="0">
                <a:highlight>
                  <a:srgbClr val="FFFF00"/>
                </a:highlight>
              </a:rPr>
              <a:t>40% </a:t>
            </a:r>
            <a:r>
              <a:rPr lang="es-ES_tradnl" sz="2000" dirty="0"/>
              <a:t>del CSAM en 2020 era </a:t>
            </a:r>
            <a:r>
              <a:rPr lang="es-ES_tradnl" sz="2000" dirty="0">
                <a:highlight>
                  <a:srgbClr val="FFFF00"/>
                </a:highlight>
              </a:rPr>
              <a:t>material nuevo </a:t>
            </a:r>
            <a:r>
              <a:rPr lang="es-ES_tradnl" sz="2000" dirty="0"/>
              <a:t>que no había sido visto ni evaluado por las líneas directas.</a:t>
            </a:r>
          </a:p>
          <a:p>
            <a:pPr marL="0" indent="0">
              <a:buNone/>
            </a:pPr>
            <a:endParaRPr lang="es-ES_tradnl" sz="2000" dirty="0"/>
          </a:p>
          <a:p>
            <a:pPr marL="0" indent="0">
              <a:buNone/>
            </a:pPr>
            <a:r>
              <a:rPr lang="pt-BR" sz="2000" dirty="0"/>
              <a:t>(</a:t>
            </a:r>
            <a:r>
              <a:rPr lang="pt-BR" sz="2000" dirty="0" err="1"/>
              <a:t>Inhope</a:t>
            </a:r>
            <a:r>
              <a:rPr lang="pt-BR" sz="2000" dirty="0"/>
              <a:t> May 2020 Newsletter)</a:t>
            </a:r>
          </a:p>
          <a:p>
            <a:pPr marL="0" indent="0">
              <a:buNone/>
            </a:pPr>
            <a:r>
              <a:rPr lang="pt-BR" sz="2000" dirty="0" err="1"/>
              <a:t>https</a:t>
            </a:r>
            <a:r>
              <a:rPr lang="pt-BR" sz="2000" dirty="0"/>
              <a:t>://</a:t>
            </a:r>
            <a:r>
              <a:rPr lang="pt-BR" sz="2000" dirty="0" err="1"/>
              <a:t>www.inhope.org</a:t>
            </a:r>
            <a:r>
              <a:rPr lang="pt-BR" sz="2000" dirty="0"/>
              <a:t>/EN</a:t>
            </a:r>
          </a:p>
          <a:p>
            <a:pPr marL="0" indent="0">
              <a:buNone/>
            </a:pPr>
            <a:endParaRPr lang="pt-BR" sz="1100" dirty="0"/>
          </a:p>
          <a:p>
            <a:pPr marL="0" indent="0">
              <a:buNone/>
            </a:pPr>
            <a:br>
              <a:rPr lang="pt-BR" sz="1100" dirty="0">
                <a:highlight>
                  <a:srgbClr val="FFFF00"/>
                </a:highlight>
              </a:rPr>
            </a:br>
            <a:endParaRPr lang="es-ES_tradnl" sz="1100" dirty="0">
              <a:highlight>
                <a:srgbClr val="FFFF00"/>
              </a:highlight>
            </a:endParaRPr>
          </a:p>
        </p:txBody>
      </p:sp>
    </p:spTree>
    <p:extLst>
      <p:ext uri="{BB962C8B-B14F-4D97-AF65-F5344CB8AC3E}">
        <p14:creationId xmlns:p14="http://schemas.microsoft.com/office/powerpoint/2010/main" val="1390896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EC2D6DD8-FAD6-401D-9DE6-71DD04C980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7" name="Color">
              <a:extLst>
                <a:ext uri="{FF2B5EF4-FFF2-40B4-BE49-F238E27FC236}">
                  <a16:creationId xmlns:a16="http://schemas.microsoft.com/office/drawing/2014/main" id="{1BAD33E9-3181-4B0F-B82D-384777D81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lor">
              <a:extLst>
                <a:ext uri="{FF2B5EF4-FFF2-40B4-BE49-F238E27FC236}">
                  <a16:creationId xmlns:a16="http://schemas.microsoft.com/office/drawing/2014/main" id="{CF64871D-491F-4731-8BF2-391FF2F067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1" name="Freeform: Shape 20">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7" name="Imagem 6" descr="Interface gráfica do usuário, Texto, Aplicativo&#10;&#10;Descrição gerada automaticamente">
            <a:extLst>
              <a:ext uri="{FF2B5EF4-FFF2-40B4-BE49-F238E27FC236}">
                <a16:creationId xmlns:a16="http://schemas.microsoft.com/office/drawing/2014/main" id="{9C7D02C0-2157-B84A-ACCB-F68FB882A6EB}"/>
              </a:ext>
            </a:extLst>
          </p:cNvPr>
          <p:cNvPicPr>
            <a:picLocks noChangeAspect="1"/>
          </p:cNvPicPr>
          <p:nvPr/>
        </p:nvPicPr>
        <p:blipFill rotWithShape="1">
          <a:blip r:embed="rId2"/>
          <a:srcRect r="1" b="8879"/>
          <a:stretch/>
        </p:blipFill>
        <p:spPr>
          <a:xfrm>
            <a:off x="450875" y="398928"/>
            <a:ext cx="11463795" cy="5980367"/>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Tinta 8">
                <a:extLst>
                  <a:ext uri="{FF2B5EF4-FFF2-40B4-BE49-F238E27FC236}">
                    <a16:creationId xmlns:a16="http://schemas.microsoft.com/office/drawing/2014/main" id="{2D41D779-2CC8-954F-B9FD-084DB10749C2}"/>
                  </a:ext>
                </a:extLst>
              </p14:cNvPr>
              <p14:cNvContentPartPr/>
              <p14:nvPr/>
            </p14:nvContentPartPr>
            <p14:xfrm>
              <a:off x="2459631" y="5552502"/>
              <a:ext cx="7146360" cy="120600"/>
            </p14:xfrm>
          </p:contentPart>
        </mc:Choice>
        <mc:Fallback xmlns="">
          <p:pic>
            <p:nvPicPr>
              <p:cNvPr id="9" name="Tinta 8">
                <a:extLst>
                  <a:ext uri="{FF2B5EF4-FFF2-40B4-BE49-F238E27FC236}">
                    <a16:creationId xmlns:a16="http://schemas.microsoft.com/office/drawing/2014/main" id="{2D41D779-2CC8-954F-B9FD-084DB10749C2}"/>
                  </a:ext>
                </a:extLst>
              </p:cNvPr>
              <p:cNvPicPr/>
              <p:nvPr/>
            </p:nvPicPr>
            <p:blipFill>
              <a:blip r:embed="rId4"/>
              <a:stretch>
                <a:fillRect/>
              </a:stretch>
            </p:blipFill>
            <p:spPr>
              <a:xfrm>
                <a:off x="2405631" y="5444502"/>
                <a:ext cx="7254000" cy="336240"/>
              </a:xfrm>
              <a:prstGeom prst="rect">
                <a:avLst/>
              </a:prstGeom>
            </p:spPr>
          </p:pic>
        </mc:Fallback>
      </mc:AlternateContent>
    </p:spTree>
    <p:extLst>
      <p:ext uri="{BB962C8B-B14F-4D97-AF65-F5344CB8AC3E}">
        <p14:creationId xmlns:p14="http://schemas.microsoft.com/office/powerpoint/2010/main" val="3714953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EC2D6DD8-FAD6-401D-9DE6-71DD04C980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6" name="Color">
              <a:extLst>
                <a:ext uri="{FF2B5EF4-FFF2-40B4-BE49-F238E27FC236}">
                  <a16:creationId xmlns:a16="http://schemas.microsoft.com/office/drawing/2014/main" id="{1BAD33E9-3181-4B0F-B82D-384777D81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lor">
              <a:extLst>
                <a:ext uri="{FF2B5EF4-FFF2-40B4-BE49-F238E27FC236}">
                  <a16:creationId xmlns:a16="http://schemas.microsoft.com/office/drawing/2014/main" id="{CF64871D-491F-4731-8BF2-391FF2F067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0" name="Freeform: Shape 19">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6" name="Espaço Reservado para Conteúdo 5" descr="Interface gráfica do usuário, Texto, Aplicativo, Email&#10;&#10;Descrição gerada automaticamente">
            <a:extLst>
              <a:ext uri="{FF2B5EF4-FFF2-40B4-BE49-F238E27FC236}">
                <a16:creationId xmlns:a16="http://schemas.microsoft.com/office/drawing/2014/main" id="{77DEB9D1-B8B8-D949-B3E4-B067A395C469}"/>
              </a:ext>
            </a:extLst>
          </p:cNvPr>
          <p:cNvPicPr>
            <a:picLocks noGrp="1" noChangeAspect="1"/>
          </p:cNvPicPr>
          <p:nvPr>
            <p:ph idx="1"/>
          </p:nvPr>
        </p:nvPicPr>
        <p:blipFill rotWithShape="1">
          <a:blip r:embed="rId2"/>
          <a:srcRect r="1" b="10057"/>
          <a:stretch/>
        </p:blipFill>
        <p:spPr>
          <a:xfrm>
            <a:off x="207549" y="299130"/>
            <a:ext cx="11846248" cy="6179883"/>
          </a:xfrm>
          <a:prstGeom prst="rect">
            <a:avLst/>
          </a:prstGeom>
        </p:spPr>
      </p:pic>
      <p:cxnSp>
        <p:nvCxnSpPr>
          <p:cNvPr id="14" name="Conector Reto 13">
            <a:extLst>
              <a:ext uri="{FF2B5EF4-FFF2-40B4-BE49-F238E27FC236}">
                <a16:creationId xmlns:a16="http://schemas.microsoft.com/office/drawing/2014/main" id="{F77C2CA8-1E09-8142-9C7E-43EAE8C7F9DA}"/>
              </a:ext>
            </a:extLst>
          </p:cNvPr>
          <p:cNvCxnSpPr/>
          <p:nvPr/>
        </p:nvCxnSpPr>
        <p:spPr>
          <a:xfrm>
            <a:off x="2363372" y="2932452"/>
            <a:ext cx="2642855" cy="0"/>
          </a:xfrm>
          <a:prstGeom prst="line">
            <a:avLst/>
          </a:prstGeom>
          <a:ln w="60325">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27" name="Conector Reto 26">
            <a:extLst>
              <a:ext uri="{FF2B5EF4-FFF2-40B4-BE49-F238E27FC236}">
                <a16:creationId xmlns:a16="http://schemas.microsoft.com/office/drawing/2014/main" id="{B34666D7-B546-AA45-AC6C-C21A5F209570}"/>
              </a:ext>
            </a:extLst>
          </p:cNvPr>
          <p:cNvCxnSpPr/>
          <p:nvPr/>
        </p:nvCxnSpPr>
        <p:spPr>
          <a:xfrm>
            <a:off x="2626442" y="5798001"/>
            <a:ext cx="2642855" cy="0"/>
          </a:xfrm>
          <a:prstGeom prst="line">
            <a:avLst/>
          </a:prstGeom>
          <a:ln w="60325">
            <a:solidFill>
              <a:srgbClr val="FF0000"/>
            </a:solidFill>
          </a:ln>
        </p:spPr>
        <p:style>
          <a:lnRef idx="1">
            <a:schemeClr val="accent4"/>
          </a:lnRef>
          <a:fillRef idx="0">
            <a:schemeClr val="accent4"/>
          </a:fillRef>
          <a:effectRef idx="0">
            <a:schemeClr val="accent4"/>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18" name="Tinta 17">
                <a:extLst>
                  <a:ext uri="{FF2B5EF4-FFF2-40B4-BE49-F238E27FC236}">
                    <a16:creationId xmlns:a16="http://schemas.microsoft.com/office/drawing/2014/main" id="{6CB6D151-7DBD-EC40-8994-D0262C725AC6}"/>
                  </a:ext>
                </a:extLst>
              </p14:cNvPr>
              <p14:cNvContentPartPr/>
              <p14:nvPr/>
            </p14:nvContentPartPr>
            <p14:xfrm>
              <a:off x="5868471" y="4959942"/>
              <a:ext cx="731880" cy="44640"/>
            </p14:xfrm>
          </p:contentPart>
        </mc:Choice>
        <mc:Fallback xmlns="">
          <p:pic>
            <p:nvPicPr>
              <p:cNvPr id="18" name="Tinta 17">
                <a:extLst>
                  <a:ext uri="{FF2B5EF4-FFF2-40B4-BE49-F238E27FC236}">
                    <a16:creationId xmlns:a16="http://schemas.microsoft.com/office/drawing/2014/main" id="{6CB6D151-7DBD-EC40-8994-D0262C725AC6}"/>
                  </a:ext>
                </a:extLst>
              </p:cNvPr>
              <p:cNvPicPr/>
              <p:nvPr/>
            </p:nvPicPr>
            <p:blipFill>
              <a:blip r:embed="rId4"/>
              <a:stretch>
                <a:fillRect/>
              </a:stretch>
            </p:blipFill>
            <p:spPr>
              <a:xfrm>
                <a:off x="5814471" y="4852302"/>
                <a:ext cx="839520" cy="260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8" name="Tinta 27">
                <a:extLst>
                  <a:ext uri="{FF2B5EF4-FFF2-40B4-BE49-F238E27FC236}">
                    <a16:creationId xmlns:a16="http://schemas.microsoft.com/office/drawing/2014/main" id="{51341C15-7644-7944-B141-3DBD30024496}"/>
                  </a:ext>
                </a:extLst>
              </p14:cNvPr>
              <p14:cNvContentPartPr/>
              <p14:nvPr/>
            </p14:nvContentPartPr>
            <p14:xfrm>
              <a:off x="9112791" y="3723342"/>
              <a:ext cx="523080" cy="360"/>
            </p14:xfrm>
          </p:contentPart>
        </mc:Choice>
        <mc:Fallback xmlns="">
          <p:pic>
            <p:nvPicPr>
              <p:cNvPr id="28" name="Tinta 27">
                <a:extLst>
                  <a:ext uri="{FF2B5EF4-FFF2-40B4-BE49-F238E27FC236}">
                    <a16:creationId xmlns:a16="http://schemas.microsoft.com/office/drawing/2014/main" id="{51341C15-7644-7944-B141-3DBD30024496}"/>
                  </a:ext>
                </a:extLst>
              </p:cNvPr>
              <p:cNvPicPr/>
              <p:nvPr/>
            </p:nvPicPr>
            <p:blipFill>
              <a:blip r:embed="rId6"/>
              <a:stretch>
                <a:fillRect/>
              </a:stretch>
            </p:blipFill>
            <p:spPr>
              <a:xfrm>
                <a:off x="9059151" y="3615702"/>
                <a:ext cx="630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9" name="Tinta 28">
                <a:extLst>
                  <a:ext uri="{FF2B5EF4-FFF2-40B4-BE49-F238E27FC236}">
                    <a16:creationId xmlns:a16="http://schemas.microsoft.com/office/drawing/2014/main" id="{F78F225C-21D1-3C40-AAE1-66D8BF8E7EA6}"/>
                  </a:ext>
                </a:extLst>
              </p14:cNvPr>
              <p14:cNvContentPartPr/>
              <p14:nvPr/>
            </p14:nvContentPartPr>
            <p14:xfrm>
              <a:off x="8891031" y="3559182"/>
              <a:ext cx="1002960" cy="360"/>
            </p14:xfrm>
          </p:contentPart>
        </mc:Choice>
        <mc:Fallback xmlns="">
          <p:pic>
            <p:nvPicPr>
              <p:cNvPr id="29" name="Tinta 28">
                <a:extLst>
                  <a:ext uri="{FF2B5EF4-FFF2-40B4-BE49-F238E27FC236}">
                    <a16:creationId xmlns:a16="http://schemas.microsoft.com/office/drawing/2014/main" id="{F78F225C-21D1-3C40-AAE1-66D8BF8E7EA6}"/>
                  </a:ext>
                </a:extLst>
              </p:cNvPr>
              <p:cNvPicPr/>
              <p:nvPr/>
            </p:nvPicPr>
            <p:blipFill>
              <a:blip r:embed="rId8"/>
              <a:stretch>
                <a:fillRect/>
              </a:stretch>
            </p:blipFill>
            <p:spPr>
              <a:xfrm>
                <a:off x="8837031" y="3451182"/>
                <a:ext cx="1110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1" name="Tinta 30">
                <a:extLst>
                  <a:ext uri="{FF2B5EF4-FFF2-40B4-BE49-F238E27FC236}">
                    <a16:creationId xmlns:a16="http://schemas.microsoft.com/office/drawing/2014/main" id="{C2844FDB-A00A-184C-9E6E-AB2C0F4BF89D}"/>
                  </a:ext>
                </a:extLst>
              </p14:cNvPr>
              <p14:cNvContentPartPr/>
              <p14:nvPr/>
            </p14:nvContentPartPr>
            <p14:xfrm>
              <a:off x="2777871" y="3724062"/>
              <a:ext cx="445680" cy="360"/>
            </p14:xfrm>
          </p:contentPart>
        </mc:Choice>
        <mc:Fallback xmlns="">
          <p:pic>
            <p:nvPicPr>
              <p:cNvPr id="31" name="Tinta 30">
                <a:extLst>
                  <a:ext uri="{FF2B5EF4-FFF2-40B4-BE49-F238E27FC236}">
                    <a16:creationId xmlns:a16="http://schemas.microsoft.com/office/drawing/2014/main" id="{C2844FDB-A00A-184C-9E6E-AB2C0F4BF89D}"/>
                  </a:ext>
                </a:extLst>
              </p:cNvPr>
              <p:cNvPicPr/>
              <p:nvPr/>
            </p:nvPicPr>
            <p:blipFill>
              <a:blip r:embed="rId10"/>
              <a:stretch>
                <a:fillRect/>
              </a:stretch>
            </p:blipFill>
            <p:spPr>
              <a:xfrm>
                <a:off x="2724231" y="3616422"/>
                <a:ext cx="553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3" name="Tinta 32">
                <a:extLst>
                  <a:ext uri="{FF2B5EF4-FFF2-40B4-BE49-F238E27FC236}">
                    <a16:creationId xmlns:a16="http://schemas.microsoft.com/office/drawing/2014/main" id="{BE02F179-3F7B-CC4D-88F5-793491925261}"/>
                  </a:ext>
                </a:extLst>
              </p14:cNvPr>
              <p14:cNvContentPartPr/>
              <p14:nvPr/>
            </p14:nvContentPartPr>
            <p14:xfrm>
              <a:off x="4501911" y="3760062"/>
              <a:ext cx="650880" cy="17280"/>
            </p14:xfrm>
          </p:contentPart>
        </mc:Choice>
        <mc:Fallback xmlns="">
          <p:pic>
            <p:nvPicPr>
              <p:cNvPr id="33" name="Tinta 32">
                <a:extLst>
                  <a:ext uri="{FF2B5EF4-FFF2-40B4-BE49-F238E27FC236}">
                    <a16:creationId xmlns:a16="http://schemas.microsoft.com/office/drawing/2014/main" id="{BE02F179-3F7B-CC4D-88F5-793491925261}"/>
                  </a:ext>
                </a:extLst>
              </p:cNvPr>
              <p:cNvPicPr/>
              <p:nvPr/>
            </p:nvPicPr>
            <p:blipFill>
              <a:blip r:embed="rId12"/>
              <a:stretch>
                <a:fillRect/>
              </a:stretch>
            </p:blipFill>
            <p:spPr>
              <a:xfrm>
                <a:off x="4448271" y="3652062"/>
                <a:ext cx="75852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4" name="Tinta 33">
                <a:extLst>
                  <a:ext uri="{FF2B5EF4-FFF2-40B4-BE49-F238E27FC236}">
                    <a16:creationId xmlns:a16="http://schemas.microsoft.com/office/drawing/2014/main" id="{53AEC148-3579-0242-AAE3-AA26893BA483}"/>
                  </a:ext>
                </a:extLst>
              </p14:cNvPr>
              <p14:cNvContentPartPr/>
              <p14:nvPr/>
            </p14:nvContentPartPr>
            <p14:xfrm>
              <a:off x="6996351" y="4261182"/>
              <a:ext cx="1163160" cy="13320"/>
            </p14:xfrm>
          </p:contentPart>
        </mc:Choice>
        <mc:Fallback xmlns="">
          <p:pic>
            <p:nvPicPr>
              <p:cNvPr id="34" name="Tinta 33">
                <a:extLst>
                  <a:ext uri="{FF2B5EF4-FFF2-40B4-BE49-F238E27FC236}">
                    <a16:creationId xmlns:a16="http://schemas.microsoft.com/office/drawing/2014/main" id="{53AEC148-3579-0242-AAE3-AA26893BA483}"/>
                  </a:ext>
                </a:extLst>
              </p:cNvPr>
              <p:cNvPicPr/>
              <p:nvPr/>
            </p:nvPicPr>
            <p:blipFill>
              <a:blip r:embed="rId14"/>
              <a:stretch>
                <a:fillRect/>
              </a:stretch>
            </p:blipFill>
            <p:spPr>
              <a:xfrm>
                <a:off x="6942351" y="4153182"/>
                <a:ext cx="1270800" cy="228960"/>
              </a:xfrm>
              <a:prstGeom prst="rect">
                <a:avLst/>
              </a:prstGeom>
            </p:spPr>
          </p:pic>
        </mc:Fallback>
      </mc:AlternateContent>
    </p:spTree>
    <p:extLst>
      <p:ext uri="{BB962C8B-B14F-4D97-AF65-F5344CB8AC3E}">
        <p14:creationId xmlns:p14="http://schemas.microsoft.com/office/powerpoint/2010/main" val="2614329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m 4" descr="Interface gráfica do usuário, Texto, Aplicativo, Email&#10;&#10;Descrição gerada automaticamente">
            <a:extLst>
              <a:ext uri="{FF2B5EF4-FFF2-40B4-BE49-F238E27FC236}">
                <a16:creationId xmlns:a16="http://schemas.microsoft.com/office/drawing/2014/main" id="{70515C60-C10D-3F45-932B-095E84EC47A1}"/>
              </a:ext>
            </a:extLst>
          </p:cNvPr>
          <p:cNvPicPr>
            <a:picLocks noChangeAspect="1"/>
          </p:cNvPicPr>
          <p:nvPr/>
        </p:nvPicPr>
        <p:blipFill>
          <a:blip r:embed="rId2"/>
          <a:stretch>
            <a:fillRect/>
          </a:stretch>
        </p:blipFill>
        <p:spPr>
          <a:xfrm>
            <a:off x="228600" y="519112"/>
            <a:ext cx="11658600" cy="4371975"/>
          </a:xfrm>
          <a:prstGeom prst="rect">
            <a:avLst/>
          </a:prstGeom>
        </p:spPr>
      </p:pic>
      <p:sp>
        <p:nvSpPr>
          <p:cNvPr id="6" name="CaixaDeTexto 5">
            <a:extLst>
              <a:ext uri="{FF2B5EF4-FFF2-40B4-BE49-F238E27FC236}">
                <a16:creationId xmlns:a16="http://schemas.microsoft.com/office/drawing/2014/main" id="{02A32CBE-2F3D-FC49-9EB0-0BA67763AF33}"/>
              </a:ext>
            </a:extLst>
          </p:cNvPr>
          <p:cNvSpPr txBox="1"/>
          <p:nvPr/>
        </p:nvSpPr>
        <p:spPr>
          <a:xfrm>
            <a:off x="9281160" y="6219825"/>
            <a:ext cx="2331720" cy="379095"/>
          </a:xfrm>
          <a:prstGeom prst="rect">
            <a:avLst/>
          </a:prstGeom>
          <a:noFill/>
        </p:spPr>
        <p:txBody>
          <a:bodyPr wrap="square" rtlCol="0">
            <a:spAutoFit/>
          </a:bodyPr>
          <a:lstStyle/>
          <a:p>
            <a:r>
              <a:rPr lang="es-ES_tradnl" dirty="0"/>
              <a:t>Source: Thorn</a:t>
            </a:r>
          </a:p>
        </p:txBody>
      </p:sp>
      <mc:AlternateContent xmlns:mc="http://schemas.openxmlformats.org/markup-compatibility/2006" xmlns:p14="http://schemas.microsoft.com/office/powerpoint/2010/main">
        <mc:Choice Requires="p14">
          <p:contentPart p14:bwMode="auto" r:id="rId3">
            <p14:nvContentPartPr>
              <p14:cNvPr id="7" name="Tinta 6">
                <a:extLst>
                  <a:ext uri="{FF2B5EF4-FFF2-40B4-BE49-F238E27FC236}">
                    <a16:creationId xmlns:a16="http://schemas.microsoft.com/office/drawing/2014/main" id="{7C5B0FA3-CAF8-EF44-9085-EB8DAD3341EF}"/>
                  </a:ext>
                </a:extLst>
              </p14:cNvPr>
              <p14:cNvContentPartPr/>
              <p14:nvPr/>
            </p14:nvContentPartPr>
            <p14:xfrm>
              <a:off x="5844026" y="3236113"/>
              <a:ext cx="273600" cy="18000"/>
            </p14:xfrm>
          </p:contentPart>
        </mc:Choice>
        <mc:Fallback xmlns="">
          <p:pic>
            <p:nvPicPr>
              <p:cNvPr id="7" name="Tinta 6">
                <a:extLst>
                  <a:ext uri="{FF2B5EF4-FFF2-40B4-BE49-F238E27FC236}">
                    <a16:creationId xmlns:a16="http://schemas.microsoft.com/office/drawing/2014/main" id="{7C5B0FA3-CAF8-EF44-9085-EB8DAD3341EF}"/>
                  </a:ext>
                </a:extLst>
              </p:cNvPr>
              <p:cNvPicPr/>
              <p:nvPr/>
            </p:nvPicPr>
            <p:blipFill>
              <a:blip r:embed="rId4"/>
              <a:stretch>
                <a:fillRect/>
              </a:stretch>
            </p:blipFill>
            <p:spPr>
              <a:xfrm>
                <a:off x="5790026" y="3128113"/>
                <a:ext cx="38124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Tinta 7">
                <a:extLst>
                  <a:ext uri="{FF2B5EF4-FFF2-40B4-BE49-F238E27FC236}">
                    <a16:creationId xmlns:a16="http://schemas.microsoft.com/office/drawing/2014/main" id="{C35CCD2C-0F79-CD49-8F70-4A090342233C}"/>
                  </a:ext>
                </a:extLst>
              </p14:cNvPr>
              <p14:cNvContentPartPr/>
              <p14:nvPr/>
            </p14:nvContentPartPr>
            <p14:xfrm>
              <a:off x="9048746" y="3207673"/>
              <a:ext cx="511920" cy="360"/>
            </p14:xfrm>
          </p:contentPart>
        </mc:Choice>
        <mc:Fallback xmlns="">
          <p:pic>
            <p:nvPicPr>
              <p:cNvPr id="8" name="Tinta 7">
                <a:extLst>
                  <a:ext uri="{FF2B5EF4-FFF2-40B4-BE49-F238E27FC236}">
                    <a16:creationId xmlns:a16="http://schemas.microsoft.com/office/drawing/2014/main" id="{C35CCD2C-0F79-CD49-8F70-4A090342233C}"/>
                  </a:ext>
                </a:extLst>
              </p:cNvPr>
              <p:cNvPicPr/>
              <p:nvPr/>
            </p:nvPicPr>
            <p:blipFill>
              <a:blip r:embed="rId6"/>
              <a:stretch>
                <a:fillRect/>
              </a:stretch>
            </p:blipFill>
            <p:spPr>
              <a:xfrm>
                <a:off x="8995106" y="3099673"/>
                <a:ext cx="6195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Tinta 8">
                <a:extLst>
                  <a:ext uri="{FF2B5EF4-FFF2-40B4-BE49-F238E27FC236}">
                    <a16:creationId xmlns:a16="http://schemas.microsoft.com/office/drawing/2014/main" id="{8BE94D85-FB83-EF44-945F-69207141C7B7}"/>
                  </a:ext>
                </a:extLst>
              </p14:cNvPr>
              <p14:cNvContentPartPr/>
              <p14:nvPr/>
            </p14:nvContentPartPr>
            <p14:xfrm>
              <a:off x="5040866" y="3200833"/>
              <a:ext cx="265680" cy="9720"/>
            </p14:xfrm>
          </p:contentPart>
        </mc:Choice>
        <mc:Fallback xmlns="">
          <p:pic>
            <p:nvPicPr>
              <p:cNvPr id="9" name="Tinta 8">
                <a:extLst>
                  <a:ext uri="{FF2B5EF4-FFF2-40B4-BE49-F238E27FC236}">
                    <a16:creationId xmlns:a16="http://schemas.microsoft.com/office/drawing/2014/main" id="{8BE94D85-FB83-EF44-945F-69207141C7B7}"/>
                  </a:ext>
                </a:extLst>
              </p:cNvPr>
              <p:cNvPicPr/>
              <p:nvPr/>
            </p:nvPicPr>
            <p:blipFill>
              <a:blip r:embed="rId8"/>
              <a:stretch>
                <a:fillRect/>
              </a:stretch>
            </p:blipFill>
            <p:spPr>
              <a:xfrm>
                <a:off x="4987226" y="3093193"/>
                <a:ext cx="373320" cy="225360"/>
              </a:xfrm>
              <a:prstGeom prst="rect">
                <a:avLst/>
              </a:prstGeom>
            </p:spPr>
          </p:pic>
        </mc:Fallback>
      </mc:AlternateContent>
      <p:grpSp>
        <p:nvGrpSpPr>
          <p:cNvPr id="17" name="Agrupar 16">
            <a:extLst>
              <a:ext uri="{FF2B5EF4-FFF2-40B4-BE49-F238E27FC236}">
                <a16:creationId xmlns:a16="http://schemas.microsoft.com/office/drawing/2014/main" id="{FDD61825-E39B-E040-B1F1-321C84CA97D1}"/>
              </a:ext>
            </a:extLst>
          </p:cNvPr>
          <p:cNvGrpSpPr/>
          <p:nvPr/>
        </p:nvGrpSpPr>
        <p:grpSpPr>
          <a:xfrm>
            <a:off x="5245706" y="2849833"/>
            <a:ext cx="1244160" cy="21960"/>
            <a:chOff x="5245706" y="2849833"/>
            <a:chExt cx="1244160" cy="21960"/>
          </a:xfrm>
        </p:grpSpPr>
        <mc:AlternateContent xmlns:mc="http://schemas.openxmlformats.org/markup-compatibility/2006" xmlns:p14="http://schemas.microsoft.com/office/powerpoint/2010/main">
          <mc:Choice Requires="p14">
            <p:contentPart p14:bwMode="auto" r:id="rId9">
              <p14:nvContentPartPr>
                <p14:cNvPr id="15" name="Tinta 14">
                  <a:extLst>
                    <a:ext uri="{FF2B5EF4-FFF2-40B4-BE49-F238E27FC236}">
                      <a16:creationId xmlns:a16="http://schemas.microsoft.com/office/drawing/2014/main" id="{4C82A027-DCDF-5E47-BE82-4A5A45D4EA81}"/>
                    </a:ext>
                  </a:extLst>
                </p14:cNvPr>
                <p14:cNvContentPartPr/>
                <p14:nvPr/>
              </p14:nvContentPartPr>
              <p14:xfrm>
                <a:off x="5245706" y="2863873"/>
                <a:ext cx="504000" cy="7920"/>
              </p14:xfrm>
            </p:contentPart>
          </mc:Choice>
          <mc:Fallback xmlns="">
            <p:pic>
              <p:nvPicPr>
                <p:cNvPr id="15" name="Tinta 14">
                  <a:extLst>
                    <a:ext uri="{FF2B5EF4-FFF2-40B4-BE49-F238E27FC236}">
                      <a16:creationId xmlns:a16="http://schemas.microsoft.com/office/drawing/2014/main" id="{4C82A027-DCDF-5E47-BE82-4A5A45D4EA81}"/>
                    </a:ext>
                  </a:extLst>
                </p:cNvPr>
                <p:cNvPicPr/>
                <p:nvPr/>
              </p:nvPicPr>
              <p:blipFill>
                <a:blip r:embed="rId10"/>
                <a:stretch>
                  <a:fillRect/>
                </a:stretch>
              </p:blipFill>
              <p:spPr>
                <a:xfrm>
                  <a:off x="5236706" y="2854873"/>
                  <a:ext cx="52164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Tinta 15">
                  <a:extLst>
                    <a:ext uri="{FF2B5EF4-FFF2-40B4-BE49-F238E27FC236}">
                      <a16:creationId xmlns:a16="http://schemas.microsoft.com/office/drawing/2014/main" id="{55952960-B105-D842-8837-14A16E4554CC}"/>
                    </a:ext>
                  </a:extLst>
                </p14:cNvPr>
                <p14:cNvContentPartPr/>
                <p14:nvPr/>
              </p14:nvContentPartPr>
              <p14:xfrm>
                <a:off x="5909546" y="2849833"/>
                <a:ext cx="580320" cy="9000"/>
              </p14:xfrm>
            </p:contentPart>
          </mc:Choice>
          <mc:Fallback xmlns="">
            <p:pic>
              <p:nvPicPr>
                <p:cNvPr id="16" name="Tinta 15">
                  <a:extLst>
                    <a:ext uri="{FF2B5EF4-FFF2-40B4-BE49-F238E27FC236}">
                      <a16:creationId xmlns:a16="http://schemas.microsoft.com/office/drawing/2014/main" id="{55952960-B105-D842-8837-14A16E4554CC}"/>
                    </a:ext>
                  </a:extLst>
                </p:cNvPr>
                <p:cNvPicPr/>
                <p:nvPr/>
              </p:nvPicPr>
              <p:blipFill>
                <a:blip r:embed="rId12"/>
                <a:stretch>
                  <a:fillRect/>
                </a:stretch>
              </p:blipFill>
              <p:spPr>
                <a:xfrm>
                  <a:off x="5900546" y="2841193"/>
                  <a:ext cx="597960" cy="26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18" name="Tinta 17">
                <a:extLst>
                  <a:ext uri="{FF2B5EF4-FFF2-40B4-BE49-F238E27FC236}">
                    <a16:creationId xmlns:a16="http://schemas.microsoft.com/office/drawing/2014/main" id="{EEA650E3-BEAE-2A48-AE17-4FA27B7C3F92}"/>
                  </a:ext>
                </a:extLst>
              </p14:cNvPr>
              <p14:cNvContentPartPr/>
              <p14:nvPr/>
            </p14:nvContentPartPr>
            <p14:xfrm>
              <a:off x="8868386" y="2818153"/>
              <a:ext cx="983160" cy="63000"/>
            </p14:xfrm>
          </p:contentPart>
        </mc:Choice>
        <mc:Fallback xmlns="">
          <p:pic>
            <p:nvPicPr>
              <p:cNvPr id="18" name="Tinta 17">
                <a:extLst>
                  <a:ext uri="{FF2B5EF4-FFF2-40B4-BE49-F238E27FC236}">
                    <a16:creationId xmlns:a16="http://schemas.microsoft.com/office/drawing/2014/main" id="{EEA650E3-BEAE-2A48-AE17-4FA27B7C3F92}"/>
                  </a:ext>
                </a:extLst>
              </p:cNvPr>
              <p:cNvPicPr/>
              <p:nvPr/>
            </p:nvPicPr>
            <p:blipFill>
              <a:blip r:embed="rId14"/>
              <a:stretch>
                <a:fillRect/>
              </a:stretch>
            </p:blipFill>
            <p:spPr>
              <a:xfrm>
                <a:off x="8859386" y="2809513"/>
                <a:ext cx="1000800" cy="80640"/>
              </a:xfrm>
              <a:prstGeom prst="rect">
                <a:avLst/>
              </a:prstGeom>
            </p:spPr>
          </p:pic>
        </mc:Fallback>
      </mc:AlternateContent>
    </p:spTree>
    <p:extLst>
      <p:ext uri="{BB962C8B-B14F-4D97-AF65-F5344CB8AC3E}">
        <p14:creationId xmlns:p14="http://schemas.microsoft.com/office/powerpoint/2010/main" val="2210534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shadeToTitle="1">
        <a:pattFill prst="lgConfetti">
          <a:fgClr>
            <a:schemeClr val="accent2">
              <a:lumMod val="60000"/>
              <a:lumOff val="40000"/>
            </a:schemeClr>
          </a:fgClr>
          <a:bgClr>
            <a:srgbClr val="FFFF00"/>
          </a:bgClr>
        </a:patt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m 4" descr="Tabela&#10;&#10;Descrição gerada automaticamente">
            <a:extLst>
              <a:ext uri="{FF2B5EF4-FFF2-40B4-BE49-F238E27FC236}">
                <a16:creationId xmlns:a16="http://schemas.microsoft.com/office/drawing/2014/main" id="{DCD98785-082B-9044-85DB-F959392CD7CF}"/>
              </a:ext>
            </a:extLst>
          </p:cNvPr>
          <p:cNvPicPr>
            <a:picLocks noChangeAspect="1"/>
          </p:cNvPicPr>
          <p:nvPr/>
        </p:nvPicPr>
        <p:blipFill>
          <a:blip r:embed="rId2"/>
          <a:stretch>
            <a:fillRect/>
          </a:stretch>
        </p:blipFill>
        <p:spPr>
          <a:xfrm>
            <a:off x="651533" y="643466"/>
            <a:ext cx="5278584" cy="5571066"/>
          </a:xfrm>
          <a:prstGeom prst="rect">
            <a:avLst/>
          </a:prstGeom>
          <a:effectLst>
            <a:outerShdw blurRad="50800" dist="50800" dir="5400000" algn="ctr" rotWithShape="0">
              <a:schemeClr val="accent2"/>
            </a:outerShdw>
          </a:effectLst>
        </p:spPr>
      </p:pic>
      <p:cxnSp>
        <p:nvCxnSpPr>
          <p:cNvPr id="2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Imagem 6" descr="Tabela&#10;&#10;Descrição gerada automaticamente">
            <a:extLst>
              <a:ext uri="{FF2B5EF4-FFF2-40B4-BE49-F238E27FC236}">
                <a16:creationId xmlns:a16="http://schemas.microsoft.com/office/drawing/2014/main" id="{F69741D8-0F83-B74A-8752-747686202645}"/>
              </a:ext>
            </a:extLst>
          </p:cNvPr>
          <p:cNvPicPr>
            <a:picLocks noChangeAspect="1"/>
          </p:cNvPicPr>
          <p:nvPr/>
        </p:nvPicPr>
        <p:blipFill>
          <a:blip r:embed="rId3"/>
          <a:stretch>
            <a:fillRect/>
          </a:stretch>
        </p:blipFill>
        <p:spPr>
          <a:xfrm>
            <a:off x="6435978" y="643467"/>
            <a:ext cx="4930393" cy="5571066"/>
          </a:xfrm>
          <a:prstGeom prst="rect">
            <a:avLst/>
          </a:prstGeom>
          <a:effectLst>
            <a:outerShdw blurRad="50800" dist="50800" dir="5400000" algn="ctr" rotWithShape="0">
              <a:schemeClr val="accent2"/>
            </a:outerShdw>
          </a:effectLst>
        </p:spPr>
      </p:pic>
      <mc:AlternateContent xmlns:mc="http://schemas.openxmlformats.org/markup-compatibility/2006" xmlns:p14="http://schemas.microsoft.com/office/powerpoint/2010/main">
        <mc:Choice Requires="p14">
          <p:contentPart p14:bwMode="auto" r:id="rId4">
            <p14:nvContentPartPr>
              <p14:cNvPr id="9" name="Tinta 8">
                <a:extLst>
                  <a:ext uri="{FF2B5EF4-FFF2-40B4-BE49-F238E27FC236}">
                    <a16:creationId xmlns:a16="http://schemas.microsoft.com/office/drawing/2014/main" id="{25ED68A7-7F25-D94A-B91E-166C36D57200}"/>
                  </a:ext>
                </a:extLst>
              </p14:cNvPr>
              <p14:cNvContentPartPr/>
              <p14:nvPr/>
            </p14:nvContentPartPr>
            <p14:xfrm>
              <a:off x="10283770" y="1283285"/>
              <a:ext cx="738000" cy="24120"/>
            </p14:xfrm>
          </p:contentPart>
        </mc:Choice>
        <mc:Fallback xmlns="">
          <p:pic>
            <p:nvPicPr>
              <p:cNvPr id="9" name="Tinta 8">
                <a:extLst>
                  <a:ext uri="{FF2B5EF4-FFF2-40B4-BE49-F238E27FC236}">
                    <a16:creationId xmlns:a16="http://schemas.microsoft.com/office/drawing/2014/main" id="{25ED68A7-7F25-D94A-B91E-166C36D57200}"/>
                  </a:ext>
                </a:extLst>
              </p:cNvPr>
              <p:cNvPicPr/>
              <p:nvPr/>
            </p:nvPicPr>
            <p:blipFill>
              <a:blip r:embed="rId5"/>
              <a:stretch>
                <a:fillRect/>
              </a:stretch>
            </p:blipFill>
            <p:spPr>
              <a:xfrm>
                <a:off x="10230130" y="1175285"/>
                <a:ext cx="84564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Tinta 9">
                <a:extLst>
                  <a:ext uri="{FF2B5EF4-FFF2-40B4-BE49-F238E27FC236}">
                    <a16:creationId xmlns:a16="http://schemas.microsoft.com/office/drawing/2014/main" id="{CFA574AC-7A10-D743-8C68-AD9C51619BC4}"/>
                  </a:ext>
                </a:extLst>
              </p14:cNvPr>
              <p14:cNvContentPartPr/>
              <p14:nvPr/>
            </p14:nvContentPartPr>
            <p14:xfrm>
              <a:off x="10172170" y="1447085"/>
              <a:ext cx="525240" cy="21240"/>
            </p14:xfrm>
          </p:contentPart>
        </mc:Choice>
        <mc:Fallback xmlns="">
          <p:pic>
            <p:nvPicPr>
              <p:cNvPr id="10" name="Tinta 9">
                <a:extLst>
                  <a:ext uri="{FF2B5EF4-FFF2-40B4-BE49-F238E27FC236}">
                    <a16:creationId xmlns:a16="http://schemas.microsoft.com/office/drawing/2014/main" id="{CFA574AC-7A10-D743-8C68-AD9C51619BC4}"/>
                  </a:ext>
                </a:extLst>
              </p:cNvPr>
              <p:cNvPicPr/>
              <p:nvPr/>
            </p:nvPicPr>
            <p:blipFill>
              <a:blip r:embed="rId7"/>
              <a:stretch>
                <a:fillRect/>
              </a:stretch>
            </p:blipFill>
            <p:spPr>
              <a:xfrm>
                <a:off x="10118530" y="1339085"/>
                <a:ext cx="63288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Tinta 19">
                <a:extLst>
                  <a:ext uri="{FF2B5EF4-FFF2-40B4-BE49-F238E27FC236}">
                    <a16:creationId xmlns:a16="http://schemas.microsoft.com/office/drawing/2014/main" id="{0D10A410-F5F4-9843-8E44-216A98C0DE7B}"/>
                  </a:ext>
                </a:extLst>
              </p14:cNvPr>
              <p14:cNvContentPartPr/>
              <p14:nvPr/>
            </p14:nvContentPartPr>
            <p14:xfrm>
              <a:off x="10794970" y="3846485"/>
              <a:ext cx="308160" cy="360"/>
            </p14:xfrm>
          </p:contentPart>
        </mc:Choice>
        <mc:Fallback xmlns="">
          <p:pic>
            <p:nvPicPr>
              <p:cNvPr id="20" name="Tinta 19">
                <a:extLst>
                  <a:ext uri="{FF2B5EF4-FFF2-40B4-BE49-F238E27FC236}">
                    <a16:creationId xmlns:a16="http://schemas.microsoft.com/office/drawing/2014/main" id="{0D10A410-F5F4-9843-8E44-216A98C0DE7B}"/>
                  </a:ext>
                </a:extLst>
              </p:cNvPr>
              <p:cNvPicPr/>
              <p:nvPr/>
            </p:nvPicPr>
            <p:blipFill>
              <a:blip r:embed="rId9"/>
              <a:stretch>
                <a:fillRect/>
              </a:stretch>
            </p:blipFill>
            <p:spPr>
              <a:xfrm>
                <a:off x="10741330" y="3738845"/>
                <a:ext cx="4158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Tinta 26">
                <a:extLst>
                  <a:ext uri="{FF2B5EF4-FFF2-40B4-BE49-F238E27FC236}">
                    <a16:creationId xmlns:a16="http://schemas.microsoft.com/office/drawing/2014/main" id="{3315EB9D-4551-8B44-832E-0EBEFE8C22CA}"/>
                  </a:ext>
                </a:extLst>
              </p14:cNvPr>
              <p14:cNvContentPartPr/>
              <p14:nvPr/>
            </p14:nvContentPartPr>
            <p14:xfrm>
              <a:off x="10773730" y="2147285"/>
              <a:ext cx="269280" cy="360"/>
            </p14:xfrm>
          </p:contentPart>
        </mc:Choice>
        <mc:Fallback xmlns="">
          <p:pic>
            <p:nvPicPr>
              <p:cNvPr id="27" name="Tinta 26">
                <a:extLst>
                  <a:ext uri="{FF2B5EF4-FFF2-40B4-BE49-F238E27FC236}">
                    <a16:creationId xmlns:a16="http://schemas.microsoft.com/office/drawing/2014/main" id="{3315EB9D-4551-8B44-832E-0EBEFE8C22CA}"/>
                  </a:ext>
                </a:extLst>
              </p:cNvPr>
              <p:cNvPicPr/>
              <p:nvPr/>
            </p:nvPicPr>
            <p:blipFill>
              <a:blip r:embed="rId11"/>
              <a:stretch>
                <a:fillRect/>
              </a:stretch>
            </p:blipFill>
            <p:spPr>
              <a:xfrm>
                <a:off x="10719730" y="2039285"/>
                <a:ext cx="3769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8" name="Tinta 27">
                <a:extLst>
                  <a:ext uri="{FF2B5EF4-FFF2-40B4-BE49-F238E27FC236}">
                    <a16:creationId xmlns:a16="http://schemas.microsoft.com/office/drawing/2014/main" id="{3BE204A5-0105-4041-9908-BCDD0C7986D5}"/>
                  </a:ext>
                </a:extLst>
              </p14:cNvPr>
              <p14:cNvContentPartPr/>
              <p14:nvPr/>
            </p14:nvContentPartPr>
            <p14:xfrm>
              <a:off x="10747450" y="2792765"/>
              <a:ext cx="308160" cy="7560"/>
            </p14:xfrm>
          </p:contentPart>
        </mc:Choice>
        <mc:Fallback xmlns="">
          <p:pic>
            <p:nvPicPr>
              <p:cNvPr id="28" name="Tinta 27">
                <a:extLst>
                  <a:ext uri="{FF2B5EF4-FFF2-40B4-BE49-F238E27FC236}">
                    <a16:creationId xmlns:a16="http://schemas.microsoft.com/office/drawing/2014/main" id="{3BE204A5-0105-4041-9908-BCDD0C7986D5}"/>
                  </a:ext>
                </a:extLst>
              </p:cNvPr>
              <p:cNvPicPr/>
              <p:nvPr/>
            </p:nvPicPr>
            <p:blipFill>
              <a:blip r:embed="rId13"/>
              <a:stretch>
                <a:fillRect/>
              </a:stretch>
            </p:blipFill>
            <p:spPr>
              <a:xfrm>
                <a:off x="10693810" y="2685125"/>
                <a:ext cx="41580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Tinta 28">
                <a:extLst>
                  <a:ext uri="{FF2B5EF4-FFF2-40B4-BE49-F238E27FC236}">
                    <a16:creationId xmlns:a16="http://schemas.microsoft.com/office/drawing/2014/main" id="{87DC8E69-8FA1-AF4B-99B1-DB700B9F99BF}"/>
                  </a:ext>
                </a:extLst>
              </p14:cNvPr>
              <p14:cNvContentPartPr/>
              <p14:nvPr/>
            </p14:nvContentPartPr>
            <p14:xfrm>
              <a:off x="10745290" y="3014885"/>
              <a:ext cx="383400" cy="360"/>
            </p14:xfrm>
          </p:contentPart>
        </mc:Choice>
        <mc:Fallback xmlns="">
          <p:pic>
            <p:nvPicPr>
              <p:cNvPr id="29" name="Tinta 28">
                <a:extLst>
                  <a:ext uri="{FF2B5EF4-FFF2-40B4-BE49-F238E27FC236}">
                    <a16:creationId xmlns:a16="http://schemas.microsoft.com/office/drawing/2014/main" id="{87DC8E69-8FA1-AF4B-99B1-DB700B9F99BF}"/>
                  </a:ext>
                </a:extLst>
              </p:cNvPr>
              <p:cNvPicPr/>
              <p:nvPr/>
            </p:nvPicPr>
            <p:blipFill>
              <a:blip r:embed="rId15"/>
              <a:stretch>
                <a:fillRect/>
              </a:stretch>
            </p:blipFill>
            <p:spPr>
              <a:xfrm>
                <a:off x="10691290" y="2907245"/>
                <a:ext cx="4910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0" name="Tinta 29">
                <a:extLst>
                  <a:ext uri="{FF2B5EF4-FFF2-40B4-BE49-F238E27FC236}">
                    <a16:creationId xmlns:a16="http://schemas.microsoft.com/office/drawing/2014/main" id="{BABBEB2D-7C7B-1E46-A85F-20E4411A742C}"/>
                  </a:ext>
                </a:extLst>
              </p14:cNvPr>
              <p14:cNvContentPartPr/>
              <p14:nvPr/>
            </p14:nvContentPartPr>
            <p14:xfrm>
              <a:off x="2991970" y="3733445"/>
              <a:ext cx="344520" cy="360"/>
            </p14:xfrm>
          </p:contentPart>
        </mc:Choice>
        <mc:Fallback xmlns="">
          <p:pic>
            <p:nvPicPr>
              <p:cNvPr id="30" name="Tinta 29">
                <a:extLst>
                  <a:ext uri="{FF2B5EF4-FFF2-40B4-BE49-F238E27FC236}">
                    <a16:creationId xmlns:a16="http://schemas.microsoft.com/office/drawing/2014/main" id="{BABBEB2D-7C7B-1E46-A85F-20E4411A742C}"/>
                  </a:ext>
                </a:extLst>
              </p:cNvPr>
              <p:cNvPicPr/>
              <p:nvPr/>
            </p:nvPicPr>
            <p:blipFill>
              <a:blip r:embed="rId17"/>
              <a:stretch>
                <a:fillRect/>
              </a:stretch>
            </p:blipFill>
            <p:spPr>
              <a:xfrm>
                <a:off x="2938330" y="3625805"/>
                <a:ext cx="4521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1" name="Tinta 30">
                <a:extLst>
                  <a:ext uri="{FF2B5EF4-FFF2-40B4-BE49-F238E27FC236}">
                    <a16:creationId xmlns:a16="http://schemas.microsoft.com/office/drawing/2014/main" id="{55D4D37B-DB85-044C-8559-53081D77126E}"/>
                  </a:ext>
                </a:extLst>
              </p14:cNvPr>
              <p14:cNvContentPartPr/>
              <p14:nvPr/>
            </p14:nvContentPartPr>
            <p14:xfrm>
              <a:off x="4128850" y="3750725"/>
              <a:ext cx="319680" cy="360"/>
            </p14:xfrm>
          </p:contentPart>
        </mc:Choice>
        <mc:Fallback xmlns="">
          <p:pic>
            <p:nvPicPr>
              <p:cNvPr id="31" name="Tinta 30">
                <a:extLst>
                  <a:ext uri="{FF2B5EF4-FFF2-40B4-BE49-F238E27FC236}">
                    <a16:creationId xmlns:a16="http://schemas.microsoft.com/office/drawing/2014/main" id="{55D4D37B-DB85-044C-8559-53081D77126E}"/>
                  </a:ext>
                </a:extLst>
              </p:cNvPr>
              <p:cNvPicPr/>
              <p:nvPr/>
            </p:nvPicPr>
            <p:blipFill>
              <a:blip r:embed="rId19"/>
              <a:stretch>
                <a:fillRect/>
              </a:stretch>
            </p:blipFill>
            <p:spPr>
              <a:xfrm>
                <a:off x="4074850" y="3643085"/>
                <a:ext cx="427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2" name="Tinta 31">
                <a:extLst>
                  <a:ext uri="{FF2B5EF4-FFF2-40B4-BE49-F238E27FC236}">
                    <a16:creationId xmlns:a16="http://schemas.microsoft.com/office/drawing/2014/main" id="{7057DDE4-1880-AE45-A749-CA9FC3C9DFC5}"/>
                  </a:ext>
                </a:extLst>
              </p14:cNvPr>
              <p14:cNvContentPartPr/>
              <p14:nvPr/>
            </p14:nvContentPartPr>
            <p14:xfrm>
              <a:off x="5256730" y="3736325"/>
              <a:ext cx="481680" cy="19080"/>
            </p14:xfrm>
          </p:contentPart>
        </mc:Choice>
        <mc:Fallback xmlns="">
          <p:pic>
            <p:nvPicPr>
              <p:cNvPr id="32" name="Tinta 31">
                <a:extLst>
                  <a:ext uri="{FF2B5EF4-FFF2-40B4-BE49-F238E27FC236}">
                    <a16:creationId xmlns:a16="http://schemas.microsoft.com/office/drawing/2014/main" id="{7057DDE4-1880-AE45-A749-CA9FC3C9DFC5}"/>
                  </a:ext>
                </a:extLst>
              </p:cNvPr>
              <p:cNvPicPr/>
              <p:nvPr/>
            </p:nvPicPr>
            <p:blipFill>
              <a:blip r:embed="rId21"/>
              <a:stretch>
                <a:fillRect/>
              </a:stretch>
            </p:blipFill>
            <p:spPr>
              <a:xfrm>
                <a:off x="5203090" y="3628325"/>
                <a:ext cx="58932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3" name="Tinta 32">
                <a:extLst>
                  <a:ext uri="{FF2B5EF4-FFF2-40B4-BE49-F238E27FC236}">
                    <a16:creationId xmlns:a16="http://schemas.microsoft.com/office/drawing/2014/main" id="{F4262A9A-D5C2-8940-B5A6-E2ABEBD8078B}"/>
                  </a:ext>
                </a:extLst>
              </p14:cNvPr>
              <p14:cNvContentPartPr/>
              <p14:nvPr/>
            </p14:nvContentPartPr>
            <p14:xfrm>
              <a:off x="3000610" y="1930565"/>
              <a:ext cx="2606040" cy="31320"/>
            </p14:xfrm>
          </p:contentPart>
        </mc:Choice>
        <mc:Fallback xmlns="">
          <p:pic>
            <p:nvPicPr>
              <p:cNvPr id="33" name="Tinta 32">
                <a:extLst>
                  <a:ext uri="{FF2B5EF4-FFF2-40B4-BE49-F238E27FC236}">
                    <a16:creationId xmlns:a16="http://schemas.microsoft.com/office/drawing/2014/main" id="{F4262A9A-D5C2-8940-B5A6-E2ABEBD8078B}"/>
                  </a:ext>
                </a:extLst>
              </p:cNvPr>
              <p:cNvPicPr/>
              <p:nvPr/>
            </p:nvPicPr>
            <p:blipFill>
              <a:blip r:embed="rId23"/>
              <a:stretch>
                <a:fillRect/>
              </a:stretch>
            </p:blipFill>
            <p:spPr>
              <a:xfrm>
                <a:off x="2946970" y="1822565"/>
                <a:ext cx="271368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4" name="Tinta 33">
                <a:extLst>
                  <a:ext uri="{FF2B5EF4-FFF2-40B4-BE49-F238E27FC236}">
                    <a16:creationId xmlns:a16="http://schemas.microsoft.com/office/drawing/2014/main" id="{69FD1B96-B1EB-B949-AFC4-B7C2A4AEF019}"/>
                  </a:ext>
                </a:extLst>
              </p14:cNvPr>
              <p14:cNvContentPartPr/>
              <p14:nvPr/>
            </p14:nvContentPartPr>
            <p14:xfrm>
              <a:off x="2947690" y="2536805"/>
              <a:ext cx="2561040" cy="9000"/>
            </p14:xfrm>
          </p:contentPart>
        </mc:Choice>
        <mc:Fallback xmlns="">
          <p:pic>
            <p:nvPicPr>
              <p:cNvPr id="34" name="Tinta 33">
                <a:extLst>
                  <a:ext uri="{FF2B5EF4-FFF2-40B4-BE49-F238E27FC236}">
                    <a16:creationId xmlns:a16="http://schemas.microsoft.com/office/drawing/2014/main" id="{69FD1B96-B1EB-B949-AFC4-B7C2A4AEF019}"/>
                  </a:ext>
                </a:extLst>
              </p:cNvPr>
              <p:cNvPicPr/>
              <p:nvPr/>
            </p:nvPicPr>
            <p:blipFill>
              <a:blip r:embed="rId25"/>
              <a:stretch>
                <a:fillRect/>
              </a:stretch>
            </p:blipFill>
            <p:spPr>
              <a:xfrm>
                <a:off x="2894050" y="2428805"/>
                <a:ext cx="266868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5" name="Tinta 34">
                <a:extLst>
                  <a:ext uri="{FF2B5EF4-FFF2-40B4-BE49-F238E27FC236}">
                    <a16:creationId xmlns:a16="http://schemas.microsoft.com/office/drawing/2014/main" id="{418C3334-C28C-BF48-8920-49F00FA0069B}"/>
                  </a:ext>
                </a:extLst>
              </p14:cNvPr>
              <p14:cNvContentPartPr/>
              <p14:nvPr/>
            </p14:nvContentPartPr>
            <p14:xfrm>
              <a:off x="2968570" y="2801045"/>
              <a:ext cx="2635200" cy="51840"/>
            </p14:xfrm>
          </p:contentPart>
        </mc:Choice>
        <mc:Fallback xmlns="">
          <p:pic>
            <p:nvPicPr>
              <p:cNvPr id="35" name="Tinta 34">
                <a:extLst>
                  <a:ext uri="{FF2B5EF4-FFF2-40B4-BE49-F238E27FC236}">
                    <a16:creationId xmlns:a16="http://schemas.microsoft.com/office/drawing/2014/main" id="{418C3334-C28C-BF48-8920-49F00FA0069B}"/>
                  </a:ext>
                </a:extLst>
              </p:cNvPr>
              <p:cNvPicPr/>
              <p:nvPr/>
            </p:nvPicPr>
            <p:blipFill>
              <a:blip r:embed="rId27"/>
              <a:stretch>
                <a:fillRect/>
              </a:stretch>
            </p:blipFill>
            <p:spPr>
              <a:xfrm>
                <a:off x="2914570" y="2693045"/>
                <a:ext cx="274284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0" name="Tinta 39">
                <a:extLst>
                  <a:ext uri="{FF2B5EF4-FFF2-40B4-BE49-F238E27FC236}">
                    <a16:creationId xmlns:a16="http://schemas.microsoft.com/office/drawing/2014/main" id="{FCABF6B4-EA96-3A40-87B8-BA298163CD67}"/>
                  </a:ext>
                </a:extLst>
              </p14:cNvPr>
              <p14:cNvContentPartPr/>
              <p14:nvPr/>
            </p14:nvContentPartPr>
            <p14:xfrm>
              <a:off x="3059290" y="5621645"/>
              <a:ext cx="271080" cy="360"/>
            </p14:xfrm>
          </p:contentPart>
        </mc:Choice>
        <mc:Fallback xmlns="">
          <p:pic>
            <p:nvPicPr>
              <p:cNvPr id="40" name="Tinta 39">
                <a:extLst>
                  <a:ext uri="{FF2B5EF4-FFF2-40B4-BE49-F238E27FC236}">
                    <a16:creationId xmlns:a16="http://schemas.microsoft.com/office/drawing/2014/main" id="{FCABF6B4-EA96-3A40-87B8-BA298163CD67}"/>
                  </a:ext>
                </a:extLst>
              </p:cNvPr>
              <p:cNvPicPr/>
              <p:nvPr/>
            </p:nvPicPr>
            <p:blipFill>
              <a:blip r:embed="rId29"/>
              <a:stretch>
                <a:fillRect/>
              </a:stretch>
            </p:blipFill>
            <p:spPr>
              <a:xfrm>
                <a:off x="3050290" y="5613005"/>
                <a:ext cx="2887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1" name="Tinta 40">
                <a:extLst>
                  <a:ext uri="{FF2B5EF4-FFF2-40B4-BE49-F238E27FC236}">
                    <a16:creationId xmlns:a16="http://schemas.microsoft.com/office/drawing/2014/main" id="{D166B037-4E52-5A44-8D90-FCEADF6F9555}"/>
                  </a:ext>
                </a:extLst>
              </p14:cNvPr>
              <p14:cNvContentPartPr/>
              <p14:nvPr/>
            </p14:nvContentPartPr>
            <p14:xfrm>
              <a:off x="10854010" y="5551085"/>
              <a:ext cx="234000" cy="360"/>
            </p14:xfrm>
          </p:contentPart>
        </mc:Choice>
        <mc:Fallback xmlns="">
          <p:pic>
            <p:nvPicPr>
              <p:cNvPr id="41" name="Tinta 40">
                <a:extLst>
                  <a:ext uri="{FF2B5EF4-FFF2-40B4-BE49-F238E27FC236}">
                    <a16:creationId xmlns:a16="http://schemas.microsoft.com/office/drawing/2014/main" id="{D166B037-4E52-5A44-8D90-FCEADF6F9555}"/>
                  </a:ext>
                </a:extLst>
              </p:cNvPr>
              <p:cNvPicPr/>
              <p:nvPr/>
            </p:nvPicPr>
            <p:blipFill>
              <a:blip r:embed="rId31"/>
              <a:stretch>
                <a:fillRect/>
              </a:stretch>
            </p:blipFill>
            <p:spPr>
              <a:xfrm>
                <a:off x="10845370" y="5542085"/>
                <a:ext cx="2516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4" name="Tinta 43">
                <a:extLst>
                  <a:ext uri="{FF2B5EF4-FFF2-40B4-BE49-F238E27FC236}">
                    <a16:creationId xmlns:a16="http://schemas.microsoft.com/office/drawing/2014/main" id="{7068CAFD-08E0-E54D-AC6F-E3A0046B7B13}"/>
                  </a:ext>
                </a:extLst>
              </p14:cNvPr>
              <p14:cNvContentPartPr/>
              <p14:nvPr/>
            </p14:nvContentPartPr>
            <p14:xfrm>
              <a:off x="3335050" y="952085"/>
              <a:ext cx="904680" cy="3960"/>
            </p14:xfrm>
          </p:contentPart>
        </mc:Choice>
        <mc:Fallback xmlns="">
          <p:pic>
            <p:nvPicPr>
              <p:cNvPr id="44" name="Tinta 43">
                <a:extLst>
                  <a:ext uri="{FF2B5EF4-FFF2-40B4-BE49-F238E27FC236}">
                    <a16:creationId xmlns:a16="http://schemas.microsoft.com/office/drawing/2014/main" id="{7068CAFD-08E0-E54D-AC6F-E3A0046B7B13}"/>
                  </a:ext>
                </a:extLst>
              </p:cNvPr>
              <p:cNvPicPr/>
              <p:nvPr/>
            </p:nvPicPr>
            <p:blipFill>
              <a:blip r:embed="rId33"/>
              <a:stretch>
                <a:fillRect/>
              </a:stretch>
            </p:blipFill>
            <p:spPr>
              <a:xfrm>
                <a:off x="3281410" y="844085"/>
                <a:ext cx="101232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5" name="Tinta 44">
                <a:extLst>
                  <a:ext uri="{FF2B5EF4-FFF2-40B4-BE49-F238E27FC236}">
                    <a16:creationId xmlns:a16="http://schemas.microsoft.com/office/drawing/2014/main" id="{90013AC9-043F-B641-B92C-3C68AEBA3E08}"/>
                  </a:ext>
                </a:extLst>
              </p14:cNvPr>
              <p14:cNvContentPartPr/>
              <p14:nvPr/>
            </p14:nvContentPartPr>
            <p14:xfrm>
              <a:off x="3047770" y="4450925"/>
              <a:ext cx="237240" cy="360"/>
            </p14:xfrm>
          </p:contentPart>
        </mc:Choice>
        <mc:Fallback xmlns="">
          <p:pic>
            <p:nvPicPr>
              <p:cNvPr id="45" name="Tinta 44">
                <a:extLst>
                  <a:ext uri="{FF2B5EF4-FFF2-40B4-BE49-F238E27FC236}">
                    <a16:creationId xmlns:a16="http://schemas.microsoft.com/office/drawing/2014/main" id="{90013AC9-043F-B641-B92C-3C68AEBA3E08}"/>
                  </a:ext>
                </a:extLst>
              </p:cNvPr>
              <p:cNvPicPr/>
              <p:nvPr/>
            </p:nvPicPr>
            <p:blipFill>
              <a:blip r:embed="rId35"/>
              <a:stretch>
                <a:fillRect/>
              </a:stretch>
            </p:blipFill>
            <p:spPr>
              <a:xfrm>
                <a:off x="3038770" y="4442285"/>
                <a:ext cx="254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6" name="Tinta 45">
                <a:extLst>
                  <a:ext uri="{FF2B5EF4-FFF2-40B4-BE49-F238E27FC236}">
                    <a16:creationId xmlns:a16="http://schemas.microsoft.com/office/drawing/2014/main" id="{1713F0CE-30B0-2D46-B247-06DC9C9F290F}"/>
                  </a:ext>
                </a:extLst>
              </p14:cNvPr>
              <p14:cNvContentPartPr/>
              <p14:nvPr/>
            </p14:nvContentPartPr>
            <p14:xfrm>
              <a:off x="10829530" y="4481525"/>
              <a:ext cx="234000" cy="7560"/>
            </p14:xfrm>
          </p:contentPart>
        </mc:Choice>
        <mc:Fallback xmlns="">
          <p:pic>
            <p:nvPicPr>
              <p:cNvPr id="46" name="Tinta 45">
                <a:extLst>
                  <a:ext uri="{FF2B5EF4-FFF2-40B4-BE49-F238E27FC236}">
                    <a16:creationId xmlns:a16="http://schemas.microsoft.com/office/drawing/2014/main" id="{1713F0CE-30B0-2D46-B247-06DC9C9F290F}"/>
                  </a:ext>
                </a:extLst>
              </p:cNvPr>
              <p:cNvPicPr/>
              <p:nvPr/>
            </p:nvPicPr>
            <p:blipFill>
              <a:blip r:embed="rId37"/>
              <a:stretch>
                <a:fillRect/>
              </a:stretch>
            </p:blipFill>
            <p:spPr>
              <a:xfrm>
                <a:off x="10820530" y="4472885"/>
                <a:ext cx="25164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8" name="Tinta 47">
                <a:extLst>
                  <a:ext uri="{FF2B5EF4-FFF2-40B4-BE49-F238E27FC236}">
                    <a16:creationId xmlns:a16="http://schemas.microsoft.com/office/drawing/2014/main" id="{61D58C3C-0555-4443-B1B7-08698039EFE0}"/>
                  </a:ext>
                </a:extLst>
              </p14:cNvPr>
              <p14:cNvContentPartPr/>
              <p14:nvPr/>
            </p14:nvContentPartPr>
            <p14:xfrm>
              <a:off x="3020410" y="5175605"/>
              <a:ext cx="2603880" cy="38520"/>
            </p14:xfrm>
          </p:contentPart>
        </mc:Choice>
        <mc:Fallback xmlns="">
          <p:pic>
            <p:nvPicPr>
              <p:cNvPr id="48" name="Tinta 47">
                <a:extLst>
                  <a:ext uri="{FF2B5EF4-FFF2-40B4-BE49-F238E27FC236}">
                    <a16:creationId xmlns:a16="http://schemas.microsoft.com/office/drawing/2014/main" id="{61D58C3C-0555-4443-B1B7-08698039EFE0}"/>
                  </a:ext>
                </a:extLst>
              </p:cNvPr>
              <p:cNvPicPr/>
              <p:nvPr/>
            </p:nvPicPr>
            <p:blipFill>
              <a:blip r:embed="rId39"/>
              <a:stretch>
                <a:fillRect/>
              </a:stretch>
            </p:blipFill>
            <p:spPr>
              <a:xfrm>
                <a:off x="2966770" y="5067605"/>
                <a:ext cx="271152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9" name="Tinta 48">
                <a:extLst>
                  <a:ext uri="{FF2B5EF4-FFF2-40B4-BE49-F238E27FC236}">
                    <a16:creationId xmlns:a16="http://schemas.microsoft.com/office/drawing/2014/main" id="{9FA54834-5AA4-1949-9040-121C09E28CE6}"/>
                  </a:ext>
                </a:extLst>
              </p14:cNvPr>
              <p14:cNvContentPartPr/>
              <p14:nvPr/>
            </p14:nvContentPartPr>
            <p14:xfrm>
              <a:off x="6868450" y="5151485"/>
              <a:ext cx="4278960" cy="54000"/>
            </p14:xfrm>
          </p:contentPart>
        </mc:Choice>
        <mc:Fallback xmlns="">
          <p:pic>
            <p:nvPicPr>
              <p:cNvPr id="49" name="Tinta 48">
                <a:extLst>
                  <a:ext uri="{FF2B5EF4-FFF2-40B4-BE49-F238E27FC236}">
                    <a16:creationId xmlns:a16="http://schemas.microsoft.com/office/drawing/2014/main" id="{9FA54834-5AA4-1949-9040-121C09E28CE6}"/>
                  </a:ext>
                </a:extLst>
              </p:cNvPr>
              <p:cNvPicPr/>
              <p:nvPr/>
            </p:nvPicPr>
            <p:blipFill>
              <a:blip r:embed="rId41"/>
              <a:stretch>
                <a:fillRect/>
              </a:stretch>
            </p:blipFill>
            <p:spPr>
              <a:xfrm>
                <a:off x="6814810" y="5043485"/>
                <a:ext cx="4386600" cy="269640"/>
              </a:xfrm>
              <a:prstGeom prst="rect">
                <a:avLst/>
              </a:prstGeom>
            </p:spPr>
          </p:pic>
        </mc:Fallback>
      </mc:AlternateContent>
      <p:sp>
        <p:nvSpPr>
          <p:cNvPr id="50" name="CaixaDeTexto 49">
            <a:extLst>
              <a:ext uri="{FF2B5EF4-FFF2-40B4-BE49-F238E27FC236}">
                <a16:creationId xmlns:a16="http://schemas.microsoft.com/office/drawing/2014/main" id="{156F3F5C-DECC-304C-8DAA-2E933F72857E}"/>
              </a:ext>
            </a:extLst>
          </p:cNvPr>
          <p:cNvSpPr txBox="1"/>
          <p:nvPr/>
        </p:nvSpPr>
        <p:spPr>
          <a:xfrm>
            <a:off x="651533" y="6285321"/>
            <a:ext cx="7839262" cy="646331"/>
          </a:xfrm>
          <a:prstGeom prst="rect">
            <a:avLst/>
          </a:prstGeom>
          <a:noFill/>
        </p:spPr>
        <p:txBody>
          <a:bodyPr wrap="none" rtlCol="0">
            <a:spAutoFit/>
          </a:bodyPr>
          <a:lstStyle/>
          <a:p>
            <a:r>
              <a:rPr lang="es-ES_tradnl" dirty="0"/>
              <a:t>Posible interpretación: Estimación de la probabilidad de producir material sexual. </a:t>
            </a:r>
          </a:p>
          <a:p>
            <a:r>
              <a:rPr lang="es-ES_tradnl" dirty="0"/>
              <a:t>Filtro de interés: Contacto con desconocidos</a:t>
            </a:r>
          </a:p>
        </p:txBody>
      </p:sp>
    </p:spTree>
    <p:extLst>
      <p:ext uri="{BB962C8B-B14F-4D97-AF65-F5344CB8AC3E}">
        <p14:creationId xmlns:p14="http://schemas.microsoft.com/office/powerpoint/2010/main" val="1045507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F23EF37-19EC-4973-A7AF-4BBF68646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Imagem 6" descr="Texto&#10;&#10;Descrição gerada automaticamente com confiança baixa">
            <a:extLst>
              <a:ext uri="{FF2B5EF4-FFF2-40B4-BE49-F238E27FC236}">
                <a16:creationId xmlns:a16="http://schemas.microsoft.com/office/drawing/2014/main" id="{D619F91D-F71B-1547-BC79-1814BA6F9B60}"/>
              </a:ext>
            </a:extLst>
          </p:cNvPr>
          <p:cNvPicPr>
            <a:picLocks noChangeAspect="1"/>
          </p:cNvPicPr>
          <p:nvPr/>
        </p:nvPicPr>
        <p:blipFill rotWithShape="1">
          <a:blip r:embed="rId2"/>
          <a:srcRect r="586" b="4"/>
          <a:stretch/>
        </p:blipFill>
        <p:spPr>
          <a:xfrm>
            <a:off x="385346" y="221706"/>
            <a:ext cx="4527072" cy="2514254"/>
          </a:xfrm>
          <a:prstGeom prst="rect">
            <a:avLst/>
          </a:prstGeom>
        </p:spPr>
      </p:pic>
      <p:pic>
        <p:nvPicPr>
          <p:cNvPr id="9" name="Imagem 8" descr="Tela de computador com texto preto sobre fundo branco&#10;&#10;Descrição gerada automaticamente">
            <a:extLst>
              <a:ext uri="{FF2B5EF4-FFF2-40B4-BE49-F238E27FC236}">
                <a16:creationId xmlns:a16="http://schemas.microsoft.com/office/drawing/2014/main" id="{46023A57-9E1E-C840-A481-38D50C954247}"/>
              </a:ext>
            </a:extLst>
          </p:cNvPr>
          <p:cNvPicPr>
            <a:picLocks noChangeAspect="1"/>
          </p:cNvPicPr>
          <p:nvPr/>
        </p:nvPicPr>
        <p:blipFill rotWithShape="1">
          <a:blip r:embed="rId3"/>
          <a:srcRect t="1457" r="-4" b="2837"/>
          <a:stretch/>
        </p:blipFill>
        <p:spPr>
          <a:xfrm>
            <a:off x="354711" y="2838395"/>
            <a:ext cx="4413329" cy="3678629"/>
          </a:xfrm>
          <a:prstGeom prst="rect">
            <a:avLst/>
          </a:prstGeom>
        </p:spPr>
      </p:pic>
      <p:pic>
        <p:nvPicPr>
          <p:cNvPr id="5" name="Imagem 4" descr="Texto, Carta&#10;&#10;Descrição gerada automaticamente">
            <a:extLst>
              <a:ext uri="{FF2B5EF4-FFF2-40B4-BE49-F238E27FC236}">
                <a16:creationId xmlns:a16="http://schemas.microsoft.com/office/drawing/2014/main" id="{36773F55-8815-7E44-BC32-99234B50B481}"/>
              </a:ext>
            </a:extLst>
          </p:cNvPr>
          <p:cNvPicPr>
            <a:picLocks noChangeAspect="1"/>
          </p:cNvPicPr>
          <p:nvPr/>
        </p:nvPicPr>
        <p:blipFill rotWithShape="1">
          <a:blip r:embed="rId4"/>
          <a:srcRect t="17785" b="20723"/>
          <a:stretch/>
        </p:blipFill>
        <p:spPr>
          <a:xfrm>
            <a:off x="4846823" y="557189"/>
            <a:ext cx="6701710" cy="5743609"/>
          </a:xfrm>
          <a:prstGeom prst="rect">
            <a:avLst/>
          </a:prstGeom>
        </p:spPr>
      </p:pic>
      <p:sp>
        <p:nvSpPr>
          <p:cNvPr id="10" name="CaixaDeTexto 9">
            <a:extLst>
              <a:ext uri="{FF2B5EF4-FFF2-40B4-BE49-F238E27FC236}">
                <a16:creationId xmlns:a16="http://schemas.microsoft.com/office/drawing/2014/main" id="{1621A09F-F2D5-2542-B3FC-25096928620B}"/>
              </a:ext>
            </a:extLst>
          </p:cNvPr>
          <p:cNvSpPr txBox="1"/>
          <p:nvPr/>
        </p:nvSpPr>
        <p:spPr>
          <a:xfrm>
            <a:off x="6681120" y="5808747"/>
            <a:ext cx="4946196" cy="923330"/>
          </a:xfrm>
          <a:prstGeom prst="rect">
            <a:avLst/>
          </a:prstGeom>
          <a:noFill/>
        </p:spPr>
        <p:txBody>
          <a:bodyPr wrap="square" rtlCol="0">
            <a:spAutoFit/>
          </a:bodyPr>
          <a:lstStyle/>
          <a:p>
            <a:r>
              <a:rPr lang="es-ES_tradnl" dirty="0"/>
              <a:t>Source: </a:t>
            </a:r>
            <a:r>
              <a:rPr lang="es-ES_tradnl" dirty="0" err="1"/>
              <a:t>Save</a:t>
            </a:r>
            <a:r>
              <a:rPr lang="es-ES_tradnl" dirty="0"/>
              <a:t> </a:t>
            </a:r>
            <a:r>
              <a:rPr lang="es-ES_tradnl" dirty="0" err="1"/>
              <a:t>the</a:t>
            </a:r>
            <a:r>
              <a:rPr lang="es-ES_tradnl" dirty="0"/>
              <a:t> </a:t>
            </a:r>
            <a:r>
              <a:rPr lang="es-ES_tradnl" dirty="0" err="1"/>
              <a:t>Children</a:t>
            </a:r>
            <a:r>
              <a:rPr lang="es-ES_tradnl" dirty="0"/>
              <a:t> </a:t>
            </a:r>
            <a:r>
              <a:rPr lang="es-ES_tradnl" dirty="0" err="1"/>
              <a:t>Finland</a:t>
            </a:r>
            <a:endParaRPr lang="es-ES_tradnl" dirty="0"/>
          </a:p>
          <a:p>
            <a:r>
              <a:rPr lang="es-ES_tradnl" dirty="0"/>
              <a:t>1.762 </a:t>
            </a:r>
            <a:r>
              <a:rPr lang="es-ES_tradnl" dirty="0" err="1"/>
              <a:t>Children</a:t>
            </a:r>
            <a:r>
              <a:rPr lang="es-ES_tradnl" dirty="0"/>
              <a:t>, 92% &gt;13 </a:t>
            </a:r>
            <a:r>
              <a:rPr lang="es-ES_tradnl" dirty="0" err="1"/>
              <a:t>years</a:t>
            </a:r>
            <a:r>
              <a:rPr lang="es-ES_tradnl" dirty="0"/>
              <a:t> </a:t>
            </a:r>
            <a:r>
              <a:rPr lang="es-ES_tradnl" dirty="0" err="1"/>
              <a:t>old</a:t>
            </a:r>
            <a:r>
              <a:rPr lang="es-ES_tradnl" dirty="0"/>
              <a:t>, 71% </a:t>
            </a:r>
            <a:r>
              <a:rPr lang="es-ES_tradnl" dirty="0" err="1"/>
              <a:t>girls</a:t>
            </a:r>
            <a:r>
              <a:rPr lang="es-ES_tradnl" dirty="0"/>
              <a:t>, 5% </a:t>
            </a:r>
            <a:r>
              <a:rPr lang="es-ES_tradnl" dirty="0" err="1"/>
              <a:t>boys</a:t>
            </a:r>
            <a:r>
              <a:rPr lang="es-ES_tradnl" dirty="0"/>
              <a:t>, 3% </a:t>
            </a:r>
            <a:r>
              <a:rPr lang="es-ES_tradnl" dirty="0" err="1"/>
              <a:t>other</a:t>
            </a:r>
            <a:r>
              <a:rPr lang="es-ES_tradnl" dirty="0"/>
              <a:t> 8% </a:t>
            </a:r>
            <a:r>
              <a:rPr lang="es-ES_tradnl" dirty="0" err="1"/>
              <a:t>didn't</a:t>
            </a:r>
            <a:r>
              <a:rPr lang="es-ES_tradnl" dirty="0"/>
              <a:t> </a:t>
            </a:r>
            <a:r>
              <a:rPr lang="es-ES_tradnl" dirty="0" err="1"/>
              <a:t>want</a:t>
            </a:r>
            <a:r>
              <a:rPr lang="es-ES_tradnl" dirty="0"/>
              <a:t> to share </a:t>
            </a:r>
          </a:p>
        </p:txBody>
      </p:sp>
      <mc:AlternateContent xmlns:mc="http://schemas.openxmlformats.org/markup-compatibility/2006" xmlns:p14="http://schemas.microsoft.com/office/powerpoint/2010/main">
        <mc:Choice Requires="p14">
          <p:contentPart p14:bwMode="auto" r:id="rId5">
            <p14:nvContentPartPr>
              <p14:cNvPr id="11" name="Tinta 10">
                <a:extLst>
                  <a:ext uri="{FF2B5EF4-FFF2-40B4-BE49-F238E27FC236}">
                    <a16:creationId xmlns:a16="http://schemas.microsoft.com/office/drawing/2014/main" id="{3C31C99F-C412-9141-A378-4549C718E2AA}"/>
                  </a:ext>
                </a:extLst>
              </p14:cNvPr>
              <p14:cNvContentPartPr/>
              <p14:nvPr/>
            </p14:nvContentPartPr>
            <p14:xfrm>
              <a:off x="6886680" y="5588885"/>
              <a:ext cx="481680" cy="7560"/>
            </p14:xfrm>
          </p:contentPart>
        </mc:Choice>
        <mc:Fallback xmlns="">
          <p:pic>
            <p:nvPicPr>
              <p:cNvPr id="11" name="Tinta 10">
                <a:extLst>
                  <a:ext uri="{FF2B5EF4-FFF2-40B4-BE49-F238E27FC236}">
                    <a16:creationId xmlns:a16="http://schemas.microsoft.com/office/drawing/2014/main" id="{3C31C99F-C412-9141-A378-4549C718E2AA}"/>
                  </a:ext>
                </a:extLst>
              </p:cNvPr>
              <p:cNvPicPr/>
              <p:nvPr/>
            </p:nvPicPr>
            <p:blipFill>
              <a:blip r:embed="rId6"/>
              <a:stretch>
                <a:fillRect/>
              </a:stretch>
            </p:blipFill>
            <p:spPr>
              <a:xfrm>
                <a:off x="6832680" y="5481245"/>
                <a:ext cx="58932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Tinta 12">
                <a:extLst>
                  <a:ext uri="{FF2B5EF4-FFF2-40B4-BE49-F238E27FC236}">
                    <a16:creationId xmlns:a16="http://schemas.microsoft.com/office/drawing/2014/main" id="{AA72AC7C-8430-074B-903E-5F955AE58B91}"/>
                  </a:ext>
                </a:extLst>
              </p14:cNvPr>
              <p14:cNvContentPartPr/>
              <p14:nvPr/>
            </p14:nvContentPartPr>
            <p14:xfrm>
              <a:off x="9868560" y="5600045"/>
              <a:ext cx="682200" cy="20520"/>
            </p14:xfrm>
          </p:contentPart>
        </mc:Choice>
        <mc:Fallback xmlns="">
          <p:pic>
            <p:nvPicPr>
              <p:cNvPr id="13" name="Tinta 12">
                <a:extLst>
                  <a:ext uri="{FF2B5EF4-FFF2-40B4-BE49-F238E27FC236}">
                    <a16:creationId xmlns:a16="http://schemas.microsoft.com/office/drawing/2014/main" id="{AA72AC7C-8430-074B-903E-5F955AE58B91}"/>
                  </a:ext>
                </a:extLst>
              </p:cNvPr>
              <p:cNvPicPr/>
              <p:nvPr/>
            </p:nvPicPr>
            <p:blipFill>
              <a:blip r:embed="rId8"/>
              <a:stretch>
                <a:fillRect/>
              </a:stretch>
            </p:blipFill>
            <p:spPr>
              <a:xfrm>
                <a:off x="9814920" y="5492405"/>
                <a:ext cx="78984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Tinta 14">
                <a:extLst>
                  <a:ext uri="{FF2B5EF4-FFF2-40B4-BE49-F238E27FC236}">
                    <a16:creationId xmlns:a16="http://schemas.microsoft.com/office/drawing/2014/main" id="{014D7B39-D3D6-D54B-A750-BC8D6E02E927}"/>
                  </a:ext>
                </a:extLst>
              </p14:cNvPr>
              <p14:cNvContentPartPr/>
              <p14:nvPr/>
            </p14:nvContentPartPr>
            <p14:xfrm>
              <a:off x="5019360" y="4950965"/>
              <a:ext cx="641880" cy="360"/>
            </p14:xfrm>
          </p:contentPart>
        </mc:Choice>
        <mc:Fallback xmlns="">
          <p:pic>
            <p:nvPicPr>
              <p:cNvPr id="15" name="Tinta 14">
                <a:extLst>
                  <a:ext uri="{FF2B5EF4-FFF2-40B4-BE49-F238E27FC236}">
                    <a16:creationId xmlns:a16="http://schemas.microsoft.com/office/drawing/2014/main" id="{014D7B39-D3D6-D54B-A750-BC8D6E02E927}"/>
                  </a:ext>
                </a:extLst>
              </p:cNvPr>
              <p:cNvPicPr/>
              <p:nvPr/>
            </p:nvPicPr>
            <p:blipFill>
              <a:blip r:embed="rId10"/>
              <a:stretch>
                <a:fillRect/>
              </a:stretch>
            </p:blipFill>
            <p:spPr>
              <a:xfrm>
                <a:off x="4965720" y="4843325"/>
                <a:ext cx="749520" cy="216000"/>
              </a:xfrm>
              <a:prstGeom prst="rect">
                <a:avLst/>
              </a:prstGeom>
            </p:spPr>
          </p:pic>
        </mc:Fallback>
      </mc:AlternateContent>
      <p:sp>
        <p:nvSpPr>
          <p:cNvPr id="22" name="CaixaDeTexto 21">
            <a:extLst>
              <a:ext uri="{FF2B5EF4-FFF2-40B4-BE49-F238E27FC236}">
                <a16:creationId xmlns:a16="http://schemas.microsoft.com/office/drawing/2014/main" id="{5D7866E0-BDD9-0743-9110-B15805365347}"/>
              </a:ext>
            </a:extLst>
          </p:cNvPr>
          <p:cNvSpPr txBox="1"/>
          <p:nvPr/>
        </p:nvSpPr>
        <p:spPr>
          <a:xfrm>
            <a:off x="6626087" y="3988904"/>
            <a:ext cx="3924673" cy="371061"/>
          </a:xfrm>
          <a:prstGeom prst="rect">
            <a:avLst/>
          </a:prstGeom>
          <a:noFill/>
        </p:spPr>
        <p:txBody>
          <a:bodyPr wrap="square" rtlCol="0">
            <a:spAutoFit/>
          </a:bodyPr>
          <a:lstStyle/>
          <a:p>
            <a:r>
              <a:rPr lang="es-ES_tradnl" dirty="0"/>
              <a:t>92% of </a:t>
            </a:r>
            <a:r>
              <a:rPr lang="es-ES_tradnl" dirty="0" err="1"/>
              <a:t>girls</a:t>
            </a:r>
            <a:r>
              <a:rPr lang="es-ES_tradnl" dirty="0"/>
              <a:t> and 61% of </a:t>
            </a:r>
            <a:r>
              <a:rPr lang="es-ES_tradnl" dirty="0" err="1"/>
              <a:t>boys</a:t>
            </a:r>
            <a:r>
              <a:rPr lang="es-ES_tradnl" dirty="0"/>
              <a:t>.</a:t>
            </a:r>
          </a:p>
        </p:txBody>
      </p:sp>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25" name="Tinta 24">
                <a:extLst>
                  <a:ext uri="{FF2B5EF4-FFF2-40B4-BE49-F238E27FC236}">
                    <a16:creationId xmlns:a16="http://schemas.microsoft.com/office/drawing/2014/main" id="{2653422D-13E8-F247-9DA6-D11C0FE49471}"/>
                  </a:ext>
                </a:extLst>
              </p14:cNvPr>
              <p14:cNvContentPartPr/>
              <p14:nvPr/>
            </p14:nvContentPartPr>
            <p14:xfrm>
              <a:off x="6770400" y="4360565"/>
              <a:ext cx="2899080" cy="32760"/>
            </p14:xfrm>
          </p:contentPart>
        </mc:Choice>
        <mc:Fallback xmlns="">
          <p:pic>
            <p:nvPicPr>
              <p:cNvPr id="25" name="Tinta 24">
                <a:extLst>
                  <a:ext uri="{FF2B5EF4-FFF2-40B4-BE49-F238E27FC236}">
                    <a16:creationId xmlns:a16="http://schemas.microsoft.com/office/drawing/2014/main" id="{2653422D-13E8-F247-9DA6-D11C0FE49471}"/>
                  </a:ext>
                </a:extLst>
              </p:cNvPr>
              <p:cNvPicPr/>
              <p:nvPr/>
            </p:nvPicPr>
            <p:blipFill>
              <a:blip r:embed="rId12"/>
              <a:stretch>
                <a:fillRect/>
              </a:stretch>
            </p:blipFill>
            <p:spPr>
              <a:xfrm>
                <a:off x="6752400" y="4342925"/>
                <a:ext cx="293472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6" name="Tinta 25">
                <a:extLst>
                  <a:ext uri="{FF2B5EF4-FFF2-40B4-BE49-F238E27FC236}">
                    <a16:creationId xmlns:a16="http://schemas.microsoft.com/office/drawing/2014/main" id="{B627BDB9-3385-B647-9AA8-F8AF3B3D950E}"/>
                  </a:ext>
                </a:extLst>
              </p14:cNvPr>
              <p14:cNvContentPartPr/>
              <p14:nvPr/>
            </p14:nvContentPartPr>
            <p14:xfrm>
              <a:off x="8916360" y="2803925"/>
              <a:ext cx="1028520" cy="9000"/>
            </p14:xfrm>
          </p:contentPart>
        </mc:Choice>
        <mc:Fallback xmlns="">
          <p:pic>
            <p:nvPicPr>
              <p:cNvPr id="26" name="Tinta 25">
                <a:extLst>
                  <a:ext uri="{FF2B5EF4-FFF2-40B4-BE49-F238E27FC236}">
                    <a16:creationId xmlns:a16="http://schemas.microsoft.com/office/drawing/2014/main" id="{B627BDB9-3385-B647-9AA8-F8AF3B3D950E}"/>
                  </a:ext>
                </a:extLst>
              </p:cNvPr>
              <p:cNvPicPr/>
              <p:nvPr/>
            </p:nvPicPr>
            <p:blipFill>
              <a:blip r:embed="rId14"/>
              <a:stretch>
                <a:fillRect/>
              </a:stretch>
            </p:blipFill>
            <p:spPr>
              <a:xfrm>
                <a:off x="8862360" y="2696285"/>
                <a:ext cx="113616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7" name="Tinta 26">
                <a:extLst>
                  <a:ext uri="{FF2B5EF4-FFF2-40B4-BE49-F238E27FC236}">
                    <a16:creationId xmlns:a16="http://schemas.microsoft.com/office/drawing/2014/main" id="{14D04BD0-9822-A149-A33D-120EA3E77D05}"/>
                  </a:ext>
                </a:extLst>
              </p14:cNvPr>
              <p14:cNvContentPartPr/>
              <p14:nvPr/>
            </p14:nvContentPartPr>
            <p14:xfrm>
              <a:off x="6681120" y="3115685"/>
              <a:ext cx="1194480" cy="18360"/>
            </p14:xfrm>
          </p:contentPart>
        </mc:Choice>
        <mc:Fallback xmlns="">
          <p:pic>
            <p:nvPicPr>
              <p:cNvPr id="27" name="Tinta 26">
                <a:extLst>
                  <a:ext uri="{FF2B5EF4-FFF2-40B4-BE49-F238E27FC236}">
                    <a16:creationId xmlns:a16="http://schemas.microsoft.com/office/drawing/2014/main" id="{14D04BD0-9822-A149-A33D-120EA3E77D05}"/>
                  </a:ext>
                </a:extLst>
              </p:cNvPr>
              <p:cNvPicPr/>
              <p:nvPr/>
            </p:nvPicPr>
            <p:blipFill>
              <a:blip r:embed="rId16"/>
              <a:stretch>
                <a:fillRect/>
              </a:stretch>
            </p:blipFill>
            <p:spPr>
              <a:xfrm>
                <a:off x="6627480" y="3007685"/>
                <a:ext cx="130212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8" name="Tinta 27">
                <a:extLst>
                  <a:ext uri="{FF2B5EF4-FFF2-40B4-BE49-F238E27FC236}">
                    <a16:creationId xmlns:a16="http://schemas.microsoft.com/office/drawing/2014/main" id="{A43A7442-71EE-3F43-A60E-4D104FE703CB}"/>
                  </a:ext>
                </a:extLst>
              </p14:cNvPr>
              <p14:cNvContentPartPr/>
              <p14:nvPr/>
            </p14:nvContentPartPr>
            <p14:xfrm>
              <a:off x="5049600" y="3271925"/>
              <a:ext cx="578160" cy="12600"/>
            </p14:xfrm>
          </p:contentPart>
        </mc:Choice>
        <mc:Fallback xmlns="">
          <p:pic>
            <p:nvPicPr>
              <p:cNvPr id="28" name="Tinta 27">
                <a:extLst>
                  <a:ext uri="{FF2B5EF4-FFF2-40B4-BE49-F238E27FC236}">
                    <a16:creationId xmlns:a16="http://schemas.microsoft.com/office/drawing/2014/main" id="{A43A7442-71EE-3F43-A60E-4D104FE703CB}"/>
                  </a:ext>
                </a:extLst>
              </p:cNvPr>
              <p:cNvPicPr/>
              <p:nvPr/>
            </p:nvPicPr>
            <p:blipFill>
              <a:blip r:embed="rId18"/>
              <a:stretch>
                <a:fillRect/>
              </a:stretch>
            </p:blipFill>
            <p:spPr>
              <a:xfrm>
                <a:off x="5040600" y="3262925"/>
                <a:ext cx="59580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Tinta 28">
                <a:extLst>
                  <a:ext uri="{FF2B5EF4-FFF2-40B4-BE49-F238E27FC236}">
                    <a16:creationId xmlns:a16="http://schemas.microsoft.com/office/drawing/2014/main" id="{8BF8B5A7-9F06-764F-88E2-8074380AAD5C}"/>
                  </a:ext>
                </a:extLst>
              </p14:cNvPr>
              <p14:cNvContentPartPr/>
              <p14:nvPr/>
            </p14:nvContentPartPr>
            <p14:xfrm>
              <a:off x="10077720" y="2942525"/>
              <a:ext cx="610200" cy="360"/>
            </p14:xfrm>
          </p:contentPart>
        </mc:Choice>
        <mc:Fallback xmlns="">
          <p:pic>
            <p:nvPicPr>
              <p:cNvPr id="29" name="Tinta 28">
                <a:extLst>
                  <a:ext uri="{FF2B5EF4-FFF2-40B4-BE49-F238E27FC236}">
                    <a16:creationId xmlns:a16="http://schemas.microsoft.com/office/drawing/2014/main" id="{8BF8B5A7-9F06-764F-88E2-8074380AAD5C}"/>
                  </a:ext>
                </a:extLst>
              </p:cNvPr>
              <p:cNvPicPr/>
              <p:nvPr/>
            </p:nvPicPr>
            <p:blipFill>
              <a:blip r:embed="rId20"/>
              <a:stretch>
                <a:fillRect/>
              </a:stretch>
            </p:blipFill>
            <p:spPr>
              <a:xfrm>
                <a:off x="10069080" y="2933885"/>
                <a:ext cx="6278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0" name="Tinta 29">
                <a:extLst>
                  <a:ext uri="{FF2B5EF4-FFF2-40B4-BE49-F238E27FC236}">
                    <a16:creationId xmlns:a16="http://schemas.microsoft.com/office/drawing/2014/main" id="{3642892D-A771-AC49-BE87-3F96B2E25829}"/>
                  </a:ext>
                </a:extLst>
              </p14:cNvPr>
              <p14:cNvContentPartPr/>
              <p14:nvPr/>
            </p14:nvContentPartPr>
            <p14:xfrm>
              <a:off x="3056280" y="1121645"/>
              <a:ext cx="660960" cy="3960"/>
            </p14:xfrm>
          </p:contentPart>
        </mc:Choice>
        <mc:Fallback xmlns="">
          <p:pic>
            <p:nvPicPr>
              <p:cNvPr id="30" name="Tinta 29">
                <a:extLst>
                  <a:ext uri="{FF2B5EF4-FFF2-40B4-BE49-F238E27FC236}">
                    <a16:creationId xmlns:a16="http://schemas.microsoft.com/office/drawing/2014/main" id="{3642892D-A771-AC49-BE87-3F96B2E25829}"/>
                  </a:ext>
                </a:extLst>
              </p:cNvPr>
              <p:cNvPicPr/>
              <p:nvPr/>
            </p:nvPicPr>
            <p:blipFill>
              <a:blip r:embed="rId22"/>
              <a:stretch>
                <a:fillRect/>
              </a:stretch>
            </p:blipFill>
            <p:spPr>
              <a:xfrm>
                <a:off x="3002280" y="1013645"/>
                <a:ext cx="76860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1" name="Tinta 30">
                <a:extLst>
                  <a:ext uri="{FF2B5EF4-FFF2-40B4-BE49-F238E27FC236}">
                    <a16:creationId xmlns:a16="http://schemas.microsoft.com/office/drawing/2014/main" id="{7F979073-33C1-FC4D-A6E6-E6D930D4160A}"/>
                  </a:ext>
                </a:extLst>
              </p14:cNvPr>
              <p14:cNvContentPartPr/>
              <p14:nvPr/>
            </p14:nvContentPartPr>
            <p14:xfrm>
              <a:off x="3899040" y="1129565"/>
              <a:ext cx="211680" cy="3960"/>
            </p14:xfrm>
          </p:contentPart>
        </mc:Choice>
        <mc:Fallback xmlns="">
          <p:pic>
            <p:nvPicPr>
              <p:cNvPr id="31" name="Tinta 30">
                <a:extLst>
                  <a:ext uri="{FF2B5EF4-FFF2-40B4-BE49-F238E27FC236}">
                    <a16:creationId xmlns:a16="http://schemas.microsoft.com/office/drawing/2014/main" id="{7F979073-33C1-FC4D-A6E6-E6D930D4160A}"/>
                  </a:ext>
                </a:extLst>
              </p:cNvPr>
              <p:cNvPicPr/>
              <p:nvPr/>
            </p:nvPicPr>
            <p:blipFill>
              <a:blip r:embed="rId24"/>
              <a:stretch>
                <a:fillRect/>
              </a:stretch>
            </p:blipFill>
            <p:spPr>
              <a:xfrm>
                <a:off x="3845400" y="1021925"/>
                <a:ext cx="31932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2" name="Tinta 31">
                <a:extLst>
                  <a:ext uri="{FF2B5EF4-FFF2-40B4-BE49-F238E27FC236}">
                    <a16:creationId xmlns:a16="http://schemas.microsoft.com/office/drawing/2014/main" id="{AC7662BF-5466-E549-A4A3-FE8204F69C6D}"/>
                  </a:ext>
                </a:extLst>
              </p14:cNvPr>
              <p14:cNvContentPartPr/>
              <p14:nvPr/>
            </p14:nvContentPartPr>
            <p14:xfrm>
              <a:off x="1114080" y="1559765"/>
              <a:ext cx="3355560" cy="68040"/>
            </p14:xfrm>
          </p:contentPart>
        </mc:Choice>
        <mc:Fallback xmlns="">
          <p:pic>
            <p:nvPicPr>
              <p:cNvPr id="32" name="Tinta 31">
                <a:extLst>
                  <a:ext uri="{FF2B5EF4-FFF2-40B4-BE49-F238E27FC236}">
                    <a16:creationId xmlns:a16="http://schemas.microsoft.com/office/drawing/2014/main" id="{AC7662BF-5466-E549-A4A3-FE8204F69C6D}"/>
                  </a:ext>
                </a:extLst>
              </p:cNvPr>
              <p:cNvPicPr/>
              <p:nvPr/>
            </p:nvPicPr>
            <p:blipFill>
              <a:blip r:embed="rId26"/>
              <a:stretch>
                <a:fillRect/>
              </a:stretch>
            </p:blipFill>
            <p:spPr>
              <a:xfrm>
                <a:off x="1060080" y="1452125"/>
                <a:ext cx="3463200" cy="283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3" name="Tinta 32">
                <a:extLst>
                  <a:ext uri="{FF2B5EF4-FFF2-40B4-BE49-F238E27FC236}">
                    <a16:creationId xmlns:a16="http://schemas.microsoft.com/office/drawing/2014/main" id="{6DD5BD94-4F06-154E-9251-EB6C6FEA0423}"/>
                  </a:ext>
                </a:extLst>
              </p14:cNvPr>
              <p14:cNvContentPartPr/>
              <p14:nvPr/>
            </p14:nvContentPartPr>
            <p14:xfrm>
              <a:off x="2326920" y="1319285"/>
              <a:ext cx="421200" cy="22680"/>
            </p14:xfrm>
          </p:contentPart>
        </mc:Choice>
        <mc:Fallback xmlns="">
          <p:pic>
            <p:nvPicPr>
              <p:cNvPr id="33" name="Tinta 32">
                <a:extLst>
                  <a:ext uri="{FF2B5EF4-FFF2-40B4-BE49-F238E27FC236}">
                    <a16:creationId xmlns:a16="http://schemas.microsoft.com/office/drawing/2014/main" id="{6DD5BD94-4F06-154E-9251-EB6C6FEA0423}"/>
                  </a:ext>
                </a:extLst>
              </p:cNvPr>
              <p:cNvPicPr/>
              <p:nvPr/>
            </p:nvPicPr>
            <p:blipFill>
              <a:blip r:embed="rId28"/>
              <a:stretch>
                <a:fillRect/>
              </a:stretch>
            </p:blipFill>
            <p:spPr>
              <a:xfrm>
                <a:off x="2272920" y="1211285"/>
                <a:ext cx="52884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6" name="Tinta 35">
                <a:extLst>
                  <a:ext uri="{FF2B5EF4-FFF2-40B4-BE49-F238E27FC236}">
                    <a16:creationId xmlns:a16="http://schemas.microsoft.com/office/drawing/2014/main" id="{82E5F59F-37D0-C249-BEB5-9A296F69B5E5}"/>
                  </a:ext>
                </a:extLst>
              </p14:cNvPr>
              <p14:cNvContentPartPr/>
              <p14:nvPr/>
            </p14:nvContentPartPr>
            <p14:xfrm>
              <a:off x="1560120" y="2281925"/>
              <a:ext cx="2849760" cy="87840"/>
            </p14:xfrm>
          </p:contentPart>
        </mc:Choice>
        <mc:Fallback xmlns="">
          <p:pic>
            <p:nvPicPr>
              <p:cNvPr id="36" name="Tinta 35">
                <a:extLst>
                  <a:ext uri="{FF2B5EF4-FFF2-40B4-BE49-F238E27FC236}">
                    <a16:creationId xmlns:a16="http://schemas.microsoft.com/office/drawing/2014/main" id="{82E5F59F-37D0-C249-BEB5-9A296F69B5E5}"/>
                  </a:ext>
                </a:extLst>
              </p:cNvPr>
              <p:cNvPicPr/>
              <p:nvPr/>
            </p:nvPicPr>
            <p:blipFill>
              <a:blip r:embed="rId30"/>
              <a:stretch>
                <a:fillRect/>
              </a:stretch>
            </p:blipFill>
            <p:spPr>
              <a:xfrm>
                <a:off x="1506480" y="2174285"/>
                <a:ext cx="295740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7" name="Tinta 36">
                <a:extLst>
                  <a:ext uri="{FF2B5EF4-FFF2-40B4-BE49-F238E27FC236}">
                    <a16:creationId xmlns:a16="http://schemas.microsoft.com/office/drawing/2014/main" id="{FC4CF07E-4AB5-3143-AA47-D2A75E205E8F}"/>
                  </a:ext>
                </a:extLst>
              </p14:cNvPr>
              <p14:cNvContentPartPr/>
              <p14:nvPr/>
            </p14:nvContentPartPr>
            <p14:xfrm>
              <a:off x="504600" y="2520245"/>
              <a:ext cx="707400" cy="12600"/>
            </p14:xfrm>
          </p:contentPart>
        </mc:Choice>
        <mc:Fallback xmlns="">
          <p:pic>
            <p:nvPicPr>
              <p:cNvPr id="37" name="Tinta 36">
                <a:extLst>
                  <a:ext uri="{FF2B5EF4-FFF2-40B4-BE49-F238E27FC236}">
                    <a16:creationId xmlns:a16="http://schemas.microsoft.com/office/drawing/2014/main" id="{FC4CF07E-4AB5-3143-AA47-D2A75E205E8F}"/>
                  </a:ext>
                </a:extLst>
              </p:cNvPr>
              <p:cNvPicPr/>
              <p:nvPr/>
            </p:nvPicPr>
            <p:blipFill>
              <a:blip r:embed="rId32"/>
              <a:stretch>
                <a:fillRect/>
              </a:stretch>
            </p:blipFill>
            <p:spPr>
              <a:xfrm>
                <a:off x="450960" y="2412245"/>
                <a:ext cx="81504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8" name="Tinta 37">
                <a:extLst>
                  <a:ext uri="{FF2B5EF4-FFF2-40B4-BE49-F238E27FC236}">
                    <a16:creationId xmlns:a16="http://schemas.microsoft.com/office/drawing/2014/main" id="{9EF6EFCA-D445-4C4D-8465-574248A155C9}"/>
                  </a:ext>
                </a:extLst>
              </p14:cNvPr>
              <p14:cNvContentPartPr/>
              <p14:nvPr/>
            </p14:nvContentPartPr>
            <p14:xfrm>
              <a:off x="1697640" y="3929645"/>
              <a:ext cx="307440" cy="7560"/>
            </p14:xfrm>
          </p:contentPart>
        </mc:Choice>
        <mc:Fallback xmlns="">
          <p:pic>
            <p:nvPicPr>
              <p:cNvPr id="38" name="Tinta 37">
                <a:extLst>
                  <a:ext uri="{FF2B5EF4-FFF2-40B4-BE49-F238E27FC236}">
                    <a16:creationId xmlns:a16="http://schemas.microsoft.com/office/drawing/2014/main" id="{9EF6EFCA-D445-4C4D-8465-574248A155C9}"/>
                  </a:ext>
                </a:extLst>
              </p:cNvPr>
              <p:cNvPicPr/>
              <p:nvPr/>
            </p:nvPicPr>
            <p:blipFill>
              <a:blip r:embed="rId34"/>
              <a:stretch>
                <a:fillRect/>
              </a:stretch>
            </p:blipFill>
            <p:spPr>
              <a:xfrm>
                <a:off x="1643640" y="3822005"/>
                <a:ext cx="41508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9" name="Tinta 38">
                <a:extLst>
                  <a:ext uri="{FF2B5EF4-FFF2-40B4-BE49-F238E27FC236}">
                    <a16:creationId xmlns:a16="http://schemas.microsoft.com/office/drawing/2014/main" id="{7852013A-E035-0147-AFCB-F5FFD9222369}"/>
                  </a:ext>
                </a:extLst>
              </p14:cNvPr>
              <p14:cNvContentPartPr/>
              <p14:nvPr/>
            </p14:nvContentPartPr>
            <p14:xfrm>
              <a:off x="565800" y="4133045"/>
              <a:ext cx="275400" cy="360"/>
            </p14:xfrm>
          </p:contentPart>
        </mc:Choice>
        <mc:Fallback xmlns="">
          <p:pic>
            <p:nvPicPr>
              <p:cNvPr id="39" name="Tinta 38">
                <a:extLst>
                  <a:ext uri="{FF2B5EF4-FFF2-40B4-BE49-F238E27FC236}">
                    <a16:creationId xmlns:a16="http://schemas.microsoft.com/office/drawing/2014/main" id="{7852013A-E035-0147-AFCB-F5FFD9222369}"/>
                  </a:ext>
                </a:extLst>
              </p:cNvPr>
              <p:cNvPicPr/>
              <p:nvPr/>
            </p:nvPicPr>
            <p:blipFill>
              <a:blip r:embed="rId36"/>
              <a:stretch>
                <a:fillRect/>
              </a:stretch>
            </p:blipFill>
            <p:spPr>
              <a:xfrm>
                <a:off x="512160" y="4025045"/>
                <a:ext cx="3830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0" name="Tinta 39">
                <a:extLst>
                  <a:ext uri="{FF2B5EF4-FFF2-40B4-BE49-F238E27FC236}">
                    <a16:creationId xmlns:a16="http://schemas.microsoft.com/office/drawing/2014/main" id="{F98FCBDA-267B-3B43-886D-C9B7EEDF0AEB}"/>
                  </a:ext>
                </a:extLst>
              </p14:cNvPr>
              <p14:cNvContentPartPr/>
              <p14:nvPr/>
            </p14:nvContentPartPr>
            <p14:xfrm>
              <a:off x="1508640" y="4140245"/>
              <a:ext cx="2172600" cy="39960"/>
            </p14:xfrm>
          </p:contentPart>
        </mc:Choice>
        <mc:Fallback xmlns="">
          <p:pic>
            <p:nvPicPr>
              <p:cNvPr id="40" name="Tinta 39">
                <a:extLst>
                  <a:ext uri="{FF2B5EF4-FFF2-40B4-BE49-F238E27FC236}">
                    <a16:creationId xmlns:a16="http://schemas.microsoft.com/office/drawing/2014/main" id="{F98FCBDA-267B-3B43-886D-C9B7EEDF0AEB}"/>
                  </a:ext>
                </a:extLst>
              </p:cNvPr>
              <p:cNvPicPr/>
              <p:nvPr/>
            </p:nvPicPr>
            <p:blipFill>
              <a:blip r:embed="rId38"/>
              <a:stretch>
                <a:fillRect/>
              </a:stretch>
            </p:blipFill>
            <p:spPr>
              <a:xfrm>
                <a:off x="1454640" y="4032605"/>
                <a:ext cx="2280240" cy="255600"/>
              </a:xfrm>
              <a:prstGeom prst="rect">
                <a:avLst/>
              </a:prstGeom>
            </p:spPr>
          </p:pic>
        </mc:Fallback>
      </mc:AlternateContent>
      <p:sp>
        <p:nvSpPr>
          <p:cNvPr id="41" name="CaixaDeTexto 40">
            <a:extLst>
              <a:ext uri="{FF2B5EF4-FFF2-40B4-BE49-F238E27FC236}">
                <a16:creationId xmlns:a16="http://schemas.microsoft.com/office/drawing/2014/main" id="{667363E5-6FAA-F849-9327-36F58AD74ADF}"/>
              </a:ext>
            </a:extLst>
          </p:cNvPr>
          <p:cNvSpPr txBox="1"/>
          <p:nvPr/>
        </p:nvSpPr>
        <p:spPr>
          <a:xfrm>
            <a:off x="10376452" y="6517024"/>
            <a:ext cx="184731" cy="369332"/>
          </a:xfrm>
          <a:prstGeom prst="rect">
            <a:avLst/>
          </a:prstGeom>
          <a:noFill/>
        </p:spPr>
        <p:txBody>
          <a:bodyPr wrap="none" rtlCol="0">
            <a:spAutoFit/>
          </a:bodyPr>
          <a:lstStyle/>
          <a:p>
            <a:endParaRPr lang="es-ES_tradnl" dirty="0"/>
          </a:p>
        </p:txBody>
      </p:sp>
    </p:spTree>
    <p:extLst>
      <p:ext uri="{BB962C8B-B14F-4D97-AF65-F5344CB8AC3E}">
        <p14:creationId xmlns:p14="http://schemas.microsoft.com/office/powerpoint/2010/main" val="1702939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87999">
              <a:srgbClr val="F3A672"/>
            </a:gs>
            <a:gs pos="82008">
              <a:srgbClr val="F2A069"/>
            </a:gs>
            <a:gs pos="0">
              <a:schemeClr val="accent2">
                <a:lumMod val="67000"/>
              </a:schemeClr>
            </a:gs>
            <a:gs pos="43000">
              <a:schemeClr val="accent2">
                <a:lumMod val="97000"/>
                <a:lumOff val="3000"/>
              </a:schemeClr>
            </a:gs>
            <a:gs pos="100000">
              <a:schemeClr val="accent2">
                <a:lumMod val="60000"/>
                <a:lumOff val="40000"/>
              </a:schemeClr>
            </a:gs>
          </a:gsLst>
          <a:path path="shape">
            <a:fillToRect l="50000" t="50000" r="50000" b="50000"/>
          </a:path>
        </a:gradFill>
        <a:effectLst/>
      </p:bgPr>
    </p:bg>
    <p:spTree>
      <p:nvGrpSpPr>
        <p:cNvPr id="1" name=""/>
        <p:cNvGrpSpPr/>
        <p:nvPr/>
      </p:nvGrpSpPr>
      <p:grpSpPr>
        <a:xfrm>
          <a:off x="0" y="0"/>
          <a:ext cx="0" cy="0"/>
          <a:chOff x="0" y="0"/>
          <a:chExt cx="0" cy="0"/>
        </a:xfrm>
      </p:grpSpPr>
      <p:pic>
        <p:nvPicPr>
          <p:cNvPr id="7" name="Imagem 6" descr="Interface gráfica do usuário, Texto, Aplicativo&#10;&#10;Descrição gerada automaticamente">
            <a:extLst>
              <a:ext uri="{FF2B5EF4-FFF2-40B4-BE49-F238E27FC236}">
                <a16:creationId xmlns:a16="http://schemas.microsoft.com/office/drawing/2014/main" id="{B6A832D5-2833-2346-954C-869C6DCE6FDF}"/>
              </a:ext>
            </a:extLst>
          </p:cNvPr>
          <p:cNvPicPr>
            <a:picLocks noChangeAspect="1"/>
          </p:cNvPicPr>
          <p:nvPr/>
        </p:nvPicPr>
        <p:blipFill>
          <a:blip r:embed="rId2"/>
          <a:stretch>
            <a:fillRect/>
          </a:stretch>
        </p:blipFill>
        <p:spPr>
          <a:xfrm>
            <a:off x="1129115" y="1117803"/>
            <a:ext cx="4724569" cy="2009695"/>
          </a:xfrm>
          <a:prstGeom prst="rect">
            <a:avLst/>
          </a:prstGeom>
        </p:spPr>
      </p:pic>
      <p:cxnSp>
        <p:nvCxnSpPr>
          <p:cNvPr id="26" name="Straight Connector 15">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Imagem 4" descr="Tela de celular com texto preto sobre fundo branco&#10;&#10;Descrição gerada automaticamente com confiança média">
            <a:extLst>
              <a:ext uri="{FF2B5EF4-FFF2-40B4-BE49-F238E27FC236}">
                <a16:creationId xmlns:a16="http://schemas.microsoft.com/office/drawing/2014/main" id="{935857F9-D151-5E44-BBBF-36A470E6444F}"/>
              </a:ext>
            </a:extLst>
          </p:cNvPr>
          <p:cNvPicPr>
            <a:picLocks noChangeAspect="1"/>
          </p:cNvPicPr>
          <p:nvPr/>
        </p:nvPicPr>
        <p:blipFill>
          <a:blip r:embed="rId3"/>
          <a:stretch>
            <a:fillRect/>
          </a:stretch>
        </p:blipFill>
        <p:spPr>
          <a:xfrm>
            <a:off x="6338316" y="1117803"/>
            <a:ext cx="4591321" cy="2039667"/>
          </a:xfrm>
          <a:prstGeom prst="rect">
            <a:avLst/>
          </a:prstGeom>
        </p:spPr>
      </p:pic>
      <p:cxnSp>
        <p:nvCxnSpPr>
          <p:cNvPr id="27" name="Straight Connector 17">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8" name="Straight Connector 19">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Imagem 8" descr="Texto&#10;&#10;Descrição gerada automaticamente">
            <a:extLst>
              <a:ext uri="{FF2B5EF4-FFF2-40B4-BE49-F238E27FC236}">
                <a16:creationId xmlns:a16="http://schemas.microsoft.com/office/drawing/2014/main" id="{535FAAFE-ED41-8D49-97EF-A473DDF35552}"/>
              </a:ext>
            </a:extLst>
          </p:cNvPr>
          <p:cNvPicPr>
            <a:picLocks noChangeAspect="1"/>
          </p:cNvPicPr>
          <p:nvPr/>
        </p:nvPicPr>
        <p:blipFill>
          <a:blip r:embed="rId4"/>
          <a:stretch>
            <a:fillRect/>
          </a:stretch>
        </p:blipFill>
        <p:spPr>
          <a:xfrm>
            <a:off x="1129115" y="3700526"/>
            <a:ext cx="4724569" cy="2182257"/>
          </a:xfrm>
          <a:prstGeom prst="rect">
            <a:avLst/>
          </a:prstGeom>
        </p:spPr>
      </p:pic>
      <p:pic>
        <p:nvPicPr>
          <p:cNvPr id="11" name="Imagem 10" descr="Interface gráfica do usuário, Texto, Aplicativo, Email&#10;&#10;Descrição gerada automaticamente">
            <a:extLst>
              <a:ext uri="{FF2B5EF4-FFF2-40B4-BE49-F238E27FC236}">
                <a16:creationId xmlns:a16="http://schemas.microsoft.com/office/drawing/2014/main" id="{DBE3FE15-AE26-8846-937A-3101F5FF9D5A}"/>
              </a:ext>
            </a:extLst>
          </p:cNvPr>
          <p:cNvPicPr>
            <a:picLocks noChangeAspect="1"/>
          </p:cNvPicPr>
          <p:nvPr/>
        </p:nvPicPr>
        <p:blipFill>
          <a:blip r:embed="rId5"/>
          <a:stretch>
            <a:fillRect/>
          </a:stretch>
        </p:blipFill>
        <p:spPr>
          <a:xfrm>
            <a:off x="6338316" y="3700527"/>
            <a:ext cx="4732940" cy="2182279"/>
          </a:xfrm>
          <a:prstGeom prst="rect">
            <a:avLst/>
          </a:prstGeom>
        </p:spPr>
      </p:pic>
    </p:spTree>
    <p:extLst>
      <p:ext uri="{BB962C8B-B14F-4D97-AF65-F5344CB8AC3E}">
        <p14:creationId xmlns:p14="http://schemas.microsoft.com/office/powerpoint/2010/main" val="3896309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pattFill prst="pct90">
          <a:fgClr>
            <a:schemeClr val="accent1">
              <a:lumMod val="75000"/>
            </a:schemeClr>
          </a:fgClr>
          <a:bgClr>
            <a:schemeClr val="bg1"/>
          </a:bgClr>
        </a:pattFill>
        <a:effectLst/>
      </p:bgPr>
    </p:bg>
    <p:spTree>
      <p:nvGrpSpPr>
        <p:cNvPr id="1" name=""/>
        <p:cNvGrpSpPr/>
        <p:nvPr/>
      </p:nvGrpSpPr>
      <p:grpSpPr>
        <a:xfrm>
          <a:off x="0" y="0"/>
          <a:ext cx="0" cy="0"/>
          <a:chOff x="0" y="0"/>
          <a:chExt cx="0" cy="0"/>
        </a:xfrm>
      </p:grpSpPr>
      <p:pic>
        <p:nvPicPr>
          <p:cNvPr id="9" name="Imagem 8" descr="Texto&#10;&#10;Descrição gerada automaticamente com confiança média">
            <a:extLst>
              <a:ext uri="{FF2B5EF4-FFF2-40B4-BE49-F238E27FC236}">
                <a16:creationId xmlns:a16="http://schemas.microsoft.com/office/drawing/2014/main" id="{787D7AEF-B68E-D54B-A790-CE5269E01638}"/>
              </a:ext>
            </a:extLst>
          </p:cNvPr>
          <p:cNvPicPr>
            <a:picLocks noChangeAspect="1"/>
          </p:cNvPicPr>
          <p:nvPr/>
        </p:nvPicPr>
        <p:blipFill>
          <a:blip r:embed="rId2"/>
          <a:stretch>
            <a:fillRect/>
          </a:stretch>
        </p:blipFill>
        <p:spPr>
          <a:xfrm>
            <a:off x="1129115" y="1283163"/>
            <a:ext cx="4724569" cy="1917211"/>
          </a:xfrm>
          <a:prstGeom prst="rect">
            <a:avLst/>
          </a:prstGeom>
        </p:spPr>
      </p:pic>
      <p:cxnSp>
        <p:nvCxnSpPr>
          <p:cNvPr id="21" name="Straight Connector 20">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1" name="Imagem 10" descr="Texto&#10;&#10;Descrição gerada automaticamente">
            <a:extLst>
              <a:ext uri="{FF2B5EF4-FFF2-40B4-BE49-F238E27FC236}">
                <a16:creationId xmlns:a16="http://schemas.microsoft.com/office/drawing/2014/main" id="{9CF28C93-8BCB-CC41-803E-CCE1E6A85035}"/>
              </a:ext>
            </a:extLst>
          </p:cNvPr>
          <p:cNvPicPr>
            <a:picLocks noChangeAspect="1"/>
          </p:cNvPicPr>
          <p:nvPr/>
        </p:nvPicPr>
        <p:blipFill>
          <a:blip r:embed="rId3"/>
          <a:stretch>
            <a:fillRect/>
          </a:stretch>
        </p:blipFill>
        <p:spPr>
          <a:xfrm>
            <a:off x="6338316" y="1287961"/>
            <a:ext cx="4732940" cy="1912422"/>
          </a:xfrm>
          <a:prstGeom prst="rect">
            <a:avLst/>
          </a:prstGeom>
        </p:spPr>
      </p:pic>
      <p:cxnSp>
        <p:nvCxnSpPr>
          <p:cNvPr id="23" name="Straight Connector 22">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Imagem 4" descr="Interface gráfica do usuário, Texto, Email&#10;&#10;Descrição gerada automaticamente">
            <a:extLst>
              <a:ext uri="{FF2B5EF4-FFF2-40B4-BE49-F238E27FC236}">
                <a16:creationId xmlns:a16="http://schemas.microsoft.com/office/drawing/2014/main" id="{BFDD5A59-31F0-4B41-8E0A-49349F1F3109}"/>
              </a:ext>
            </a:extLst>
          </p:cNvPr>
          <p:cNvPicPr>
            <a:picLocks noChangeAspect="1"/>
          </p:cNvPicPr>
          <p:nvPr/>
        </p:nvPicPr>
        <p:blipFill>
          <a:blip r:embed="rId4"/>
          <a:stretch>
            <a:fillRect/>
          </a:stretch>
        </p:blipFill>
        <p:spPr>
          <a:xfrm>
            <a:off x="1129115" y="3657605"/>
            <a:ext cx="4724569" cy="2098661"/>
          </a:xfrm>
          <a:prstGeom prst="rect">
            <a:avLst/>
          </a:prstGeom>
        </p:spPr>
      </p:pic>
      <p:pic>
        <p:nvPicPr>
          <p:cNvPr id="7" name="Imagem 6" descr="Texto&#10;&#10;Descrição gerada automaticamente">
            <a:extLst>
              <a:ext uri="{FF2B5EF4-FFF2-40B4-BE49-F238E27FC236}">
                <a16:creationId xmlns:a16="http://schemas.microsoft.com/office/drawing/2014/main" id="{73BEC863-D639-5D46-9B00-970ACBA70443}"/>
              </a:ext>
            </a:extLst>
          </p:cNvPr>
          <p:cNvPicPr>
            <a:picLocks noChangeAspect="1"/>
          </p:cNvPicPr>
          <p:nvPr/>
        </p:nvPicPr>
        <p:blipFill>
          <a:blip r:embed="rId5"/>
          <a:stretch>
            <a:fillRect/>
          </a:stretch>
        </p:blipFill>
        <p:spPr>
          <a:xfrm>
            <a:off x="6338316" y="3657605"/>
            <a:ext cx="4732940" cy="2029967"/>
          </a:xfrm>
          <a:prstGeom prst="rect">
            <a:avLst/>
          </a:prstGeom>
        </p:spPr>
      </p:pic>
      <mc:AlternateContent xmlns:mc="http://schemas.openxmlformats.org/markup-compatibility/2006" xmlns:p14="http://schemas.microsoft.com/office/powerpoint/2010/main">
        <mc:Choice Requires="p14">
          <p:contentPart p14:bwMode="auto" r:id="rId6">
            <p14:nvContentPartPr>
              <p14:cNvPr id="18" name="Tinta 17">
                <a:extLst>
                  <a:ext uri="{FF2B5EF4-FFF2-40B4-BE49-F238E27FC236}">
                    <a16:creationId xmlns:a16="http://schemas.microsoft.com/office/drawing/2014/main" id="{E7FB0CD8-C50E-624A-B81E-EB4964492218}"/>
                  </a:ext>
                </a:extLst>
              </p14:cNvPr>
              <p14:cNvContentPartPr/>
              <p14:nvPr/>
            </p14:nvContentPartPr>
            <p14:xfrm>
              <a:off x="1233730" y="4725245"/>
              <a:ext cx="952560" cy="34560"/>
            </p14:xfrm>
          </p:contentPart>
        </mc:Choice>
        <mc:Fallback xmlns="">
          <p:pic>
            <p:nvPicPr>
              <p:cNvPr id="18" name="Tinta 17">
                <a:extLst>
                  <a:ext uri="{FF2B5EF4-FFF2-40B4-BE49-F238E27FC236}">
                    <a16:creationId xmlns:a16="http://schemas.microsoft.com/office/drawing/2014/main" id="{E7FB0CD8-C50E-624A-B81E-EB4964492218}"/>
                  </a:ext>
                </a:extLst>
              </p:cNvPr>
              <p:cNvPicPr/>
              <p:nvPr/>
            </p:nvPicPr>
            <p:blipFill>
              <a:blip r:embed="rId7"/>
              <a:stretch>
                <a:fillRect/>
              </a:stretch>
            </p:blipFill>
            <p:spPr>
              <a:xfrm>
                <a:off x="1224730" y="4716605"/>
                <a:ext cx="970200" cy="52200"/>
              </a:xfrm>
              <a:prstGeom prst="rect">
                <a:avLst/>
              </a:prstGeom>
            </p:spPr>
          </p:pic>
        </mc:Fallback>
      </mc:AlternateContent>
    </p:spTree>
    <p:extLst>
      <p:ext uri="{BB962C8B-B14F-4D97-AF65-F5344CB8AC3E}">
        <p14:creationId xmlns:p14="http://schemas.microsoft.com/office/powerpoint/2010/main" val="4154309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ixaDeTexto 7">
            <a:extLst>
              <a:ext uri="{FF2B5EF4-FFF2-40B4-BE49-F238E27FC236}">
                <a16:creationId xmlns:a16="http://schemas.microsoft.com/office/drawing/2014/main" id="{2C63C467-279F-0B4B-9F10-4AA58A6BAAC6}"/>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a:solidFill>
                  <a:srgbClr val="FFFFFF"/>
                </a:solidFill>
                <a:latin typeface="+mj-lt"/>
                <a:ea typeface="+mj-ea"/>
                <a:cs typeface="+mj-cs"/>
              </a:rPr>
              <a:t>Instagram</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Imagem 4" descr="Interface gráfica do usuário, Texto, Aplicativo&#10;&#10;Descrição gerada automaticamente">
            <a:extLst>
              <a:ext uri="{FF2B5EF4-FFF2-40B4-BE49-F238E27FC236}">
                <a16:creationId xmlns:a16="http://schemas.microsoft.com/office/drawing/2014/main" id="{594D9BB2-E8A8-6145-A2D1-47604DB307C1}"/>
              </a:ext>
            </a:extLst>
          </p:cNvPr>
          <p:cNvPicPr>
            <a:picLocks noChangeAspect="1"/>
          </p:cNvPicPr>
          <p:nvPr/>
        </p:nvPicPr>
        <p:blipFill>
          <a:blip r:embed="rId2"/>
          <a:stretch>
            <a:fillRect/>
          </a:stretch>
        </p:blipFill>
        <p:spPr>
          <a:xfrm>
            <a:off x="1890217" y="2426818"/>
            <a:ext cx="2338617" cy="3997637"/>
          </a:xfrm>
          <a:prstGeom prst="rect">
            <a:avLst/>
          </a:prstGeom>
        </p:spPr>
      </p:pic>
      <p:cxnSp>
        <p:nvCxnSpPr>
          <p:cNvPr id="17" name="Straight Connector 1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Imagem 6" descr="Interface gráfica do usuário, Aplicativo&#10;&#10;Descrição gerada automaticamente">
            <a:extLst>
              <a:ext uri="{FF2B5EF4-FFF2-40B4-BE49-F238E27FC236}">
                <a16:creationId xmlns:a16="http://schemas.microsoft.com/office/drawing/2014/main" id="{DA40B868-5508-AD49-97C6-7E5F30BF675D}"/>
              </a:ext>
            </a:extLst>
          </p:cNvPr>
          <p:cNvPicPr>
            <a:picLocks noChangeAspect="1"/>
          </p:cNvPicPr>
          <p:nvPr/>
        </p:nvPicPr>
        <p:blipFill>
          <a:blip r:embed="rId3"/>
          <a:stretch>
            <a:fillRect/>
          </a:stretch>
        </p:blipFill>
        <p:spPr>
          <a:xfrm>
            <a:off x="6379758" y="2727482"/>
            <a:ext cx="5455917" cy="3396308"/>
          </a:xfrm>
          <a:prstGeom prst="rect">
            <a:avLst/>
          </a:prstGeom>
        </p:spPr>
      </p:pic>
    </p:spTree>
    <p:extLst>
      <p:ext uri="{BB962C8B-B14F-4D97-AF65-F5344CB8AC3E}">
        <p14:creationId xmlns:p14="http://schemas.microsoft.com/office/powerpoint/2010/main" val="382023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8" name="Rectangle 24">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m 4">
            <a:extLst>
              <a:ext uri="{FF2B5EF4-FFF2-40B4-BE49-F238E27FC236}">
                <a16:creationId xmlns:a16="http://schemas.microsoft.com/office/drawing/2014/main" id="{F59D788B-1C03-304E-9D5D-4780A09257A8}"/>
              </a:ext>
            </a:extLst>
          </p:cNvPr>
          <p:cNvPicPr>
            <a:picLocks noChangeAspect="1"/>
          </p:cNvPicPr>
          <p:nvPr/>
        </p:nvPicPr>
        <p:blipFill rotWithShape="1">
          <a:blip r:embed="rId2"/>
          <a:srcRect r="4" b="5816"/>
          <a:stretch/>
        </p:blipFill>
        <p:spPr>
          <a:xfrm>
            <a:off x="641276" y="643467"/>
            <a:ext cx="4013020" cy="2702558"/>
          </a:xfrm>
          <a:prstGeom prst="rect">
            <a:avLst/>
          </a:prstGeom>
        </p:spPr>
      </p:pic>
      <p:pic>
        <p:nvPicPr>
          <p:cNvPr id="7" name="Imagem 6">
            <a:extLst>
              <a:ext uri="{FF2B5EF4-FFF2-40B4-BE49-F238E27FC236}">
                <a16:creationId xmlns:a16="http://schemas.microsoft.com/office/drawing/2014/main" id="{7FE25AAC-4C56-AE4A-9F94-DFC76CA0BE43}"/>
              </a:ext>
            </a:extLst>
          </p:cNvPr>
          <p:cNvPicPr>
            <a:picLocks noChangeAspect="1"/>
          </p:cNvPicPr>
          <p:nvPr/>
        </p:nvPicPr>
        <p:blipFill rotWithShape="1">
          <a:blip r:embed="rId3"/>
          <a:srcRect t="9390" r="-1" b="8108"/>
          <a:stretch/>
        </p:blipFill>
        <p:spPr>
          <a:xfrm>
            <a:off x="643467" y="3509433"/>
            <a:ext cx="4010830" cy="2705099"/>
          </a:xfrm>
          <a:prstGeom prst="rect">
            <a:avLst/>
          </a:prstGeom>
        </p:spPr>
      </p:pic>
      <p:pic>
        <p:nvPicPr>
          <p:cNvPr id="9" name="Imagem 8">
            <a:extLst>
              <a:ext uri="{FF2B5EF4-FFF2-40B4-BE49-F238E27FC236}">
                <a16:creationId xmlns:a16="http://schemas.microsoft.com/office/drawing/2014/main" id="{15B52FE4-1CD9-9041-9D0C-AD11FA81D17B}"/>
              </a:ext>
            </a:extLst>
          </p:cNvPr>
          <p:cNvPicPr>
            <a:picLocks noChangeAspect="1"/>
          </p:cNvPicPr>
          <p:nvPr/>
        </p:nvPicPr>
        <p:blipFill rotWithShape="1">
          <a:blip r:embed="rId4"/>
          <a:srcRect t="11766" r="1" b="3407"/>
          <a:stretch/>
        </p:blipFill>
        <p:spPr>
          <a:xfrm>
            <a:off x="4812633" y="643467"/>
            <a:ext cx="6735900" cy="5571066"/>
          </a:xfrm>
          <a:prstGeom prst="rect">
            <a:avLst/>
          </a:prstGeom>
        </p:spPr>
      </p:pic>
    </p:spTree>
    <p:extLst>
      <p:ext uri="{BB962C8B-B14F-4D97-AF65-F5344CB8AC3E}">
        <p14:creationId xmlns:p14="http://schemas.microsoft.com/office/powerpoint/2010/main" val="102301158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A489486-FEB4-F14F-8CD9-D9C93F38A980}"/>
              </a:ext>
            </a:extLst>
          </p:cNvPr>
          <p:cNvSpPr>
            <a:spLocks noGrp="1"/>
          </p:cNvSpPr>
          <p:nvPr>
            <p:ph type="title"/>
          </p:nvPr>
        </p:nvSpPr>
        <p:spPr>
          <a:xfrm>
            <a:off x="1036684" y="1152144"/>
            <a:ext cx="3888999" cy="3072393"/>
          </a:xfrm>
        </p:spPr>
        <p:txBody>
          <a:bodyPr vert="horz" lIns="91440" tIns="45720" rIns="91440" bIns="45720" rtlCol="0" anchor="b">
            <a:normAutofit/>
          </a:bodyPr>
          <a:lstStyle/>
          <a:p>
            <a:r>
              <a:rPr lang="en-US" sz="5600"/>
              <a:t>Microsoft Numbers</a:t>
            </a:r>
          </a:p>
        </p:txBody>
      </p:sp>
      <p:sp>
        <p:nvSpPr>
          <p:cNvPr id="14" name="Rectangle 1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924561D-756D-410B-973A-E68C2552C2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7" name="Rectangle 64">
              <a:extLst>
                <a:ext uri="{FF2B5EF4-FFF2-40B4-BE49-F238E27FC236}">
                  <a16:creationId xmlns:a16="http://schemas.microsoft.com/office/drawing/2014/main" id="{77AF0971-0074-4E4E-9318-C1990C6FF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0849707A-24B1-45E4-8493-5DC15C578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E0FFD705-F03C-46B0-ABB9-3C24E0931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520B12C0-88D0-4F6F-9F29-38E4D1D61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DEDD5A45-3641-4FE7-8375-EECF2DC9D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89BF55CA-60FC-479D-A85E-48626FC13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5AFBE5BF-E87A-408F-BBBD-44C3D04C0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1C27CF92-D148-45C8-88B6-F450B63DF1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51CA2232-D147-480C-B1EE-665EE6ACC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7E67D92D-1CA9-43CE-8150-DF504F2BF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7B273169-B674-4C50-A14D-A943B997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DF6183FA-653E-4533-9A0B-D249EC0B1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82EFE58-AAB0-4925-A176-6FF36BF87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3122AE75-4DBB-4E14-B0CA-DD1EAD89CE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4ED7E672-90FC-4E8C-9C43-3AAE391C6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A5C0019E-5136-4C5E-A223-1E1717FD47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29705F60-CFE6-47C5-96E5-05E7731FC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090E047C-18BC-4180-8D10-9F18F517BA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A153194A-C8B1-46DB-9C6B-9847B06FA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5C0235EA-4E98-43EA-9AAE-2BD893DEA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Imagem 6" descr="Interface gráfica do usuário, Texto, Aplicativo, Email&#10;&#10;Descrição gerada automaticamente">
            <a:extLst>
              <a:ext uri="{FF2B5EF4-FFF2-40B4-BE49-F238E27FC236}">
                <a16:creationId xmlns:a16="http://schemas.microsoft.com/office/drawing/2014/main" id="{0ACA4185-E9CD-764C-986E-9053EAE43AFC}"/>
              </a:ext>
            </a:extLst>
          </p:cNvPr>
          <p:cNvPicPr>
            <a:picLocks noChangeAspect="1"/>
          </p:cNvPicPr>
          <p:nvPr/>
        </p:nvPicPr>
        <p:blipFill>
          <a:blip r:embed="rId2"/>
          <a:stretch>
            <a:fillRect/>
          </a:stretch>
        </p:blipFill>
        <p:spPr>
          <a:xfrm>
            <a:off x="4052285" y="306115"/>
            <a:ext cx="8139714" cy="2258770"/>
          </a:xfrm>
          <a:prstGeom prst="rect">
            <a:avLst/>
          </a:prstGeom>
        </p:spPr>
      </p:pic>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650"/>
            <a:ext cx="606972" cy="362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m 4" descr="Interface gráfica do usuário, Texto, Aplicativo&#10;&#10;Descrição gerada automaticamente">
            <a:extLst>
              <a:ext uri="{FF2B5EF4-FFF2-40B4-BE49-F238E27FC236}">
                <a16:creationId xmlns:a16="http://schemas.microsoft.com/office/drawing/2014/main" id="{B9552B48-B9AD-8149-9484-ED48445B9450}"/>
              </a:ext>
            </a:extLst>
          </p:cNvPr>
          <p:cNvPicPr>
            <a:picLocks noChangeAspect="1"/>
          </p:cNvPicPr>
          <p:nvPr/>
        </p:nvPicPr>
        <p:blipFill>
          <a:blip r:embed="rId3"/>
          <a:stretch>
            <a:fillRect/>
          </a:stretch>
        </p:blipFill>
        <p:spPr>
          <a:xfrm>
            <a:off x="4052284" y="2819860"/>
            <a:ext cx="8139716" cy="2930296"/>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Tinta 7">
                <a:extLst>
                  <a:ext uri="{FF2B5EF4-FFF2-40B4-BE49-F238E27FC236}">
                    <a16:creationId xmlns:a16="http://schemas.microsoft.com/office/drawing/2014/main" id="{EB1E3AC3-C589-DA49-86C0-39E46A216442}"/>
                  </a:ext>
                </a:extLst>
              </p14:cNvPr>
              <p14:cNvContentPartPr/>
              <p14:nvPr/>
            </p14:nvContentPartPr>
            <p14:xfrm>
              <a:off x="6408360" y="3912840"/>
              <a:ext cx="831960" cy="42840"/>
            </p14:xfrm>
          </p:contentPart>
        </mc:Choice>
        <mc:Fallback xmlns="">
          <p:pic>
            <p:nvPicPr>
              <p:cNvPr id="8" name="Tinta 7">
                <a:extLst>
                  <a:ext uri="{FF2B5EF4-FFF2-40B4-BE49-F238E27FC236}">
                    <a16:creationId xmlns:a16="http://schemas.microsoft.com/office/drawing/2014/main" id="{EB1E3AC3-C589-DA49-86C0-39E46A216442}"/>
                  </a:ext>
                </a:extLst>
              </p:cNvPr>
              <p:cNvPicPr/>
              <p:nvPr/>
            </p:nvPicPr>
            <p:blipFill>
              <a:blip r:embed="rId5"/>
              <a:stretch>
                <a:fillRect/>
              </a:stretch>
            </p:blipFill>
            <p:spPr>
              <a:xfrm>
                <a:off x="6354720" y="3804840"/>
                <a:ext cx="93960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Tinta 9">
                <a:extLst>
                  <a:ext uri="{FF2B5EF4-FFF2-40B4-BE49-F238E27FC236}">
                    <a16:creationId xmlns:a16="http://schemas.microsoft.com/office/drawing/2014/main" id="{C4C969FB-8F45-AE48-A27D-44C33C468A61}"/>
                  </a:ext>
                </a:extLst>
              </p14:cNvPr>
              <p14:cNvContentPartPr/>
              <p14:nvPr/>
            </p14:nvContentPartPr>
            <p14:xfrm>
              <a:off x="8177040" y="3970800"/>
              <a:ext cx="980640" cy="7200"/>
            </p14:xfrm>
          </p:contentPart>
        </mc:Choice>
        <mc:Fallback xmlns="">
          <p:pic>
            <p:nvPicPr>
              <p:cNvPr id="10" name="Tinta 9">
                <a:extLst>
                  <a:ext uri="{FF2B5EF4-FFF2-40B4-BE49-F238E27FC236}">
                    <a16:creationId xmlns:a16="http://schemas.microsoft.com/office/drawing/2014/main" id="{C4C969FB-8F45-AE48-A27D-44C33C468A61}"/>
                  </a:ext>
                </a:extLst>
              </p:cNvPr>
              <p:cNvPicPr/>
              <p:nvPr/>
            </p:nvPicPr>
            <p:blipFill>
              <a:blip r:embed="rId7"/>
              <a:stretch>
                <a:fillRect/>
              </a:stretch>
            </p:blipFill>
            <p:spPr>
              <a:xfrm>
                <a:off x="8123400" y="3862800"/>
                <a:ext cx="108828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Tinta 14">
                <a:extLst>
                  <a:ext uri="{FF2B5EF4-FFF2-40B4-BE49-F238E27FC236}">
                    <a16:creationId xmlns:a16="http://schemas.microsoft.com/office/drawing/2014/main" id="{B0867616-C319-D748-8A7E-2E2DDF492C60}"/>
                  </a:ext>
                </a:extLst>
              </p14:cNvPr>
              <p14:cNvContentPartPr/>
              <p14:nvPr/>
            </p14:nvContentPartPr>
            <p14:xfrm>
              <a:off x="4151160" y="3881520"/>
              <a:ext cx="396720" cy="4680"/>
            </p14:xfrm>
          </p:contentPart>
        </mc:Choice>
        <mc:Fallback xmlns="">
          <p:pic>
            <p:nvPicPr>
              <p:cNvPr id="15" name="Tinta 14">
                <a:extLst>
                  <a:ext uri="{FF2B5EF4-FFF2-40B4-BE49-F238E27FC236}">
                    <a16:creationId xmlns:a16="http://schemas.microsoft.com/office/drawing/2014/main" id="{B0867616-C319-D748-8A7E-2E2DDF492C60}"/>
                  </a:ext>
                </a:extLst>
              </p:cNvPr>
              <p:cNvPicPr/>
              <p:nvPr/>
            </p:nvPicPr>
            <p:blipFill>
              <a:blip r:embed="rId9"/>
              <a:stretch>
                <a:fillRect/>
              </a:stretch>
            </p:blipFill>
            <p:spPr>
              <a:xfrm>
                <a:off x="4142520" y="3872880"/>
                <a:ext cx="414360" cy="22320"/>
              </a:xfrm>
              <a:prstGeom prst="rect">
                <a:avLst/>
              </a:prstGeom>
            </p:spPr>
          </p:pic>
        </mc:Fallback>
      </mc:AlternateContent>
      <p:grpSp>
        <p:nvGrpSpPr>
          <p:cNvPr id="43" name="Agrupar 42">
            <a:extLst>
              <a:ext uri="{FF2B5EF4-FFF2-40B4-BE49-F238E27FC236}">
                <a16:creationId xmlns:a16="http://schemas.microsoft.com/office/drawing/2014/main" id="{6D286488-E37E-4047-B997-D215F18C3A1E}"/>
              </a:ext>
            </a:extLst>
          </p:cNvPr>
          <p:cNvGrpSpPr/>
          <p:nvPr/>
        </p:nvGrpSpPr>
        <p:grpSpPr>
          <a:xfrm>
            <a:off x="4487400" y="4388400"/>
            <a:ext cx="1005120" cy="9000"/>
            <a:chOff x="4487400" y="4388400"/>
            <a:chExt cx="1005120" cy="9000"/>
          </a:xfrm>
        </p:grpSpPr>
        <mc:AlternateContent xmlns:mc="http://schemas.openxmlformats.org/markup-compatibility/2006" xmlns:p14="http://schemas.microsoft.com/office/powerpoint/2010/main">
          <mc:Choice Requires="p14">
            <p:contentPart p14:bwMode="auto" r:id="rId10">
              <p14:nvContentPartPr>
                <p14:cNvPr id="39" name="Tinta 38">
                  <a:extLst>
                    <a:ext uri="{FF2B5EF4-FFF2-40B4-BE49-F238E27FC236}">
                      <a16:creationId xmlns:a16="http://schemas.microsoft.com/office/drawing/2014/main" id="{E21ABF29-123D-4F48-9C2B-72B8D26A9E93}"/>
                    </a:ext>
                  </a:extLst>
                </p14:cNvPr>
                <p14:cNvContentPartPr/>
                <p14:nvPr/>
              </p14:nvContentPartPr>
              <p14:xfrm>
                <a:off x="4487400" y="4388400"/>
                <a:ext cx="284040" cy="360"/>
              </p14:xfrm>
            </p:contentPart>
          </mc:Choice>
          <mc:Fallback xmlns="">
            <p:pic>
              <p:nvPicPr>
                <p:cNvPr id="39" name="Tinta 38">
                  <a:extLst>
                    <a:ext uri="{FF2B5EF4-FFF2-40B4-BE49-F238E27FC236}">
                      <a16:creationId xmlns:a16="http://schemas.microsoft.com/office/drawing/2014/main" id="{E21ABF29-123D-4F48-9C2B-72B8D26A9E93}"/>
                    </a:ext>
                  </a:extLst>
                </p:cNvPr>
                <p:cNvPicPr/>
                <p:nvPr/>
              </p:nvPicPr>
              <p:blipFill>
                <a:blip r:embed="rId11"/>
                <a:stretch>
                  <a:fillRect/>
                </a:stretch>
              </p:blipFill>
              <p:spPr>
                <a:xfrm>
                  <a:off x="4478760" y="4379400"/>
                  <a:ext cx="3016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0" name="Tinta 39">
                  <a:extLst>
                    <a:ext uri="{FF2B5EF4-FFF2-40B4-BE49-F238E27FC236}">
                      <a16:creationId xmlns:a16="http://schemas.microsoft.com/office/drawing/2014/main" id="{CFF24313-8E8F-CA46-8FBD-EDC50845F77A}"/>
                    </a:ext>
                  </a:extLst>
                </p14:cNvPr>
                <p14:cNvContentPartPr/>
                <p14:nvPr/>
              </p14:nvContentPartPr>
              <p14:xfrm>
                <a:off x="4816440" y="4392720"/>
                <a:ext cx="323640" cy="360"/>
              </p14:xfrm>
            </p:contentPart>
          </mc:Choice>
          <mc:Fallback xmlns="">
            <p:pic>
              <p:nvPicPr>
                <p:cNvPr id="40" name="Tinta 39">
                  <a:extLst>
                    <a:ext uri="{FF2B5EF4-FFF2-40B4-BE49-F238E27FC236}">
                      <a16:creationId xmlns:a16="http://schemas.microsoft.com/office/drawing/2014/main" id="{CFF24313-8E8F-CA46-8FBD-EDC50845F77A}"/>
                    </a:ext>
                  </a:extLst>
                </p:cNvPr>
                <p:cNvPicPr/>
                <p:nvPr/>
              </p:nvPicPr>
              <p:blipFill>
                <a:blip r:embed="rId13"/>
                <a:stretch>
                  <a:fillRect/>
                </a:stretch>
              </p:blipFill>
              <p:spPr>
                <a:xfrm>
                  <a:off x="4807440" y="4383720"/>
                  <a:ext cx="3412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2" name="Tinta 41">
                  <a:extLst>
                    <a:ext uri="{FF2B5EF4-FFF2-40B4-BE49-F238E27FC236}">
                      <a16:creationId xmlns:a16="http://schemas.microsoft.com/office/drawing/2014/main" id="{49E7E16C-07FD-AD4F-ADA7-3926EC5FA422}"/>
                    </a:ext>
                  </a:extLst>
                </p14:cNvPr>
                <p14:cNvContentPartPr/>
                <p14:nvPr/>
              </p14:nvContentPartPr>
              <p14:xfrm>
                <a:off x="5210280" y="4392720"/>
                <a:ext cx="282240" cy="4680"/>
              </p14:xfrm>
            </p:contentPart>
          </mc:Choice>
          <mc:Fallback xmlns="">
            <p:pic>
              <p:nvPicPr>
                <p:cNvPr id="42" name="Tinta 41">
                  <a:extLst>
                    <a:ext uri="{FF2B5EF4-FFF2-40B4-BE49-F238E27FC236}">
                      <a16:creationId xmlns:a16="http://schemas.microsoft.com/office/drawing/2014/main" id="{49E7E16C-07FD-AD4F-ADA7-3926EC5FA422}"/>
                    </a:ext>
                  </a:extLst>
                </p:cNvPr>
                <p:cNvPicPr/>
                <p:nvPr/>
              </p:nvPicPr>
              <p:blipFill>
                <a:blip r:embed="rId15"/>
                <a:stretch>
                  <a:fillRect/>
                </a:stretch>
              </p:blipFill>
              <p:spPr>
                <a:xfrm>
                  <a:off x="5201280" y="4383720"/>
                  <a:ext cx="299880" cy="22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44" name="Tinta 43">
                <a:extLst>
                  <a:ext uri="{FF2B5EF4-FFF2-40B4-BE49-F238E27FC236}">
                    <a16:creationId xmlns:a16="http://schemas.microsoft.com/office/drawing/2014/main" id="{E06BDB5C-3AEF-8E41-8276-2BFE744B5389}"/>
                  </a:ext>
                </a:extLst>
              </p14:cNvPr>
              <p14:cNvContentPartPr/>
              <p14:nvPr/>
            </p14:nvContentPartPr>
            <p14:xfrm>
              <a:off x="4148640" y="5431320"/>
              <a:ext cx="4101120" cy="57960"/>
            </p14:xfrm>
          </p:contentPart>
        </mc:Choice>
        <mc:Fallback xmlns="">
          <p:pic>
            <p:nvPicPr>
              <p:cNvPr id="44" name="Tinta 43">
                <a:extLst>
                  <a:ext uri="{FF2B5EF4-FFF2-40B4-BE49-F238E27FC236}">
                    <a16:creationId xmlns:a16="http://schemas.microsoft.com/office/drawing/2014/main" id="{E06BDB5C-3AEF-8E41-8276-2BFE744B5389}"/>
                  </a:ext>
                </a:extLst>
              </p:cNvPr>
              <p:cNvPicPr/>
              <p:nvPr/>
            </p:nvPicPr>
            <p:blipFill>
              <a:blip r:embed="rId17"/>
              <a:stretch>
                <a:fillRect/>
              </a:stretch>
            </p:blipFill>
            <p:spPr>
              <a:xfrm>
                <a:off x="4139640" y="5422320"/>
                <a:ext cx="4118760" cy="75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47" name="Tinta 46">
                <a:extLst>
                  <a:ext uri="{FF2B5EF4-FFF2-40B4-BE49-F238E27FC236}">
                    <a16:creationId xmlns:a16="http://schemas.microsoft.com/office/drawing/2014/main" id="{DB70987D-4140-B445-9E0F-046F401EE71C}"/>
                  </a:ext>
                </a:extLst>
              </p14:cNvPr>
              <p14:cNvContentPartPr/>
              <p14:nvPr/>
            </p14:nvContentPartPr>
            <p14:xfrm>
              <a:off x="6114240" y="5419080"/>
              <a:ext cx="306360" cy="12960"/>
            </p14:xfrm>
          </p:contentPart>
        </mc:Choice>
        <mc:Fallback xmlns="">
          <p:pic>
            <p:nvPicPr>
              <p:cNvPr id="47" name="Tinta 46">
                <a:extLst>
                  <a:ext uri="{FF2B5EF4-FFF2-40B4-BE49-F238E27FC236}">
                    <a16:creationId xmlns:a16="http://schemas.microsoft.com/office/drawing/2014/main" id="{DB70987D-4140-B445-9E0F-046F401EE71C}"/>
                  </a:ext>
                </a:extLst>
              </p:cNvPr>
              <p:cNvPicPr/>
              <p:nvPr/>
            </p:nvPicPr>
            <p:blipFill>
              <a:blip r:embed="rId19"/>
              <a:stretch>
                <a:fillRect/>
              </a:stretch>
            </p:blipFill>
            <p:spPr>
              <a:xfrm>
                <a:off x="6096240" y="5401440"/>
                <a:ext cx="34200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8" name="Tinta 47">
                <a:extLst>
                  <a:ext uri="{FF2B5EF4-FFF2-40B4-BE49-F238E27FC236}">
                    <a16:creationId xmlns:a16="http://schemas.microsoft.com/office/drawing/2014/main" id="{ED3947E3-C227-974E-A126-624A9D84B95F}"/>
                  </a:ext>
                </a:extLst>
              </p14:cNvPr>
              <p14:cNvContentPartPr/>
              <p14:nvPr/>
            </p14:nvContentPartPr>
            <p14:xfrm>
              <a:off x="6977880" y="4984200"/>
              <a:ext cx="948600" cy="5040"/>
            </p14:xfrm>
          </p:contentPart>
        </mc:Choice>
        <mc:Fallback xmlns="">
          <p:pic>
            <p:nvPicPr>
              <p:cNvPr id="48" name="Tinta 47">
                <a:extLst>
                  <a:ext uri="{FF2B5EF4-FFF2-40B4-BE49-F238E27FC236}">
                    <a16:creationId xmlns:a16="http://schemas.microsoft.com/office/drawing/2014/main" id="{ED3947E3-C227-974E-A126-624A9D84B95F}"/>
                  </a:ext>
                </a:extLst>
              </p:cNvPr>
              <p:cNvPicPr/>
              <p:nvPr/>
            </p:nvPicPr>
            <p:blipFill>
              <a:blip r:embed="rId21"/>
              <a:stretch>
                <a:fillRect/>
              </a:stretch>
            </p:blipFill>
            <p:spPr>
              <a:xfrm>
                <a:off x="6924240" y="4876560"/>
                <a:ext cx="105624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9" name="Tinta 48">
                <a:extLst>
                  <a:ext uri="{FF2B5EF4-FFF2-40B4-BE49-F238E27FC236}">
                    <a16:creationId xmlns:a16="http://schemas.microsoft.com/office/drawing/2014/main" id="{68D39853-5118-5A42-BAAF-CF6CAC516EC0}"/>
                  </a:ext>
                </a:extLst>
              </p14:cNvPr>
              <p14:cNvContentPartPr/>
              <p14:nvPr/>
            </p14:nvContentPartPr>
            <p14:xfrm>
              <a:off x="9473400" y="4952880"/>
              <a:ext cx="771840" cy="6120"/>
            </p14:xfrm>
          </p:contentPart>
        </mc:Choice>
        <mc:Fallback xmlns="">
          <p:pic>
            <p:nvPicPr>
              <p:cNvPr id="49" name="Tinta 48">
                <a:extLst>
                  <a:ext uri="{FF2B5EF4-FFF2-40B4-BE49-F238E27FC236}">
                    <a16:creationId xmlns:a16="http://schemas.microsoft.com/office/drawing/2014/main" id="{68D39853-5118-5A42-BAAF-CF6CAC516EC0}"/>
                  </a:ext>
                </a:extLst>
              </p:cNvPr>
              <p:cNvPicPr/>
              <p:nvPr/>
            </p:nvPicPr>
            <p:blipFill>
              <a:blip r:embed="rId23"/>
              <a:stretch>
                <a:fillRect/>
              </a:stretch>
            </p:blipFill>
            <p:spPr>
              <a:xfrm>
                <a:off x="9419400" y="4844880"/>
                <a:ext cx="87948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0" name="Tinta 49">
                <a:extLst>
                  <a:ext uri="{FF2B5EF4-FFF2-40B4-BE49-F238E27FC236}">
                    <a16:creationId xmlns:a16="http://schemas.microsoft.com/office/drawing/2014/main" id="{7E333817-83E4-4B4F-BBD9-97D07C7918DC}"/>
                  </a:ext>
                </a:extLst>
              </p14:cNvPr>
              <p14:cNvContentPartPr/>
              <p14:nvPr/>
            </p14:nvContentPartPr>
            <p14:xfrm>
              <a:off x="10689840" y="4930560"/>
              <a:ext cx="864720" cy="30240"/>
            </p14:xfrm>
          </p:contentPart>
        </mc:Choice>
        <mc:Fallback xmlns="">
          <p:pic>
            <p:nvPicPr>
              <p:cNvPr id="50" name="Tinta 49">
                <a:extLst>
                  <a:ext uri="{FF2B5EF4-FFF2-40B4-BE49-F238E27FC236}">
                    <a16:creationId xmlns:a16="http://schemas.microsoft.com/office/drawing/2014/main" id="{7E333817-83E4-4B4F-BBD9-97D07C7918DC}"/>
                  </a:ext>
                </a:extLst>
              </p:cNvPr>
              <p:cNvPicPr/>
              <p:nvPr/>
            </p:nvPicPr>
            <p:blipFill>
              <a:blip r:embed="rId25"/>
              <a:stretch>
                <a:fillRect/>
              </a:stretch>
            </p:blipFill>
            <p:spPr>
              <a:xfrm>
                <a:off x="10636200" y="4822560"/>
                <a:ext cx="972360" cy="245880"/>
              </a:xfrm>
              <a:prstGeom prst="rect">
                <a:avLst/>
              </a:prstGeom>
            </p:spPr>
          </p:pic>
        </mc:Fallback>
      </mc:AlternateContent>
    </p:spTree>
    <p:extLst>
      <p:ext uri="{BB962C8B-B14F-4D97-AF65-F5344CB8AC3E}">
        <p14:creationId xmlns:p14="http://schemas.microsoft.com/office/powerpoint/2010/main" val="1448290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m 6" descr="Interface gráfica do usuário, Texto, Aplicativo, Email&#10;&#10;Descrição gerada automaticamente">
            <a:extLst>
              <a:ext uri="{FF2B5EF4-FFF2-40B4-BE49-F238E27FC236}">
                <a16:creationId xmlns:a16="http://schemas.microsoft.com/office/drawing/2014/main" id="{AA6EF456-FA09-684A-B5B2-51099E991E62}"/>
              </a:ext>
            </a:extLst>
          </p:cNvPr>
          <p:cNvPicPr>
            <a:picLocks noChangeAspect="1"/>
          </p:cNvPicPr>
          <p:nvPr/>
        </p:nvPicPr>
        <p:blipFill>
          <a:blip r:embed="rId2"/>
          <a:stretch>
            <a:fillRect/>
          </a:stretch>
        </p:blipFill>
        <p:spPr>
          <a:xfrm>
            <a:off x="994362" y="2166938"/>
            <a:ext cx="6172200" cy="3782758"/>
          </a:xfrm>
          <a:prstGeom prst="rect">
            <a:avLst/>
          </a:prstGeom>
        </p:spPr>
      </p:pic>
      <p:pic>
        <p:nvPicPr>
          <p:cNvPr id="9" name="Imagem 8" descr="Interface gráfica do usuário, Texto, Aplicativo&#10;&#10;Descrição gerada automaticamente">
            <a:extLst>
              <a:ext uri="{FF2B5EF4-FFF2-40B4-BE49-F238E27FC236}">
                <a16:creationId xmlns:a16="http://schemas.microsoft.com/office/drawing/2014/main" id="{247C3456-6E25-AA45-BB0A-69F6FAB49D55}"/>
              </a:ext>
            </a:extLst>
          </p:cNvPr>
          <p:cNvPicPr>
            <a:picLocks noChangeAspect="1"/>
          </p:cNvPicPr>
          <p:nvPr/>
        </p:nvPicPr>
        <p:blipFill>
          <a:blip r:embed="rId3"/>
          <a:stretch>
            <a:fillRect/>
          </a:stretch>
        </p:blipFill>
        <p:spPr>
          <a:xfrm>
            <a:off x="7250113" y="2166938"/>
            <a:ext cx="4847586" cy="1490662"/>
          </a:xfrm>
          <a:prstGeom prst="rect">
            <a:avLst/>
          </a:prstGeom>
        </p:spPr>
      </p:pic>
      <p:pic>
        <p:nvPicPr>
          <p:cNvPr id="5" name="Espaço Reservado para Conteúdo 4" descr="Interface gráfica do usuário, Texto, Aplicativo&#10;&#10;Descrição gerada automaticamente">
            <a:extLst>
              <a:ext uri="{FF2B5EF4-FFF2-40B4-BE49-F238E27FC236}">
                <a16:creationId xmlns:a16="http://schemas.microsoft.com/office/drawing/2014/main" id="{01625FAA-55EE-4C4C-8B6A-E04304A81A01}"/>
              </a:ext>
            </a:extLst>
          </p:cNvPr>
          <p:cNvPicPr>
            <a:picLocks noGrp="1" noChangeAspect="1"/>
          </p:cNvPicPr>
          <p:nvPr>
            <p:ph idx="1"/>
          </p:nvPr>
        </p:nvPicPr>
        <p:blipFill>
          <a:blip r:embed="rId4"/>
          <a:stretch>
            <a:fillRect/>
          </a:stretch>
        </p:blipFill>
        <p:spPr>
          <a:xfrm>
            <a:off x="7250113" y="3787839"/>
            <a:ext cx="4946590" cy="2738790"/>
          </a:xfrm>
        </p:spPr>
      </p:pic>
      <p:sp>
        <p:nvSpPr>
          <p:cNvPr id="2" name="Título 1">
            <a:extLst>
              <a:ext uri="{FF2B5EF4-FFF2-40B4-BE49-F238E27FC236}">
                <a16:creationId xmlns:a16="http://schemas.microsoft.com/office/drawing/2014/main" id="{44B0C1FE-369D-934E-A356-89A2A7203E51}"/>
              </a:ext>
            </a:extLst>
          </p:cNvPr>
          <p:cNvSpPr>
            <a:spLocks noGrp="1"/>
          </p:cNvSpPr>
          <p:nvPr>
            <p:ph type="title"/>
          </p:nvPr>
        </p:nvSpPr>
        <p:spPr>
          <a:xfrm>
            <a:off x="838200" y="672747"/>
            <a:ext cx="10515600" cy="715556"/>
          </a:xfrm>
        </p:spPr>
        <p:txBody>
          <a:bodyPr>
            <a:normAutofit/>
          </a:bodyPr>
          <a:lstStyle/>
          <a:p>
            <a:pPr algn="ctr"/>
            <a:r>
              <a:rPr lang="es-ES_tradnl" sz="3200">
                <a:solidFill>
                  <a:schemeClr val="bg1"/>
                </a:solidFill>
              </a:rPr>
              <a:t>Google and YouTube numbers</a:t>
            </a:r>
          </a:p>
        </p:txBody>
      </p:sp>
      <mc:AlternateContent xmlns:mc="http://schemas.openxmlformats.org/markup-compatibility/2006" xmlns:p14="http://schemas.microsoft.com/office/powerpoint/2010/main">
        <mc:Choice Requires="p14">
          <p:contentPart p14:bwMode="auto" r:id="rId5">
            <p14:nvContentPartPr>
              <p14:cNvPr id="11" name="Tinta 10">
                <a:extLst>
                  <a:ext uri="{FF2B5EF4-FFF2-40B4-BE49-F238E27FC236}">
                    <a16:creationId xmlns:a16="http://schemas.microsoft.com/office/drawing/2014/main" id="{375D5D76-7327-B546-9173-DAB48D8F081D}"/>
                  </a:ext>
                </a:extLst>
              </p14:cNvPr>
              <p14:cNvContentPartPr/>
              <p14:nvPr/>
            </p14:nvContentPartPr>
            <p14:xfrm>
              <a:off x="1225938" y="2527934"/>
              <a:ext cx="378720" cy="5760"/>
            </p14:xfrm>
          </p:contentPart>
        </mc:Choice>
        <mc:Fallback xmlns="">
          <p:pic>
            <p:nvPicPr>
              <p:cNvPr id="11" name="Tinta 10">
                <a:extLst>
                  <a:ext uri="{FF2B5EF4-FFF2-40B4-BE49-F238E27FC236}">
                    <a16:creationId xmlns:a16="http://schemas.microsoft.com/office/drawing/2014/main" id="{375D5D76-7327-B546-9173-DAB48D8F081D}"/>
                  </a:ext>
                </a:extLst>
              </p:cNvPr>
              <p:cNvPicPr/>
              <p:nvPr/>
            </p:nvPicPr>
            <p:blipFill>
              <a:blip r:embed="rId6"/>
              <a:stretch>
                <a:fillRect/>
              </a:stretch>
            </p:blipFill>
            <p:spPr>
              <a:xfrm>
                <a:off x="1217298" y="2518934"/>
                <a:ext cx="39636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Tinta 11">
                <a:extLst>
                  <a:ext uri="{FF2B5EF4-FFF2-40B4-BE49-F238E27FC236}">
                    <a16:creationId xmlns:a16="http://schemas.microsoft.com/office/drawing/2014/main" id="{DEAE5DF3-777D-4243-9A5C-C28D9A5DB8C7}"/>
                  </a:ext>
                </a:extLst>
              </p14:cNvPr>
              <p14:cNvContentPartPr/>
              <p14:nvPr/>
            </p14:nvContentPartPr>
            <p14:xfrm>
              <a:off x="3968778" y="4615934"/>
              <a:ext cx="239040" cy="7560"/>
            </p14:xfrm>
          </p:contentPart>
        </mc:Choice>
        <mc:Fallback xmlns="">
          <p:pic>
            <p:nvPicPr>
              <p:cNvPr id="12" name="Tinta 11">
                <a:extLst>
                  <a:ext uri="{FF2B5EF4-FFF2-40B4-BE49-F238E27FC236}">
                    <a16:creationId xmlns:a16="http://schemas.microsoft.com/office/drawing/2014/main" id="{DEAE5DF3-777D-4243-9A5C-C28D9A5DB8C7}"/>
                  </a:ext>
                </a:extLst>
              </p:cNvPr>
              <p:cNvPicPr/>
              <p:nvPr/>
            </p:nvPicPr>
            <p:blipFill>
              <a:blip r:embed="rId8"/>
              <a:stretch>
                <a:fillRect/>
              </a:stretch>
            </p:blipFill>
            <p:spPr>
              <a:xfrm>
                <a:off x="3960138" y="4606934"/>
                <a:ext cx="25668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Tinta 16">
                <a:extLst>
                  <a:ext uri="{FF2B5EF4-FFF2-40B4-BE49-F238E27FC236}">
                    <a16:creationId xmlns:a16="http://schemas.microsoft.com/office/drawing/2014/main" id="{B36213AB-4E34-284A-AFE6-2F4627195A76}"/>
                  </a:ext>
                </a:extLst>
              </p14:cNvPr>
              <p14:cNvContentPartPr/>
              <p14:nvPr/>
            </p14:nvContentPartPr>
            <p14:xfrm>
              <a:off x="2099534" y="5472277"/>
              <a:ext cx="1603080" cy="16560"/>
            </p14:xfrm>
          </p:contentPart>
        </mc:Choice>
        <mc:Fallback xmlns="">
          <p:pic>
            <p:nvPicPr>
              <p:cNvPr id="17" name="Tinta 16">
                <a:extLst>
                  <a:ext uri="{FF2B5EF4-FFF2-40B4-BE49-F238E27FC236}">
                    <a16:creationId xmlns:a16="http://schemas.microsoft.com/office/drawing/2014/main" id="{B36213AB-4E34-284A-AFE6-2F4627195A76}"/>
                  </a:ext>
                </a:extLst>
              </p:cNvPr>
              <p:cNvPicPr/>
              <p:nvPr/>
            </p:nvPicPr>
            <p:blipFill>
              <a:blip r:embed="rId10"/>
              <a:stretch>
                <a:fillRect/>
              </a:stretch>
            </p:blipFill>
            <p:spPr>
              <a:xfrm>
                <a:off x="2090534" y="5463277"/>
                <a:ext cx="162072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2" name="Tinta 41">
                <a:extLst>
                  <a:ext uri="{FF2B5EF4-FFF2-40B4-BE49-F238E27FC236}">
                    <a16:creationId xmlns:a16="http://schemas.microsoft.com/office/drawing/2014/main" id="{362A53AE-CCB2-134C-AE2B-65172D4F8EDC}"/>
                  </a:ext>
                </a:extLst>
              </p14:cNvPr>
              <p14:cNvContentPartPr/>
              <p14:nvPr/>
            </p14:nvContentPartPr>
            <p14:xfrm>
              <a:off x="1264334" y="5618437"/>
              <a:ext cx="1423800" cy="41040"/>
            </p14:xfrm>
          </p:contentPart>
        </mc:Choice>
        <mc:Fallback xmlns="">
          <p:pic>
            <p:nvPicPr>
              <p:cNvPr id="42" name="Tinta 41">
                <a:extLst>
                  <a:ext uri="{FF2B5EF4-FFF2-40B4-BE49-F238E27FC236}">
                    <a16:creationId xmlns:a16="http://schemas.microsoft.com/office/drawing/2014/main" id="{362A53AE-CCB2-134C-AE2B-65172D4F8EDC}"/>
                  </a:ext>
                </a:extLst>
              </p:cNvPr>
              <p:cNvPicPr/>
              <p:nvPr/>
            </p:nvPicPr>
            <p:blipFill>
              <a:blip r:embed="rId12"/>
              <a:stretch>
                <a:fillRect/>
              </a:stretch>
            </p:blipFill>
            <p:spPr>
              <a:xfrm>
                <a:off x="1255694" y="5609437"/>
                <a:ext cx="144144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6" name="Tinta 45">
                <a:extLst>
                  <a:ext uri="{FF2B5EF4-FFF2-40B4-BE49-F238E27FC236}">
                    <a16:creationId xmlns:a16="http://schemas.microsoft.com/office/drawing/2014/main" id="{9AC1DB10-802D-3141-847E-9E1C486C25D0}"/>
                  </a:ext>
                </a:extLst>
              </p14:cNvPr>
              <p14:cNvContentPartPr/>
              <p14:nvPr/>
            </p14:nvContentPartPr>
            <p14:xfrm>
              <a:off x="7417215" y="2490145"/>
              <a:ext cx="268560" cy="360"/>
            </p14:xfrm>
          </p:contentPart>
        </mc:Choice>
        <mc:Fallback xmlns="">
          <p:pic>
            <p:nvPicPr>
              <p:cNvPr id="46" name="Tinta 45">
                <a:extLst>
                  <a:ext uri="{FF2B5EF4-FFF2-40B4-BE49-F238E27FC236}">
                    <a16:creationId xmlns:a16="http://schemas.microsoft.com/office/drawing/2014/main" id="{9AC1DB10-802D-3141-847E-9E1C486C25D0}"/>
                  </a:ext>
                </a:extLst>
              </p:cNvPr>
              <p:cNvPicPr/>
              <p:nvPr/>
            </p:nvPicPr>
            <p:blipFill>
              <a:blip r:embed="rId14"/>
              <a:stretch>
                <a:fillRect/>
              </a:stretch>
            </p:blipFill>
            <p:spPr>
              <a:xfrm>
                <a:off x="7408575" y="2481505"/>
                <a:ext cx="2862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7" name="Tinta 46">
                <a:extLst>
                  <a:ext uri="{FF2B5EF4-FFF2-40B4-BE49-F238E27FC236}">
                    <a16:creationId xmlns:a16="http://schemas.microsoft.com/office/drawing/2014/main" id="{84057A60-B6D5-8C49-9ECC-B233406E7BF1}"/>
                  </a:ext>
                </a:extLst>
              </p14:cNvPr>
              <p14:cNvContentPartPr/>
              <p14:nvPr/>
            </p14:nvContentPartPr>
            <p14:xfrm>
              <a:off x="9201735" y="2481145"/>
              <a:ext cx="285840" cy="360"/>
            </p14:xfrm>
          </p:contentPart>
        </mc:Choice>
        <mc:Fallback xmlns="">
          <p:pic>
            <p:nvPicPr>
              <p:cNvPr id="47" name="Tinta 46">
                <a:extLst>
                  <a:ext uri="{FF2B5EF4-FFF2-40B4-BE49-F238E27FC236}">
                    <a16:creationId xmlns:a16="http://schemas.microsoft.com/office/drawing/2014/main" id="{84057A60-B6D5-8C49-9ECC-B233406E7BF1}"/>
                  </a:ext>
                </a:extLst>
              </p:cNvPr>
              <p:cNvPicPr/>
              <p:nvPr/>
            </p:nvPicPr>
            <p:blipFill>
              <a:blip r:embed="rId16"/>
              <a:stretch>
                <a:fillRect/>
              </a:stretch>
            </p:blipFill>
            <p:spPr>
              <a:xfrm>
                <a:off x="9192735" y="2472145"/>
                <a:ext cx="3034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8" name="Tinta 47">
                <a:extLst>
                  <a:ext uri="{FF2B5EF4-FFF2-40B4-BE49-F238E27FC236}">
                    <a16:creationId xmlns:a16="http://schemas.microsoft.com/office/drawing/2014/main" id="{6EEE938C-2DBD-F947-9715-C8B3C0A5CCDD}"/>
                  </a:ext>
                </a:extLst>
              </p14:cNvPr>
              <p14:cNvContentPartPr/>
              <p14:nvPr/>
            </p14:nvContentPartPr>
            <p14:xfrm>
              <a:off x="8023815" y="2669425"/>
              <a:ext cx="112680" cy="3240"/>
            </p14:xfrm>
          </p:contentPart>
        </mc:Choice>
        <mc:Fallback xmlns="">
          <p:pic>
            <p:nvPicPr>
              <p:cNvPr id="48" name="Tinta 47">
                <a:extLst>
                  <a:ext uri="{FF2B5EF4-FFF2-40B4-BE49-F238E27FC236}">
                    <a16:creationId xmlns:a16="http://schemas.microsoft.com/office/drawing/2014/main" id="{6EEE938C-2DBD-F947-9715-C8B3C0A5CCDD}"/>
                  </a:ext>
                </a:extLst>
              </p:cNvPr>
              <p:cNvPicPr/>
              <p:nvPr/>
            </p:nvPicPr>
            <p:blipFill>
              <a:blip r:embed="rId18"/>
              <a:stretch>
                <a:fillRect/>
              </a:stretch>
            </p:blipFill>
            <p:spPr>
              <a:xfrm>
                <a:off x="8014815" y="2660425"/>
                <a:ext cx="13032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0" name="Tinta 49">
                <a:extLst>
                  <a:ext uri="{FF2B5EF4-FFF2-40B4-BE49-F238E27FC236}">
                    <a16:creationId xmlns:a16="http://schemas.microsoft.com/office/drawing/2014/main" id="{7BDBDFA7-208D-1E43-AC9D-213E0E215093}"/>
                  </a:ext>
                </a:extLst>
              </p14:cNvPr>
              <p14:cNvContentPartPr/>
              <p14:nvPr/>
            </p14:nvContentPartPr>
            <p14:xfrm>
              <a:off x="9644587" y="2535194"/>
              <a:ext cx="1223280" cy="916560"/>
            </p14:xfrm>
          </p:contentPart>
        </mc:Choice>
        <mc:Fallback xmlns="">
          <p:pic>
            <p:nvPicPr>
              <p:cNvPr id="50" name="Tinta 49">
                <a:extLst>
                  <a:ext uri="{FF2B5EF4-FFF2-40B4-BE49-F238E27FC236}">
                    <a16:creationId xmlns:a16="http://schemas.microsoft.com/office/drawing/2014/main" id="{7BDBDFA7-208D-1E43-AC9D-213E0E215093}"/>
                  </a:ext>
                </a:extLst>
              </p:cNvPr>
              <p:cNvPicPr/>
              <p:nvPr/>
            </p:nvPicPr>
            <p:blipFill>
              <a:blip r:embed="rId20"/>
              <a:stretch>
                <a:fillRect/>
              </a:stretch>
            </p:blipFill>
            <p:spPr>
              <a:xfrm>
                <a:off x="9635947" y="2526554"/>
                <a:ext cx="1240920" cy="9342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1" name="Tinta 50">
                <a:extLst>
                  <a:ext uri="{FF2B5EF4-FFF2-40B4-BE49-F238E27FC236}">
                    <a16:creationId xmlns:a16="http://schemas.microsoft.com/office/drawing/2014/main" id="{76A82584-3A4F-FB44-91BA-058E7066C1B9}"/>
                  </a:ext>
                </a:extLst>
              </p14:cNvPr>
              <p14:cNvContentPartPr/>
              <p14:nvPr/>
            </p14:nvContentPartPr>
            <p14:xfrm>
              <a:off x="8780587" y="4180034"/>
              <a:ext cx="736920" cy="24120"/>
            </p14:xfrm>
          </p:contentPart>
        </mc:Choice>
        <mc:Fallback xmlns="">
          <p:pic>
            <p:nvPicPr>
              <p:cNvPr id="51" name="Tinta 50">
                <a:extLst>
                  <a:ext uri="{FF2B5EF4-FFF2-40B4-BE49-F238E27FC236}">
                    <a16:creationId xmlns:a16="http://schemas.microsoft.com/office/drawing/2014/main" id="{76A82584-3A4F-FB44-91BA-058E7066C1B9}"/>
                  </a:ext>
                </a:extLst>
              </p:cNvPr>
              <p:cNvPicPr/>
              <p:nvPr/>
            </p:nvPicPr>
            <p:blipFill>
              <a:blip r:embed="rId22"/>
              <a:stretch>
                <a:fillRect/>
              </a:stretch>
            </p:blipFill>
            <p:spPr>
              <a:xfrm>
                <a:off x="8771947" y="4171394"/>
                <a:ext cx="754560" cy="41760"/>
              </a:xfrm>
              <a:prstGeom prst="rect">
                <a:avLst/>
              </a:prstGeom>
            </p:spPr>
          </p:pic>
        </mc:Fallback>
      </mc:AlternateContent>
    </p:spTree>
    <p:extLst>
      <p:ext uri="{BB962C8B-B14F-4D97-AF65-F5344CB8AC3E}">
        <p14:creationId xmlns:p14="http://schemas.microsoft.com/office/powerpoint/2010/main" val="2743413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m 6" descr="Interface gráfica do usuário, Aplicativo&#10;&#10;Descrição gerada automaticamente">
            <a:extLst>
              <a:ext uri="{FF2B5EF4-FFF2-40B4-BE49-F238E27FC236}">
                <a16:creationId xmlns:a16="http://schemas.microsoft.com/office/drawing/2014/main" id="{715F9A53-76FA-4941-91A0-628960CEB350}"/>
              </a:ext>
            </a:extLst>
          </p:cNvPr>
          <p:cNvPicPr>
            <a:picLocks noChangeAspect="1"/>
          </p:cNvPicPr>
          <p:nvPr/>
        </p:nvPicPr>
        <p:blipFill>
          <a:blip r:embed="rId2"/>
          <a:stretch>
            <a:fillRect/>
          </a:stretch>
        </p:blipFill>
        <p:spPr>
          <a:xfrm>
            <a:off x="5668870" y="53188"/>
            <a:ext cx="6523129" cy="3375812"/>
          </a:xfrm>
          <a:prstGeom prst="rect">
            <a:avLst/>
          </a:prstGeom>
        </p:spPr>
      </p:pic>
      <p:pic>
        <p:nvPicPr>
          <p:cNvPr id="5" name="Espaço Reservado para Conteúdo 4" descr="Interface gráfica do usuário, Gráfico, Aplicativo, Gráfico de barras&#10;&#10;Descrição gerada automaticamente">
            <a:extLst>
              <a:ext uri="{FF2B5EF4-FFF2-40B4-BE49-F238E27FC236}">
                <a16:creationId xmlns:a16="http://schemas.microsoft.com/office/drawing/2014/main" id="{D74029CD-A8C4-C24C-B762-EF2A1BB1DEAB}"/>
              </a:ext>
            </a:extLst>
          </p:cNvPr>
          <p:cNvPicPr>
            <a:picLocks noGrp="1" noChangeAspect="1"/>
          </p:cNvPicPr>
          <p:nvPr>
            <p:ph idx="1"/>
          </p:nvPr>
        </p:nvPicPr>
        <p:blipFill>
          <a:blip r:embed="rId3"/>
          <a:stretch>
            <a:fillRect/>
          </a:stretch>
        </p:blipFill>
        <p:spPr>
          <a:xfrm>
            <a:off x="5668871" y="3525497"/>
            <a:ext cx="6523129" cy="3255811"/>
          </a:xfrm>
        </p:spPr>
      </p:pic>
      <p:sp>
        <p:nvSpPr>
          <p:cNvPr id="2" name="Título 1">
            <a:extLst>
              <a:ext uri="{FF2B5EF4-FFF2-40B4-BE49-F238E27FC236}">
                <a16:creationId xmlns:a16="http://schemas.microsoft.com/office/drawing/2014/main" id="{B30A8096-635F-3443-9428-73716C80EAE6}"/>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a:r>
              <a:rPr lang="en-US" kern="1200" dirty="0">
                <a:solidFill>
                  <a:srgbClr val="FFFFFF"/>
                </a:solidFill>
                <a:latin typeface="+mj-lt"/>
                <a:ea typeface="+mj-ea"/>
                <a:cs typeface="+mj-cs"/>
              </a:rPr>
              <a:t>Facebook and Instagram Data</a:t>
            </a:r>
            <a:br>
              <a:rPr lang="en-US" kern="1200" dirty="0">
                <a:solidFill>
                  <a:srgbClr val="FFFFFF"/>
                </a:solidFill>
                <a:latin typeface="+mj-lt"/>
                <a:ea typeface="+mj-ea"/>
                <a:cs typeface="+mj-cs"/>
              </a:rPr>
            </a:br>
            <a:br>
              <a:rPr lang="en-US" sz="1600" kern="1200" dirty="0">
                <a:solidFill>
                  <a:srgbClr val="FFFFFF"/>
                </a:solidFill>
                <a:latin typeface="+mj-lt"/>
                <a:ea typeface="+mj-ea"/>
                <a:cs typeface="+mj-cs"/>
              </a:rPr>
            </a:br>
            <a:r>
              <a:rPr lang="en-US" sz="1600" kern="1200" dirty="0">
                <a:solidFill>
                  <a:srgbClr val="FFFFFF"/>
                </a:solidFill>
                <a:latin typeface="+mj-lt"/>
                <a:ea typeface="+mj-ea"/>
                <a:cs typeface="+mj-cs"/>
              </a:rPr>
              <a:t>(Terms of Service data together)</a:t>
            </a:r>
            <a:r>
              <a:rPr lang="en-US" kern="1200" dirty="0">
                <a:solidFill>
                  <a:srgbClr val="FFFFFF"/>
                </a:solidFill>
                <a:latin typeface="+mj-lt"/>
                <a:ea typeface="+mj-ea"/>
                <a:cs typeface="+mj-cs"/>
              </a:rPr>
              <a:t> </a:t>
            </a:r>
          </a:p>
        </p:txBody>
      </p:sp>
      <mc:AlternateContent xmlns:mc="http://schemas.openxmlformats.org/markup-compatibility/2006" xmlns:p14="http://schemas.microsoft.com/office/powerpoint/2010/main">
        <mc:Choice Requires="p14">
          <p:contentPart p14:bwMode="auto" r:id="rId4">
            <p14:nvContentPartPr>
              <p14:cNvPr id="8" name="Tinta 7">
                <a:extLst>
                  <a:ext uri="{FF2B5EF4-FFF2-40B4-BE49-F238E27FC236}">
                    <a16:creationId xmlns:a16="http://schemas.microsoft.com/office/drawing/2014/main" id="{A65B7947-7EB8-2940-B5B6-A2E53FEA9F8C}"/>
                  </a:ext>
                </a:extLst>
              </p14:cNvPr>
              <p14:cNvContentPartPr/>
              <p14:nvPr/>
            </p14:nvContentPartPr>
            <p14:xfrm>
              <a:off x="10632123" y="149308"/>
              <a:ext cx="414360" cy="360"/>
            </p14:xfrm>
          </p:contentPart>
        </mc:Choice>
        <mc:Fallback xmlns="">
          <p:pic>
            <p:nvPicPr>
              <p:cNvPr id="8" name="Tinta 7">
                <a:extLst>
                  <a:ext uri="{FF2B5EF4-FFF2-40B4-BE49-F238E27FC236}">
                    <a16:creationId xmlns:a16="http://schemas.microsoft.com/office/drawing/2014/main" id="{A65B7947-7EB8-2940-B5B6-A2E53FEA9F8C}"/>
                  </a:ext>
                </a:extLst>
              </p:cNvPr>
              <p:cNvPicPr/>
              <p:nvPr/>
            </p:nvPicPr>
            <p:blipFill>
              <a:blip r:embed="rId5"/>
              <a:stretch>
                <a:fillRect/>
              </a:stretch>
            </p:blipFill>
            <p:spPr>
              <a:xfrm>
                <a:off x="10578483" y="41308"/>
                <a:ext cx="522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Tinta 8">
                <a:extLst>
                  <a:ext uri="{FF2B5EF4-FFF2-40B4-BE49-F238E27FC236}">
                    <a16:creationId xmlns:a16="http://schemas.microsoft.com/office/drawing/2014/main" id="{DC9BEA6E-F36E-0243-A4F7-F26BAFF58431}"/>
                  </a:ext>
                </a:extLst>
              </p14:cNvPr>
              <p14:cNvContentPartPr/>
              <p14:nvPr/>
            </p14:nvContentPartPr>
            <p14:xfrm>
              <a:off x="10606923" y="3561654"/>
              <a:ext cx="321840" cy="360"/>
            </p14:xfrm>
          </p:contentPart>
        </mc:Choice>
        <mc:Fallback xmlns="">
          <p:pic>
            <p:nvPicPr>
              <p:cNvPr id="9" name="Tinta 8">
                <a:extLst>
                  <a:ext uri="{FF2B5EF4-FFF2-40B4-BE49-F238E27FC236}">
                    <a16:creationId xmlns:a16="http://schemas.microsoft.com/office/drawing/2014/main" id="{DC9BEA6E-F36E-0243-A4F7-F26BAFF58431}"/>
                  </a:ext>
                </a:extLst>
              </p:cNvPr>
              <p:cNvPicPr/>
              <p:nvPr/>
            </p:nvPicPr>
            <p:blipFill>
              <a:blip r:embed="rId7"/>
              <a:stretch>
                <a:fillRect/>
              </a:stretch>
            </p:blipFill>
            <p:spPr>
              <a:xfrm>
                <a:off x="10553283" y="3453654"/>
                <a:ext cx="42948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0" name="Tinta 9">
                <a:extLst>
                  <a:ext uri="{FF2B5EF4-FFF2-40B4-BE49-F238E27FC236}">
                    <a16:creationId xmlns:a16="http://schemas.microsoft.com/office/drawing/2014/main" id="{94761B4E-BEB4-AD44-AA4F-072873DE7849}"/>
                  </a:ext>
                </a:extLst>
              </p14:cNvPr>
              <p14:cNvContentPartPr/>
              <p14:nvPr/>
            </p14:nvContentPartPr>
            <p14:xfrm>
              <a:off x="7984683" y="3086454"/>
              <a:ext cx="577080" cy="195840"/>
            </p14:xfrm>
          </p:contentPart>
        </mc:Choice>
        <mc:Fallback xmlns="">
          <p:pic>
            <p:nvPicPr>
              <p:cNvPr id="10" name="Tinta 9">
                <a:extLst>
                  <a:ext uri="{FF2B5EF4-FFF2-40B4-BE49-F238E27FC236}">
                    <a16:creationId xmlns:a16="http://schemas.microsoft.com/office/drawing/2014/main" id="{94761B4E-BEB4-AD44-AA4F-072873DE7849}"/>
                  </a:ext>
                </a:extLst>
              </p:cNvPr>
              <p:cNvPicPr/>
              <p:nvPr/>
            </p:nvPicPr>
            <p:blipFill>
              <a:blip r:embed="rId9"/>
              <a:stretch>
                <a:fillRect/>
              </a:stretch>
            </p:blipFill>
            <p:spPr>
              <a:xfrm>
                <a:off x="7966683" y="3068814"/>
                <a:ext cx="612720" cy="231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1" name="Tinta 10">
                <a:extLst>
                  <a:ext uri="{FF2B5EF4-FFF2-40B4-BE49-F238E27FC236}">
                    <a16:creationId xmlns:a16="http://schemas.microsoft.com/office/drawing/2014/main" id="{356911E8-25C3-984F-9829-EF055AC92724}"/>
                  </a:ext>
                </a:extLst>
              </p14:cNvPr>
              <p14:cNvContentPartPr/>
              <p14:nvPr/>
            </p14:nvContentPartPr>
            <p14:xfrm>
              <a:off x="8132706" y="6468536"/>
              <a:ext cx="390240" cy="126720"/>
            </p14:xfrm>
          </p:contentPart>
        </mc:Choice>
        <mc:Fallback xmlns="">
          <p:pic>
            <p:nvPicPr>
              <p:cNvPr id="11" name="Tinta 10">
                <a:extLst>
                  <a:ext uri="{FF2B5EF4-FFF2-40B4-BE49-F238E27FC236}">
                    <a16:creationId xmlns:a16="http://schemas.microsoft.com/office/drawing/2014/main" id="{356911E8-25C3-984F-9829-EF055AC92724}"/>
                  </a:ext>
                </a:extLst>
              </p:cNvPr>
              <p:cNvPicPr/>
              <p:nvPr/>
            </p:nvPicPr>
            <p:blipFill>
              <a:blip r:embed="rId11"/>
              <a:stretch>
                <a:fillRect/>
              </a:stretch>
            </p:blipFill>
            <p:spPr>
              <a:xfrm>
                <a:off x="8115066" y="6450536"/>
                <a:ext cx="425880" cy="162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5" name="Tinta 14">
                <a:extLst>
                  <a:ext uri="{FF2B5EF4-FFF2-40B4-BE49-F238E27FC236}">
                    <a16:creationId xmlns:a16="http://schemas.microsoft.com/office/drawing/2014/main" id="{E9479575-AC33-9C46-B0E7-1A43B5E71B84}"/>
                  </a:ext>
                </a:extLst>
              </p14:cNvPr>
              <p14:cNvContentPartPr/>
              <p14:nvPr/>
            </p14:nvContentPartPr>
            <p14:xfrm>
              <a:off x="8531451" y="3638885"/>
              <a:ext cx="1392120" cy="13680"/>
            </p14:xfrm>
          </p:contentPart>
        </mc:Choice>
        <mc:Fallback xmlns="">
          <p:pic>
            <p:nvPicPr>
              <p:cNvPr id="15" name="Tinta 14">
                <a:extLst>
                  <a:ext uri="{FF2B5EF4-FFF2-40B4-BE49-F238E27FC236}">
                    <a16:creationId xmlns:a16="http://schemas.microsoft.com/office/drawing/2014/main" id="{E9479575-AC33-9C46-B0E7-1A43B5E71B84}"/>
                  </a:ext>
                </a:extLst>
              </p:cNvPr>
              <p:cNvPicPr/>
              <p:nvPr/>
            </p:nvPicPr>
            <p:blipFill>
              <a:blip r:embed="rId13"/>
              <a:stretch>
                <a:fillRect/>
              </a:stretch>
            </p:blipFill>
            <p:spPr>
              <a:xfrm>
                <a:off x="8513811" y="3621245"/>
                <a:ext cx="1427760" cy="49320"/>
              </a:xfrm>
              <a:prstGeom prst="rect">
                <a:avLst/>
              </a:prstGeom>
            </p:spPr>
          </p:pic>
        </mc:Fallback>
      </mc:AlternateContent>
    </p:spTree>
    <p:extLst>
      <p:ext uri="{BB962C8B-B14F-4D97-AF65-F5344CB8AC3E}">
        <p14:creationId xmlns:p14="http://schemas.microsoft.com/office/powerpoint/2010/main" val="3237460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81CC5389-CB4A-43B7-9A0E-5447CE0BC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3" name="Color">
              <a:extLst>
                <a:ext uri="{FF2B5EF4-FFF2-40B4-BE49-F238E27FC236}">
                  <a16:creationId xmlns:a16="http://schemas.microsoft.com/office/drawing/2014/main" id="{017160F5-4BB5-41FB-B2D8-0AE0A6D76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5AB10530-0B6F-40EF-9B05-F388D1BCB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Color">
            <a:extLst>
              <a:ext uri="{FF2B5EF4-FFF2-40B4-BE49-F238E27FC236}">
                <a16:creationId xmlns:a16="http://schemas.microsoft.com/office/drawing/2014/main" id="{145B2F28-3A18-4BC2-8E92-9AF66F147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rgbClr val="3DA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Espaço Reservado para Conteúdo 4" descr="Interface gráfica do usuário, Texto, Aplicativo, chat ou mensagem de texto&#10;&#10;Descrição gerada automaticamente">
            <a:extLst>
              <a:ext uri="{FF2B5EF4-FFF2-40B4-BE49-F238E27FC236}">
                <a16:creationId xmlns:a16="http://schemas.microsoft.com/office/drawing/2014/main" id="{62ECA847-0249-7F4B-A69B-084C68F9C575}"/>
              </a:ext>
            </a:extLst>
          </p:cNvPr>
          <p:cNvPicPr>
            <a:picLocks noGrp="1" noChangeAspect="1"/>
          </p:cNvPicPr>
          <p:nvPr>
            <p:ph idx="1"/>
          </p:nvPr>
        </p:nvPicPr>
        <p:blipFill rotWithShape="1">
          <a:blip r:embed="rId2"/>
          <a:srcRect b="11127"/>
          <a:stretch/>
        </p:blipFill>
        <p:spPr>
          <a:xfrm>
            <a:off x="4747307" y="653615"/>
            <a:ext cx="6702822" cy="5540004"/>
          </a:xfrm>
          <a:prstGeom prst="rect">
            <a:avLst/>
          </a:prstGeom>
        </p:spPr>
      </p:pic>
      <p:grpSp>
        <p:nvGrpSpPr>
          <p:cNvPr id="18" name="Group 17">
            <a:extLst>
              <a:ext uri="{FF2B5EF4-FFF2-40B4-BE49-F238E27FC236}">
                <a16:creationId xmlns:a16="http://schemas.microsoft.com/office/drawing/2014/main" id="{FA65A26F-1F64-451C-BFA2-F92410951F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19" name="Freeform: Shape 18">
              <a:extLst>
                <a:ext uri="{FF2B5EF4-FFF2-40B4-BE49-F238E27FC236}">
                  <a16:creationId xmlns:a16="http://schemas.microsoft.com/office/drawing/2014/main" id="{635C965A-C516-42B1-844F-9472408C9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4C44BFB-148D-4919-BEE5-0138A35BCC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D704AD9-4DAA-4F0F-8B02-8B765658A5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F9F0EF2-FB12-49A3-B73C-E38141A55F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49A9DBF1-1403-4BE8-B87E-0393E9CDE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979BDB7-FA20-4F60-97B1-CF3696395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B7D32B5-D9D6-467E-8349-4A1A840FA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a:extLst>
              <a:ext uri="{FF2B5EF4-FFF2-40B4-BE49-F238E27FC236}">
                <a16:creationId xmlns:a16="http://schemas.microsoft.com/office/drawing/2014/main" id="{A9E8C4F6-61E1-244A-9CBF-205396F7BBCE}"/>
              </a:ext>
            </a:extLst>
          </p:cNvPr>
          <p:cNvSpPr>
            <a:spLocks noGrp="1"/>
          </p:cNvSpPr>
          <p:nvPr>
            <p:ph type="title"/>
          </p:nvPr>
        </p:nvSpPr>
        <p:spPr>
          <a:xfrm>
            <a:off x="1012644" y="719268"/>
            <a:ext cx="3573794" cy="2905120"/>
          </a:xfrm>
        </p:spPr>
        <p:txBody>
          <a:bodyPr vert="horz" lIns="91440" tIns="45720" rIns="91440" bIns="45720" rtlCol="0" anchor="b">
            <a:normAutofit/>
          </a:bodyPr>
          <a:lstStyle/>
          <a:p>
            <a:r>
              <a:rPr lang="en-US" sz="4800">
                <a:solidFill>
                  <a:schemeClr val="tx2"/>
                </a:solidFill>
              </a:rPr>
              <a:t>Telegram Data </a:t>
            </a:r>
          </a:p>
        </p:txBody>
      </p:sp>
      <mc:AlternateContent xmlns:mc="http://schemas.openxmlformats.org/markup-compatibility/2006" xmlns:p14="http://schemas.microsoft.com/office/powerpoint/2010/main">
        <mc:Choice Requires="p14">
          <p:contentPart p14:bwMode="auto" r:id="rId3">
            <p14:nvContentPartPr>
              <p14:cNvPr id="6" name="Tinta 5">
                <a:extLst>
                  <a:ext uri="{FF2B5EF4-FFF2-40B4-BE49-F238E27FC236}">
                    <a16:creationId xmlns:a16="http://schemas.microsoft.com/office/drawing/2014/main" id="{8D01CA08-FA0B-E743-B443-D9432856B806}"/>
                  </a:ext>
                </a:extLst>
              </p14:cNvPr>
              <p14:cNvContentPartPr/>
              <p14:nvPr/>
            </p14:nvContentPartPr>
            <p14:xfrm>
              <a:off x="10080678" y="2475510"/>
              <a:ext cx="192600" cy="360"/>
            </p14:xfrm>
          </p:contentPart>
        </mc:Choice>
        <mc:Fallback xmlns="">
          <p:pic>
            <p:nvPicPr>
              <p:cNvPr id="6" name="Tinta 5">
                <a:extLst>
                  <a:ext uri="{FF2B5EF4-FFF2-40B4-BE49-F238E27FC236}">
                    <a16:creationId xmlns:a16="http://schemas.microsoft.com/office/drawing/2014/main" id="{8D01CA08-FA0B-E743-B443-D9432856B806}"/>
                  </a:ext>
                </a:extLst>
              </p:cNvPr>
              <p:cNvPicPr/>
              <p:nvPr/>
            </p:nvPicPr>
            <p:blipFill>
              <a:blip r:embed="rId4"/>
              <a:stretch>
                <a:fillRect/>
              </a:stretch>
            </p:blipFill>
            <p:spPr>
              <a:xfrm>
                <a:off x="10026678" y="2367510"/>
                <a:ext cx="3002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Tinta 6">
                <a:extLst>
                  <a:ext uri="{FF2B5EF4-FFF2-40B4-BE49-F238E27FC236}">
                    <a16:creationId xmlns:a16="http://schemas.microsoft.com/office/drawing/2014/main" id="{01696380-24BB-6E42-9912-7865992BCD1A}"/>
                  </a:ext>
                </a:extLst>
              </p14:cNvPr>
              <p14:cNvContentPartPr/>
              <p14:nvPr/>
            </p14:nvContentPartPr>
            <p14:xfrm>
              <a:off x="8951718" y="2973750"/>
              <a:ext cx="1051560" cy="13320"/>
            </p14:xfrm>
          </p:contentPart>
        </mc:Choice>
        <mc:Fallback xmlns="">
          <p:pic>
            <p:nvPicPr>
              <p:cNvPr id="7" name="Tinta 6">
                <a:extLst>
                  <a:ext uri="{FF2B5EF4-FFF2-40B4-BE49-F238E27FC236}">
                    <a16:creationId xmlns:a16="http://schemas.microsoft.com/office/drawing/2014/main" id="{01696380-24BB-6E42-9912-7865992BCD1A}"/>
                  </a:ext>
                </a:extLst>
              </p:cNvPr>
              <p:cNvPicPr/>
              <p:nvPr/>
            </p:nvPicPr>
            <p:blipFill>
              <a:blip r:embed="rId6"/>
              <a:stretch>
                <a:fillRect/>
              </a:stretch>
            </p:blipFill>
            <p:spPr>
              <a:xfrm>
                <a:off x="8897718" y="2866110"/>
                <a:ext cx="115920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Tinta 7">
                <a:extLst>
                  <a:ext uri="{FF2B5EF4-FFF2-40B4-BE49-F238E27FC236}">
                    <a16:creationId xmlns:a16="http://schemas.microsoft.com/office/drawing/2014/main" id="{4BE3DA04-8C79-6941-BA1D-02116285B14E}"/>
                  </a:ext>
                </a:extLst>
              </p14:cNvPr>
              <p14:cNvContentPartPr/>
              <p14:nvPr/>
            </p14:nvContentPartPr>
            <p14:xfrm>
              <a:off x="5288358" y="3088950"/>
              <a:ext cx="213480" cy="14040"/>
            </p14:xfrm>
          </p:contentPart>
        </mc:Choice>
        <mc:Fallback xmlns="">
          <p:pic>
            <p:nvPicPr>
              <p:cNvPr id="8" name="Tinta 7">
                <a:extLst>
                  <a:ext uri="{FF2B5EF4-FFF2-40B4-BE49-F238E27FC236}">
                    <a16:creationId xmlns:a16="http://schemas.microsoft.com/office/drawing/2014/main" id="{4BE3DA04-8C79-6941-BA1D-02116285B14E}"/>
                  </a:ext>
                </a:extLst>
              </p:cNvPr>
              <p:cNvPicPr/>
              <p:nvPr/>
            </p:nvPicPr>
            <p:blipFill>
              <a:blip r:embed="rId8"/>
              <a:stretch>
                <a:fillRect/>
              </a:stretch>
            </p:blipFill>
            <p:spPr>
              <a:xfrm>
                <a:off x="5234718" y="2980950"/>
                <a:ext cx="32112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Tinta 8">
                <a:extLst>
                  <a:ext uri="{FF2B5EF4-FFF2-40B4-BE49-F238E27FC236}">
                    <a16:creationId xmlns:a16="http://schemas.microsoft.com/office/drawing/2014/main" id="{998B8861-1365-C340-A445-17320E23C97F}"/>
                  </a:ext>
                </a:extLst>
              </p14:cNvPr>
              <p14:cNvContentPartPr/>
              <p14:nvPr/>
            </p14:nvContentPartPr>
            <p14:xfrm>
              <a:off x="5334078" y="1657950"/>
              <a:ext cx="216720" cy="360"/>
            </p14:xfrm>
          </p:contentPart>
        </mc:Choice>
        <mc:Fallback xmlns="">
          <p:pic>
            <p:nvPicPr>
              <p:cNvPr id="9" name="Tinta 8">
                <a:extLst>
                  <a:ext uri="{FF2B5EF4-FFF2-40B4-BE49-F238E27FC236}">
                    <a16:creationId xmlns:a16="http://schemas.microsoft.com/office/drawing/2014/main" id="{998B8861-1365-C340-A445-17320E23C97F}"/>
                  </a:ext>
                </a:extLst>
              </p:cNvPr>
              <p:cNvPicPr/>
              <p:nvPr/>
            </p:nvPicPr>
            <p:blipFill>
              <a:blip r:embed="rId10"/>
              <a:stretch>
                <a:fillRect/>
              </a:stretch>
            </p:blipFill>
            <p:spPr>
              <a:xfrm>
                <a:off x="5280078" y="1550310"/>
                <a:ext cx="3243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Tinta 14">
                <a:extLst>
                  <a:ext uri="{FF2B5EF4-FFF2-40B4-BE49-F238E27FC236}">
                    <a16:creationId xmlns:a16="http://schemas.microsoft.com/office/drawing/2014/main" id="{36A5B904-41DD-9E43-BBB7-3C409A9DF0BC}"/>
                  </a:ext>
                </a:extLst>
              </p14:cNvPr>
              <p14:cNvContentPartPr/>
              <p14:nvPr/>
            </p14:nvContentPartPr>
            <p14:xfrm>
              <a:off x="5330838" y="4512750"/>
              <a:ext cx="166680" cy="360"/>
            </p14:xfrm>
          </p:contentPart>
        </mc:Choice>
        <mc:Fallback xmlns="">
          <p:pic>
            <p:nvPicPr>
              <p:cNvPr id="15" name="Tinta 14">
                <a:extLst>
                  <a:ext uri="{FF2B5EF4-FFF2-40B4-BE49-F238E27FC236}">
                    <a16:creationId xmlns:a16="http://schemas.microsoft.com/office/drawing/2014/main" id="{36A5B904-41DD-9E43-BBB7-3C409A9DF0BC}"/>
                  </a:ext>
                </a:extLst>
              </p:cNvPr>
              <p:cNvPicPr/>
              <p:nvPr/>
            </p:nvPicPr>
            <p:blipFill>
              <a:blip r:embed="rId12"/>
              <a:stretch>
                <a:fillRect/>
              </a:stretch>
            </p:blipFill>
            <p:spPr>
              <a:xfrm>
                <a:off x="5276838" y="4405110"/>
                <a:ext cx="274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Tinta 16">
                <a:extLst>
                  <a:ext uri="{FF2B5EF4-FFF2-40B4-BE49-F238E27FC236}">
                    <a16:creationId xmlns:a16="http://schemas.microsoft.com/office/drawing/2014/main" id="{305E4A95-A832-C04E-9046-F41140ED469B}"/>
                  </a:ext>
                </a:extLst>
              </p14:cNvPr>
              <p14:cNvContentPartPr/>
              <p14:nvPr/>
            </p14:nvContentPartPr>
            <p14:xfrm>
              <a:off x="5244798" y="5941230"/>
              <a:ext cx="244800" cy="9360"/>
            </p14:xfrm>
          </p:contentPart>
        </mc:Choice>
        <mc:Fallback xmlns="">
          <p:pic>
            <p:nvPicPr>
              <p:cNvPr id="17" name="Tinta 16">
                <a:extLst>
                  <a:ext uri="{FF2B5EF4-FFF2-40B4-BE49-F238E27FC236}">
                    <a16:creationId xmlns:a16="http://schemas.microsoft.com/office/drawing/2014/main" id="{305E4A95-A832-C04E-9046-F41140ED469B}"/>
                  </a:ext>
                </a:extLst>
              </p:cNvPr>
              <p:cNvPicPr/>
              <p:nvPr/>
            </p:nvPicPr>
            <p:blipFill>
              <a:blip r:embed="rId14"/>
              <a:stretch>
                <a:fillRect/>
              </a:stretch>
            </p:blipFill>
            <p:spPr>
              <a:xfrm>
                <a:off x="5191158" y="5833590"/>
                <a:ext cx="352440" cy="225000"/>
              </a:xfrm>
              <a:prstGeom prst="rect">
                <a:avLst/>
              </a:prstGeom>
            </p:spPr>
          </p:pic>
        </mc:Fallback>
      </mc:AlternateContent>
    </p:spTree>
    <p:extLst>
      <p:ext uri="{BB962C8B-B14F-4D97-AF65-F5344CB8AC3E}">
        <p14:creationId xmlns:p14="http://schemas.microsoft.com/office/powerpoint/2010/main" val="3904222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ítulo 1">
            <a:extLst>
              <a:ext uri="{FF2B5EF4-FFF2-40B4-BE49-F238E27FC236}">
                <a16:creationId xmlns:a16="http://schemas.microsoft.com/office/drawing/2014/main" id="{099A9F34-0617-F84C-9D9A-9EDEBC0D39ED}"/>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dirty="0" err="1">
                <a:solidFill>
                  <a:schemeClr val="bg1"/>
                </a:solidFill>
                <a:latin typeface="+mj-lt"/>
                <a:ea typeface="+mj-ea"/>
                <a:cs typeface="+mj-cs"/>
              </a:rPr>
              <a:t>Herramientas</a:t>
            </a:r>
            <a:r>
              <a:rPr lang="en-US" sz="3800" kern="1200" dirty="0">
                <a:solidFill>
                  <a:schemeClr val="bg1"/>
                </a:solidFill>
                <a:latin typeface="+mj-lt"/>
                <a:ea typeface="+mj-ea"/>
                <a:cs typeface="+mj-cs"/>
              </a:rPr>
              <a:t>:</a:t>
            </a:r>
          </a:p>
        </p:txBody>
      </p:sp>
      <p:cxnSp>
        <p:nvCxnSpPr>
          <p:cNvPr id="31" name="Straight Connector 27">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CaixaDeTexto 4">
            <a:extLst>
              <a:ext uri="{FF2B5EF4-FFF2-40B4-BE49-F238E27FC236}">
                <a16:creationId xmlns:a16="http://schemas.microsoft.com/office/drawing/2014/main" id="{9E61FA34-C075-1B49-95AE-425BB9C0AFB2}"/>
              </a:ext>
            </a:extLst>
          </p:cNvPr>
          <p:cNvSpPr txBox="1"/>
          <p:nvPr/>
        </p:nvSpPr>
        <p:spPr>
          <a:xfrm>
            <a:off x="897769" y="1909192"/>
            <a:ext cx="4586513" cy="364771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a:solidFill>
                  <a:schemeClr val="bg1"/>
                </a:solidFill>
              </a:rPr>
              <a:t>Hash lists</a:t>
            </a:r>
          </a:p>
          <a:p>
            <a:pPr indent="-228600">
              <a:lnSpc>
                <a:spcPct val="90000"/>
              </a:lnSpc>
              <a:spcAft>
                <a:spcPts val="600"/>
              </a:spcAft>
              <a:buFont typeface="Arial" panose="020B0604020202020204" pitchFamily="34" charset="0"/>
              <a:buChar char="•"/>
            </a:pPr>
            <a:r>
              <a:rPr lang="en-US" sz="2000" dirty="0">
                <a:solidFill>
                  <a:schemeClr val="bg1"/>
                </a:solidFill>
              </a:rPr>
              <a:t>Reports</a:t>
            </a:r>
          </a:p>
          <a:p>
            <a:pPr indent="-228600">
              <a:lnSpc>
                <a:spcPct val="90000"/>
              </a:lnSpc>
              <a:spcAft>
                <a:spcPts val="600"/>
              </a:spcAft>
              <a:buFont typeface="Arial" panose="020B0604020202020204" pitchFamily="34" charset="0"/>
              <a:buChar char="•"/>
            </a:pPr>
            <a:r>
              <a:rPr lang="en-US" sz="2000" dirty="0">
                <a:solidFill>
                  <a:schemeClr val="bg1"/>
                </a:solidFill>
              </a:rPr>
              <a:t>Photo DNA</a:t>
            </a:r>
          </a:p>
          <a:p>
            <a:pPr indent="-228600">
              <a:lnSpc>
                <a:spcPct val="90000"/>
              </a:lnSpc>
              <a:spcAft>
                <a:spcPts val="600"/>
              </a:spcAft>
              <a:buFont typeface="Arial" panose="020B0604020202020204" pitchFamily="34" charset="0"/>
              <a:buChar char="•"/>
            </a:pPr>
            <a:r>
              <a:rPr lang="en-US" sz="2000" dirty="0">
                <a:solidFill>
                  <a:schemeClr val="bg1"/>
                </a:solidFill>
              </a:rPr>
              <a:t>Classifiers </a:t>
            </a:r>
          </a:p>
          <a:p>
            <a:pPr indent="-228600">
              <a:lnSpc>
                <a:spcPct val="90000"/>
              </a:lnSpc>
              <a:spcAft>
                <a:spcPts val="600"/>
              </a:spcAft>
              <a:buFont typeface="Arial" panose="020B0604020202020204" pitchFamily="34" charset="0"/>
              <a:buChar char="•"/>
            </a:pPr>
            <a:r>
              <a:rPr lang="en-US" sz="2000" dirty="0" err="1">
                <a:solidFill>
                  <a:schemeClr val="bg1"/>
                </a:solidFill>
              </a:rPr>
              <a:t>Moderadores</a:t>
            </a:r>
            <a:endParaRPr lang="en-US" sz="2000" dirty="0">
              <a:solidFill>
                <a:schemeClr val="bg1"/>
              </a:solidFill>
            </a:endParaRPr>
          </a:p>
        </p:txBody>
      </p:sp>
      <p:pic>
        <p:nvPicPr>
          <p:cNvPr id="9" name="Imagem 8" descr="Interface gráfica do usuário, Texto, Aplicativo, Email&#10;&#10;Descrição gerada automaticamente">
            <a:extLst>
              <a:ext uri="{FF2B5EF4-FFF2-40B4-BE49-F238E27FC236}">
                <a16:creationId xmlns:a16="http://schemas.microsoft.com/office/drawing/2014/main" id="{C9CFE33C-2A87-E343-9F70-8C31A1125674}"/>
              </a:ext>
            </a:extLst>
          </p:cNvPr>
          <p:cNvPicPr>
            <a:picLocks noChangeAspect="1"/>
          </p:cNvPicPr>
          <p:nvPr/>
        </p:nvPicPr>
        <p:blipFill rotWithShape="1">
          <a:blip r:embed="rId2"/>
          <a:srcRect r="-3" b="7026"/>
          <a:stretch/>
        </p:blipFill>
        <p:spPr>
          <a:xfrm>
            <a:off x="6525453" y="1"/>
            <a:ext cx="5666547" cy="3398024"/>
          </a:xfrm>
          <a:prstGeom prst="rect">
            <a:avLst/>
          </a:prstGeom>
        </p:spPr>
      </p:pic>
      <p:cxnSp>
        <p:nvCxnSpPr>
          <p:cNvPr id="30" name="Straight Connector 29">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Espaço Reservado para Conteúdo 6" descr="Texto&#10;&#10;Descrição gerada automaticamente">
            <a:extLst>
              <a:ext uri="{FF2B5EF4-FFF2-40B4-BE49-F238E27FC236}">
                <a16:creationId xmlns:a16="http://schemas.microsoft.com/office/drawing/2014/main" id="{1CE84404-F21E-F44A-BD94-0875A5582947}"/>
              </a:ext>
            </a:extLst>
          </p:cNvPr>
          <p:cNvPicPr>
            <a:picLocks noGrp="1" noChangeAspect="1"/>
          </p:cNvPicPr>
          <p:nvPr>
            <p:ph idx="1"/>
          </p:nvPr>
        </p:nvPicPr>
        <p:blipFill rotWithShape="1">
          <a:blip r:embed="rId3"/>
          <a:srcRect r="-2" b="10348"/>
          <a:stretch/>
        </p:blipFill>
        <p:spPr>
          <a:xfrm>
            <a:off x="6522277" y="3398024"/>
            <a:ext cx="5669723" cy="3469076"/>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Tinta 10">
                <a:extLst>
                  <a:ext uri="{FF2B5EF4-FFF2-40B4-BE49-F238E27FC236}">
                    <a16:creationId xmlns:a16="http://schemas.microsoft.com/office/drawing/2014/main" id="{93303FBA-DE95-D944-9247-505152AA7DC4}"/>
                  </a:ext>
                </a:extLst>
              </p14:cNvPr>
              <p14:cNvContentPartPr/>
              <p14:nvPr/>
            </p14:nvContentPartPr>
            <p14:xfrm>
              <a:off x="8233807" y="1392050"/>
              <a:ext cx="402120" cy="9720"/>
            </p14:xfrm>
          </p:contentPart>
        </mc:Choice>
        <mc:Fallback xmlns="">
          <p:pic>
            <p:nvPicPr>
              <p:cNvPr id="11" name="Tinta 10">
                <a:extLst>
                  <a:ext uri="{FF2B5EF4-FFF2-40B4-BE49-F238E27FC236}">
                    <a16:creationId xmlns:a16="http://schemas.microsoft.com/office/drawing/2014/main" id="{93303FBA-DE95-D944-9247-505152AA7DC4}"/>
                  </a:ext>
                </a:extLst>
              </p:cNvPr>
              <p:cNvPicPr/>
              <p:nvPr/>
            </p:nvPicPr>
            <p:blipFill>
              <a:blip r:embed="rId5"/>
              <a:stretch>
                <a:fillRect/>
              </a:stretch>
            </p:blipFill>
            <p:spPr>
              <a:xfrm>
                <a:off x="8180167" y="1284410"/>
                <a:ext cx="50976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Tinta 11">
                <a:extLst>
                  <a:ext uri="{FF2B5EF4-FFF2-40B4-BE49-F238E27FC236}">
                    <a16:creationId xmlns:a16="http://schemas.microsoft.com/office/drawing/2014/main" id="{54AE4F30-D9DF-004A-91CD-F6234FFCA55B}"/>
                  </a:ext>
                </a:extLst>
              </p14:cNvPr>
              <p14:cNvContentPartPr/>
              <p14:nvPr/>
            </p14:nvContentPartPr>
            <p14:xfrm>
              <a:off x="10797399" y="3951580"/>
              <a:ext cx="246240" cy="360"/>
            </p14:xfrm>
          </p:contentPart>
        </mc:Choice>
        <mc:Fallback xmlns="">
          <p:pic>
            <p:nvPicPr>
              <p:cNvPr id="12" name="Tinta 11">
                <a:extLst>
                  <a:ext uri="{FF2B5EF4-FFF2-40B4-BE49-F238E27FC236}">
                    <a16:creationId xmlns:a16="http://schemas.microsoft.com/office/drawing/2014/main" id="{54AE4F30-D9DF-004A-91CD-F6234FFCA55B}"/>
                  </a:ext>
                </a:extLst>
              </p:cNvPr>
              <p:cNvPicPr/>
              <p:nvPr/>
            </p:nvPicPr>
            <p:blipFill>
              <a:blip r:embed="rId7"/>
              <a:stretch>
                <a:fillRect/>
              </a:stretch>
            </p:blipFill>
            <p:spPr>
              <a:xfrm>
                <a:off x="10743399" y="3843940"/>
                <a:ext cx="3538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Tinta 12">
                <a:extLst>
                  <a:ext uri="{FF2B5EF4-FFF2-40B4-BE49-F238E27FC236}">
                    <a16:creationId xmlns:a16="http://schemas.microsoft.com/office/drawing/2014/main" id="{F5FA9D4A-7BFF-BD43-813C-EF13EFC3ECE6}"/>
                  </a:ext>
                </a:extLst>
              </p14:cNvPr>
              <p14:cNvContentPartPr/>
              <p14:nvPr/>
            </p14:nvContentPartPr>
            <p14:xfrm>
              <a:off x="8024679" y="4083700"/>
              <a:ext cx="781560" cy="20160"/>
            </p14:xfrm>
          </p:contentPart>
        </mc:Choice>
        <mc:Fallback xmlns="">
          <p:pic>
            <p:nvPicPr>
              <p:cNvPr id="13" name="Tinta 12">
                <a:extLst>
                  <a:ext uri="{FF2B5EF4-FFF2-40B4-BE49-F238E27FC236}">
                    <a16:creationId xmlns:a16="http://schemas.microsoft.com/office/drawing/2014/main" id="{F5FA9D4A-7BFF-BD43-813C-EF13EFC3ECE6}"/>
                  </a:ext>
                </a:extLst>
              </p:cNvPr>
              <p:cNvPicPr/>
              <p:nvPr/>
            </p:nvPicPr>
            <p:blipFill>
              <a:blip r:embed="rId9"/>
              <a:stretch>
                <a:fillRect/>
              </a:stretch>
            </p:blipFill>
            <p:spPr>
              <a:xfrm>
                <a:off x="7971039" y="3975700"/>
                <a:ext cx="88920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Tinta 14">
                <a:extLst>
                  <a:ext uri="{FF2B5EF4-FFF2-40B4-BE49-F238E27FC236}">
                    <a16:creationId xmlns:a16="http://schemas.microsoft.com/office/drawing/2014/main" id="{55C48EEC-AF5F-3F4E-B2FF-92A97856132B}"/>
                  </a:ext>
                </a:extLst>
              </p14:cNvPr>
              <p14:cNvContentPartPr/>
              <p14:nvPr/>
            </p14:nvContentPartPr>
            <p14:xfrm>
              <a:off x="10570976" y="3790950"/>
              <a:ext cx="647280" cy="11520"/>
            </p14:xfrm>
          </p:contentPart>
        </mc:Choice>
        <mc:Fallback xmlns="">
          <p:pic>
            <p:nvPicPr>
              <p:cNvPr id="15" name="Tinta 14">
                <a:extLst>
                  <a:ext uri="{FF2B5EF4-FFF2-40B4-BE49-F238E27FC236}">
                    <a16:creationId xmlns:a16="http://schemas.microsoft.com/office/drawing/2014/main" id="{55C48EEC-AF5F-3F4E-B2FF-92A97856132B}"/>
                  </a:ext>
                </a:extLst>
              </p:cNvPr>
              <p:cNvPicPr/>
              <p:nvPr/>
            </p:nvPicPr>
            <p:blipFill>
              <a:blip r:embed="rId11"/>
              <a:stretch>
                <a:fillRect/>
              </a:stretch>
            </p:blipFill>
            <p:spPr>
              <a:xfrm>
                <a:off x="10517336" y="3682950"/>
                <a:ext cx="75492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7" name="Tinta 26">
                <a:extLst>
                  <a:ext uri="{FF2B5EF4-FFF2-40B4-BE49-F238E27FC236}">
                    <a16:creationId xmlns:a16="http://schemas.microsoft.com/office/drawing/2014/main" id="{A2B32372-E921-3A4A-8222-F11E7F8DBEA7}"/>
                  </a:ext>
                </a:extLst>
              </p14:cNvPr>
              <p14:cNvContentPartPr/>
              <p14:nvPr/>
            </p14:nvContentPartPr>
            <p14:xfrm>
              <a:off x="7334576" y="3937470"/>
              <a:ext cx="1717920" cy="30240"/>
            </p14:xfrm>
          </p:contentPart>
        </mc:Choice>
        <mc:Fallback xmlns="">
          <p:pic>
            <p:nvPicPr>
              <p:cNvPr id="27" name="Tinta 26">
                <a:extLst>
                  <a:ext uri="{FF2B5EF4-FFF2-40B4-BE49-F238E27FC236}">
                    <a16:creationId xmlns:a16="http://schemas.microsoft.com/office/drawing/2014/main" id="{A2B32372-E921-3A4A-8222-F11E7F8DBEA7}"/>
                  </a:ext>
                </a:extLst>
              </p:cNvPr>
              <p:cNvPicPr/>
              <p:nvPr/>
            </p:nvPicPr>
            <p:blipFill>
              <a:blip r:embed="rId13"/>
              <a:stretch>
                <a:fillRect/>
              </a:stretch>
            </p:blipFill>
            <p:spPr>
              <a:xfrm>
                <a:off x="7280936" y="3829470"/>
                <a:ext cx="182556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4" name="Tinta 33">
                <a:extLst>
                  <a:ext uri="{FF2B5EF4-FFF2-40B4-BE49-F238E27FC236}">
                    <a16:creationId xmlns:a16="http://schemas.microsoft.com/office/drawing/2014/main" id="{E8B65B7F-AD91-8041-8B33-42A13CCE7A53}"/>
                  </a:ext>
                </a:extLst>
              </p14:cNvPr>
              <p14:cNvContentPartPr/>
              <p14:nvPr/>
            </p14:nvContentPartPr>
            <p14:xfrm>
              <a:off x="10237976" y="5825482"/>
              <a:ext cx="918720" cy="43560"/>
            </p14:xfrm>
          </p:contentPart>
        </mc:Choice>
        <mc:Fallback xmlns="">
          <p:pic>
            <p:nvPicPr>
              <p:cNvPr id="34" name="Tinta 33">
                <a:extLst>
                  <a:ext uri="{FF2B5EF4-FFF2-40B4-BE49-F238E27FC236}">
                    <a16:creationId xmlns:a16="http://schemas.microsoft.com/office/drawing/2014/main" id="{E8B65B7F-AD91-8041-8B33-42A13CCE7A53}"/>
                  </a:ext>
                </a:extLst>
              </p:cNvPr>
              <p:cNvPicPr/>
              <p:nvPr/>
            </p:nvPicPr>
            <p:blipFill>
              <a:blip r:embed="rId15"/>
              <a:stretch>
                <a:fillRect/>
              </a:stretch>
            </p:blipFill>
            <p:spPr>
              <a:xfrm>
                <a:off x="10183976" y="5717482"/>
                <a:ext cx="102636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5" name="Tinta 34">
                <a:extLst>
                  <a:ext uri="{FF2B5EF4-FFF2-40B4-BE49-F238E27FC236}">
                    <a16:creationId xmlns:a16="http://schemas.microsoft.com/office/drawing/2014/main" id="{19383293-B146-E345-8C2C-62A0E982AB45}"/>
                  </a:ext>
                </a:extLst>
              </p14:cNvPr>
              <p14:cNvContentPartPr/>
              <p14:nvPr/>
            </p14:nvContentPartPr>
            <p14:xfrm>
              <a:off x="7331336" y="5990002"/>
              <a:ext cx="936000" cy="5760"/>
            </p14:xfrm>
          </p:contentPart>
        </mc:Choice>
        <mc:Fallback xmlns="">
          <p:pic>
            <p:nvPicPr>
              <p:cNvPr id="35" name="Tinta 34">
                <a:extLst>
                  <a:ext uri="{FF2B5EF4-FFF2-40B4-BE49-F238E27FC236}">
                    <a16:creationId xmlns:a16="http://schemas.microsoft.com/office/drawing/2014/main" id="{19383293-B146-E345-8C2C-62A0E982AB45}"/>
                  </a:ext>
                </a:extLst>
              </p:cNvPr>
              <p:cNvPicPr/>
              <p:nvPr/>
            </p:nvPicPr>
            <p:blipFill>
              <a:blip r:embed="rId17"/>
              <a:stretch>
                <a:fillRect/>
              </a:stretch>
            </p:blipFill>
            <p:spPr>
              <a:xfrm>
                <a:off x="7277696" y="5882362"/>
                <a:ext cx="104364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9" name="Tinta 38">
                <a:extLst>
                  <a:ext uri="{FF2B5EF4-FFF2-40B4-BE49-F238E27FC236}">
                    <a16:creationId xmlns:a16="http://schemas.microsoft.com/office/drawing/2014/main" id="{2F329166-3D3B-844C-B7E3-F467839C9FA6}"/>
                  </a:ext>
                </a:extLst>
              </p14:cNvPr>
              <p14:cNvContentPartPr/>
              <p14:nvPr/>
            </p14:nvContentPartPr>
            <p14:xfrm>
              <a:off x="8752616" y="5514082"/>
              <a:ext cx="2642040" cy="73440"/>
            </p14:xfrm>
          </p:contentPart>
        </mc:Choice>
        <mc:Fallback xmlns="">
          <p:pic>
            <p:nvPicPr>
              <p:cNvPr id="39" name="Tinta 38">
                <a:extLst>
                  <a:ext uri="{FF2B5EF4-FFF2-40B4-BE49-F238E27FC236}">
                    <a16:creationId xmlns:a16="http://schemas.microsoft.com/office/drawing/2014/main" id="{2F329166-3D3B-844C-B7E3-F467839C9FA6}"/>
                  </a:ext>
                </a:extLst>
              </p:cNvPr>
              <p:cNvPicPr/>
              <p:nvPr/>
            </p:nvPicPr>
            <p:blipFill>
              <a:blip r:embed="rId19"/>
              <a:stretch>
                <a:fillRect/>
              </a:stretch>
            </p:blipFill>
            <p:spPr>
              <a:xfrm>
                <a:off x="8698616" y="5406442"/>
                <a:ext cx="2749680"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0" name="Tinta 39">
                <a:extLst>
                  <a:ext uri="{FF2B5EF4-FFF2-40B4-BE49-F238E27FC236}">
                    <a16:creationId xmlns:a16="http://schemas.microsoft.com/office/drawing/2014/main" id="{42200599-F2A5-6441-B48C-0EC924502996}"/>
                  </a:ext>
                </a:extLst>
              </p14:cNvPr>
              <p14:cNvContentPartPr/>
              <p14:nvPr/>
            </p14:nvContentPartPr>
            <p14:xfrm>
              <a:off x="7221176" y="5683642"/>
              <a:ext cx="1111680" cy="43560"/>
            </p14:xfrm>
          </p:contentPart>
        </mc:Choice>
        <mc:Fallback xmlns="">
          <p:pic>
            <p:nvPicPr>
              <p:cNvPr id="40" name="Tinta 39">
                <a:extLst>
                  <a:ext uri="{FF2B5EF4-FFF2-40B4-BE49-F238E27FC236}">
                    <a16:creationId xmlns:a16="http://schemas.microsoft.com/office/drawing/2014/main" id="{42200599-F2A5-6441-B48C-0EC924502996}"/>
                  </a:ext>
                </a:extLst>
              </p:cNvPr>
              <p:cNvPicPr/>
              <p:nvPr/>
            </p:nvPicPr>
            <p:blipFill>
              <a:blip r:embed="rId21"/>
              <a:stretch>
                <a:fillRect/>
              </a:stretch>
            </p:blipFill>
            <p:spPr>
              <a:xfrm>
                <a:off x="7167176" y="5576002"/>
                <a:ext cx="1219320" cy="259200"/>
              </a:xfrm>
              <a:prstGeom prst="rect">
                <a:avLst/>
              </a:prstGeom>
            </p:spPr>
          </p:pic>
        </mc:Fallback>
      </mc:AlternateContent>
      <p:grpSp>
        <p:nvGrpSpPr>
          <p:cNvPr id="47" name="Agrupar 46">
            <a:extLst>
              <a:ext uri="{FF2B5EF4-FFF2-40B4-BE49-F238E27FC236}">
                <a16:creationId xmlns:a16="http://schemas.microsoft.com/office/drawing/2014/main" id="{8A3DBC75-9D78-4B49-BAAF-957B812B215C}"/>
              </a:ext>
            </a:extLst>
          </p:cNvPr>
          <p:cNvGrpSpPr/>
          <p:nvPr/>
        </p:nvGrpSpPr>
        <p:grpSpPr>
          <a:xfrm>
            <a:off x="9668456" y="5431642"/>
            <a:ext cx="929160" cy="223920"/>
            <a:chOff x="9668456" y="5431642"/>
            <a:chExt cx="929160" cy="223920"/>
          </a:xfrm>
        </p:grpSpPr>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41" name="Tinta 40">
                  <a:extLst>
                    <a:ext uri="{FF2B5EF4-FFF2-40B4-BE49-F238E27FC236}">
                      <a16:creationId xmlns:a16="http://schemas.microsoft.com/office/drawing/2014/main" id="{CE873FD5-3C91-6847-BAAB-4E94FF7AE761}"/>
                    </a:ext>
                  </a:extLst>
                </p14:cNvPr>
                <p14:cNvContentPartPr/>
                <p14:nvPr/>
              </p14:nvContentPartPr>
              <p14:xfrm>
                <a:off x="9731816" y="5620642"/>
                <a:ext cx="826920" cy="25920"/>
              </p14:xfrm>
            </p:contentPart>
          </mc:Choice>
          <mc:Fallback xmlns="">
            <p:pic>
              <p:nvPicPr>
                <p:cNvPr id="41" name="Tinta 40">
                  <a:extLst>
                    <a:ext uri="{FF2B5EF4-FFF2-40B4-BE49-F238E27FC236}">
                      <a16:creationId xmlns:a16="http://schemas.microsoft.com/office/drawing/2014/main" id="{CE873FD5-3C91-6847-BAAB-4E94FF7AE761}"/>
                    </a:ext>
                  </a:extLst>
                </p:cNvPr>
                <p:cNvPicPr/>
                <p:nvPr/>
              </p:nvPicPr>
              <p:blipFill>
                <a:blip r:embed="rId23"/>
                <a:stretch>
                  <a:fillRect/>
                </a:stretch>
              </p:blipFill>
              <p:spPr>
                <a:xfrm>
                  <a:off x="9713816" y="5602642"/>
                  <a:ext cx="862560" cy="61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42" name="Tinta 41">
                  <a:extLst>
                    <a:ext uri="{FF2B5EF4-FFF2-40B4-BE49-F238E27FC236}">
                      <a16:creationId xmlns:a16="http://schemas.microsoft.com/office/drawing/2014/main" id="{62966D2E-B310-C54C-8EB1-B8E576E821DD}"/>
                    </a:ext>
                  </a:extLst>
                </p14:cNvPr>
                <p14:cNvContentPartPr/>
                <p14:nvPr/>
              </p14:nvContentPartPr>
              <p14:xfrm>
                <a:off x="9668456" y="5439202"/>
                <a:ext cx="14400" cy="172800"/>
              </p14:xfrm>
            </p:contentPart>
          </mc:Choice>
          <mc:Fallback xmlns="">
            <p:pic>
              <p:nvPicPr>
                <p:cNvPr id="42" name="Tinta 41">
                  <a:extLst>
                    <a:ext uri="{FF2B5EF4-FFF2-40B4-BE49-F238E27FC236}">
                      <a16:creationId xmlns:a16="http://schemas.microsoft.com/office/drawing/2014/main" id="{62966D2E-B310-C54C-8EB1-B8E576E821DD}"/>
                    </a:ext>
                  </a:extLst>
                </p:cNvPr>
                <p:cNvPicPr/>
                <p:nvPr/>
              </p:nvPicPr>
              <p:blipFill>
                <a:blip r:embed="rId25"/>
                <a:stretch>
                  <a:fillRect/>
                </a:stretch>
              </p:blipFill>
              <p:spPr>
                <a:xfrm>
                  <a:off x="9650816" y="5421562"/>
                  <a:ext cx="50040" cy="208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45" name="Tinta 44">
                  <a:extLst>
                    <a:ext uri="{FF2B5EF4-FFF2-40B4-BE49-F238E27FC236}">
                      <a16:creationId xmlns:a16="http://schemas.microsoft.com/office/drawing/2014/main" id="{D06F6361-548A-0E47-B618-79947C63B6EF}"/>
                    </a:ext>
                  </a:extLst>
                </p14:cNvPr>
                <p14:cNvContentPartPr/>
                <p14:nvPr/>
              </p14:nvContentPartPr>
              <p14:xfrm>
                <a:off x="9690416" y="5431642"/>
                <a:ext cx="897480" cy="20880"/>
              </p14:xfrm>
            </p:contentPart>
          </mc:Choice>
          <mc:Fallback xmlns="">
            <p:pic>
              <p:nvPicPr>
                <p:cNvPr id="45" name="Tinta 44">
                  <a:extLst>
                    <a:ext uri="{FF2B5EF4-FFF2-40B4-BE49-F238E27FC236}">
                      <a16:creationId xmlns:a16="http://schemas.microsoft.com/office/drawing/2014/main" id="{D06F6361-548A-0E47-B618-79947C63B6EF}"/>
                    </a:ext>
                  </a:extLst>
                </p:cNvPr>
                <p:cNvPicPr/>
                <p:nvPr/>
              </p:nvPicPr>
              <p:blipFill>
                <a:blip r:embed="rId27"/>
                <a:stretch>
                  <a:fillRect/>
                </a:stretch>
              </p:blipFill>
              <p:spPr>
                <a:xfrm>
                  <a:off x="9672776" y="5413642"/>
                  <a:ext cx="933120" cy="56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46" name="Tinta 45">
                  <a:extLst>
                    <a:ext uri="{FF2B5EF4-FFF2-40B4-BE49-F238E27FC236}">
                      <a16:creationId xmlns:a16="http://schemas.microsoft.com/office/drawing/2014/main" id="{BFDC816C-DD19-B943-B580-1AE7D91AD7C0}"/>
                    </a:ext>
                  </a:extLst>
                </p14:cNvPr>
                <p14:cNvContentPartPr/>
                <p14:nvPr/>
              </p14:nvContentPartPr>
              <p14:xfrm>
                <a:off x="10516256" y="5459722"/>
                <a:ext cx="81360" cy="195840"/>
              </p14:xfrm>
            </p:contentPart>
          </mc:Choice>
          <mc:Fallback xmlns="">
            <p:pic>
              <p:nvPicPr>
                <p:cNvPr id="46" name="Tinta 45">
                  <a:extLst>
                    <a:ext uri="{FF2B5EF4-FFF2-40B4-BE49-F238E27FC236}">
                      <a16:creationId xmlns:a16="http://schemas.microsoft.com/office/drawing/2014/main" id="{BFDC816C-DD19-B943-B580-1AE7D91AD7C0}"/>
                    </a:ext>
                  </a:extLst>
                </p:cNvPr>
                <p:cNvPicPr/>
                <p:nvPr/>
              </p:nvPicPr>
              <p:blipFill>
                <a:blip r:embed="rId29"/>
                <a:stretch>
                  <a:fillRect/>
                </a:stretch>
              </p:blipFill>
              <p:spPr>
                <a:xfrm>
                  <a:off x="10498616" y="5442082"/>
                  <a:ext cx="117000" cy="231480"/>
                </a:xfrm>
                <a:prstGeom prst="rect">
                  <a:avLst/>
                </a:prstGeom>
              </p:spPr>
            </p:pic>
          </mc:Fallback>
        </mc:AlternateContent>
      </p:grpSp>
    </p:spTree>
    <p:extLst>
      <p:ext uri="{BB962C8B-B14F-4D97-AF65-F5344CB8AC3E}">
        <p14:creationId xmlns:p14="http://schemas.microsoft.com/office/powerpoint/2010/main" val="791113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m 6" descr="Interface gráfica do usuário, Aplicativo&#10;&#10;Descrição gerada automaticamente">
            <a:extLst>
              <a:ext uri="{FF2B5EF4-FFF2-40B4-BE49-F238E27FC236}">
                <a16:creationId xmlns:a16="http://schemas.microsoft.com/office/drawing/2014/main" id="{E76242F5-EEAD-7C43-8BEF-EED848CBDB83}"/>
              </a:ext>
            </a:extLst>
          </p:cNvPr>
          <p:cNvPicPr>
            <a:picLocks noChangeAspect="1"/>
          </p:cNvPicPr>
          <p:nvPr/>
        </p:nvPicPr>
        <p:blipFill rotWithShape="1">
          <a:blip r:embed="rId2"/>
          <a:srcRect l="5796" r="7497" b="1"/>
          <a:stretch/>
        </p:blipFill>
        <p:spPr>
          <a:xfrm>
            <a:off x="4869319" y="633551"/>
            <a:ext cx="7959990" cy="5806520"/>
          </a:xfrm>
          <a:prstGeom prst="rect">
            <a:avLst/>
          </a:prstGeom>
        </p:spPr>
      </p:pic>
      <p:pic>
        <p:nvPicPr>
          <p:cNvPr id="5" name="Espaço Reservado para Conteúdo 4" descr="Interface gráfica do usuário, Texto, Site&#10;&#10;Descrição gerada automaticamente">
            <a:extLst>
              <a:ext uri="{FF2B5EF4-FFF2-40B4-BE49-F238E27FC236}">
                <a16:creationId xmlns:a16="http://schemas.microsoft.com/office/drawing/2014/main" id="{BFFD5907-EC0B-EE40-9C1C-0D25B9CDDF96}"/>
              </a:ext>
            </a:extLst>
          </p:cNvPr>
          <p:cNvPicPr>
            <a:picLocks noGrp="1" noChangeAspect="1"/>
          </p:cNvPicPr>
          <p:nvPr>
            <p:ph idx="1"/>
          </p:nvPr>
        </p:nvPicPr>
        <p:blipFill rotWithShape="1">
          <a:blip r:embed="rId3"/>
          <a:srcRect t="8020" b="3047"/>
          <a:stretch/>
        </p:blipFill>
        <p:spPr>
          <a:xfrm>
            <a:off x="-1" y="10"/>
            <a:ext cx="12192000" cy="6857990"/>
          </a:xfrm>
          <a:custGeom>
            <a:avLst/>
            <a:gdLst/>
            <a:ahLst/>
            <a:cxnLst/>
            <a:rect l="l" t="t" r="r" b="b"/>
            <a:pathLst>
              <a:path w="12192000" h="6858000">
                <a:moveTo>
                  <a:pt x="10767920" y="0"/>
                </a:moveTo>
                <a:lnTo>
                  <a:pt x="12192000" y="0"/>
                </a:lnTo>
                <a:lnTo>
                  <a:pt x="12192000" y="927417"/>
                </a:lnTo>
                <a:lnTo>
                  <a:pt x="12082763" y="823269"/>
                </a:lnTo>
                <a:cubicBezTo>
                  <a:pt x="11719580" y="493176"/>
                  <a:pt x="11300738" y="223239"/>
                  <a:pt x="10841978" y="29200"/>
                </a:cubicBezTo>
                <a:close/>
                <a:moveTo>
                  <a:pt x="6012882" y="0"/>
                </a:moveTo>
                <a:lnTo>
                  <a:pt x="7504417" y="0"/>
                </a:lnTo>
                <a:lnTo>
                  <a:pt x="7430359" y="29200"/>
                </a:lnTo>
                <a:cubicBezTo>
                  <a:pt x="5857467" y="694478"/>
                  <a:pt x="4753816" y="2251936"/>
                  <a:pt x="4753816" y="4067166"/>
                </a:cubicBezTo>
                <a:cubicBezTo>
                  <a:pt x="4753816" y="5126051"/>
                  <a:pt x="5129364" y="6097221"/>
                  <a:pt x="5754532" y="6854750"/>
                </a:cubicBezTo>
                <a:lnTo>
                  <a:pt x="5757486" y="6858000"/>
                </a:lnTo>
                <a:lnTo>
                  <a:pt x="4830677" y="6858000"/>
                </a:lnTo>
                <a:lnTo>
                  <a:pt x="4745134" y="6724465"/>
                </a:lnTo>
                <a:cubicBezTo>
                  <a:pt x="4274836" y="5949876"/>
                  <a:pt x="4004010" y="5040579"/>
                  <a:pt x="4004010" y="4067979"/>
                </a:cubicBezTo>
                <a:cubicBezTo>
                  <a:pt x="4004010" y="2476453"/>
                  <a:pt x="4729195" y="1054430"/>
                  <a:pt x="5866922" y="114788"/>
                </a:cubicBezTo>
                <a:close/>
                <a:moveTo>
                  <a:pt x="0" y="0"/>
                </a:moveTo>
                <a:lnTo>
                  <a:pt x="4336230" y="0"/>
                </a:lnTo>
                <a:lnTo>
                  <a:pt x="4279837" y="65151"/>
                </a:lnTo>
                <a:cubicBezTo>
                  <a:pt x="3384436" y="1150943"/>
                  <a:pt x="2846555" y="2542953"/>
                  <a:pt x="2846555" y="4060687"/>
                </a:cubicBezTo>
                <a:cubicBezTo>
                  <a:pt x="2846555" y="5036374"/>
                  <a:pt x="3068843" y="5960103"/>
                  <a:pt x="3465501" y="6783922"/>
                </a:cubicBezTo>
                <a:lnTo>
                  <a:pt x="3503413" y="6858000"/>
                </a:lnTo>
                <a:lnTo>
                  <a:pt x="0" y="6858000"/>
                </a:lnTo>
                <a:close/>
              </a:path>
            </a:pathLst>
          </a:custGeom>
        </p:spPr>
      </p:pic>
      <p:sp>
        <p:nvSpPr>
          <p:cNvPr id="26" name="Freeform 95">
            <a:extLst>
              <a:ext uri="{FF2B5EF4-FFF2-40B4-BE49-F238E27FC236}">
                <a16:creationId xmlns:a16="http://schemas.microsoft.com/office/drawing/2014/main" id="{5EFCEEFE-DD72-4E23-A203-092AB1A62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46555" y="-18287"/>
            <a:ext cx="9373908" cy="6920069"/>
          </a:xfrm>
          <a:custGeom>
            <a:avLst/>
            <a:gdLst>
              <a:gd name="connsiteX0" fmla="*/ 9363722 w 9373908"/>
              <a:gd name="connsiteY0" fmla="*/ 0 h 6920069"/>
              <a:gd name="connsiteX1" fmla="*/ 9373908 w 9373908"/>
              <a:gd name="connsiteY1" fmla="*/ 0 h 6920069"/>
              <a:gd name="connsiteX2" fmla="*/ 9373908 w 9373908"/>
              <a:gd name="connsiteY2" fmla="*/ 8011 h 6920069"/>
              <a:gd name="connsiteX3" fmla="*/ 4704244 w 9373908"/>
              <a:gd name="connsiteY3" fmla="*/ 0 h 6920069"/>
              <a:gd name="connsiteX4" fmla="*/ 7874983 w 9373908"/>
              <a:gd name="connsiteY4" fmla="*/ 0 h 6920069"/>
              <a:gd name="connsiteX5" fmla="*/ 7995423 w 9373908"/>
              <a:gd name="connsiteY5" fmla="*/ 47488 h 6920069"/>
              <a:gd name="connsiteX6" fmla="*/ 9236208 w 9373908"/>
              <a:gd name="connsiteY6" fmla="*/ 841557 h 6920069"/>
              <a:gd name="connsiteX7" fmla="*/ 9373908 w 9373908"/>
              <a:gd name="connsiteY7" fmla="*/ 972842 h 6920069"/>
              <a:gd name="connsiteX8" fmla="*/ 9373908 w 9373908"/>
              <a:gd name="connsiteY8" fmla="*/ 6920069 h 6920069"/>
              <a:gd name="connsiteX9" fmla="*/ 2950722 w 9373908"/>
              <a:gd name="connsiteY9" fmla="*/ 6920069 h 6920069"/>
              <a:gd name="connsiteX10" fmla="*/ 2907977 w 9373908"/>
              <a:gd name="connsiteY10" fmla="*/ 6873037 h 6920069"/>
              <a:gd name="connsiteX11" fmla="*/ 1907260 w 9373908"/>
              <a:gd name="connsiteY11" fmla="*/ 4085454 h 6920069"/>
              <a:gd name="connsiteX12" fmla="*/ 4583804 w 9373908"/>
              <a:gd name="connsiteY12" fmla="*/ 47488 h 6920069"/>
              <a:gd name="connsiteX13" fmla="*/ 1505505 w 9373908"/>
              <a:gd name="connsiteY13" fmla="*/ 0 h 6920069"/>
              <a:gd name="connsiteX14" fmla="*/ 3189581 w 9373908"/>
              <a:gd name="connsiteY14" fmla="*/ 0 h 6920069"/>
              <a:gd name="connsiteX15" fmla="*/ 3020368 w 9373908"/>
              <a:gd name="connsiteY15" fmla="*/ 133076 h 6920069"/>
              <a:gd name="connsiteX16" fmla="*/ 1157455 w 9373908"/>
              <a:gd name="connsiteY16" fmla="*/ 4086267 h 6920069"/>
              <a:gd name="connsiteX17" fmla="*/ 1898579 w 9373908"/>
              <a:gd name="connsiteY17" fmla="*/ 6742753 h 6920069"/>
              <a:gd name="connsiteX18" fmla="*/ 2012168 w 9373908"/>
              <a:gd name="connsiteY18" fmla="*/ 6920069 h 6920069"/>
              <a:gd name="connsiteX19" fmla="*/ 679265 w 9373908"/>
              <a:gd name="connsiteY19" fmla="*/ 6920069 h 6920069"/>
              <a:gd name="connsiteX20" fmla="*/ 618946 w 9373908"/>
              <a:gd name="connsiteY20" fmla="*/ 6802210 h 6920069"/>
              <a:gd name="connsiteX21" fmla="*/ 0 w 9373908"/>
              <a:gd name="connsiteY21" fmla="*/ 4078975 h 6920069"/>
              <a:gd name="connsiteX22" fmla="*/ 1433282 w 9373908"/>
              <a:gd name="connsiteY22" fmla="*/ 83440 h 692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73908" h="6920069">
                <a:moveTo>
                  <a:pt x="9363722" y="0"/>
                </a:moveTo>
                <a:lnTo>
                  <a:pt x="9373908" y="0"/>
                </a:lnTo>
                <a:lnTo>
                  <a:pt x="9373908" y="8011"/>
                </a:lnTo>
                <a:close/>
                <a:moveTo>
                  <a:pt x="4704244" y="0"/>
                </a:moveTo>
                <a:lnTo>
                  <a:pt x="7874983" y="0"/>
                </a:lnTo>
                <a:lnTo>
                  <a:pt x="7995423" y="47488"/>
                </a:lnTo>
                <a:cubicBezTo>
                  <a:pt x="8454183" y="241528"/>
                  <a:pt x="8873025" y="511464"/>
                  <a:pt x="9236208" y="841557"/>
                </a:cubicBezTo>
                <a:lnTo>
                  <a:pt x="9373908" y="972842"/>
                </a:lnTo>
                <a:lnTo>
                  <a:pt x="9373908" y="6920069"/>
                </a:lnTo>
                <a:lnTo>
                  <a:pt x="2950722" y="6920069"/>
                </a:lnTo>
                <a:lnTo>
                  <a:pt x="2907977" y="6873037"/>
                </a:lnTo>
                <a:cubicBezTo>
                  <a:pt x="2282808" y="6115509"/>
                  <a:pt x="1907260" y="5144339"/>
                  <a:pt x="1907260" y="4085454"/>
                </a:cubicBezTo>
                <a:cubicBezTo>
                  <a:pt x="1907260" y="2270224"/>
                  <a:pt x="3010912" y="712766"/>
                  <a:pt x="4583804" y="47488"/>
                </a:cubicBezTo>
                <a:close/>
                <a:moveTo>
                  <a:pt x="1505505" y="0"/>
                </a:moveTo>
                <a:lnTo>
                  <a:pt x="3189581" y="0"/>
                </a:lnTo>
                <a:lnTo>
                  <a:pt x="3020368" y="133076"/>
                </a:lnTo>
                <a:cubicBezTo>
                  <a:pt x="1882640" y="1072718"/>
                  <a:pt x="1157455" y="2494741"/>
                  <a:pt x="1157455" y="4086267"/>
                </a:cubicBezTo>
                <a:cubicBezTo>
                  <a:pt x="1157455" y="5058867"/>
                  <a:pt x="1428281" y="5968164"/>
                  <a:pt x="1898579" y="6742753"/>
                </a:cubicBezTo>
                <a:lnTo>
                  <a:pt x="2012168" y="6920069"/>
                </a:lnTo>
                <a:lnTo>
                  <a:pt x="679265" y="6920069"/>
                </a:lnTo>
                <a:lnTo>
                  <a:pt x="618946" y="6802210"/>
                </a:lnTo>
                <a:cubicBezTo>
                  <a:pt x="222288" y="5978391"/>
                  <a:pt x="0" y="5054662"/>
                  <a:pt x="0" y="4078975"/>
                </a:cubicBezTo>
                <a:cubicBezTo>
                  <a:pt x="0" y="2561242"/>
                  <a:pt x="537881" y="1169231"/>
                  <a:pt x="1433282" y="83440"/>
                </a:cubicBezTo>
                <a:close/>
              </a:path>
            </a:pathLst>
          </a:custGeom>
          <a:noFill/>
          <a:ln w="603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5">
            <a:extLst>
              <a:ext uri="{FF2B5EF4-FFF2-40B4-BE49-F238E27FC236}">
                <a16:creationId xmlns:a16="http://schemas.microsoft.com/office/drawing/2014/main" id="{2A73F40A-89D3-430B-96F3-4FFB3CCF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lumMod val="85000"/>
              <a:lumOff val="15000"/>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white"/>
              </a:buClr>
              <a:buSzPct val="100000"/>
              <a:buFont typeface="Arial"/>
              <a:buNone/>
              <a:tabLst/>
              <a:defRPr/>
            </a:pPr>
            <a:endParaRPr kumimoji="0" lang="en-US" sz="1600" b="0" i="0" u="none" strike="noStrike" kern="1200" cap="all"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E7CF0C88-F2C1-EA49-A25D-EAF45F905DA8}"/>
              </a:ext>
            </a:extLst>
          </p:cNvPr>
          <p:cNvSpPr>
            <a:spLocks noGrp="1"/>
          </p:cNvSpPr>
          <p:nvPr>
            <p:ph type="title"/>
          </p:nvPr>
        </p:nvSpPr>
        <p:spPr>
          <a:xfrm>
            <a:off x="455379" y="-1143450"/>
            <a:ext cx="4351040" cy="2286899"/>
          </a:xfrm>
        </p:spPr>
        <p:txBody>
          <a:bodyPr vert="horz" lIns="91440" tIns="45720" rIns="91440" bIns="45720" rtlCol="0" anchor="b">
            <a:normAutofit/>
          </a:bodyPr>
          <a:lstStyle/>
          <a:p>
            <a:r>
              <a:rPr lang="en-US" sz="3600" kern="1200" dirty="0">
                <a:solidFill>
                  <a:schemeClr val="tx1"/>
                </a:solidFill>
                <a:latin typeface="+mj-lt"/>
                <a:ea typeface="+mj-ea"/>
                <a:cs typeface="+mj-cs"/>
              </a:rPr>
              <a:t>Arachnid and the Darknet:</a:t>
            </a:r>
          </a:p>
        </p:txBody>
      </p:sp>
    </p:spTree>
    <p:extLst>
      <p:ext uri="{BB962C8B-B14F-4D97-AF65-F5344CB8AC3E}">
        <p14:creationId xmlns:p14="http://schemas.microsoft.com/office/powerpoint/2010/main" val="4089458041"/>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33">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ço Reservado para Conteúdo 4" descr="Interface gráfica do usuário&#10;&#10;Descrição gerada automaticamente">
            <a:extLst>
              <a:ext uri="{FF2B5EF4-FFF2-40B4-BE49-F238E27FC236}">
                <a16:creationId xmlns:a16="http://schemas.microsoft.com/office/drawing/2014/main" id="{B725C2C7-697A-8D41-88AC-AC96B90C5236}"/>
              </a:ext>
            </a:extLst>
          </p:cNvPr>
          <p:cNvPicPr>
            <a:picLocks noChangeAspect="1"/>
          </p:cNvPicPr>
          <p:nvPr/>
        </p:nvPicPr>
        <p:blipFill rotWithShape="1">
          <a:blip r:embed="rId2"/>
          <a:srcRect t="20964" r="-2"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Espaço Reservado para Conteúdo 6" descr="Interface gráfica do usuário, Texto, Aplicativo, Email&#10;&#10;Descrição gerada automaticamente">
            <a:extLst>
              <a:ext uri="{FF2B5EF4-FFF2-40B4-BE49-F238E27FC236}">
                <a16:creationId xmlns:a16="http://schemas.microsoft.com/office/drawing/2014/main" id="{DC277609-3304-6D4A-A218-78D53A683B51}"/>
              </a:ext>
            </a:extLst>
          </p:cNvPr>
          <p:cNvPicPr>
            <a:picLocks noGrp="1" noChangeAspect="1"/>
          </p:cNvPicPr>
          <p:nvPr>
            <p:ph idx="1"/>
          </p:nvPr>
        </p:nvPicPr>
        <p:blipFill rotWithShape="1">
          <a:blip r:embed="rId3"/>
          <a:srcRect l="628"/>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6" name="Freeform: Shape 35">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8" name="Freeform: Shape 37">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5CF25886-D064-814E-A27E-1695673350ED}"/>
              </a:ext>
            </a:extLst>
          </p:cNvPr>
          <p:cNvSpPr>
            <a:spLocks noGrp="1"/>
          </p:cNvSpPr>
          <p:nvPr>
            <p:ph type="title"/>
          </p:nvPr>
        </p:nvSpPr>
        <p:spPr>
          <a:xfrm>
            <a:off x="438912" y="1524659"/>
            <a:ext cx="5019074" cy="2774088"/>
          </a:xfrm>
        </p:spPr>
        <p:txBody>
          <a:bodyPr vert="horz" lIns="91440" tIns="45720" rIns="91440" bIns="45720" rtlCol="0" anchor="b">
            <a:normAutofit/>
          </a:bodyPr>
          <a:lstStyle/>
          <a:p>
            <a:r>
              <a:rPr lang="en-US" sz="5400" kern="1200">
                <a:solidFill>
                  <a:schemeClr val="tx1"/>
                </a:solidFill>
                <a:latin typeface="+mj-lt"/>
                <a:ea typeface="+mj-ea"/>
                <a:cs typeface="+mj-cs"/>
              </a:rPr>
              <a:t>Clasificación de imágenes:</a:t>
            </a:r>
          </a:p>
        </p:txBody>
      </p:sp>
      <p:sp>
        <p:nvSpPr>
          <p:cNvPr id="40" name="Rectangle 39">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42" name="Rectangle 41">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326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descr="Interface gráfica do usuário, Texto, Aplicativo, Teams&#10;&#10;Descrição gerada automaticamente">
            <a:extLst>
              <a:ext uri="{FF2B5EF4-FFF2-40B4-BE49-F238E27FC236}">
                <a16:creationId xmlns:a16="http://schemas.microsoft.com/office/drawing/2014/main" id="{A50F78A5-F200-E948-B2B3-36CBC386C8EF}"/>
              </a:ext>
            </a:extLst>
          </p:cNvPr>
          <p:cNvPicPr>
            <a:picLocks noChangeAspect="1"/>
          </p:cNvPicPr>
          <p:nvPr/>
        </p:nvPicPr>
        <p:blipFill rotWithShape="1">
          <a:blip r:embed="rId2"/>
          <a:srcRect r="13334" b="1"/>
          <a:stretch/>
        </p:blipFill>
        <p:spPr>
          <a:xfrm>
            <a:off x="1589951" y="1044363"/>
            <a:ext cx="9630666" cy="5417250"/>
          </a:xfrm>
          <a:prstGeom prst="rect">
            <a:avLst/>
          </a:prstGeom>
          <a:ln w="28575">
            <a:solidFill>
              <a:schemeClr val="bg1"/>
            </a:solidFill>
          </a:ln>
        </p:spPr>
      </p:pic>
      <p:sp>
        <p:nvSpPr>
          <p:cNvPr id="26"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8"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0" name="Oval 29">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CaixaDeTexto 4">
            <a:extLst>
              <a:ext uri="{FF2B5EF4-FFF2-40B4-BE49-F238E27FC236}">
                <a16:creationId xmlns:a16="http://schemas.microsoft.com/office/drawing/2014/main" id="{0A3D34F6-61B1-AF49-A850-5D162F874E94}"/>
              </a:ext>
            </a:extLst>
          </p:cNvPr>
          <p:cNvSpPr txBox="1"/>
          <p:nvPr/>
        </p:nvSpPr>
        <p:spPr>
          <a:xfrm>
            <a:off x="1194063" y="211721"/>
            <a:ext cx="7666892" cy="369332"/>
          </a:xfrm>
          <a:prstGeom prst="rect">
            <a:avLst/>
          </a:prstGeom>
          <a:noFill/>
        </p:spPr>
        <p:txBody>
          <a:bodyPr wrap="square" rtlCol="0">
            <a:spAutoFit/>
          </a:bodyPr>
          <a:lstStyle/>
          <a:p>
            <a:r>
              <a:rPr lang="es-ES_tradnl" dirty="0"/>
              <a:t>E</a:t>
            </a:r>
          </a:p>
        </p:txBody>
      </p:sp>
      <p:sp>
        <p:nvSpPr>
          <p:cNvPr id="6" name="CaixaDeTexto 5">
            <a:extLst>
              <a:ext uri="{FF2B5EF4-FFF2-40B4-BE49-F238E27FC236}">
                <a16:creationId xmlns:a16="http://schemas.microsoft.com/office/drawing/2014/main" id="{F8AA448F-ADA8-9C46-A683-B071A2400BB3}"/>
              </a:ext>
            </a:extLst>
          </p:cNvPr>
          <p:cNvSpPr txBox="1"/>
          <p:nvPr/>
        </p:nvSpPr>
        <p:spPr>
          <a:xfrm>
            <a:off x="294893" y="52222"/>
            <a:ext cx="9465231" cy="954107"/>
          </a:xfrm>
          <a:prstGeom prst="rect">
            <a:avLst/>
          </a:prstGeom>
          <a:noFill/>
        </p:spPr>
        <p:txBody>
          <a:bodyPr wrap="square" rtlCol="0">
            <a:spAutoFit/>
          </a:bodyPr>
          <a:lstStyle/>
          <a:p>
            <a:r>
              <a:rPr lang="es-ES_tradnl" sz="2800" dirty="0">
                <a:solidFill>
                  <a:schemeClr val="bg1"/>
                </a:solidFill>
              </a:rPr>
              <a:t>Estudio de caso (IWF 2020; Septiembre/Diciembre): Imágenes producidas con hermanos</a:t>
            </a:r>
          </a:p>
        </p:txBody>
      </p:sp>
      <mc:AlternateContent xmlns:mc="http://schemas.openxmlformats.org/markup-compatibility/2006" xmlns:p14="http://schemas.microsoft.com/office/powerpoint/2010/main">
        <mc:Choice Requires="p14">
          <p:contentPart p14:bwMode="auto" r:id="rId3">
            <p14:nvContentPartPr>
              <p14:cNvPr id="7" name="Tinta 6">
                <a:extLst>
                  <a:ext uri="{FF2B5EF4-FFF2-40B4-BE49-F238E27FC236}">
                    <a16:creationId xmlns:a16="http://schemas.microsoft.com/office/drawing/2014/main" id="{984CD3CC-2FF6-7C4F-92A4-4813D7E796BC}"/>
                  </a:ext>
                </a:extLst>
              </p14:cNvPr>
              <p14:cNvContentPartPr/>
              <p14:nvPr/>
            </p14:nvContentPartPr>
            <p14:xfrm>
              <a:off x="4590111" y="2753862"/>
              <a:ext cx="614520" cy="360"/>
            </p14:xfrm>
          </p:contentPart>
        </mc:Choice>
        <mc:Fallback xmlns="">
          <p:pic>
            <p:nvPicPr>
              <p:cNvPr id="7" name="Tinta 6">
                <a:extLst>
                  <a:ext uri="{FF2B5EF4-FFF2-40B4-BE49-F238E27FC236}">
                    <a16:creationId xmlns:a16="http://schemas.microsoft.com/office/drawing/2014/main" id="{984CD3CC-2FF6-7C4F-92A4-4813D7E796BC}"/>
                  </a:ext>
                </a:extLst>
              </p:cNvPr>
              <p:cNvPicPr/>
              <p:nvPr/>
            </p:nvPicPr>
            <p:blipFill>
              <a:blip r:embed="rId4"/>
              <a:stretch>
                <a:fillRect/>
              </a:stretch>
            </p:blipFill>
            <p:spPr>
              <a:xfrm>
                <a:off x="4536471" y="2645862"/>
                <a:ext cx="7221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Tinta 7">
                <a:extLst>
                  <a:ext uri="{FF2B5EF4-FFF2-40B4-BE49-F238E27FC236}">
                    <a16:creationId xmlns:a16="http://schemas.microsoft.com/office/drawing/2014/main" id="{A6F2D4C0-A94D-9145-AC4A-808BD2C07307}"/>
                  </a:ext>
                </a:extLst>
              </p14:cNvPr>
              <p14:cNvContentPartPr/>
              <p14:nvPr/>
            </p14:nvContentPartPr>
            <p14:xfrm>
              <a:off x="2444871" y="2362542"/>
              <a:ext cx="642600" cy="34920"/>
            </p14:xfrm>
          </p:contentPart>
        </mc:Choice>
        <mc:Fallback xmlns="">
          <p:pic>
            <p:nvPicPr>
              <p:cNvPr id="8" name="Tinta 7">
                <a:extLst>
                  <a:ext uri="{FF2B5EF4-FFF2-40B4-BE49-F238E27FC236}">
                    <a16:creationId xmlns:a16="http://schemas.microsoft.com/office/drawing/2014/main" id="{A6F2D4C0-A94D-9145-AC4A-808BD2C07307}"/>
                  </a:ext>
                </a:extLst>
              </p:cNvPr>
              <p:cNvPicPr/>
              <p:nvPr/>
            </p:nvPicPr>
            <p:blipFill>
              <a:blip r:embed="rId6"/>
              <a:stretch>
                <a:fillRect/>
              </a:stretch>
            </p:blipFill>
            <p:spPr>
              <a:xfrm>
                <a:off x="2390871" y="2254542"/>
                <a:ext cx="75024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Tinta 9">
                <a:extLst>
                  <a:ext uri="{FF2B5EF4-FFF2-40B4-BE49-F238E27FC236}">
                    <a16:creationId xmlns:a16="http://schemas.microsoft.com/office/drawing/2014/main" id="{E3E4A6F3-D569-DC4E-8F5E-D50A3BE723CE}"/>
                  </a:ext>
                </a:extLst>
              </p14:cNvPr>
              <p14:cNvContentPartPr/>
              <p14:nvPr/>
            </p14:nvContentPartPr>
            <p14:xfrm>
              <a:off x="2335791" y="2015502"/>
              <a:ext cx="1074600" cy="360"/>
            </p14:xfrm>
          </p:contentPart>
        </mc:Choice>
        <mc:Fallback xmlns="">
          <p:pic>
            <p:nvPicPr>
              <p:cNvPr id="10" name="Tinta 9">
                <a:extLst>
                  <a:ext uri="{FF2B5EF4-FFF2-40B4-BE49-F238E27FC236}">
                    <a16:creationId xmlns:a16="http://schemas.microsoft.com/office/drawing/2014/main" id="{E3E4A6F3-D569-DC4E-8F5E-D50A3BE723CE}"/>
                  </a:ext>
                </a:extLst>
              </p:cNvPr>
              <p:cNvPicPr/>
              <p:nvPr/>
            </p:nvPicPr>
            <p:blipFill>
              <a:blip r:embed="rId8"/>
              <a:stretch>
                <a:fillRect/>
              </a:stretch>
            </p:blipFill>
            <p:spPr>
              <a:xfrm>
                <a:off x="2282151" y="1907502"/>
                <a:ext cx="11822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Tinta 15">
                <a:extLst>
                  <a:ext uri="{FF2B5EF4-FFF2-40B4-BE49-F238E27FC236}">
                    <a16:creationId xmlns:a16="http://schemas.microsoft.com/office/drawing/2014/main" id="{DA2F72F5-700A-B54E-92D6-4B2E6317CAC7}"/>
                  </a:ext>
                </a:extLst>
              </p14:cNvPr>
              <p14:cNvContentPartPr/>
              <p14:nvPr/>
            </p14:nvContentPartPr>
            <p14:xfrm>
              <a:off x="3610911" y="1694382"/>
              <a:ext cx="909360" cy="34920"/>
            </p14:xfrm>
          </p:contentPart>
        </mc:Choice>
        <mc:Fallback xmlns="">
          <p:pic>
            <p:nvPicPr>
              <p:cNvPr id="16" name="Tinta 15">
                <a:extLst>
                  <a:ext uri="{FF2B5EF4-FFF2-40B4-BE49-F238E27FC236}">
                    <a16:creationId xmlns:a16="http://schemas.microsoft.com/office/drawing/2014/main" id="{DA2F72F5-700A-B54E-92D6-4B2E6317CAC7}"/>
                  </a:ext>
                </a:extLst>
              </p:cNvPr>
              <p:cNvPicPr/>
              <p:nvPr/>
            </p:nvPicPr>
            <p:blipFill>
              <a:blip r:embed="rId10"/>
              <a:stretch>
                <a:fillRect/>
              </a:stretch>
            </p:blipFill>
            <p:spPr>
              <a:xfrm>
                <a:off x="3556911" y="1586742"/>
                <a:ext cx="101700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Tinta 16">
                <a:extLst>
                  <a:ext uri="{FF2B5EF4-FFF2-40B4-BE49-F238E27FC236}">
                    <a16:creationId xmlns:a16="http://schemas.microsoft.com/office/drawing/2014/main" id="{3794582B-DF1B-B540-9ED0-422151ABBE11}"/>
                  </a:ext>
                </a:extLst>
              </p14:cNvPr>
              <p14:cNvContentPartPr/>
              <p14:nvPr/>
            </p14:nvContentPartPr>
            <p14:xfrm>
              <a:off x="7783671" y="4768782"/>
              <a:ext cx="1289880" cy="360"/>
            </p14:xfrm>
          </p:contentPart>
        </mc:Choice>
        <mc:Fallback xmlns="">
          <p:pic>
            <p:nvPicPr>
              <p:cNvPr id="17" name="Tinta 16">
                <a:extLst>
                  <a:ext uri="{FF2B5EF4-FFF2-40B4-BE49-F238E27FC236}">
                    <a16:creationId xmlns:a16="http://schemas.microsoft.com/office/drawing/2014/main" id="{3794582B-DF1B-B540-9ED0-422151ABBE11}"/>
                  </a:ext>
                </a:extLst>
              </p:cNvPr>
              <p:cNvPicPr/>
              <p:nvPr/>
            </p:nvPicPr>
            <p:blipFill>
              <a:blip r:embed="rId12"/>
              <a:stretch>
                <a:fillRect/>
              </a:stretch>
            </p:blipFill>
            <p:spPr>
              <a:xfrm>
                <a:off x="7729671" y="4661142"/>
                <a:ext cx="13975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Tinta 17">
                <a:extLst>
                  <a:ext uri="{FF2B5EF4-FFF2-40B4-BE49-F238E27FC236}">
                    <a16:creationId xmlns:a16="http://schemas.microsoft.com/office/drawing/2014/main" id="{2980AC16-1462-0648-A85C-5EAC2A654618}"/>
                  </a:ext>
                </a:extLst>
              </p14:cNvPr>
              <p14:cNvContentPartPr/>
              <p14:nvPr/>
            </p14:nvContentPartPr>
            <p14:xfrm>
              <a:off x="1734231" y="5802702"/>
              <a:ext cx="3949560" cy="120600"/>
            </p14:xfrm>
          </p:contentPart>
        </mc:Choice>
        <mc:Fallback xmlns="">
          <p:pic>
            <p:nvPicPr>
              <p:cNvPr id="18" name="Tinta 17">
                <a:extLst>
                  <a:ext uri="{FF2B5EF4-FFF2-40B4-BE49-F238E27FC236}">
                    <a16:creationId xmlns:a16="http://schemas.microsoft.com/office/drawing/2014/main" id="{2980AC16-1462-0648-A85C-5EAC2A654618}"/>
                  </a:ext>
                </a:extLst>
              </p:cNvPr>
              <p:cNvPicPr/>
              <p:nvPr/>
            </p:nvPicPr>
            <p:blipFill>
              <a:blip r:embed="rId14"/>
              <a:stretch>
                <a:fillRect/>
              </a:stretch>
            </p:blipFill>
            <p:spPr>
              <a:xfrm>
                <a:off x="1680591" y="5694702"/>
                <a:ext cx="4057200" cy="336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Tinta 18">
                <a:extLst>
                  <a:ext uri="{FF2B5EF4-FFF2-40B4-BE49-F238E27FC236}">
                    <a16:creationId xmlns:a16="http://schemas.microsoft.com/office/drawing/2014/main" id="{932A61F8-7D66-0F49-9B56-20FBA4C7F62F}"/>
                  </a:ext>
                </a:extLst>
              </p14:cNvPr>
              <p14:cNvContentPartPr/>
              <p14:nvPr/>
            </p14:nvContentPartPr>
            <p14:xfrm>
              <a:off x="7229271" y="5850582"/>
              <a:ext cx="1474920" cy="8640"/>
            </p14:xfrm>
          </p:contentPart>
        </mc:Choice>
        <mc:Fallback xmlns="">
          <p:pic>
            <p:nvPicPr>
              <p:cNvPr id="19" name="Tinta 18">
                <a:extLst>
                  <a:ext uri="{FF2B5EF4-FFF2-40B4-BE49-F238E27FC236}">
                    <a16:creationId xmlns:a16="http://schemas.microsoft.com/office/drawing/2014/main" id="{932A61F8-7D66-0F49-9B56-20FBA4C7F62F}"/>
                  </a:ext>
                </a:extLst>
              </p:cNvPr>
              <p:cNvPicPr/>
              <p:nvPr/>
            </p:nvPicPr>
            <p:blipFill>
              <a:blip r:embed="rId16"/>
              <a:stretch>
                <a:fillRect/>
              </a:stretch>
            </p:blipFill>
            <p:spPr>
              <a:xfrm>
                <a:off x="7175271" y="5742582"/>
                <a:ext cx="158256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Tinta 20">
                <a:extLst>
                  <a:ext uri="{FF2B5EF4-FFF2-40B4-BE49-F238E27FC236}">
                    <a16:creationId xmlns:a16="http://schemas.microsoft.com/office/drawing/2014/main" id="{933D234B-4F16-2146-8124-A8560BDDDBC5}"/>
                  </a:ext>
                </a:extLst>
              </p14:cNvPr>
              <p14:cNvContentPartPr/>
              <p14:nvPr/>
            </p14:nvContentPartPr>
            <p14:xfrm>
              <a:off x="9306471" y="5843022"/>
              <a:ext cx="1950480" cy="19800"/>
            </p14:xfrm>
          </p:contentPart>
        </mc:Choice>
        <mc:Fallback xmlns="">
          <p:pic>
            <p:nvPicPr>
              <p:cNvPr id="21" name="Tinta 20">
                <a:extLst>
                  <a:ext uri="{FF2B5EF4-FFF2-40B4-BE49-F238E27FC236}">
                    <a16:creationId xmlns:a16="http://schemas.microsoft.com/office/drawing/2014/main" id="{933D234B-4F16-2146-8124-A8560BDDDBC5}"/>
                  </a:ext>
                </a:extLst>
              </p:cNvPr>
              <p:cNvPicPr/>
              <p:nvPr/>
            </p:nvPicPr>
            <p:blipFill>
              <a:blip r:embed="rId18"/>
              <a:stretch>
                <a:fillRect/>
              </a:stretch>
            </p:blipFill>
            <p:spPr>
              <a:xfrm>
                <a:off x="9252831" y="5735022"/>
                <a:ext cx="205812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Tinta 22">
                <a:extLst>
                  <a:ext uri="{FF2B5EF4-FFF2-40B4-BE49-F238E27FC236}">
                    <a16:creationId xmlns:a16="http://schemas.microsoft.com/office/drawing/2014/main" id="{836AC09E-7D32-9448-A021-F71BE1610016}"/>
                  </a:ext>
                </a:extLst>
              </p14:cNvPr>
              <p14:cNvContentPartPr/>
              <p14:nvPr/>
            </p14:nvContentPartPr>
            <p14:xfrm>
              <a:off x="1705071" y="6136062"/>
              <a:ext cx="553320" cy="5760"/>
            </p14:xfrm>
          </p:contentPart>
        </mc:Choice>
        <mc:Fallback xmlns="">
          <p:pic>
            <p:nvPicPr>
              <p:cNvPr id="23" name="Tinta 22">
                <a:extLst>
                  <a:ext uri="{FF2B5EF4-FFF2-40B4-BE49-F238E27FC236}">
                    <a16:creationId xmlns:a16="http://schemas.microsoft.com/office/drawing/2014/main" id="{836AC09E-7D32-9448-A021-F71BE1610016}"/>
                  </a:ext>
                </a:extLst>
              </p:cNvPr>
              <p:cNvPicPr/>
              <p:nvPr/>
            </p:nvPicPr>
            <p:blipFill>
              <a:blip r:embed="rId20"/>
              <a:stretch>
                <a:fillRect/>
              </a:stretch>
            </p:blipFill>
            <p:spPr>
              <a:xfrm>
                <a:off x="1651431" y="6028062"/>
                <a:ext cx="660960" cy="221400"/>
              </a:xfrm>
              <a:prstGeom prst="rect">
                <a:avLst/>
              </a:prstGeom>
            </p:spPr>
          </p:pic>
        </mc:Fallback>
      </mc:AlternateContent>
    </p:spTree>
    <p:extLst>
      <p:ext uri="{BB962C8B-B14F-4D97-AF65-F5344CB8AC3E}">
        <p14:creationId xmlns:p14="http://schemas.microsoft.com/office/powerpoint/2010/main" val="3924351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EF679C-1333-8248-B4F0-0542F56582B6}"/>
              </a:ext>
            </a:extLst>
          </p:cNvPr>
          <p:cNvSpPr>
            <a:spLocks noGrp="1"/>
          </p:cNvSpPr>
          <p:nvPr>
            <p:ph type="title"/>
          </p:nvPr>
        </p:nvSpPr>
        <p:spPr>
          <a:xfrm>
            <a:off x="950742" y="30478"/>
            <a:ext cx="10515600" cy="1325563"/>
          </a:xfrm>
        </p:spPr>
        <p:txBody>
          <a:bodyPr/>
          <a:lstStyle/>
          <a:p>
            <a:r>
              <a:rPr lang="es-ES_tradnl" b="1" dirty="0">
                <a:solidFill>
                  <a:schemeClr val="bg1"/>
                </a:solidFill>
              </a:rPr>
              <a:t>Extorsión sexual e imágenes auto producidas</a:t>
            </a:r>
          </a:p>
        </p:txBody>
      </p:sp>
      <p:pic>
        <p:nvPicPr>
          <p:cNvPr id="5" name="Espaço Reservado para Conteúdo 4" descr="Interface gráfica do usuário, Texto, Aplicativo&#10;&#10;Descrição gerada automaticamente">
            <a:extLst>
              <a:ext uri="{FF2B5EF4-FFF2-40B4-BE49-F238E27FC236}">
                <a16:creationId xmlns:a16="http://schemas.microsoft.com/office/drawing/2014/main" id="{68D38137-E8D3-0E45-B04E-E050896FDAD7}"/>
              </a:ext>
            </a:extLst>
          </p:cNvPr>
          <p:cNvPicPr>
            <a:picLocks noGrp="1" noChangeAspect="1"/>
          </p:cNvPicPr>
          <p:nvPr>
            <p:ph idx="1"/>
          </p:nvPr>
        </p:nvPicPr>
        <p:blipFill>
          <a:blip r:embed="rId2"/>
          <a:stretch>
            <a:fillRect/>
          </a:stretch>
        </p:blipFill>
        <p:spPr>
          <a:xfrm>
            <a:off x="0" y="1078192"/>
            <a:ext cx="8159262" cy="4326893"/>
          </a:xfrm>
        </p:spPr>
      </p:pic>
      <mc:AlternateContent xmlns:mc="http://schemas.openxmlformats.org/markup-compatibility/2006" xmlns:p14="http://schemas.microsoft.com/office/powerpoint/2010/main">
        <mc:Choice Requires="p14">
          <p:contentPart p14:bwMode="auto" r:id="rId3">
            <p14:nvContentPartPr>
              <p14:cNvPr id="6" name="Tinta 5">
                <a:extLst>
                  <a:ext uri="{FF2B5EF4-FFF2-40B4-BE49-F238E27FC236}">
                    <a16:creationId xmlns:a16="http://schemas.microsoft.com/office/drawing/2014/main" id="{2F94F5E0-C8B2-274D-AF5A-846A35F15309}"/>
                  </a:ext>
                </a:extLst>
              </p14:cNvPr>
              <p14:cNvContentPartPr/>
              <p14:nvPr/>
            </p14:nvContentPartPr>
            <p14:xfrm>
              <a:off x="3663831" y="2606262"/>
              <a:ext cx="1833480" cy="41760"/>
            </p14:xfrm>
          </p:contentPart>
        </mc:Choice>
        <mc:Fallback xmlns="">
          <p:pic>
            <p:nvPicPr>
              <p:cNvPr id="6" name="Tinta 5">
                <a:extLst>
                  <a:ext uri="{FF2B5EF4-FFF2-40B4-BE49-F238E27FC236}">
                    <a16:creationId xmlns:a16="http://schemas.microsoft.com/office/drawing/2014/main" id="{2F94F5E0-C8B2-274D-AF5A-846A35F15309}"/>
                  </a:ext>
                </a:extLst>
              </p:cNvPr>
              <p:cNvPicPr/>
              <p:nvPr/>
            </p:nvPicPr>
            <p:blipFill>
              <a:blip r:embed="rId4"/>
              <a:stretch>
                <a:fillRect/>
              </a:stretch>
            </p:blipFill>
            <p:spPr>
              <a:xfrm>
                <a:off x="3610191" y="2498262"/>
                <a:ext cx="194112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Tinta 7">
                <a:extLst>
                  <a:ext uri="{FF2B5EF4-FFF2-40B4-BE49-F238E27FC236}">
                    <a16:creationId xmlns:a16="http://schemas.microsoft.com/office/drawing/2014/main" id="{1A4F6F7B-03C0-B742-A1BD-C34D0D0395E2}"/>
                  </a:ext>
                </a:extLst>
              </p14:cNvPr>
              <p14:cNvContentPartPr/>
              <p14:nvPr/>
            </p14:nvContentPartPr>
            <p14:xfrm>
              <a:off x="1626591" y="3044022"/>
              <a:ext cx="2894760" cy="86400"/>
            </p14:xfrm>
          </p:contentPart>
        </mc:Choice>
        <mc:Fallback xmlns="">
          <p:pic>
            <p:nvPicPr>
              <p:cNvPr id="8" name="Tinta 7">
                <a:extLst>
                  <a:ext uri="{FF2B5EF4-FFF2-40B4-BE49-F238E27FC236}">
                    <a16:creationId xmlns:a16="http://schemas.microsoft.com/office/drawing/2014/main" id="{1A4F6F7B-03C0-B742-A1BD-C34D0D0395E2}"/>
                  </a:ext>
                </a:extLst>
              </p:cNvPr>
              <p:cNvPicPr/>
              <p:nvPr/>
            </p:nvPicPr>
            <p:blipFill>
              <a:blip r:embed="rId6"/>
              <a:stretch>
                <a:fillRect/>
              </a:stretch>
            </p:blipFill>
            <p:spPr>
              <a:xfrm>
                <a:off x="1572591" y="2936382"/>
                <a:ext cx="3002400" cy="302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Tinta 8">
                <a:extLst>
                  <a:ext uri="{FF2B5EF4-FFF2-40B4-BE49-F238E27FC236}">
                    <a16:creationId xmlns:a16="http://schemas.microsoft.com/office/drawing/2014/main" id="{5DBB5D0A-B3BD-684B-A1DD-F5CF7B2A4F7C}"/>
                  </a:ext>
                </a:extLst>
              </p14:cNvPr>
              <p14:cNvContentPartPr/>
              <p14:nvPr/>
            </p14:nvContentPartPr>
            <p14:xfrm>
              <a:off x="5017791" y="3427062"/>
              <a:ext cx="2306880" cy="75960"/>
            </p14:xfrm>
          </p:contentPart>
        </mc:Choice>
        <mc:Fallback xmlns="">
          <p:pic>
            <p:nvPicPr>
              <p:cNvPr id="9" name="Tinta 8">
                <a:extLst>
                  <a:ext uri="{FF2B5EF4-FFF2-40B4-BE49-F238E27FC236}">
                    <a16:creationId xmlns:a16="http://schemas.microsoft.com/office/drawing/2014/main" id="{5DBB5D0A-B3BD-684B-A1DD-F5CF7B2A4F7C}"/>
                  </a:ext>
                </a:extLst>
              </p:cNvPr>
              <p:cNvPicPr/>
              <p:nvPr/>
            </p:nvPicPr>
            <p:blipFill>
              <a:blip r:embed="rId8"/>
              <a:stretch>
                <a:fillRect/>
              </a:stretch>
            </p:blipFill>
            <p:spPr>
              <a:xfrm>
                <a:off x="4963791" y="3319062"/>
                <a:ext cx="2414520" cy="291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Tinta 9">
                <a:extLst>
                  <a:ext uri="{FF2B5EF4-FFF2-40B4-BE49-F238E27FC236}">
                    <a16:creationId xmlns:a16="http://schemas.microsoft.com/office/drawing/2014/main" id="{C7B50192-37B7-6E42-8497-F091CD33CF6F}"/>
                  </a:ext>
                </a:extLst>
              </p14:cNvPr>
              <p14:cNvContentPartPr/>
              <p14:nvPr/>
            </p14:nvContentPartPr>
            <p14:xfrm>
              <a:off x="330951" y="3675822"/>
              <a:ext cx="971640" cy="24840"/>
            </p14:xfrm>
          </p:contentPart>
        </mc:Choice>
        <mc:Fallback xmlns="">
          <p:pic>
            <p:nvPicPr>
              <p:cNvPr id="10" name="Tinta 9">
                <a:extLst>
                  <a:ext uri="{FF2B5EF4-FFF2-40B4-BE49-F238E27FC236}">
                    <a16:creationId xmlns:a16="http://schemas.microsoft.com/office/drawing/2014/main" id="{C7B50192-37B7-6E42-8497-F091CD33CF6F}"/>
                  </a:ext>
                </a:extLst>
              </p:cNvPr>
              <p:cNvPicPr/>
              <p:nvPr/>
            </p:nvPicPr>
            <p:blipFill>
              <a:blip r:embed="rId10"/>
              <a:stretch>
                <a:fillRect/>
              </a:stretch>
            </p:blipFill>
            <p:spPr>
              <a:xfrm>
                <a:off x="276951" y="3567822"/>
                <a:ext cx="107928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Tinta 10">
                <a:extLst>
                  <a:ext uri="{FF2B5EF4-FFF2-40B4-BE49-F238E27FC236}">
                    <a16:creationId xmlns:a16="http://schemas.microsoft.com/office/drawing/2014/main" id="{89832E7D-69AB-CE4E-8D54-32ACBD6DF4C3}"/>
                  </a:ext>
                </a:extLst>
              </p14:cNvPr>
              <p14:cNvContentPartPr/>
              <p14:nvPr/>
            </p14:nvContentPartPr>
            <p14:xfrm>
              <a:off x="2326071" y="4122942"/>
              <a:ext cx="774360" cy="39600"/>
            </p14:xfrm>
          </p:contentPart>
        </mc:Choice>
        <mc:Fallback xmlns="">
          <p:pic>
            <p:nvPicPr>
              <p:cNvPr id="11" name="Tinta 10">
                <a:extLst>
                  <a:ext uri="{FF2B5EF4-FFF2-40B4-BE49-F238E27FC236}">
                    <a16:creationId xmlns:a16="http://schemas.microsoft.com/office/drawing/2014/main" id="{89832E7D-69AB-CE4E-8D54-32ACBD6DF4C3}"/>
                  </a:ext>
                </a:extLst>
              </p:cNvPr>
              <p:cNvPicPr/>
              <p:nvPr/>
            </p:nvPicPr>
            <p:blipFill>
              <a:blip r:embed="rId12"/>
              <a:stretch>
                <a:fillRect/>
              </a:stretch>
            </p:blipFill>
            <p:spPr>
              <a:xfrm>
                <a:off x="2272071" y="4014942"/>
                <a:ext cx="88200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Tinta 11">
                <a:extLst>
                  <a:ext uri="{FF2B5EF4-FFF2-40B4-BE49-F238E27FC236}">
                    <a16:creationId xmlns:a16="http://schemas.microsoft.com/office/drawing/2014/main" id="{BF4B887E-95B7-9643-8766-B9FEC6946B96}"/>
                  </a:ext>
                </a:extLst>
              </p14:cNvPr>
              <p14:cNvContentPartPr/>
              <p14:nvPr/>
            </p14:nvContentPartPr>
            <p14:xfrm>
              <a:off x="5800791" y="1967982"/>
              <a:ext cx="573480" cy="360"/>
            </p14:xfrm>
          </p:contentPart>
        </mc:Choice>
        <mc:Fallback xmlns="">
          <p:pic>
            <p:nvPicPr>
              <p:cNvPr id="12" name="Tinta 11">
                <a:extLst>
                  <a:ext uri="{FF2B5EF4-FFF2-40B4-BE49-F238E27FC236}">
                    <a16:creationId xmlns:a16="http://schemas.microsoft.com/office/drawing/2014/main" id="{BF4B887E-95B7-9643-8766-B9FEC6946B96}"/>
                  </a:ext>
                </a:extLst>
              </p:cNvPr>
              <p:cNvPicPr/>
              <p:nvPr/>
            </p:nvPicPr>
            <p:blipFill>
              <a:blip r:embed="rId14"/>
              <a:stretch>
                <a:fillRect/>
              </a:stretch>
            </p:blipFill>
            <p:spPr>
              <a:xfrm>
                <a:off x="5747151" y="1859982"/>
                <a:ext cx="6811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Tinta 12">
                <a:extLst>
                  <a:ext uri="{FF2B5EF4-FFF2-40B4-BE49-F238E27FC236}">
                    <a16:creationId xmlns:a16="http://schemas.microsoft.com/office/drawing/2014/main" id="{A9DA3ABF-F026-5F4A-B016-5FB3CB4FE98D}"/>
                  </a:ext>
                </a:extLst>
              </p14:cNvPr>
              <p14:cNvContentPartPr/>
              <p14:nvPr/>
            </p14:nvContentPartPr>
            <p14:xfrm>
              <a:off x="2796591" y="4774182"/>
              <a:ext cx="4176000" cy="101160"/>
            </p14:xfrm>
          </p:contentPart>
        </mc:Choice>
        <mc:Fallback xmlns="">
          <p:pic>
            <p:nvPicPr>
              <p:cNvPr id="13" name="Tinta 12">
                <a:extLst>
                  <a:ext uri="{FF2B5EF4-FFF2-40B4-BE49-F238E27FC236}">
                    <a16:creationId xmlns:a16="http://schemas.microsoft.com/office/drawing/2014/main" id="{A9DA3ABF-F026-5F4A-B016-5FB3CB4FE98D}"/>
                  </a:ext>
                </a:extLst>
              </p:cNvPr>
              <p:cNvPicPr/>
              <p:nvPr/>
            </p:nvPicPr>
            <p:blipFill>
              <a:blip r:embed="rId16"/>
              <a:stretch>
                <a:fillRect/>
              </a:stretch>
            </p:blipFill>
            <p:spPr>
              <a:xfrm>
                <a:off x="2742951" y="4666542"/>
                <a:ext cx="4283640" cy="316800"/>
              </a:xfrm>
              <a:prstGeom prst="rect">
                <a:avLst/>
              </a:prstGeom>
            </p:spPr>
          </p:pic>
        </mc:Fallback>
      </mc:AlternateContent>
      <p:pic>
        <p:nvPicPr>
          <p:cNvPr id="16" name="Imagem 15" descr="Interface gráfica do usuário, Texto, Aplicativo&#10;&#10;Descrição gerada automaticamente">
            <a:extLst>
              <a:ext uri="{FF2B5EF4-FFF2-40B4-BE49-F238E27FC236}">
                <a16:creationId xmlns:a16="http://schemas.microsoft.com/office/drawing/2014/main" id="{649C6FF0-C165-ED42-B620-5C65A8270F91}"/>
              </a:ext>
            </a:extLst>
          </p:cNvPr>
          <p:cNvPicPr>
            <a:picLocks noChangeAspect="1"/>
          </p:cNvPicPr>
          <p:nvPr/>
        </p:nvPicPr>
        <p:blipFill>
          <a:blip r:embed="rId17"/>
          <a:stretch>
            <a:fillRect/>
          </a:stretch>
        </p:blipFill>
        <p:spPr>
          <a:xfrm>
            <a:off x="4934991" y="5464954"/>
            <a:ext cx="7083371" cy="1347421"/>
          </a:xfrm>
          <a:prstGeom prst="rect">
            <a:avLst/>
          </a:prstGeom>
        </p:spPr>
      </p:pic>
      <mc:AlternateContent xmlns:mc="http://schemas.openxmlformats.org/markup-compatibility/2006" xmlns:p14="http://schemas.microsoft.com/office/powerpoint/2010/main">
        <mc:Choice Requires="p14">
          <p:contentPart p14:bwMode="auto" r:id="rId18">
            <p14:nvContentPartPr>
              <p14:cNvPr id="17" name="Tinta 16">
                <a:extLst>
                  <a:ext uri="{FF2B5EF4-FFF2-40B4-BE49-F238E27FC236}">
                    <a16:creationId xmlns:a16="http://schemas.microsoft.com/office/drawing/2014/main" id="{AB4427CA-FF18-AB4C-AD6E-00446E84B1DE}"/>
                  </a:ext>
                </a:extLst>
              </p14:cNvPr>
              <p14:cNvContentPartPr/>
              <p14:nvPr/>
            </p14:nvContentPartPr>
            <p14:xfrm>
              <a:off x="8777991" y="6136062"/>
              <a:ext cx="1172160" cy="35280"/>
            </p14:xfrm>
          </p:contentPart>
        </mc:Choice>
        <mc:Fallback xmlns="">
          <p:pic>
            <p:nvPicPr>
              <p:cNvPr id="17" name="Tinta 16">
                <a:extLst>
                  <a:ext uri="{FF2B5EF4-FFF2-40B4-BE49-F238E27FC236}">
                    <a16:creationId xmlns:a16="http://schemas.microsoft.com/office/drawing/2014/main" id="{AB4427CA-FF18-AB4C-AD6E-00446E84B1DE}"/>
                  </a:ext>
                </a:extLst>
              </p:cNvPr>
              <p:cNvPicPr/>
              <p:nvPr/>
            </p:nvPicPr>
            <p:blipFill>
              <a:blip r:embed="rId19"/>
              <a:stretch>
                <a:fillRect/>
              </a:stretch>
            </p:blipFill>
            <p:spPr>
              <a:xfrm>
                <a:off x="8723991" y="6028422"/>
                <a:ext cx="1279800" cy="250920"/>
              </a:xfrm>
              <a:prstGeom prst="rect">
                <a:avLst/>
              </a:prstGeom>
            </p:spPr>
          </p:pic>
        </mc:Fallback>
      </mc:AlternateContent>
      <p:sp>
        <p:nvSpPr>
          <p:cNvPr id="20" name="CaixaDeTexto 19">
            <a:extLst>
              <a:ext uri="{FF2B5EF4-FFF2-40B4-BE49-F238E27FC236}">
                <a16:creationId xmlns:a16="http://schemas.microsoft.com/office/drawing/2014/main" id="{74527D89-D47A-674A-BD7F-373A8A87BE3B}"/>
              </a:ext>
            </a:extLst>
          </p:cNvPr>
          <p:cNvSpPr txBox="1"/>
          <p:nvPr/>
        </p:nvSpPr>
        <p:spPr>
          <a:xfrm>
            <a:off x="8909990" y="4171171"/>
            <a:ext cx="1805623" cy="461665"/>
          </a:xfrm>
          <a:prstGeom prst="rect">
            <a:avLst/>
          </a:prstGeom>
          <a:noFill/>
        </p:spPr>
        <p:txBody>
          <a:bodyPr wrap="none" rtlCol="0">
            <a:spAutoFit/>
          </a:bodyPr>
          <a:lstStyle/>
          <a:p>
            <a:r>
              <a:rPr lang="es-ES_tradnl" sz="1200" b="1" dirty="0">
                <a:solidFill>
                  <a:schemeClr val="bg1"/>
                </a:solidFill>
              </a:rPr>
              <a:t>Ex. </a:t>
            </a:r>
            <a:r>
              <a:rPr lang="es-ES_tradnl" sz="1200" b="1" dirty="0" err="1">
                <a:solidFill>
                  <a:schemeClr val="bg1"/>
                </a:solidFill>
              </a:rPr>
              <a:t>DropBox</a:t>
            </a:r>
            <a:endParaRPr lang="es-ES_tradnl" sz="1200" b="1" dirty="0">
              <a:solidFill>
                <a:schemeClr val="bg1"/>
              </a:solidFill>
            </a:endParaRPr>
          </a:p>
          <a:p>
            <a:r>
              <a:rPr lang="es-ES_tradnl" sz="1200" b="1" dirty="0">
                <a:solidFill>
                  <a:schemeClr val="bg1"/>
                </a:solidFill>
              </a:rPr>
              <a:t>Protegido por contraseña</a:t>
            </a:r>
          </a:p>
        </p:txBody>
      </p:sp>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2" name="Tinta 21">
                <a:extLst>
                  <a:ext uri="{FF2B5EF4-FFF2-40B4-BE49-F238E27FC236}">
                    <a16:creationId xmlns:a16="http://schemas.microsoft.com/office/drawing/2014/main" id="{CD23199E-A375-F846-9BA8-9B1490D7B2DA}"/>
                  </a:ext>
                </a:extLst>
              </p14:cNvPr>
              <p14:cNvContentPartPr/>
              <p14:nvPr/>
            </p14:nvContentPartPr>
            <p14:xfrm>
              <a:off x="9600951" y="4702542"/>
              <a:ext cx="5760" cy="837720"/>
            </p14:xfrm>
          </p:contentPart>
        </mc:Choice>
        <mc:Fallback xmlns="">
          <p:pic>
            <p:nvPicPr>
              <p:cNvPr id="22" name="Tinta 21">
                <a:extLst>
                  <a:ext uri="{FF2B5EF4-FFF2-40B4-BE49-F238E27FC236}">
                    <a16:creationId xmlns:a16="http://schemas.microsoft.com/office/drawing/2014/main" id="{CD23199E-A375-F846-9BA8-9B1490D7B2DA}"/>
                  </a:ext>
                </a:extLst>
              </p:cNvPr>
              <p:cNvPicPr/>
              <p:nvPr/>
            </p:nvPicPr>
            <p:blipFill>
              <a:blip r:embed="rId21"/>
              <a:stretch>
                <a:fillRect/>
              </a:stretch>
            </p:blipFill>
            <p:spPr>
              <a:xfrm>
                <a:off x="9582951" y="4684542"/>
                <a:ext cx="41400" cy="873360"/>
              </a:xfrm>
              <a:prstGeom prst="rect">
                <a:avLst/>
              </a:prstGeom>
            </p:spPr>
          </p:pic>
        </mc:Fallback>
      </mc:AlternateContent>
      <p:grpSp>
        <p:nvGrpSpPr>
          <p:cNvPr id="27" name="Agrupar 26">
            <a:extLst>
              <a:ext uri="{FF2B5EF4-FFF2-40B4-BE49-F238E27FC236}">
                <a16:creationId xmlns:a16="http://schemas.microsoft.com/office/drawing/2014/main" id="{B3C53286-4E06-1542-B59A-6BD1E0E7F2B5}"/>
              </a:ext>
            </a:extLst>
          </p:cNvPr>
          <p:cNvGrpSpPr/>
          <p:nvPr/>
        </p:nvGrpSpPr>
        <p:grpSpPr>
          <a:xfrm>
            <a:off x="9134391" y="5148942"/>
            <a:ext cx="823320" cy="403920"/>
            <a:chOff x="9134391" y="5148942"/>
            <a:chExt cx="823320" cy="403920"/>
          </a:xfrm>
        </p:grpSpPr>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25" name="Tinta 24">
                  <a:extLst>
                    <a:ext uri="{FF2B5EF4-FFF2-40B4-BE49-F238E27FC236}">
                      <a16:creationId xmlns:a16="http://schemas.microsoft.com/office/drawing/2014/main" id="{30A7F910-45B3-C544-A805-FFB718236102}"/>
                    </a:ext>
                  </a:extLst>
                </p14:cNvPr>
                <p14:cNvContentPartPr/>
                <p14:nvPr/>
              </p14:nvContentPartPr>
              <p14:xfrm>
                <a:off x="9626511" y="5148942"/>
                <a:ext cx="331200" cy="403920"/>
              </p14:xfrm>
            </p:contentPart>
          </mc:Choice>
          <mc:Fallback xmlns="">
            <p:pic>
              <p:nvPicPr>
                <p:cNvPr id="25" name="Tinta 24">
                  <a:extLst>
                    <a:ext uri="{FF2B5EF4-FFF2-40B4-BE49-F238E27FC236}">
                      <a16:creationId xmlns:a16="http://schemas.microsoft.com/office/drawing/2014/main" id="{30A7F910-45B3-C544-A805-FFB718236102}"/>
                    </a:ext>
                  </a:extLst>
                </p:cNvPr>
                <p:cNvPicPr/>
                <p:nvPr/>
              </p:nvPicPr>
              <p:blipFill>
                <a:blip r:embed="rId23"/>
                <a:stretch>
                  <a:fillRect/>
                </a:stretch>
              </p:blipFill>
              <p:spPr>
                <a:xfrm>
                  <a:off x="9608871" y="5131302"/>
                  <a:ext cx="366840" cy="439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26" name="Tinta 25">
                  <a:extLst>
                    <a:ext uri="{FF2B5EF4-FFF2-40B4-BE49-F238E27FC236}">
                      <a16:creationId xmlns:a16="http://schemas.microsoft.com/office/drawing/2014/main" id="{F035CD63-4970-4642-B13C-8367AECDC7A9}"/>
                    </a:ext>
                  </a:extLst>
                </p14:cNvPr>
                <p14:cNvContentPartPr/>
                <p14:nvPr/>
              </p14:nvContentPartPr>
              <p14:xfrm>
                <a:off x="9134391" y="5178462"/>
                <a:ext cx="490680" cy="373680"/>
              </p14:xfrm>
            </p:contentPart>
          </mc:Choice>
          <mc:Fallback xmlns="">
            <p:pic>
              <p:nvPicPr>
                <p:cNvPr id="26" name="Tinta 25">
                  <a:extLst>
                    <a:ext uri="{FF2B5EF4-FFF2-40B4-BE49-F238E27FC236}">
                      <a16:creationId xmlns:a16="http://schemas.microsoft.com/office/drawing/2014/main" id="{F035CD63-4970-4642-B13C-8367AECDC7A9}"/>
                    </a:ext>
                  </a:extLst>
                </p:cNvPr>
                <p:cNvPicPr/>
                <p:nvPr/>
              </p:nvPicPr>
              <p:blipFill>
                <a:blip r:embed="rId25"/>
                <a:stretch>
                  <a:fillRect/>
                </a:stretch>
              </p:blipFill>
              <p:spPr>
                <a:xfrm>
                  <a:off x="9116391" y="5160822"/>
                  <a:ext cx="526320" cy="4093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28" name="Tinta 27">
                <a:extLst>
                  <a:ext uri="{FF2B5EF4-FFF2-40B4-BE49-F238E27FC236}">
                    <a16:creationId xmlns:a16="http://schemas.microsoft.com/office/drawing/2014/main" id="{3DD4F9D7-776A-C04D-9106-A39E51B43A4C}"/>
                  </a:ext>
                </a:extLst>
              </p14:cNvPr>
              <p14:cNvContentPartPr/>
              <p14:nvPr/>
            </p14:nvContentPartPr>
            <p14:xfrm>
              <a:off x="5031471" y="4149222"/>
              <a:ext cx="360" cy="360"/>
            </p14:xfrm>
          </p:contentPart>
        </mc:Choice>
        <mc:Fallback xmlns="">
          <p:pic>
            <p:nvPicPr>
              <p:cNvPr id="28" name="Tinta 27">
                <a:extLst>
                  <a:ext uri="{FF2B5EF4-FFF2-40B4-BE49-F238E27FC236}">
                    <a16:creationId xmlns:a16="http://schemas.microsoft.com/office/drawing/2014/main" id="{3DD4F9D7-776A-C04D-9106-A39E51B43A4C}"/>
                  </a:ext>
                </a:extLst>
              </p:cNvPr>
              <p:cNvPicPr/>
              <p:nvPr/>
            </p:nvPicPr>
            <p:blipFill>
              <a:blip r:embed="rId27"/>
              <a:stretch>
                <a:fillRect/>
              </a:stretch>
            </p:blipFill>
            <p:spPr>
              <a:xfrm>
                <a:off x="5013471" y="4131222"/>
                <a:ext cx="36000" cy="36000"/>
              </a:xfrm>
              <a:prstGeom prst="rect">
                <a:avLst/>
              </a:prstGeom>
            </p:spPr>
          </p:pic>
        </mc:Fallback>
      </mc:AlternateContent>
    </p:spTree>
    <p:extLst>
      <p:ext uri="{BB962C8B-B14F-4D97-AF65-F5344CB8AC3E}">
        <p14:creationId xmlns:p14="http://schemas.microsoft.com/office/powerpoint/2010/main" val="1975145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20" name="Freeform: Shape 19">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3" name="Imagem 12">
            <a:extLst>
              <a:ext uri="{FF2B5EF4-FFF2-40B4-BE49-F238E27FC236}">
                <a16:creationId xmlns:a16="http://schemas.microsoft.com/office/drawing/2014/main" id="{6B00A14F-C26D-4249-9EA7-FC657D16A34C}"/>
              </a:ext>
            </a:extLst>
          </p:cNvPr>
          <p:cNvPicPr>
            <a:picLocks noChangeAspect="1"/>
          </p:cNvPicPr>
          <p:nvPr/>
        </p:nvPicPr>
        <p:blipFill rotWithShape="1">
          <a:blip r:embed="rId2"/>
          <a:srcRect r="2" b="22294"/>
          <a:stretch/>
        </p:blipFill>
        <p:spPr>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p:spPr>
      </p:pic>
      <p:sp>
        <p:nvSpPr>
          <p:cNvPr id="24" name="Freeform: Shape 23">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4294" y="0"/>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Imagem 10">
            <a:extLst>
              <a:ext uri="{FF2B5EF4-FFF2-40B4-BE49-F238E27FC236}">
                <a16:creationId xmlns:a16="http://schemas.microsoft.com/office/drawing/2014/main" id="{70FC55F6-3AC4-F34B-88A5-4B4C2E1040AD}"/>
              </a:ext>
            </a:extLst>
          </p:cNvPr>
          <p:cNvPicPr>
            <a:picLocks noChangeAspect="1"/>
          </p:cNvPicPr>
          <p:nvPr/>
        </p:nvPicPr>
        <p:blipFill rotWithShape="1">
          <a:blip r:embed="rId3"/>
          <a:srcRect t="22282" r="-1" b="8681"/>
          <a:stretch/>
        </p:blipFill>
        <p:spPr>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p:spPr>
      </p:pic>
      <p:sp>
        <p:nvSpPr>
          <p:cNvPr id="26" name="Freeform: Shape 25">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0676" y="3452813"/>
            <a:ext cx="2740990"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CaixaDeTexto 13">
            <a:extLst>
              <a:ext uri="{FF2B5EF4-FFF2-40B4-BE49-F238E27FC236}">
                <a16:creationId xmlns:a16="http://schemas.microsoft.com/office/drawing/2014/main" id="{3E2BA7C6-55B7-ED48-86B0-1E46AA3C0878}"/>
              </a:ext>
            </a:extLst>
          </p:cNvPr>
          <p:cNvSpPr txBox="1"/>
          <p:nvPr/>
        </p:nvSpPr>
        <p:spPr>
          <a:xfrm>
            <a:off x="563880" y="6141720"/>
            <a:ext cx="2423160" cy="381000"/>
          </a:xfrm>
          <a:prstGeom prst="rect">
            <a:avLst/>
          </a:prstGeom>
          <a:noFill/>
        </p:spPr>
        <p:txBody>
          <a:bodyPr wrap="square" rtlCol="0">
            <a:spAutoFit/>
          </a:bodyPr>
          <a:lstStyle/>
          <a:p>
            <a:r>
              <a:rPr lang="en-GB" dirty="0"/>
              <a:t>Source: Thorn</a:t>
            </a:r>
          </a:p>
        </p:txBody>
      </p:sp>
    </p:spTree>
    <p:extLst>
      <p:ext uri="{BB962C8B-B14F-4D97-AF65-F5344CB8AC3E}">
        <p14:creationId xmlns:p14="http://schemas.microsoft.com/office/powerpoint/2010/main" val="1226923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3B05F1-8078-FE4E-A272-8CF5F56E4B17}"/>
              </a:ext>
            </a:extLst>
          </p:cNvPr>
          <p:cNvSpPr>
            <a:spLocks noGrp="1"/>
          </p:cNvSpPr>
          <p:nvPr>
            <p:ph type="title"/>
          </p:nvPr>
        </p:nvSpPr>
        <p:spPr/>
        <p:txBody>
          <a:bodyPr/>
          <a:lstStyle/>
          <a:p>
            <a:endParaRPr lang="pt-BR" dirty="0"/>
          </a:p>
        </p:txBody>
      </p:sp>
      <p:pic>
        <p:nvPicPr>
          <p:cNvPr id="5" name="Espaço Reservado para Conteúdo 4" descr="Interface gráfica do usuário&#10;&#10;Descrição gerada automaticamente com confiança média">
            <a:extLst>
              <a:ext uri="{FF2B5EF4-FFF2-40B4-BE49-F238E27FC236}">
                <a16:creationId xmlns:a16="http://schemas.microsoft.com/office/drawing/2014/main" id="{A2D6A77B-4340-BA4C-8DEA-9F25DE8E186E}"/>
              </a:ext>
            </a:extLst>
          </p:cNvPr>
          <p:cNvPicPr>
            <a:picLocks noGrp="1" noChangeAspect="1"/>
          </p:cNvPicPr>
          <p:nvPr>
            <p:ph idx="1"/>
          </p:nvPr>
        </p:nvPicPr>
        <p:blipFill>
          <a:blip r:embed="rId2"/>
          <a:stretch>
            <a:fillRect/>
          </a:stretch>
        </p:blipFill>
        <p:spPr>
          <a:xfrm>
            <a:off x="-28975" y="3633334"/>
            <a:ext cx="6758153" cy="847122"/>
          </a:xfrm>
        </p:spPr>
      </p:pic>
      <p:pic>
        <p:nvPicPr>
          <p:cNvPr id="7" name="Imagem 6" descr="Interface gráfica do usuário, Texto&#10;&#10;Descrição gerada automaticamente">
            <a:extLst>
              <a:ext uri="{FF2B5EF4-FFF2-40B4-BE49-F238E27FC236}">
                <a16:creationId xmlns:a16="http://schemas.microsoft.com/office/drawing/2014/main" id="{18E56EAE-927D-8B42-9FF5-BBCC9A8C38D5}"/>
              </a:ext>
            </a:extLst>
          </p:cNvPr>
          <p:cNvPicPr>
            <a:picLocks noChangeAspect="1"/>
          </p:cNvPicPr>
          <p:nvPr/>
        </p:nvPicPr>
        <p:blipFill>
          <a:blip r:embed="rId3"/>
          <a:stretch>
            <a:fillRect/>
          </a:stretch>
        </p:blipFill>
        <p:spPr>
          <a:xfrm>
            <a:off x="0" y="0"/>
            <a:ext cx="7014129" cy="3657241"/>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Tinta 7">
                <a:extLst>
                  <a:ext uri="{FF2B5EF4-FFF2-40B4-BE49-F238E27FC236}">
                    <a16:creationId xmlns:a16="http://schemas.microsoft.com/office/drawing/2014/main" id="{C09973C1-0CB2-8547-A0BF-4B8F68FABE0F}"/>
                  </a:ext>
                </a:extLst>
              </p14:cNvPr>
              <p14:cNvContentPartPr/>
              <p14:nvPr/>
            </p14:nvContentPartPr>
            <p14:xfrm>
              <a:off x="1245744" y="2732400"/>
              <a:ext cx="2289240" cy="65160"/>
            </p14:xfrm>
          </p:contentPart>
        </mc:Choice>
        <mc:Fallback xmlns="">
          <p:pic>
            <p:nvPicPr>
              <p:cNvPr id="8" name="Tinta 7">
                <a:extLst>
                  <a:ext uri="{FF2B5EF4-FFF2-40B4-BE49-F238E27FC236}">
                    <a16:creationId xmlns:a16="http://schemas.microsoft.com/office/drawing/2014/main" id="{C09973C1-0CB2-8547-A0BF-4B8F68FABE0F}"/>
                  </a:ext>
                </a:extLst>
              </p:cNvPr>
              <p:cNvPicPr/>
              <p:nvPr/>
            </p:nvPicPr>
            <p:blipFill>
              <a:blip r:embed="rId5"/>
              <a:stretch>
                <a:fillRect/>
              </a:stretch>
            </p:blipFill>
            <p:spPr>
              <a:xfrm>
                <a:off x="1192104" y="2624400"/>
                <a:ext cx="2396880" cy="280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Tinta 8">
                <a:extLst>
                  <a:ext uri="{FF2B5EF4-FFF2-40B4-BE49-F238E27FC236}">
                    <a16:creationId xmlns:a16="http://schemas.microsoft.com/office/drawing/2014/main" id="{F4164D9D-B2E8-A549-823B-7EA2D6C0AC32}"/>
                  </a:ext>
                </a:extLst>
              </p14:cNvPr>
              <p14:cNvContentPartPr/>
              <p14:nvPr/>
            </p14:nvContentPartPr>
            <p14:xfrm>
              <a:off x="5559984" y="2642040"/>
              <a:ext cx="704160" cy="6120"/>
            </p14:xfrm>
          </p:contentPart>
        </mc:Choice>
        <mc:Fallback xmlns="">
          <p:pic>
            <p:nvPicPr>
              <p:cNvPr id="9" name="Tinta 8">
                <a:extLst>
                  <a:ext uri="{FF2B5EF4-FFF2-40B4-BE49-F238E27FC236}">
                    <a16:creationId xmlns:a16="http://schemas.microsoft.com/office/drawing/2014/main" id="{F4164D9D-B2E8-A549-823B-7EA2D6C0AC32}"/>
                  </a:ext>
                </a:extLst>
              </p:cNvPr>
              <p:cNvPicPr/>
              <p:nvPr/>
            </p:nvPicPr>
            <p:blipFill>
              <a:blip r:embed="rId7"/>
              <a:stretch>
                <a:fillRect/>
              </a:stretch>
            </p:blipFill>
            <p:spPr>
              <a:xfrm>
                <a:off x="5506344" y="2534400"/>
                <a:ext cx="81180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Tinta 9">
                <a:extLst>
                  <a:ext uri="{FF2B5EF4-FFF2-40B4-BE49-F238E27FC236}">
                    <a16:creationId xmlns:a16="http://schemas.microsoft.com/office/drawing/2014/main" id="{837B85FA-CA09-8542-B091-57C80B8376E9}"/>
                  </a:ext>
                </a:extLst>
              </p14:cNvPr>
              <p14:cNvContentPartPr/>
              <p14:nvPr/>
            </p14:nvContentPartPr>
            <p14:xfrm>
              <a:off x="580104" y="2930040"/>
              <a:ext cx="1370520" cy="6480"/>
            </p14:xfrm>
          </p:contentPart>
        </mc:Choice>
        <mc:Fallback xmlns="">
          <p:pic>
            <p:nvPicPr>
              <p:cNvPr id="10" name="Tinta 9">
                <a:extLst>
                  <a:ext uri="{FF2B5EF4-FFF2-40B4-BE49-F238E27FC236}">
                    <a16:creationId xmlns:a16="http://schemas.microsoft.com/office/drawing/2014/main" id="{837B85FA-CA09-8542-B091-57C80B8376E9}"/>
                  </a:ext>
                </a:extLst>
              </p:cNvPr>
              <p:cNvPicPr/>
              <p:nvPr/>
            </p:nvPicPr>
            <p:blipFill>
              <a:blip r:embed="rId9"/>
              <a:stretch>
                <a:fillRect/>
              </a:stretch>
            </p:blipFill>
            <p:spPr>
              <a:xfrm>
                <a:off x="526104" y="2822040"/>
                <a:ext cx="147816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Tinta 10">
                <a:extLst>
                  <a:ext uri="{FF2B5EF4-FFF2-40B4-BE49-F238E27FC236}">
                    <a16:creationId xmlns:a16="http://schemas.microsoft.com/office/drawing/2014/main" id="{599CB2F3-1FF1-7C4D-8DEF-310781A3C280}"/>
                  </a:ext>
                </a:extLst>
              </p14:cNvPr>
              <p14:cNvContentPartPr/>
              <p14:nvPr/>
            </p14:nvContentPartPr>
            <p14:xfrm>
              <a:off x="4737744" y="2274840"/>
              <a:ext cx="890640" cy="39600"/>
            </p14:xfrm>
          </p:contentPart>
        </mc:Choice>
        <mc:Fallback xmlns="">
          <p:pic>
            <p:nvPicPr>
              <p:cNvPr id="11" name="Tinta 10">
                <a:extLst>
                  <a:ext uri="{FF2B5EF4-FFF2-40B4-BE49-F238E27FC236}">
                    <a16:creationId xmlns:a16="http://schemas.microsoft.com/office/drawing/2014/main" id="{599CB2F3-1FF1-7C4D-8DEF-310781A3C280}"/>
                  </a:ext>
                </a:extLst>
              </p:cNvPr>
              <p:cNvPicPr/>
              <p:nvPr/>
            </p:nvPicPr>
            <p:blipFill>
              <a:blip r:embed="rId11"/>
              <a:stretch>
                <a:fillRect/>
              </a:stretch>
            </p:blipFill>
            <p:spPr>
              <a:xfrm>
                <a:off x="4683744" y="2167200"/>
                <a:ext cx="99828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Tinta 11">
                <a:extLst>
                  <a:ext uri="{FF2B5EF4-FFF2-40B4-BE49-F238E27FC236}">
                    <a16:creationId xmlns:a16="http://schemas.microsoft.com/office/drawing/2014/main" id="{94DDF9F6-A4D8-5F48-8DA8-3A60CCD1017D}"/>
                  </a:ext>
                </a:extLst>
              </p14:cNvPr>
              <p14:cNvContentPartPr/>
              <p14:nvPr/>
            </p14:nvContentPartPr>
            <p14:xfrm>
              <a:off x="2602584" y="2308680"/>
              <a:ext cx="216720" cy="360"/>
            </p14:xfrm>
          </p:contentPart>
        </mc:Choice>
        <mc:Fallback xmlns="">
          <p:pic>
            <p:nvPicPr>
              <p:cNvPr id="12" name="Tinta 11">
                <a:extLst>
                  <a:ext uri="{FF2B5EF4-FFF2-40B4-BE49-F238E27FC236}">
                    <a16:creationId xmlns:a16="http://schemas.microsoft.com/office/drawing/2014/main" id="{94DDF9F6-A4D8-5F48-8DA8-3A60CCD1017D}"/>
                  </a:ext>
                </a:extLst>
              </p:cNvPr>
              <p:cNvPicPr/>
              <p:nvPr/>
            </p:nvPicPr>
            <p:blipFill>
              <a:blip r:embed="rId13"/>
              <a:stretch>
                <a:fillRect/>
              </a:stretch>
            </p:blipFill>
            <p:spPr>
              <a:xfrm>
                <a:off x="2548944" y="2200680"/>
                <a:ext cx="3243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Tinta 12">
                <a:extLst>
                  <a:ext uri="{FF2B5EF4-FFF2-40B4-BE49-F238E27FC236}">
                    <a16:creationId xmlns:a16="http://schemas.microsoft.com/office/drawing/2014/main" id="{25CCDF5F-5080-5A42-A0CD-3FBE785446B0}"/>
                  </a:ext>
                </a:extLst>
              </p14:cNvPr>
              <p14:cNvContentPartPr/>
              <p14:nvPr/>
            </p14:nvContentPartPr>
            <p14:xfrm>
              <a:off x="2154744" y="4204440"/>
              <a:ext cx="999720" cy="360"/>
            </p14:xfrm>
          </p:contentPart>
        </mc:Choice>
        <mc:Fallback xmlns="">
          <p:pic>
            <p:nvPicPr>
              <p:cNvPr id="13" name="Tinta 12">
                <a:extLst>
                  <a:ext uri="{FF2B5EF4-FFF2-40B4-BE49-F238E27FC236}">
                    <a16:creationId xmlns:a16="http://schemas.microsoft.com/office/drawing/2014/main" id="{25CCDF5F-5080-5A42-A0CD-3FBE785446B0}"/>
                  </a:ext>
                </a:extLst>
              </p:cNvPr>
              <p:cNvPicPr/>
              <p:nvPr/>
            </p:nvPicPr>
            <p:blipFill>
              <a:blip r:embed="rId15"/>
              <a:stretch>
                <a:fillRect/>
              </a:stretch>
            </p:blipFill>
            <p:spPr>
              <a:xfrm>
                <a:off x="2100744" y="4096800"/>
                <a:ext cx="11073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Tinta 13">
                <a:extLst>
                  <a:ext uri="{FF2B5EF4-FFF2-40B4-BE49-F238E27FC236}">
                    <a16:creationId xmlns:a16="http://schemas.microsoft.com/office/drawing/2014/main" id="{F587501E-17E4-C840-B965-B0F0BFE9DD0D}"/>
                  </a:ext>
                </a:extLst>
              </p14:cNvPr>
              <p14:cNvContentPartPr/>
              <p14:nvPr/>
            </p14:nvContentPartPr>
            <p14:xfrm>
              <a:off x="-198936" y="4188240"/>
              <a:ext cx="1132560" cy="360"/>
            </p14:xfrm>
          </p:contentPart>
        </mc:Choice>
        <mc:Fallback xmlns="">
          <p:pic>
            <p:nvPicPr>
              <p:cNvPr id="14" name="Tinta 13">
                <a:extLst>
                  <a:ext uri="{FF2B5EF4-FFF2-40B4-BE49-F238E27FC236}">
                    <a16:creationId xmlns:a16="http://schemas.microsoft.com/office/drawing/2014/main" id="{F587501E-17E4-C840-B965-B0F0BFE9DD0D}"/>
                  </a:ext>
                </a:extLst>
              </p:cNvPr>
              <p:cNvPicPr/>
              <p:nvPr/>
            </p:nvPicPr>
            <p:blipFill>
              <a:blip r:embed="rId17"/>
              <a:stretch>
                <a:fillRect/>
              </a:stretch>
            </p:blipFill>
            <p:spPr>
              <a:xfrm>
                <a:off x="-252936" y="4080240"/>
                <a:ext cx="1240200" cy="216000"/>
              </a:xfrm>
              <a:prstGeom prst="rect">
                <a:avLst/>
              </a:prstGeom>
            </p:spPr>
          </p:pic>
        </mc:Fallback>
      </mc:AlternateContent>
      <p:pic>
        <p:nvPicPr>
          <p:cNvPr id="16" name="Imagem 15" descr="Interface gráfica do usuário, Texto, Aplicativo, Email&#10;&#10;Descrição gerada automaticamente">
            <a:extLst>
              <a:ext uri="{FF2B5EF4-FFF2-40B4-BE49-F238E27FC236}">
                <a16:creationId xmlns:a16="http://schemas.microsoft.com/office/drawing/2014/main" id="{25BBD1BF-D1BC-E746-B32A-9EE19F1FC0CC}"/>
              </a:ext>
            </a:extLst>
          </p:cNvPr>
          <p:cNvPicPr>
            <a:picLocks noChangeAspect="1"/>
          </p:cNvPicPr>
          <p:nvPr/>
        </p:nvPicPr>
        <p:blipFill>
          <a:blip r:embed="rId18"/>
          <a:stretch>
            <a:fillRect/>
          </a:stretch>
        </p:blipFill>
        <p:spPr>
          <a:xfrm>
            <a:off x="6329096" y="3803838"/>
            <a:ext cx="5797952" cy="3054162"/>
          </a:xfrm>
          <a:prstGeom prst="rect">
            <a:avLst/>
          </a:prstGeom>
        </p:spPr>
      </p:pic>
      <p:pic>
        <p:nvPicPr>
          <p:cNvPr id="18" name="Imagem 17" descr="Tela de celular com publicação numa rede social&#10;&#10;Descrição gerada automaticamente">
            <a:extLst>
              <a:ext uri="{FF2B5EF4-FFF2-40B4-BE49-F238E27FC236}">
                <a16:creationId xmlns:a16="http://schemas.microsoft.com/office/drawing/2014/main" id="{490CE121-7282-CA4E-A6FD-6AFC1FCCA0F7}"/>
              </a:ext>
            </a:extLst>
          </p:cNvPr>
          <p:cNvPicPr>
            <a:picLocks noChangeAspect="1"/>
          </p:cNvPicPr>
          <p:nvPr/>
        </p:nvPicPr>
        <p:blipFill>
          <a:blip r:embed="rId19"/>
          <a:stretch>
            <a:fillRect/>
          </a:stretch>
        </p:blipFill>
        <p:spPr>
          <a:xfrm>
            <a:off x="6329096" y="-6473"/>
            <a:ext cx="5862904" cy="3915085"/>
          </a:xfrm>
          <a:prstGeom prst="rect">
            <a:avLst/>
          </a:prstGeom>
        </p:spPr>
      </p:pic>
      <mc:AlternateContent xmlns:mc="http://schemas.openxmlformats.org/markup-compatibility/2006" xmlns:p14="http://schemas.microsoft.com/office/powerpoint/2010/main">
        <mc:Choice Requires="p14">
          <p:contentPart p14:bwMode="auto" r:id="rId20">
            <p14:nvContentPartPr>
              <p14:cNvPr id="19" name="Tinta 18">
                <a:extLst>
                  <a:ext uri="{FF2B5EF4-FFF2-40B4-BE49-F238E27FC236}">
                    <a16:creationId xmlns:a16="http://schemas.microsoft.com/office/drawing/2014/main" id="{0C528C7A-9091-4841-8BB9-EDFFB68E642F}"/>
                  </a:ext>
                </a:extLst>
              </p14:cNvPr>
              <p14:cNvContentPartPr/>
              <p14:nvPr/>
            </p14:nvContentPartPr>
            <p14:xfrm>
              <a:off x="8927839" y="4960556"/>
              <a:ext cx="172800" cy="360"/>
            </p14:xfrm>
          </p:contentPart>
        </mc:Choice>
        <mc:Fallback xmlns="">
          <p:pic>
            <p:nvPicPr>
              <p:cNvPr id="19" name="Tinta 18">
                <a:extLst>
                  <a:ext uri="{FF2B5EF4-FFF2-40B4-BE49-F238E27FC236}">
                    <a16:creationId xmlns:a16="http://schemas.microsoft.com/office/drawing/2014/main" id="{0C528C7A-9091-4841-8BB9-EDFFB68E642F}"/>
                  </a:ext>
                </a:extLst>
              </p:cNvPr>
              <p:cNvPicPr/>
              <p:nvPr/>
            </p:nvPicPr>
            <p:blipFill>
              <a:blip r:embed="rId21"/>
              <a:stretch>
                <a:fillRect/>
              </a:stretch>
            </p:blipFill>
            <p:spPr>
              <a:xfrm>
                <a:off x="8874199" y="4852556"/>
                <a:ext cx="2804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 name="Tinta 19">
                <a:extLst>
                  <a:ext uri="{FF2B5EF4-FFF2-40B4-BE49-F238E27FC236}">
                    <a16:creationId xmlns:a16="http://schemas.microsoft.com/office/drawing/2014/main" id="{C5E5016D-2A12-114E-831E-E3DABB2EDB6C}"/>
                  </a:ext>
                </a:extLst>
              </p14:cNvPr>
              <p14:cNvContentPartPr/>
              <p14:nvPr/>
            </p14:nvContentPartPr>
            <p14:xfrm>
              <a:off x="7565959" y="5134436"/>
              <a:ext cx="1861200" cy="86760"/>
            </p14:xfrm>
          </p:contentPart>
        </mc:Choice>
        <mc:Fallback xmlns="">
          <p:pic>
            <p:nvPicPr>
              <p:cNvPr id="20" name="Tinta 19">
                <a:extLst>
                  <a:ext uri="{FF2B5EF4-FFF2-40B4-BE49-F238E27FC236}">
                    <a16:creationId xmlns:a16="http://schemas.microsoft.com/office/drawing/2014/main" id="{C5E5016D-2A12-114E-831E-E3DABB2EDB6C}"/>
                  </a:ext>
                </a:extLst>
              </p:cNvPr>
              <p:cNvPicPr/>
              <p:nvPr/>
            </p:nvPicPr>
            <p:blipFill>
              <a:blip r:embed="rId23"/>
              <a:stretch>
                <a:fillRect/>
              </a:stretch>
            </p:blipFill>
            <p:spPr>
              <a:xfrm>
                <a:off x="7511959" y="5026796"/>
                <a:ext cx="196884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1" name="Tinta 20">
                <a:extLst>
                  <a:ext uri="{FF2B5EF4-FFF2-40B4-BE49-F238E27FC236}">
                    <a16:creationId xmlns:a16="http://schemas.microsoft.com/office/drawing/2014/main" id="{BFE14A5C-F0EE-6249-94D3-75C60B0AD3C3}"/>
                  </a:ext>
                </a:extLst>
              </p14:cNvPr>
              <p14:cNvContentPartPr/>
              <p14:nvPr/>
            </p14:nvContentPartPr>
            <p14:xfrm>
              <a:off x="7063039" y="5328476"/>
              <a:ext cx="1907280" cy="38520"/>
            </p14:xfrm>
          </p:contentPart>
        </mc:Choice>
        <mc:Fallback xmlns="">
          <p:pic>
            <p:nvPicPr>
              <p:cNvPr id="21" name="Tinta 20">
                <a:extLst>
                  <a:ext uri="{FF2B5EF4-FFF2-40B4-BE49-F238E27FC236}">
                    <a16:creationId xmlns:a16="http://schemas.microsoft.com/office/drawing/2014/main" id="{BFE14A5C-F0EE-6249-94D3-75C60B0AD3C3}"/>
                  </a:ext>
                </a:extLst>
              </p:cNvPr>
              <p:cNvPicPr/>
              <p:nvPr/>
            </p:nvPicPr>
            <p:blipFill>
              <a:blip r:embed="rId25"/>
              <a:stretch>
                <a:fillRect/>
              </a:stretch>
            </p:blipFill>
            <p:spPr>
              <a:xfrm>
                <a:off x="7009399" y="5220476"/>
                <a:ext cx="201492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 name="Tinta 21">
                <a:extLst>
                  <a:ext uri="{FF2B5EF4-FFF2-40B4-BE49-F238E27FC236}">
                    <a16:creationId xmlns:a16="http://schemas.microsoft.com/office/drawing/2014/main" id="{0543C2A9-59CC-CD43-9DE0-2E30B63F29D3}"/>
                  </a:ext>
                </a:extLst>
              </p14:cNvPr>
              <p14:cNvContentPartPr/>
              <p14:nvPr/>
            </p14:nvContentPartPr>
            <p14:xfrm>
              <a:off x="10269199" y="5334596"/>
              <a:ext cx="1175040" cy="7920"/>
            </p14:xfrm>
          </p:contentPart>
        </mc:Choice>
        <mc:Fallback xmlns="">
          <p:pic>
            <p:nvPicPr>
              <p:cNvPr id="22" name="Tinta 21">
                <a:extLst>
                  <a:ext uri="{FF2B5EF4-FFF2-40B4-BE49-F238E27FC236}">
                    <a16:creationId xmlns:a16="http://schemas.microsoft.com/office/drawing/2014/main" id="{0543C2A9-59CC-CD43-9DE0-2E30B63F29D3}"/>
                  </a:ext>
                </a:extLst>
              </p:cNvPr>
              <p:cNvPicPr/>
              <p:nvPr/>
            </p:nvPicPr>
            <p:blipFill>
              <a:blip r:embed="rId27"/>
              <a:stretch>
                <a:fillRect/>
              </a:stretch>
            </p:blipFill>
            <p:spPr>
              <a:xfrm>
                <a:off x="10215559" y="5226956"/>
                <a:ext cx="128268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3" name="Tinta 22">
                <a:extLst>
                  <a:ext uri="{FF2B5EF4-FFF2-40B4-BE49-F238E27FC236}">
                    <a16:creationId xmlns:a16="http://schemas.microsoft.com/office/drawing/2014/main" id="{DA05F4CF-3DC1-5446-B2F8-D9E9A095B4BF}"/>
                  </a:ext>
                </a:extLst>
              </p14:cNvPr>
              <p14:cNvContentPartPr/>
              <p14:nvPr/>
            </p14:nvContentPartPr>
            <p14:xfrm>
              <a:off x="8206399" y="5976476"/>
              <a:ext cx="569880" cy="21600"/>
            </p14:xfrm>
          </p:contentPart>
        </mc:Choice>
        <mc:Fallback xmlns="">
          <p:pic>
            <p:nvPicPr>
              <p:cNvPr id="23" name="Tinta 22">
                <a:extLst>
                  <a:ext uri="{FF2B5EF4-FFF2-40B4-BE49-F238E27FC236}">
                    <a16:creationId xmlns:a16="http://schemas.microsoft.com/office/drawing/2014/main" id="{DA05F4CF-3DC1-5446-B2F8-D9E9A095B4BF}"/>
                  </a:ext>
                </a:extLst>
              </p:cNvPr>
              <p:cNvPicPr/>
              <p:nvPr/>
            </p:nvPicPr>
            <p:blipFill>
              <a:blip r:embed="rId29"/>
              <a:stretch>
                <a:fillRect/>
              </a:stretch>
            </p:blipFill>
            <p:spPr>
              <a:xfrm>
                <a:off x="8152399" y="5868836"/>
                <a:ext cx="67752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 name="Tinta 23">
                <a:extLst>
                  <a:ext uri="{FF2B5EF4-FFF2-40B4-BE49-F238E27FC236}">
                    <a16:creationId xmlns:a16="http://schemas.microsoft.com/office/drawing/2014/main" id="{9DE888A8-664D-6442-B65B-334841129A6F}"/>
                  </a:ext>
                </a:extLst>
              </p14:cNvPr>
              <p14:cNvContentPartPr/>
              <p14:nvPr/>
            </p14:nvContentPartPr>
            <p14:xfrm>
              <a:off x="6548959" y="6175916"/>
              <a:ext cx="1553760" cy="33480"/>
            </p14:xfrm>
          </p:contentPart>
        </mc:Choice>
        <mc:Fallback xmlns="">
          <p:pic>
            <p:nvPicPr>
              <p:cNvPr id="24" name="Tinta 23">
                <a:extLst>
                  <a:ext uri="{FF2B5EF4-FFF2-40B4-BE49-F238E27FC236}">
                    <a16:creationId xmlns:a16="http://schemas.microsoft.com/office/drawing/2014/main" id="{9DE888A8-664D-6442-B65B-334841129A6F}"/>
                  </a:ext>
                </a:extLst>
              </p:cNvPr>
              <p:cNvPicPr/>
              <p:nvPr/>
            </p:nvPicPr>
            <p:blipFill>
              <a:blip r:embed="rId31"/>
              <a:stretch>
                <a:fillRect/>
              </a:stretch>
            </p:blipFill>
            <p:spPr>
              <a:xfrm>
                <a:off x="6495319" y="6067916"/>
                <a:ext cx="166140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5" name="Tinta 24">
                <a:extLst>
                  <a:ext uri="{FF2B5EF4-FFF2-40B4-BE49-F238E27FC236}">
                    <a16:creationId xmlns:a16="http://schemas.microsoft.com/office/drawing/2014/main" id="{19BD509A-286B-6245-B51F-44AA83BF9341}"/>
                  </a:ext>
                </a:extLst>
              </p14:cNvPr>
              <p14:cNvContentPartPr/>
              <p14:nvPr/>
            </p14:nvContentPartPr>
            <p14:xfrm>
              <a:off x="10622719" y="5959556"/>
              <a:ext cx="615960" cy="29520"/>
            </p14:xfrm>
          </p:contentPart>
        </mc:Choice>
        <mc:Fallback xmlns="">
          <p:pic>
            <p:nvPicPr>
              <p:cNvPr id="25" name="Tinta 24">
                <a:extLst>
                  <a:ext uri="{FF2B5EF4-FFF2-40B4-BE49-F238E27FC236}">
                    <a16:creationId xmlns:a16="http://schemas.microsoft.com/office/drawing/2014/main" id="{19BD509A-286B-6245-B51F-44AA83BF9341}"/>
                  </a:ext>
                </a:extLst>
              </p:cNvPr>
              <p:cNvPicPr/>
              <p:nvPr/>
            </p:nvPicPr>
            <p:blipFill>
              <a:blip r:embed="rId33"/>
              <a:stretch>
                <a:fillRect/>
              </a:stretch>
            </p:blipFill>
            <p:spPr>
              <a:xfrm>
                <a:off x="10568719" y="5851916"/>
                <a:ext cx="72360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6" name="Tinta 25">
                <a:extLst>
                  <a:ext uri="{FF2B5EF4-FFF2-40B4-BE49-F238E27FC236}">
                    <a16:creationId xmlns:a16="http://schemas.microsoft.com/office/drawing/2014/main" id="{0E9A7083-9AC6-2143-8863-9092A2FB440B}"/>
                  </a:ext>
                </a:extLst>
              </p14:cNvPr>
              <p14:cNvContentPartPr/>
              <p14:nvPr/>
            </p14:nvContentPartPr>
            <p14:xfrm>
              <a:off x="8349319" y="6611516"/>
              <a:ext cx="607680" cy="6120"/>
            </p14:xfrm>
          </p:contentPart>
        </mc:Choice>
        <mc:Fallback xmlns="">
          <p:pic>
            <p:nvPicPr>
              <p:cNvPr id="26" name="Tinta 25">
                <a:extLst>
                  <a:ext uri="{FF2B5EF4-FFF2-40B4-BE49-F238E27FC236}">
                    <a16:creationId xmlns:a16="http://schemas.microsoft.com/office/drawing/2014/main" id="{0E9A7083-9AC6-2143-8863-9092A2FB440B}"/>
                  </a:ext>
                </a:extLst>
              </p:cNvPr>
              <p:cNvPicPr/>
              <p:nvPr/>
            </p:nvPicPr>
            <p:blipFill>
              <a:blip r:embed="rId35"/>
              <a:stretch>
                <a:fillRect/>
              </a:stretch>
            </p:blipFill>
            <p:spPr>
              <a:xfrm>
                <a:off x="8295319" y="6503876"/>
                <a:ext cx="71532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7" name="Tinta 26">
                <a:extLst>
                  <a:ext uri="{FF2B5EF4-FFF2-40B4-BE49-F238E27FC236}">
                    <a16:creationId xmlns:a16="http://schemas.microsoft.com/office/drawing/2014/main" id="{4CFBE2B0-D7B0-9748-8B63-B8D0280C1F40}"/>
                  </a:ext>
                </a:extLst>
              </p14:cNvPr>
              <p14:cNvContentPartPr/>
              <p14:nvPr/>
            </p14:nvContentPartPr>
            <p14:xfrm>
              <a:off x="11011879" y="6457076"/>
              <a:ext cx="585360" cy="11880"/>
            </p14:xfrm>
          </p:contentPart>
        </mc:Choice>
        <mc:Fallback xmlns="">
          <p:pic>
            <p:nvPicPr>
              <p:cNvPr id="27" name="Tinta 26">
                <a:extLst>
                  <a:ext uri="{FF2B5EF4-FFF2-40B4-BE49-F238E27FC236}">
                    <a16:creationId xmlns:a16="http://schemas.microsoft.com/office/drawing/2014/main" id="{4CFBE2B0-D7B0-9748-8B63-B8D0280C1F40}"/>
                  </a:ext>
                </a:extLst>
              </p:cNvPr>
              <p:cNvPicPr/>
              <p:nvPr/>
            </p:nvPicPr>
            <p:blipFill>
              <a:blip r:embed="rId37"/>
              <a:stretch>
                <a:fillRect/>
              </a:stretch>
            </p:blipFill>
            <p:spPr>
              <a:xfrm>
                <a:off x="10958239" y="6349436"/>
                <a:ext cx="693000" cy="227520"/>
              </a:xfrm>
              <a:prstGeom prst="rect">
                <a:avLst/>
              </a:prstGeom>
            </p:spPr>
          </p:pic>
        </mc:Fallback>
      </mc:AlternateContent>
      <p:pic>
        <p:nvPicPr>
          <p:cNvPr id="29" name="Imagem 28" descr="Interface gráfica do usuário, Texto, Aplicativo, Email&#10;&#10;Descrição gerada automaticamente">
            <a:extLst>
              <a:ext uri="{FF2B5EF4-FFF2-40B4-BE49-F238E27FC236}">
                <a16:creationId xmlns:a16="http://schemas.microsoft.com/office/drawing/2014/main" id="{4A5C20E4-2C7D-884C-B9A0-7616D79C802D}"/>
              </a:ext>
            </a:extLst>
          </p:cNvPr>
          <p:cNvPicPr>
            <a:picLocks noChangeAspect="1"/>
          </p:cNvPicPr>
          <p:nvPr/>
        </p:nvPicPr>
        <p:blipFill>
          <a:blip r:embed="rId38"/>
          <a:stretch>
            <a:fillRect/>
          </a:stretch>
        </p:blipFill>
        <p:spPr>
          <a:xfrm>
            <a:off x="2722576" y="4455811"/>
            <a:ext cx="3776220" cy="2329882"/>
          </a:xfrm>
          <a:prstGeom prst="rect">
            <a:avLst/>
          </a:prstGeom>
        </p:spPr>
      </p:pic>
      <p:pic>
        <p:nvPicPr>
          <p:cNvPr id="31" name="Imagem 30" descr="Interface gráfica do usuário, Texto, Aplicativo&#10;&#10;Descrição gerada automaticamente">
            <a:extLst>
              <a:ext uri="{FF2B5EF4-FFF2-40B4-BE49-F238E27FC236}">
                <a16:creationId xmlns:a16="http://schemas.microsoft.com/office/drawing/2014/main" id="{FE8DBB0E-9FB5-4747-8F00-AFED7C676ACD}"/>
              </a:ext>
            </a:extLst>
          </p:cNvPr>
          <p:cNvPicPr>
            <a:picLocks noChangeAspect="1"/>
          </p:cNvPicPr>
          <p:nvPr/>
        </p:nvPicPr>
        <p:blipFill>
          <a:blip r:embed="rId39"/>
          <a:stretch>
            <a:fillRect/>
          </a:stretch>
        </p:blipFill>
        <p:spPr>
          <a:xfrm>
            <a:off x="-30205" y="4359342"/>
            <a:ext cx="2849509" cy="2497938"/>
          </a:xfrm>
          <a:prstGeom prst="rect">
            <a:avLst/>
          </a:prstGeom>
        </p:spPr>
      </p:pic>
    </p:spTree>
    <p:extLst>
      <p:ext uri="{BB962C8B-B14F-4D97-AF65-F5344CB8AC3E}">
        <p14:creationId xmlns:p14="http://schemas.microsoft.com/office/powerpoint/2010/main" val="1091870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6" name="Freeform: Shape 55">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8" name="Freeform: Shape 57">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59">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7" name="Rectangle 6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aixaDeTexto 5">
            <a:extLst>
              <a:ext uri="{FF2B5EF4-FFF2-40B4-BE49-F238E27FC236}">
                <a16:creationId xmlns:a16="http://schemas.microsoft.com/office/drawing/2014/main" id="{275EA7A6-9EE9-7841-BD5F-0A58F9D2D060}"/>
              </a:ext>
            </a:extLst>
          </p:cNvPr>
          <p:cNvSpPr txBox="1"/>
          <p:nvPr/>
        </p:nvSpPr>
        <p:spPr>
          <a:xfrm>
            <a:off x="371094" y="2718054"/>
            <a:ext cx="3438906" cy="3207258"/>
          </a:xfrm>
          <a:prstGeom prst="rect">
            <a:avLst/>
          </a:prstGeom>
        </p:spPr>
        <p:txBody>
          <a:bodyPr vert="horz" lIns="91440" tIns="45720" rIns="91440" bIns="45720" rtlCol="0" anchor="t">
            <a:normAutofit/>
          </a:bodyPr>
          <a:lstStyle/>
          <a:p>
            <a:pPr indent="-228600">
              <a:lnSpc>
                <a:spcPct val="90000"/>
              </a:lnSpc>
              <a:spcBef>
                <a:spcPct val="0"/>
              </a:spcBef>
              <a:spcAft>
                <a:spcPts val="600"/>
              </a:spcAft>
              <a:buFont typeface="Arial" panose="020B0604020202020204" pitchFamily="34" charset="0"/>
              <a:buChar char="•"/>
            </a:pPr>
            <a:r>
              <a:rPr lang="en-US" sz="1700">
                <a:ln w="0"/>
                <a:effectLst>
                  <a:outerShdw blurRad="38100" dist="19050" dir="2700000" algn="tl" rotWithShape="0">
                    <a:schemeClr val="dk1">
                      <a:alpha val="40000"/>
                    </a:schemeClr>
                  </a:outerShdw>
                </a:effectLst>
              </a:rPr>
              <a:t>Línea de Reporte de Contenido de Abuso Sexual Infantil (CSAM) - Colombia</a:t>
            </a:r>
          </a:p>
        </p:txBody>
      </p:sp>
      <p:pic>
        <p:nvPicPr>
          <p:cNvPr id="8" name="Imagem 7" descr="Diagrama, Linha do tempo&#10;&#10;Descrição gerada automaticamente">
            <a:extLst>
              <a:ext uri="{FF2B5EF4-FFF2-40B4-BE49-F238E27FC236}">
                <a16:creationId xmlns:a16="http://schemas.microsoft.com/office/drawing/2014/main" id="{2BE06E01-FE56-1146-BAC7-75866070908B}"/>
              </a:ext>
            </a:extLst>
          </p:cNvPr>
          <p:cNvPicPr>
            <a:picLocks noChangeAspect="1"/>
          </p:cNvPicPr>
          <p:nvPr/>
        </p:nvPicPr>
        <p:blipFill rotWithShape="1">
          <a:blip r:embed="rId2"/>
          <a:srcRect l="4465" r="-2" b="-2"/>
          <a:stretch/>
        </p:blipFill>
        <p:spPr>
          <a:xfrm>
            <a:off x="5231433" y="841248"/>
            <a:ext cx="6261510" cy="5276088"/>
          </a:xfrm>
          <a:prstGeom prst="rect">
            <a:avLst/>
          </a:prstGeom>
        </p:spPr>
      </p:pic>
    </p:spTree>
    <p:extLst>
      <p:ext uri="{BB962C8B-B14F-4D97-AF65-F5344CB8AC3E}">
        <p14:creationId xmlns:p14="http://schemas.microsoft.com/office/powerpoint/2010/main" val="389429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57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8F43EEB-73B1-C44A-AD88-33D59B4707F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s-ES_tradnl" sz="2600" kern="1200" dirty="0">
                <a:solidFill>
                  <a:srgbClr val="FFFFFF"/>
                </a:solidFill>
                <a:latin typeface="+mj-lt"/>
                <a:ea typeface="+mj-ea"/>
                <a:cs typeface="+mj-cs"/>
              </a:rPr>
              <a:t>Categorías de Reporte</a:t>
            </a:r>
          </a:p>
        </p:txBody>
      </p:sp>
      <p:pic>
        <p:nvPicPr>
          <p:cNvPr id="4" name="Espaço Reservado para Conteúdo 3" descr="Tela de celular com publicação numa rede social&#10;&#10;Descrição gerada automaticamente com confiança média">
            <a:extLst>
              <a:ext uri="{FF2B5EF4-FFF2-40B4-BE49-F238E27FC236}">
                <a16:creationId xmlns:a16="http://schemas.microsoft.com/office/drawing/2014/main" id="{CBAB6E0E-F133-6347-B8EA-996F05B64F5F}"/>
              </a:ext>
            </a:extLst>
          </p:cNvPr>
          <p:cNvPicPr>
            <a:picLocks noGrp="1" noChangeAspect="1"/>
          </p:cNvPicPr>
          <p:nvPr>
            <p:ph idx="1"/>
          </p:nvPr>
        </p:nvPicPr>
        <p:blipFill>
          <a:blip r:embed="rId2"/>
          <a:stretch>
            <a:fillRect/>
          </a:stretch>
        </p:blipFill>
        <p:spPr>
          <a:xfrm>
            <a:off x="3616037" y="494121"/>
            <a:ext cx="8096215" cy="5869757"/>
          </a:xfrm>
          <a:prstGeom prst="rect">
            <a:avLst/>
          </a:prstGeom>
        </p:spPr>
      </p:pic>
    </p:spTree>
    <p:extLst>
      <p:ext uri="{BB962C8B-B14F-4D97-AF65-F5344CB8AC3E}">
        <p14:creationId xmlns:p14="http://schemas.microsoft.com/office/powerpoint/2010/main" val="2664208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m 6" descr="Interface gráfica do usuário, Texto, Aplicativo&#10;&#10;Descrição gerada automaticamente">
            <a:extLst>
              <a:ext uri="{FF2B5EF4-FFF2-40B4-BE49-F238E27FC236}">
                <a16:creationId xmlns:a16="http://schemas.microsoft.com/office/drawing/2014/main" id="{BA37067F-089A-904C-AF80-EC53C3084C49}"/>
              </a:ext>
            </a:extLst>
          </p:cNvPr>
          <p:cNvPicPr>
            <a:picLocks noChangeAspect="1"/>
          </p:cNvPicPr>
          <p:nvPr/>
        </p:nvPicPr>
        <p:blipFill rotWithShape="1">
          <a:blip r:embed="rId2"/>
          <a:srcRect b="18182"/>
          <a:stretch/>
        </p:blipFill>
        <p:spPr>
          <a:xfrm>
            <a:off x="20" y="10"/>
            <a:ext cx="12191980" cy="6857990"/>
          </a:xfrm>
          <a:prstGeom prst="rect">
            <a:avLst/>
          </a:prstGeom>
        </p:spPr>
      </p:pic>
      <p:sp>
        <p:nvSpPr>
          <p:cNvPr id="36" name="Rectangle 33">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9" name="Tinta 8">
                <a:extLst>
                  <a:ext uri="{FF2B5EF4-FFF2-40B4-BE49-F238E27FC236}">
                    <a16:creationId xmlns:a16="http://schemas.microsoft.com/office/drawing/2014/main" id="{0C38BD13-9E51-5042-AEA0-303133CAA85E}"/>
                  </a:ext>
                </a:extLst>
              </p14:cNvPr>
              <p14:cNvContentPartPr/>
              <p14:nvPr/>
            </p14:nvContentPartPr>
            <p14:xfrm>
              <a:off x="8332477" y="3698502"/>
              <a:ext cx="867600" cy="471960"/>
            </p14:xfrm>
          </p:contentPart>
        </mc:Choice>
        <mc:Fallback xmlns="">
          <p:pic>
            <p:nvPicPr>
              <p:cNvPr id="9" name="Tinta 8">
                <a:extLst>
                  <a:ext uri="{FF2B5EF4-FFF2-40B4-BE49-F238E27FC236}">
                    <a16:creationId xmlns:a16="http://schemas.microsoft.com/office/drawing/2014/main" id="{0C38BD13-9E51-5042-AEA0-303133CAA85E}"/>
                  </a:ext>
                </a:extLst>
              </p:cNvPr>
              <p:cNvPicPr/>
              <p:nvPr/>
            </p:nvPicPr>
            <p:blipFill>
              <a:blip r:embed="rId4"/>
              <a:stretch>
                <a:fillRect/>
              </a:stretch>
            </p:blipFill>
            <p:spPr>
              <a:xfrm>
                <a:off x="8314477" y="3680862"/>
                <a:ext cx="903240" cy="507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3" name="Tinta 12">
                <a:extLst>
                  <a:ext uri="{FF2B5EF4-FFF2-40B4-BE49-F238E27FC236}">
                    <a16:creationId xmlns:a16="http://schemas.microsoft.com/office/drawing/2014/main" id="{78A91730-F1C0-0846-ABC9-B6D81EF490A7}"/>
                  </a:ext>
                </a:extLst>
              </p14:cNvPr>
              <p14:cNvContentPartPr/>
              <p14:nvPr/>
            </p14:nvContentPartPr>
            <p14:xfrm>
              <a:off x="8259397" y="3873822"/>
              <a:ext cx="403920" cy="361440"/>
            </p14:xfrm>
          </p:contentPart>
        </mc:Choice>
        <mc:Fallback xmlns="">
          <p:pic>
            <p:nvPicPr>
              <p:cNvPr id="13" name="Tinta 12">
                <a:extLst>
                  <a:ext uri="{FF2B5EF4-FFF2-40B4-BE49-F238E27FC236}">
                    <a16:creationId xmlns:a16="http://schemas.microsoft.com/office/drawing/2014/main" id="{78A91730-F1C0-0846-ABC9-B6D81EF490A7}"/>
                  </a:ext>
                </a:extLst>
              </p:cNvPr>
              <p:cNvPicPr/>
              <p:nvPr/>
            </p:nvPicPr>
            <p:blipFill>
              <a:blip r:embed="rId6"/>
              <a:stretch>
                <a:fillRect/>
              </a:stretch>
            </p:blipFill>
            <p:spPr>
              <a:xfrm>
                <a:off x="8241397" y="3855822"/>
                <a:ext cx="439560" cy="39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22" name="Tinta 21">
                <a:extLst>
                  <a:ext uri="{FF2B5EF4-FFF2-40B4-BE49-F238E27FC236}">
                    <a16:creationId xmlns:a16="http://schemas.microsoft.com/office/drawing/2014/main" id="{86B6407B-2C8A-B142-B231-4EB85A9BA338}"/>
                  </a:ext>
                </a:extLst>
              </p14:cNvPr>
              <p14:cNvContentPartPr/>
              <p14:nvPr/>
            </p14:nvContentPartPr>
            <p14:xfrm>
              <a:off x="7701757" y="3375582"/>
              <a:ext cx="483840" cy="509040"/>
            </p14:xfrm>
          </p:contentPart>
        </mc:Choice>
        <mc:Fallback xmlns="">
          <p:pic>
            <p:nvPicPr>
              <p:cNvPr id="22" name="Tinta 21">
                <a:extLst>
                  <a:ext uri="{FF2B5EF4-FFF2-40B4-BE49-F238E27FC236}">
                    <a16:creationId xmlns:a16="http://schemas.microsoft.com/office/drawing/2014/main" id="{86B6407B-2C8A-B142-B231-4EB85A9BA338}"/>
                  </a:ext>
                </a:extLst>
              </p:cNvPr>
              <p:cNvPicPr/>
              <p:nvPr/>
            </p:nvPicPr>
            <p:blipFill>
              <a:blip r:embed="rId8"/>
              <a:stretch>
                <a:fillRect/>
              </a:stretch>
            </p:blipFill>
            <p:spPr>
              <a:xfrm>
                <a:off x="7684117" y="3357942"/>
                <a:ext cx="519480" cy="544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29" name="Tinta 28">
                <a:extLst>
                  <a:ext uri="{FF2B5EF4-FFF2-40B4-BE49-F238E27FC236}">
                    <a16:creationId xmlns:a16="http://schemas.microsoft.com/office/drawing/2014/main" id="{7930E4C2-529D-8548-B849-6A5570AC681D}"/>
                  </a:ext>
                </a:extLst>
              </p14:cNvPr>
              <p14:cNvContentPartPr/>
              <p14:nvPr/>
            </p14:nvContentPartPr>
            <p14:xfrm>
              <a:off x="7588357" y="3597342"/>
              <a:ext cx="448200" cy="293400"/>
            </p14:xfrm>
          </p:contentPart>
        </mc:Choice>
        <mc:Fallback xmlns="">
          <p:pic>
            <p:nvPicPr>
              <p:cNvPr id="29" name="Tinta 28">
                <a:extLst>
                  <a:ext uri="{FF2B5EF4-FFF2-40B4-BE49-F238E27FC236}">
                    <a16:creationId xmlns:a16="http://schemas.microsoft.com/office/drawing/2014/main" id="{7930E4C2-529D-8548-B849-6A5570AC681D}"/>
                  </a:ext>
                </a:extLst>
              </p:cNvPr>
              <p:cNvPicPr/>
              <p:nvPr/>
            </p:nvPicPr>
            <p:blipFill>
              <a:blip r:embed="rId10"/>
              <a:stretch>
                <a:fillRect/>
              </a:stretch>
            </p:blipFill>
            <p:spPr>
              <a:xfrm>
                <a:off x="7570717" y="3579702"/>
                <a:ext cx="483840" cy="329040"/>
              </a:xfrm>
              <a:prstGeom prst="rect">
                <a:avLst/>
              </a:prstGeom>
            </p:spPr>
          </p:pic>
        </mc:Fallback>
      </mc:AlternateContent>
    </p:spTree>
    <p:extLst>
      <p:ext uri="{BB962C8B-B14F-4D97-AF65-F5344CB8AC3E}">
        <p14:creationId xmlns:p14="http://schemas.microsoft.com/office/powerpoint/2010/main" val="2490297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CC4BDB-5B81-4023-B967-7DF04BC13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m 7" descr="Imagem de texto no celular&#10;&#10;Descrição gerada automaticamente com confiança média">
            <a:extLst>
              <a:ext uri="{FF2B5EF4-FFF2-40B4-BE49-F238E27FC236}">
                <a16:creationId xmlns:a16="http://schemas.microsoft.com/office/drawing/2014/main" id="{1E78852B-53EE-1647-97AB-648DA2C4F773}"/>
              </a:ext>
            </a:extLst>
          </p:cNvPr>
          <p:cNvPicPr>
            <a:picLocks noChangeAspect="1"/>
          </p:cNvPicPr>
          <p:nvPr/>
        </p:nvPicPr>
        <p:blipFill rotWithShape="1">
          <a:blip r:embed="rId2"/>
          <a:srcRect r="-1" b="6244"/>
          <a:stretch/>
        </p:blipFill>
        <p:spPr>
          <a:xfrm>
            <a:off x="-126607" y="0"/>
            <a:ext cx="12191271" cy="6857989"/>
          </a:xfrm>
          <a:custGeom>
            <a:avLst/>
            <a:gdLst/>
            <a:ahLst/>
            <a:cxnLst/>
            <a:rect l="l" t="t" r="r" b="b"/>
            <a:pathLst>
              <a:path w="12191271" h="6850048">
                <a:moveTo>
                  <a:pt x="636938" y="0"/>
                </a:moveTo>
                <a:lnTo>
                  <a:pt x="12191271" y="0"/>
                </a:lnTo>
                <a:lnTo>
                  <a:pt x="12191271" y="34"/>
                </a:lnTo>
                <a:lnTo>
                  <a:pt x="12188836" y="26696"/>
                </a:lnTo>
                <a:cubicBezTo>
                  <a:pt x="12159738" y="43228"/>
                  <a:pt x="12151834" y="118002"/>
                  <a:pt x="12131136" y="168244"/>
                </a:cubicBezTo>
                <a:cubicBezTo>
                  <a:pt x="12124808" y="199505"/>
                  <a:pt x="12149886" y="254732"/>
                  <a:pt x="12134482" y="260696"/>
                </a:cubicBezTo>
                <a:cubicBezTo>
                  <a:pt x="12141738" y="278745"/>
                  <a:pt x="12126232" y="287417"/>
                  <a:pt x="12123358" y="303160"/>
                </a:cubicBezTo>
                <a:cubicBezTo>
                  <a:pt x="12127622" y="318147"/>
                  <a:pt x="12122174" y="322795"/>
                  <a:pt x="12119930" y="334153"/>
                </a:cubicBezTo>
                <a:cubicBezTo>
                  <a:pt x="12122824" y="340739"/>
                  <a:pt x="12121652" y="350621"/>
                  <a:pt x="12117292" y="352523"/>
                </a:cubicBezTo>
                <a:cubicBezTo>
                  <a:pt x="12108502" y="344302"/>
                  <a:pt x="12109672" y="380554"/>
                  <a:pt x="12103022" y="380764"/>
                </a:cubicBezTo>
                <a:cubicBezTo>
                  <a:pt x="12099682" y="400323"/>
                  <a:pt x="12099092" y="490383"/>
                  <a:pt x="12087384" y="501357"/>
                </a:cubicBezTo>
                <a:cubicBezTo>
                  <a:pt x="12078470" y="540103"/>
                  <a:pt x="12088892" y="604695"/>
                  <a:pt x="12086884" y="621818"/>
                </a:cubicBezTo>
                <a:cubicBezTo>
                  <a:pt x="12103872" y="645808"/>
                  <a:pt x="12046274" y="710838"/>
                  <a:pt x="12037912" y="783603"/>
                </a:cubicBezTo>
                <a:cubicBezTo>
                  <a:pt x="12038728" y="794128"/>
                  <a:pt x="12038178" y="799388"/>
                  <a:pt x="12033652" y="800460"/>
                </a:cubicBezTo>
                <a:cubicBezTo>
                  <a:pt x="12030680" y="822866"/>
                  <a:pt x="12018000" y="839465"/>
                  <a:pt x="12021616" y="857543"/>
                </a:cubicBezTo>
                <a:cubicBezTo>
                  <a:pt x="12012916" y="850673"/>
                  <a:pt x="12020790" y="891755"/>
                  <a:pt x="12011726" y="892266"/>
                </a:cubicBezTo>
                <a:cubicBezTo>
                  <a:pt x="12007210" y="905052"/>
                  <a:pt x="11997872" y="927582"/>
                  <a:pt x="11994512" y="934260"/>
                </a:cubicBezTo>
                <a:lnTo>
                  <a:pt x="11991560" y="932336"/>
                </a:lnTo>
                <a:lnTo>
                  <a:pt x="11990514" y="940487"/>
                </a:lnTo>
                <a:lnTo>
                  <a:pt x="11988602" y="958836"/>
                </a:lnTo>
                <a:cubicBezTo>
                  <a:pt x="11985966" y="966456"/>
                  <a:pt x="11975758" y="977088"/>
                  <a:pt x="11974700" y="986207"/>
                </a:cubicBezTo>
                <a:cubicBezTo>
                  <a:pt x="11970938" y="1004735"/>
                  <a:pt x="11977876" y="1007075"/>
                  <a:pt x="11982258" y="1013556"/>
                </a:cubicBezTo>
                <a:cubicBezTo>
                  <a:pt x="11981214" y="1026451"/>
                  <a:pt x="11971950" y="1050442"/>
                  <a:pt x="11968448" y="1063580"/>
                </a:cubicBezTo>
                <a:cubicBezTo>
                  <a:pt x="11964708" y="1069989"/>
                  <a:pt x="11969836" y="1093522"/>
                  <a:pt x="11961240" y="1092388"/>
                </a:cubicBezTo>
                <a:cubicBezTo>
                  <a:pt x="11960426" y="1105603"/>
                  <a:pt x="11958786" y="1112923"/>
                  <a:pt x="11957400" y="1120089"/>
                </a:cubicBezTo>
                <a:lnTo>
                  <a:pt x="11952458" y="1136369"/>
                </a:lnTo>
                <a:cubicBezTo>
                  <a:pt x="11950090" y="1140925"/>
                  <a:pt x="11948538" y="1146011"/>
                  <a:pt x="11948726" y="1152132"/>
                </a:cubicBezTo>
                <a:lnTo>
                  <a:pt x="11949742" y="1158140"/>
                </a:lnTo>
                <a:lnTo>
                  <a:pt x="11948154" y="1158608"/>
                </a:lnTo>
                <a:cubicBezTo>
                  <a:pt x="11945686" y="1158803"/>
                  <a:pt x="11928734" y="1161056"/>
                  <a:pt x="11927260" y="1180442"/>
                </a:cubicBezTo>
                <a:cubicBezTo>
                  <a:pt x="11921496" y="1192709"/>
                  <a:pt x="11919204" y="1203402"/>
                  <a:pt x="11915994" y="1221353"/>
                </a:cubicBezTo>
                <a:cubicBezTo>
                  <a:pt x="11915516" y="1232713"/>
                  <a:pt x="11926308" y="1235102"/>
                  <a:pt x="11924388" y="1248604"/>
                </a:cubicBezTo>
                <a:cubicBezTo>
                  <a:pt x="11911346" y="1301115"/>
                  <a:pt x="11929638" y="1279167"/>
                  <a:pt x="11916648" y="1307095"/>
                </a:cubicBezTo>
                <a:cubicBezTo>
                  <a:pt x="11915436" y="1312439"/>
                  <a:pt x="11915606" y="1317191"/>
                  <a:pt x="11916360" y="1321583"/>
                </a:cubicBezTo>
                <a:lnTo>
                  <a:pt x="11918132" y="1328373"/>
                </a:lnTo>
                <a:lnTo>
                  <a:pt x="11911374" y="1349635"/>
                </a:lnTo>
                <a:cubicBezTo>
                  <a:pt x="11908688" y="1360345"/>
                  <a:pt x="11906470" y="1371840"/>
                  <a:pt x="11904778" y="1383852"/>
                </a:cubicBezTo>
                <a:cubicBezTo>
                  <a:pt x="11907652" y="1387748"/>
                  <a:pt x="11902226" y="1395665"/>
                  <a:pt x="11900890" y="1399838"/>
                </a:cubicBezTo>
                <a:cubicBezTo>
                  <a:pt x="11902940" y="1400643"/>
                  <a:pt x="11902928" y="1410976"/>
                  <a:pt x="11900874" y="1413889"/>
                </a:cubicBezTo>
                <a:cubicBezTo>
                  <a:pt x="11886092" y="1485537"/>
                  <a:pt x="11909474" y="1450776"/>
                  <a:pt x="11893500" y="1491153"/>
                </a:cubicBezTo>
                <a:cubicBezTo>
                  <a:pt x="11892154" y="1498399"/>
                  <a:pt x="11892622" y="1504376"/>
                  <a:pt x="11893858" y="1509677"/>
                </a:cubicBezTo>
                <a:lnTo>
                  <a:pt x="11897264" y="1519651"/>
                </a:lnTo>
                <a:lnTo>
                  <a:pt x="11895090" y="1525679"/>
                </a:lnTo>
                <a:cubicBezTo>
                  <a:pt x="11892484" y="1550498"/>
                  <a:pt x="11896104" y="1559433"/>
                  <a:pt x="11890274" y="1572282"/>
                </a:cubicBezTo>
                <a:cubicBezTo>
                  <a:pt x="11897250" y="1597020"/>
                  <a:pt x="11889764" y="1586796"/>
                  <a:pt x="11886744" y="1602539"/>
                </a:cubicBezTo>
                <a:cubicBezTo>
                  <a:pt x="11883642" y="1614697"/>
                  <a:pt x="11882502" y="1589859"/>
                  <a:pt x="11880728" y="1602238"/>
                </a:cubicBezTo>
                <a:cubicBezTo>
                  <a:pt x="11881720" y="1616707"/>
                  <a:pt x="11874476" y="1613372"/>
                  <a:pt x="11875940" y="1628576"/>
                </a:cubicBezTo>
                <a:cubicBezTo>
                  <a:pt x="11881788" y="1627172"/>
                  <a:pt x="11872080" y="1656092"/>
                  <a:pt x="11876794" y="1658841"/>
                </a:cubicBezTo>
                <a:lnTo>
                  <a:pt x="11876694" y="1659046"/>
                </a:lnTo>
                <a:cubicBezTo>
                  <a:pt x="11866634" y="1667627"/>
                  <a:pt x="11851866" y="1763404"/>
                  <a:pt x="11841806" y="1771984"/>
                </a:cubicBezTo>
                <a:cubicBezTo>
                  <a:pt x="11810410" y="1824881"/>
                  <a:pt x="11780100" y="1952023"/>
                  <a:pt x="11765636" y="2016516"/>
                </a:cubicBezTo>
                <a:cubicBezTo>
                  <a:pt x="11751172" y="2081009"/>
                  <a:pt x="11756430" y="2114985"/>
                  <a:pt x="11755018" y="2158942"/>
                </a:cubicBezTo>
                <a:lnTo>
                  <a:pt x="11756288" y="2240371"/>
                </a:lnTo>
                <a:lnTo>
                  <a:pt x="11751858" y="2253578"/>
                </a:lnTo>
                <a:cubicBezTo>
                  <a:pt x="11750642" y="2255242"/>
                  <a:pt x="11750294" y="2257858"/>
                  <a:pt x="11752262" y="2273603"/>
                </a:cubicBezTo>
                <a:cubicBezTo>
                  <a:pt x="11740738" y="2308149"/>
                  <a:pt x="11737736" y="2368195"/>
                  <a:pt x="11722998" y="2393147"/>
                </a:cubicBezTo>
                <a:cubicBezTo>
                  <a:pt x="11727870" y="2391170"/>
                  <a:pt x="11729790" y="2408227"/>
                  <a:pt x="11726462" y="2418325"/>
                </a:cubicBezTo>
                <a:cubicBezTo>
                  <a:pt x="11745428" y="2412080"/>
                  <a:pt x="11706204" y="2455637"/>
                  <a:pt x="11717312" y="2469703"/>
                </a:cubicBezTo>
                <a:cubicBezTo>
                  <a:pt x="11706060" y="2466046"/>
                  <a:pt x="11682162" y="2507996"/>
                  <a:pt x="11689052" y="2534428"/>
                </a:cubicBezTo>
                <a:cubicBezTo>
                  <a:pt x="11683298" y="2568704"/>
                  <a:pt x="11671550" y="2590146"/>
                  <a:pt x="11671572" y="2628315"/>
                </a:cubicBezTo>
                <a:cubicBezTo>
                  <a:pt x="11669958" y="2628904"/>
                  <a:pt x="11668516" y="2630315"/>
                  <a:pt x="11667202" y="2632291"/>
                </a:cubicBezTo>
                <a:lnTo>
                  <a:pt x="11663792" y="2639275"/>
                </a:lnTo>
                <a:lnTo>
                  <a:pt x="11663828" y="2640882"/>
                </a:lnTo>
                <a:cubicBezTo>
                  <a:pt x="11663260" y="2646928"/>
                  <a:pt x="11662318" y="2649787"/>
                  <a:pt x="11661216" y="2651232"/>
                </a:cubicBezTo>
                <a:lnTo>
                  <a:pt x="11659736" y="2651998"/>
                </a:lnTo>
                <a:lnTo>
                  <a:pt x="11657658" y="2658628"/>
                </a:lnTo>
                <a:lnTo>
                  <a:pt x="11652798" y="2670425"/>
                </a:lnTo>
                <a:lnTo>
                  <a:pt x="11652608" y="2673819"/>
                </a:lnTo>
                <a:lnTo>
                  <a:pt x="11646398" y="2693461"/>
                </a:lnTo>
                <a:lnTo>
                  <a:pt x="11646654" y="2694295"/>
                </a:lnTo>
                <a:cubicBezTo>
                  <a:pt x="11647086" y="2696613"/>
                  <a:pt x="11647138" y="2699170"/>
                  <a:pt x="11646396" y="2702293"/>
                </a:cubicBezTo>
                <a:cubicBezTo>
                  <a:pt x="11652536" y="2705759"/>
                  <a:pt x="11647852" y="2707391"/>
                  <a:pt x="11645122" y="2716295"/>
                </a:cubicBezTo>
                <a:cubicBezTo>
                  <a:pt x="11654048" y="2723663"/>
                  <a:pt x="11643268" y="2743972"/>
                  <a:pt x="11646406" y="2755554"/>
                </a:cubicBezTo>
                <a:cubicBezTo>
                  <a:pt x="11644200" y="2761932"/>
                  <a:pt x="11642026" y="2768809"/>
                  <a:pt x="11639970" y="2776095"/>
                </a:cubicBezTo>
                <a:lnTo>
                  <a:pt x="11638858" y="2780546"/>
                </a:lnTo>
                <a:lnTo>
                  <a:pt x="11638912" y="2780766"/>
                </a:lnTo>
                <a:cubicBezTo>
                  <a:pt x="11638832" y="2782014"/>
                  <a:pt x="11638528" y="2783583"/>
                  <a:pt x="11637890" y="2785722"/>
                </a:cubicBezTo>
                <a:lnTo>
                  <a:pt x="11636832" y="2788662"/>
                </a:lnTo>
                <a:lnTo>
                  <a:pt x="11634674" y="2797295"/>
                </a:lnTo>
                <a:lnTo>
                  <a:pt x="11634434" y="2801139"/>
                </a:lnTo>
                <a:cubicBezTo>
                  <a:pt x="11635286" y="2816294"/>
                  <a:pt x="11647702" y="2823339"/>
                  <a:pt x="11638528" y="2839295"/>
                </a:cubicBezTo>
                <a:cubicBezTo>
                  <a:pt x="11636094" y="2865138"/>
                  <a:pt x="11641034" y="2884181"/>
                  <a:pt x="11634070" y="2906237"/>
                </a:cubicBezTo>
                <a:cubicBezTo>
                  <a:pt x="11631818" y="2930445"/>
                  <a:pt x="11632514" y="2952380"/>
                  <a:pt x="11628506" y="2972091"/>
                </a:cubicBezTo>
                <a:cubicBezTo>
                  <a:pt x="11629844" y="2981191"/>
                  <a:pt x="11625508" y="2988486"/>
                  <a:pt x="11625932" y="2995729"/>
                </a:cubicBezTo>
                <a:cubicBezTo>
                  <a:pt x="11626358" y="3002972"/>
                  <a:pt x="11636102" y="3002605"/>
                  <a:pt x="11631060" y="3015551"/>
                </a:cubicBezTo>
                <a:cubicBezTo>
                  <a:pt x="11639036" y="3026970"/>
                  <a:pt x="11634852" y="3046550"/>
                  <a:pt x="11634862" y="3052653"/>
                </a:cubicBezTo>
                <a:lnTo>
                  <a:pt x="11638472" y="3085161"/>
                </a:lnTo>
                <a:lnTo>
                  <a:pt x="11617590" y="3113393"/>
                </a:lnTo>
                <a:cubicBezTo>
                  <a:pt x="11621846" y="3121866"/>
                  <a:pt x="11613122" y="3148828"/>
                  <a:pt x="11622718" y="3149063"/>
                </a:cubicBezTo>
                <a:cubicBezTo>
                  <a:pt x="11620874" y="3159401"/>
                  <a:pt x="11616380" y="3164407"/>
                  <a:pt x="11622820" y="3163072"/>
                </a:cubicBezTo>
                <a:cubicBezTo>
                  <a:pt x="11622276" y="3170605"/>
                  <a:pt x="11620826" y="3184783"/>
                  <a:pt x="11619438" y="3194257"/>
                </a:cubicBezTo>
                <a:lnTo>
                  <a:pt x="11614494" y="3219915"/>
                </a:lnTo>
                <a:lnTo>
                  <a:pt x="11613098" y="3221731"/>
                </a:lnTo>
                <a:cubicBezTo>
                  <a:pt x="11612634" y="3224213"/>
                  <a:pt x="11612392" y="3231115"/>
                  <a:pt x="11611708" y="3234801"/>
                </a:cubicBezTo>
                <a:lnTo>
                  <a:pt x="11609006" y="3243851"/>
                </a:lnTo>
                <a:cubicBezTo>
                  <a:pt x="11607894" y="3246676"/>
                  <a:pt x="11606598" y="3249062"/>
                  <a:pt x="11605054" y="3250812"/>
                </a:cubicBezTo>
                <a:cubicBezTo>
                  <a:pt x="11608816" y="3286401"/>
                  <a:pt x="11599242" y="3315146"/>
                  <a:pt x="11596882" y="3351401"/>
                </a:cubicBezTo>
                <a:cubicBezTo>
                  <a:pt x="11606320" y="3370932"/>
                  <a:pt x="11574486" y="3407777"/>
                  <a:pt x="11562942" y="3412738"/>
                </a:cubicBezTo>
                <a:cubicBezTo>
                  <a:pt x="11558508" y="3443835"/>
                  <a:pt x="11567878" y="3479425"/>
                  <a:pt x="11562930" y="3515212"/>
                </a:cubicBezTo>
                <a:lnTo>
                  <a:pt x="11545452" y="3647527"/>
                </a:lnTo>
                <a:cubicBezTo>
                  <a:pt x="11538634" y="3726778"/>
                  <a:pt x="11536610" y="3789073"/>
                  <a:pt x="11537114" y="3864465"/>
                </a:cubicBezTo>
                <a:cubicBezTo>
                  <a:pt x="11537618" y="3939858"/>
                  <a:pt x="11535598" y="4034053"/>
                  <a:pt x="11548476" y="4099881"/>
                </a:cubicBezTo>
                <a:lnTo>
                  <a:pt x="11552432" y="4165133"/>
                </a:lnTo>
                <a:lnTo>
                  <a:pt x="11552732" y="4173457"/>
                </a:lnTo>
                <a:cubicBezTo>
                  <a:pt x="11546540" y="4200651"/>
                  <a:pt x="11557802" y="4228513"/>
                  <a:pt x="11553200" y="4250383"/>
                </a:cubicBezTo>
                <a:cubicBezTo>
                  <a:pt x="11552922" y="4256452"/>
                  <a:pt x="11553192" y="4261667"/>
                  <a:pt x="11553798" y="4266324"/>
                </a:cubicBezTo>
                <a:lnTo>
                  <a:pt x="11556298" y="4278290"/>
                </a:lnTo>
                <a:lnTo>
                  <a:pt x="11558608" y="4279552"/>
                </a:lnTo>
                <a:lnTo>
                  <a:pt x="11559256" y="4288041"/>
                </a:lnTo>
                <a:lnTo>
                  <a:pt x="11559842" y="4289935"/>
                </a:lnTo>
                <a:cubicBezTo>
                  <a:pt x="11559766" y="4297619"/>
                  <a:pt x="11558376" y="4321255"/>
                  <a:pt x="11558794" y="4334153"/>
                </a:cubicBezTo>
                <a:cubicBezTo>
                  <a:pt x="11561310" y="4357137"/>
                  <a:pt x="11552162" y="4349289"/>
                  <a:pt x="11562346" y="4367326"/>
                </a:cubicBezTo>
                <a:cubicBezTo>
                  <a:pt x="11559750" y="4411719"/>
                  <a:pt x="11572402" y="4426587"/>
                  <a:pt x="11564954" y="4468612"/>
                </a:cubicBezTo>
                <a:cubicBezTo>
                  <a:pt x="11563988" y="4505670"/>
                  <a:pt x="11581512" y="4533280"/>
                  <a:pt x="11580786" y="4546196"/>
                </a:cubicBezTo>
                <a:cubicBezTo>
                  <a:pt x="11581754" y="4580683"/>
                  <a:pt x="11563866" y="4624484"/>
                  <a:pt x="11563432" y="4665534"/>
                </a:cubicBezTo>
                <a:cubicBezTo>
                  <a:pt x="11565794" y="4700759"/>
                  <a:pt x="11560190" y="4735452"/>
                  <a:pt x="11568406" y="4764690"/>
                </a:cubicBezTo>
                <a:cubicBezTo>
                  <a:pt x="11567130" y="4767647"/>
                  <a:pt x="11566180" y="4770968"/>
                  <a:pt x="11565462" y="4774527"/>
                </a:cubicBezTo>
                <a:lnTo>
                  <a:pt x="11564000" y="4785178"/>
                </a:lnTo>
                <a:lnTo>
                  <a:pt x="11564328" y="4798347"/>
                </a:lnTo>
                <a:lnTo>
                  <a:pt x="11563206" y="4801234"/>
                </a:lnTo>
                <a:lnTo>
                  <a:pt x="11561136" y="4826142"/>
                </a:lnTo>
                <a:lnTo>
                  <a:pt x="11561700" y="4829040"/>
                </a:lnTo>
                <a:lnTo>
                  <a:pt x="11560522" y="4853748"/>
                </a:lnTo>
                <a:lnTo>
                  <a:pt x="11560924" y="4853991"/>
                </a:lnTo>
                <a:cubicBezTo>
                  <a:pt x="11561796" y="4855098"/>
                  <a:pt x="11562390" y="4856978"/>
                  <a:pt x="11562416" y="4860528"/>
                </a:cubicBezTo>
                <a:cubicBezTo>
                  <a:pt x="11568496" y="4853650"/>
                  <a:pt x="11564776" y="4862172"/>
                  <a:pt x="11564316" y="4873245"/>
                </a:cubicBezTo>
                <a:lnTo>
                  <a:pt x="11572682" y="4927107"/>
                </a:lnTo>
                <a:lnTo>
                  <a:pt x="11572672" y="4932248"/>
                </a:lnTo>
                <a:cubicBezTo>
                  <a:pt x="11572704" y="4932275"/>
                  <a:pt x="11572734" y="4932305"/>
                  <a:pt x="11572766" y="4932333"/>
                </a:cubicBezTo>
                <a:cubicBezTo>
                  <a:pt x="11572964" y="4933414"/>
                  <a:pt x="11573036" y="4935090"/>
                  <a:pt x="11572942" y="4937721"/>
                </a:cubicBezTo>
                <a:lnTo>
                  <a:pt x="11577402" y="4975055"/>
                </a:lnTo>
                <a:cubicBezTo>
                  <a:pt x="11574168" y="4991322"/>
                  <a:pt x="11579054" y="4994280"/>
                  <a:pt x="11580860" y="5016279"/>
                </a:cubicBezTo>
                <a:cubicBezTo>
                  <a:pt x="11577794" y="5025639"/>
                  <a:pt x="11578930" y="5033009"/>
                  <a:pt x="11581396" y="5040153"/>
                </a:cubicBezTo>
                <a:cubicBezTo>
                  <a:pt x="11580034" y="5061698"/>
                  <a:pt x="11583522" y="5081146"/>
                  <a:pt x="11584442" y="5105259"/>
                </a:cubicBezTo>
                <a:cubicBezTo>
                  <a:pt x="11580512" y="5131545"/>
                  <a:pt x="11587750" y="5144617"/>
                  <a:pt x="11588702" y="5170388"/>
                </a:cubicBezTo>
                <a:cubicBezTo>
                  <a:pt x="11581846" y="5193034"/>
                  <a:pt x="11594798" y="5188571"/>
                  <a:pt x="11597568" y="5201681"/>
                </a:cubicBezTo>
                <a:lnTo>
                  <a:pt x="11596842" y="5215195"/>
                </a:lnTo>
                <a:lnTo>
                  <a:pt x="11596192" y="5218814"/>
                </a:lnTo>
                <a:cubicBezTo>
                  <a:pt x="11595848" y="5221331"/>
                  <a:pt x="11595754" y="5223032"/>
                  <a:pt x="11595836" y="5224243"/>
                </a:cubicBezTo>
                <a:lnTo>
                  <a:pt x="11595408" y="5229443"/>
                </a:lnTo>
                <a:cubicBezTo>
                  <a:pt x="11594346" y="5237912"/>
                  <a:pt x="11593122" y="5246108"/>
                  <a:pt x="11591796" y="5253878"/>
                </a:cubicBezTo>
                <a:cubicBezTo>
                  <a:pt x="11596328" y="5261714"/>
                  <a:pt x="11588472" y="5289750"/>
                  <a:pt x="11598078" y="5288650"/>
                </a:cubicBezTo>
                <a:cubicBezTo>
                  <a:pt x="11596572" y="5299191"/>
                  <a:pt x="11592238" y="5304794"/>
                  <a:pt x="11598640" y="5302571"/>
                </a:cubicBezTo>
                <a:cubicBezTo>
                  <a:pt x="11598320" y="5306080"/>
                  <a:pt x="11598696" y="5308372"/>
                  <a:pt x="11599412" y="5310113"/>
                </a:cubicBezTo>
                <a:lnTo>
                  <a:pt x="11599768" y="5310652"/>
                </a:lnTo>
                <a:lnTo>
                  <a:pt x="11593310" y="5352392"/>
                </a:lnTo>
                <a:lnTo>
                  <a:pt x="11592144" y="5360280"/>
                </a:lnTo>
                <a:lnTo>
                  <a:pt x="11589598" y="5374040"/>
                </a:lnTo>
                <a:lnTo>
                  <a:pt x="11589840" y="5375477"/>
                </a:lnTo>
                <a:lnTo>
                  <a:pt x="11587428" y="5384856"/>
                </a:lnTo>
                <a:cubicBezTo>
                  <a:pt x="11586404" y="5387820"/>
                  <a:pt x="11585186" y="5390375"/>
                  <a:pt x="11583696" y="5392331"/>
                </a:cubicBezTo>
                <a:cubicBezTo>
                  <a:pt x="11588614" y="5427214"/>
                  <a:pt x="11579964" y="5457140"/>
                  <a:pt x="11578774" y="5493537"/>
                </a:cubicBezTo>
                <a:cubicBezTo>
                  <a:pt x="11574386" y="5533576"/>
                  <a:pt x="11562428" y="5590359"/>
                  <a:pt x="11557362" y="5632561"/>
                </a:cubicBezTo>
                <a:lnTo>
                  <a:pt x="11548380" y="5746753"/>
                </a:lnTo>
                <a:cubicBezTo>
                  <a:pt x="11556238" y="5772089"/>
                  <a:pt x="11550878" y="5798350"/>
                  <a:pt x="11551024" y="5822826"/>
                </a:cubicBezTo>
                <a:cubicBezTo>
                  <a:pt x="11542796" y="5814291"/>
                  <a:pt x="11553924" y="5853157"/>
                  <a:pt x="11544052" y="5852276"/>
                </a:cubicBezTo>
                <a:cubicBezTo>
                  <a:pt x="11544390" y="5856758"/>
                  <a:pt x="11545032" y="5861128"/>
                  <a:pt x="11545748" y="5865520"/>
                </a:cubicBezTo>
                <a:lnTo>
                  <a:pt x="11546116" y="5867822"/>
                </a:lnTo>
                <a:lnTo>
                  <a:pt x="11545906" y="5876651"/>
                </a:lnTo>
                <a:lnTo>
                  <a:pt x="11547962" y="5879618"/>
                </a:lnTo>
                <a:lnTo>
                  <a:pt x="11549160" y="5893249"/>
                </a:lnTo>
                <a:cubicBezTo>
                  <a:pt x="11549282" y="5898280"/>
                  <a:pt x="11549030" y="5903609"/>
                  <a:pt x="11548180" y="5909369"/>
                </a:cubicBezTo>
                <a:cubicBezTo>
                  <a:pt x="11541720" y="5927436"/>
                  <a:pt x="11549640" y="5963239"/>
                  <a:pt x="11541162" y="5985355"/>
                </a:cubicBezTo>
                <a:cubicBezTo>
                  <a:pt x="11538794" y="5993983"/>
                  <a:pt x="11531140" y="6003419"/>
                  <a:pt x="11533408" y="6010880"/>
                </a:cubicBezTo>
                <a:cubicBezTo>
                  <a:pt x="11533384" y="6032967"/>
                  <a:pt x="11540672" y="6093692"/>
                  <a:pt x="11541022" y="6117880"/>
                </a:cubicBezTo>
                <a:cubicBezTo>
                  <a:pt x="11536010" y="6127417"/>
                  <a:pt x="11542236" y="6147591"/>
                  <a:pt x="11540416" y="6176296"/>
                </a:cubicBezTo>
                <a:cubicBezTo>
                  <a:pt x="11533696" y="6193575"/>
                  <a:pt x="11520672" y="6223706"/>
                  <a:pt x="11515330" y="6241549"/>
                </a:cubicBezTo>
                <a:cubicBezTo>
                  <a:pt x="11509988" y="6259393"/>
                  <a:pt x="11506830" y="6256209"/>
                  <a:pt x="11508360" y="6283356"/>
                </a:cubicBezTo>
                <a:cubicBezTo>
                  <a:pt x="11496758" y="6317094"/>
                  <a:pt x="11506504" y="6340085"/>
                  <a:pt x="11502164" y="6370897"/>
                </a:cubicBezTo>
                <a:cubicBezTo>
                  <a:pt x="11498220" y="6406078"/>
                  <a:pt x="11505228" y="6378276"/>
                  <a:pt x="11493420" y="6419907"/>
                </a:cubicBezTo>
                <a:cubicBezTo>
                  <a:pt x="11496498" y="6425815"/>
                  <a:pt x="11498672" y="6444204"/>
                  <a:pt x="11496258" y="6453162"/>
                </a:cubicBezTo>
                <a:cubicBezTo>
                  <a:pt x="11496982" y="6471523"/>
                  <a:pt x="11512650" y="6498528"/>
                  <a:pt x="11512334" y="6514298"/>
                </a:cubicBezTo>
                <a:cubicBezTo>
                  <a:pt x="11512200" y="6527176"/>
                  <a:pt x="11507906" y="6505466"/>
                  <a:pt x="11506458" y="6519308"/>
                </a:cubicBezTo>
                <a:cubicBezTo>
                  <a:pt x="11505546" y="6536357"/>
                  <a:pt x="11496970" y="6533583"/>
                  <a:pt x="11506912" y="6550074"/>
                </a:cubicBezTo>
                <a:cubicBezTo>
                  <a:pt x="11502902" y="6566946"/>
                  <a:pt x="11507560" y="6571936"/>
                  <a:pt x="11508214" y="6596919"/>
                </a:cubicBezTo>
                <a:cubicBezTo>
                  <a:pt x="11504722" y="6606203"/>
                  <a:pt x="11505462" y="6614758"/>
                  <a:pt x="11507524" y="6623534"/>
                </a:cubicBezTo>
                <a:cubicBezTo>
                  <a:pt x="11505086" y="6646907"/>
                  <a:pt x="11507528" y="6669655"/>
                  <a:pt x="11507206" y="6696669"/>
                </a:cubicBezTo>
                <a:cubicBezTo>
                  <a:pt x="11501998" y="6724388"/>
                  <a:pt x="11508454" y="6741397"/>
                  <a:pt x="11508078" y="6770256"/>
                </a:cubicBezTo>
                <a:cubicBezTo>
                  <a:pt x="11509260" y="6790406"/>
                  <a:pt x="11512798" y="6819910"/>
                  <a:pt x="11515012" y="6840678"/>
                </a:cubicBezTo>
                <a:lnTo>
                  <a:pt x="11515906" y="6850048"/>
                </a:lnTo>
                <a:lnTo>
                  <a:pt x="0" y="6850048"/>
                </a:lnTo>
                <a:lnTo>
                  <a:pt x="0" y="6150255"/>
                </a:lnTo>
                <a:lnTo>
                  <a:pt x="17548" y="6079421"/>
                </a:lnTo>
                <a:cubicBezTo>
                  <a:pt x="24104" y="6016456"/>
                  <a:pt x="27371" y="6035306"/>
                  <a:pt x="27043" y="5985942"/>
                </a:cubicBezTo>
                <a:cubicBezTo>
                  <a:pt x="26678" y="5981021"/>
                  <a:pt x="35914" y="5971603"/>
                  <a:pt x="33624" y="5952542"/>
                </a:cubicBezTo>
                <a:cubicBezTo>
                  <a:pt x="37578" y="5922372"/>
                  <a:pt x="48696" y="5939028"/>
                  <a:pt x="52357" y="5900385"/>
                </a:cubicBezTo>
                <a:cubicBezTo>
                  <a:pt x="55799" y="5903958"/>
                  <a:pt x="54094" y="5866099"/>
                  <a:pt x="66315" y="5862451"/>
                </a:cubicBezTo>
                <a:cubicBezTo>
                  <a:pt x="70207" y="5846033"/>
                  <a:pt x="73489" y="5820812"/>
                  <a:pt x="75710" y="5801878"/>
                </a:cubicBezTo>
                <a:cubicBezTo>
                  <a:pt x="81695" y="5773510"/>
                  <a:pt x="88149" y="5759388"/>
                  <a:pt x="92413" y="5755196"/>
                </a:cubicBezTo>
                <a:cubicBezTo>
                  <a:pt x="99183" y="5726796"/>
                  <a:pt x="100401" y="5729867"/>
                  <a:pt x="114766" y="5692575"/>
                </a:cubicBezTo>
                <a:cubicBezTo>
                  <a:pt x="109606" y="5670690"/>
                  <a:pt x="120766" y="5651885"/>
                  <a:pt x="130959" y="5642725"/>
                </a:cubicBezTo>
                <a:cubicBezTo>
                  <a:pt x="140615" y="5617952"/>
                  <a:pt x="163671" y="5564143"/>
                  <a:pt x="166724" y="5528753"/>
                </a:cubicBezTo>
                <a:cubicBezTo>
                  <a:pt x="165990" y="5474631"/>
                  <a:pt x="177327" y="5489775"/>
                  <a:pt x="185947" y="5465696"/>
                </a:cubicBezTo>
                <a:cubicBezTo>
                  <a:pt x="196662" y="5446952"/>
                  <a:pt x="187411" y="5449560"/>
                  <a:pt x="200956" y="5429999"/>
                </a:cubicBezTo>
                <a:lnTo>
                  <a:pt x="216668" y="5393769"/>
                </a:lnTo>
                <a:lnTo>
                  <a:pt x="241271" y="5350074"/>
                </a:lnTo>
                <a:lnTo>
                  <a:pt x="248034" y="5340072"/>
                </a:lnTo>
                <a:cubicBezTo>
                  <a:pt x="248058" y="5334942"/>
                  <a:pt x="248479" y="5331687"/>
                  <a:pt x="249221" y="5329608"/>
                </a:cubicBezTo>
                <a:cubicBezTo>
                  <a:pt x="249320" y="5329557"/>
                  <a:pt x="249420" y="5329504"/>
                  <a:pt x="249519" y="5329453"/>
                </a:cubicBezTo>
                <a:lnTo>
                  <a:pt x="252498" y="5314689"/>
                </a:lnTo>
                <a:cubicBezTo>
                  <a:pt x="252864" y="5297574"/>
                  <a:pt x="278981" y="5263235"/>
                  <a:pt x="278285" y="5246981"/>
                </a:cubicBezTo>
                <a:cubicBezTo>
                  <a:pt x="294835" y="5239806"/>
                  <a:pt x="267309" y="5243000"/>
                  <a:pt x="282334" y="5215649"/>
                </a:cubicBezTo>
                <a:cubicBezTo>
                  <a:pt x="284338" y="5203457"/>
                  <a:pt x="286369" y="5198331"/>
                  <a:pt x="287909" y="5188115"/>
                </a:cubicBezTo>
                <a:cubicBezTo>
                  <a:pt x="288332" y="5187974"/>
                  <a:pt x="291148" y="5154493"/>
                  <a:pt x="291570" y="5154352"/>
                </a:cubicBezTo>
                <a:lnTo>
                  <a:pt x="295687" y="5129949"/>
                </a:lnTo>
                <a:lnTo>
                  <a:pt x="297770" y="5124375"/>
                </a:lnTo>
                <a:lnTo>
                  <a:pt x="294552" y="5091886"/>
                </a:lnTo>
                <a:lnTo>
                  <a:pt x="294372" y="5075666"/>
                </a:lnTo>
                <a:lnTo>
                  <a:pt x="291261" y="5069914"/>
                </a:lnTo>
                <a:cubicBezTo>
                  <a:pt x="289602" y="5064348"/>
                  <a:pt x="289412" y="5057213"/>
                  <a:pt x="292549" y="5046565"/>
                </a:cubicBezTo>
                <a:lnTo>
                  <a:pt x="293850" y="5044324"/>
                </a:lnTo>
                <a:lnTo>
                  <a:pt x="288225" y="5011521"/>
                </a:lnTo>
                <a:cubicBezTo>
                  <a:pt x="286438" y="5004509"/>
                  <a:pt x="295879" y="4976501"/>
                  <a:pt x="292304" y="4970595"/>
                </a:cubicBezTo>
                <a:cubicBezTo>
                  <a:pt x="297173" y="4914689"/>
                  <a:pt x="280545" y="4880484"/>
                  <a:pt x="292037" y="4812226"/>
                </a:cubicBezTo>
                <a:cubicBezTo>
                  <a:pt x="296651" y="4766534"/>
                  <a:pt x="296553" y="4740857"/>
                  <a:pt x="300183" y="4711370"/>
                </a:cubicBezTo>
                <a:cubicBezTo>
                  <a:pt x="303813" y="4681883"/>
                  <a:pt x="310253" y="4654301"/>
                  <a:pt x="313819" y="4635304"/>
                </a:cubicBezTo>
                <a:cubicBezTo>
                  <a:pt x="317385" y="4616307"/>
                  <a:pt x="319059" y="4621434"/>
                  <a:pt x="321580" y="4597389"/>
                </a:cubicBezTo>
                <a:cubicBezTo>
                  <a:pt x="324100" y="4573344"/>
                  <a:pt x="322182" y="4514378"/>
                  <a:pt x="328942" y="4491032"/>
                </a:cubicBezTo>
                <a:cubicBezTo>
                  <a:pt x="328254" y="4465815"/>
                  <a:pt x="339350" y="4462516"/>
                  <a:pt x="338027" y="4448739"/>
                </a:cubicBezTo>
                <a:cubicBezTo>
                  <a:pt x="354594" y="4377504"/>
                  <a:pt x="351648" y="4318161"/>
                  <a:pt x="348965" y="4231470"/>
                </a:cubicBezTo>
                <a:cubicBezTo>
                  <a:pt x="353874" y="4174323"/>
                  <a:pt x="356666" y="4175355"/>
                  <a:pt x="359496" y="4150308"/>
                </a:cubicBezTo>
                <a:cubicBezTo>
                  <a:pt x="362339" y="4142663"/>
                  <a:pt x="352449" y="4138872"/>
                  <a:pt x="356364" y="4131985"/>
                </a:cubicBezTo>
                <a:lnTo>
                  <a:pt x="361593" y="4096619"/>
                </a:lnTo>
                <a:lnTo>
                  <a:pt x="371792" y="4070654"/>
                </a:lnTo>
                <a:lnTo>
                  <a:pt x="378262" y="4046249"/>
                </a:lnTo>
                <a:lnTo>
                  <a:pt x="381009" y="4016915"/>
                </a:lnTo>
                <a:cubicBezTo>
                  <a:pt x="383439" y="4007929"/>
                  <a:pt x="391279" y="4007340"/>
                  <a:pt x="391151" y="3995496"/>
                </a:cubicBezTo>
                <a:cubicBezTo>
                  <a:pt x="396353" y="3959536"/>
                  <a:pt x="400862" y="3894766"/>
                  <a:pt x="406592" y="3845871"/>
                </a:cubicBezTo>
                <a:cubicBezTo>
                  <a:pt x="403177" y="3821649"/>
                  <a:pt x="409717" y="3786911"/>
                  <a:pt x="419462" y="3776866"/>
                </a:cubicBezTo>
                <a:cubicBezTo>
                  <a:pt x="422173" y="3764871"/>
                  <a:pt x="422222" y="3735955"/>
                  <a:pt x="420303" y="3724288"/>
                </a:cubicBezTo>
                <a:cubicBezTo>
                  <a:pt x="420584" y="3713932"/>
                  <a:pt x="424293" y="3712054"/>
                  <a:pt x="425736" y="3698294"/>
                </a:cubicBezTo>
                <a:cubicBezTo>
                  <a:pt x="429134" y="3683275"/>
                  <a:pt x="445239" y="3650699"/>
                  <a:pt x="450275" y="3636556"/>
                </a:cubicBezTo>
                <a:cubicBezTo>
                  <a:pt x="455311" y="3622413"/>
                  <a:pt x="450096" y="3636797"/>
                  <a:pt x="455950" y="3613438"/>
                </a:cubicBezTo>
                <a:cubicBezTo>
                  <a:pt x="457946" y="3605104"/>
                  <a:pt x="465726" y="3606849"/>
                  <a:pt x="469436" y="3588931"/>
                </a:cubicBezTo>
                <a:cubicBezTo>
                  <a:pt x="473148" y="3571012"/>
                  <a:pt x="477437" y="3530877"/>
                  <a:pt x="478216" y="3505927"/>
                </a:cubicBezTo>
                <a:cubicBezTo>
                  <a:pt x="465624" y="3478053"/>
                  <a:pt x="482767" y="3487820"/>
                  <a:pt x="466921" y="3436850"/>
                </a:cubicBezTo>
                <a:cubicBezTo>
                  <a:pt x="468947" y="3435539"/>
                  <a:pt x="468075" y="3414710"/>
                  <a:pt x="469431" y="3393361"/>
                </a:cubicBezTo>
                <a:cubicBezTo>
                  <a:pt x="470787" y="3372012"/>
                  <a:pt x="482148" y="3326552"/>
                  <a:pt x="475054" y="3308755"/>
                </a:cubicBezTo>
                <a:lnTo>
                  <a:pt x="474310" y="3151747"/>
                </a:lnTo>
                <a:lnTo>
                  <a:pt x="486215" y="3061618"/>
                </a:lnTo>
                <a:cubicBezTo>
                  <a:pt x="488121" y="3030278"/>
                  <a:pt x="496811" y="3025014"/>
                  <a:pt x="493402" y="3004882"/>
                </a:cubicBezTo>
                <a:cubicBezTo>
                  <a:pt x="495599" y="2970945"/>
                  <a:pt x="511735" y="2992431"/>
                  <a:pt x="498742" y="2953275"/>
                </a:cubicBezTo>
                <a:cubicBezTo>
                  <a:pt x="512558" y="2963977"/>
                  <a:pt x="494995" y="2934875"/>
                  <a:pt x="506118" y="2914739"/>
                </a:cubicBezTo>
                <a:cubicBezTo>
                  <a:pt x="497917" y="2886497"/>
                  <a:pt x="508247" y="2857462"/>
                  <a:pt x="509450" y="2840319"/>
                </a:cubicBezTo>
                <a:cubicBezTo>
                  <a:pt x="510653" y="2823176"/>
                  <a:pt x="514436" y="2836441"/>
                  <a:pt x="513337" y="2811881"/>
                </a:cubicBezTo>
                <a:lnTo>
                  <a:pt x="518905" y="2777197"/>
                </a:lnTo>
                <a:cubicBezTo>
                  <a:pt x="514307" y="2779008"/>
                  <a:pt x="515662" y="2773990"/>
                  <a:pt x="516381" y="2760229"/>
                </a:cubicBezTo>
                <a:lnTo>
                  <a:pt x="512284" y="2723271"/>
                </a:lnTo>
                <a:lnTo>
                  <a:pt x="516417" y="2697909"/>
                </a:lnTo>
                <a:cubicBezTo>
                  <a:pt x="516277" y="2694509"/>
                  <a:pt x="511777" y="2670333"/>
                  <a:pt x="508245" y="2670818"/>
                </a:cubicBezTo>
                <a:cubicBezTo>
                  <a:pt x="523059" y="2644368"/>
                  <a:pt x="513753" y="2641721"/>
                  <a:pt x="509977" y="2614598"/>
                </a:cubicBezTo>
                <a:cubicBezTo>
                  <a:pt x="511368" y="2591343"/>
                  <a:pt x="511836" y="2611388"/>
                  <a:pt x="513586" y="2555192"/>
                </a:cubicBezTo>
                <a:cubicBezTo>
                  <a:pt x="529849" y="2533316"/>
                  <a:pt x="501799" y="2549042"/>
                  <a:pt x="524573" y="2506102"/>
                </a:cubicBezTo>
                <a:cubicBezTo>
                  <a:pt x="522798" y="2504000"/>
                  <a:pt x="524426" y="2477490"/>
                  <a:pt x="526211" y="2463615"/>
                </a:cubicBezTo>
                <a:cubicBezTo>
                  <a:pt x="527997" y="2449740"/>
                  <a:pt x="525821" y="2437204"/>
                  <a:pt x="535288" y="2422849"/>
                </a:cubicBezTo>
                <a:cubicBezTo>
                  <a:pt x="538200" y="2412361"/>
                  <a:pt x="533938" y="2431104"/>
                  <a:pt x="538894" y="2398306"/>
                </a:cubicBezTo>
                <a:cubicBezTo>
                  <a:pt x="543849" y="2365508"/>
                  <a:pt x="560628" y="2258604"/>
                  <a:pt x="565019" y="2226060"/>
                </a:cubicBezTo>
                <a:cubicBezTo>
                  <a:pt x="569411" y="2193516"/>
                  <a:pt x="571990" y="2216405"/>
                  <a:pt x="572425" y="2203044"/>
                </a:cubicBezTo>
                <a:cubicBezTo>
                  <a:pt x="572861" y="2189683"/>
                  <a:pt x="565754" y="2160914"/>
                  <a:pt x="567634" y="2145894"/>
                </a:cubicBezTo>
                <a:cubicBezTo>
                  <a:pt x="569552" y="2127038"/>
                  <a:pt x="576895" y="2124242"/>
                  <a:pt x="576524" y="2112924"/>
                </a:cubicBezTo>
                <a:cubicBezTo>
                  <a:pt x="566248" y="2102460"/>
                  <a:pt x="566361" y="2091349"/>
                  <a:pt x="572593" y="2073223"/>
                </a:cubicBezTo>
                <a:cubicBezTo>
                  <a:pt x="575393" y="2039410"/>
                  <a:pt x="564822" y="2039383"/>
                  <a:pt x="566346" y="2006730"/>
                </a:cubicBezTo>
                <a:cubicBezTo>
                  <a:pt x="565764" y="1992401"/>
                  <a:pt x="569077" y="1984735"/>
                  <a:pt x="565784" y="1960829"/>
                </a:cubicBezTo>
                <a:cubicBezTo>
                  <a:pt x="566486" y="1943808"/>
                  <a:pt x="568252" y="1909609"/>
                  <a:pt x="557910" y="1886564"/>
                </a:cubicBezTo>
                <a:cubicBezTo>
                  <a:pt x="556594" y="1861569"/>
                  <a:pt x="556127" y="1879721"/>
                  <a:pt x="558732" y="1852441"/>
                </a:cubicBezTo>
                <a:cubicBezTo>
                  <a:pt x="559253" y="1819115"/>
                  <a:pt x="552986" y="1805243"/>
                  <a:pt x="554477" y="1785985"/>
                </a:cubicBezTo>
                <a:cubicBezTo>
                  <a:pt x="550197" y="1773445"/>
                  <a:pt x="555297" y="1787647"/>
                  <a:pt x="549925" y="1739449"/>
                </a:cubicBezTo>
                <a:cubicBezTo>
                  <a:pt x="559439" y="1720347"/>
                  <a:pt x="546428" y="1704007"/>
                  <a:pt x="548478" y="1687662"/>
                </a:cubicBezTo>
                <a:cubicBezTo>
                  <a:pt x="547438" y="1661740"/>
                  <a:pt x="547552" y="1598028"/>
                  <a:pt x="546079" y="1574394"/>
                </a:cubicBezTo>
                <a:cubicBezTo>
                  <a:pt x="544606" y="1550760"/>
                  <a:pt x="542413" y="1575916"/>
                  <a:pt x="539645" y="1545855"/>
                </a:cubicBezTo>
                <a:cubicBezTo>
                  <a:pt x="551965" y="1490487"/>
                  <a:pt x="529792" y="1459589"/>
                  <a:pt x="527078" y="1403551"/>
                </a:cubicBezTo>
                <a:cubicBezTo>
                  <a:pt x="509907" y="1369534"/>
                  <a:pt x="527744" y="1345427"/>
                  <a:pt x="514603" y="1308232"/>
                </a:cubicBezTo>
                <a:cubicBezTo>
                  <a:pt x="510585" y="1283061"/>
                  <a:pt x="514424" y="1279405"/>
                  <a:pt x="512548" y="1265228"/>
                </a:cubicBezTo>
                <a:cubicBezTo>
                  <a:pt x="510672" y="1251051"/>
                  <a:pt x="506150" y="1235061"/>
                  <a:pt x="503347" y="1223169"/>
                </a:cubicBezTo>
                <a:cubicBezTo>
                  <a:pt x="507006" y="1216804"/>
                  <a:pt x="500559" y="1167333"/>
                  <a:pt x="495727" y="1168475"/>
                </a:cubicBezTo>
                <a:cubicBezTo>
                  <a:pt x="497383" y="1161125"/>
                  <a:pt x="503792" y="1140806"/>
                  <a:pt x="496141" y="1138512"/>
                </a:cubicBezTo>
                <a:cubicBezTo>
                  <a:pt x="496060" y="1100984"/>
                  <a:pt x="494987" y="1079901"/>
                  <a:pt x="505184" y="1047073"/>
                </a:cubicBezTo>
                <a:cubicBezTo>
                  <a:pt x="508983" y="1023742"/>
                  <a:pt x="506944" y="1040037"/>
                  <a:pt x="509355" y="1025516"/>
                </a:cubicBezTo>
                <a:cubicBezTo>
                  <a:pt x="511766" y="1010995"/>
                  <a:pt x="507447" y="986805"/>
                  <a:pt x="506873" y="963123"/>
                </a:cubicBezTo>
                <a:cubicBezTo>
                  <a:pt x="507006" y="939112"/>
                  <a:pt x="511112" y="911137"/>
                  <a:pt x="512548" y="893356"/>
                </a:cubicBezTo>
                <a:cubicBezTo>
                  <a:pt x="513984" y="875575"/>
                  <a:pt x="513640" y="871333"/>
                  <a:pt x="515492" y="856438"/>
                </a:cubicBezTo>
                <a:cubicBezTo>
                  <a:pt x="512022" y="831582"/>
                  <a:pt x="513851" y="810695"/>
                  <a:pt x="521269" y="792080"/>
                </a:cubicBezTo>
                <a:cubicBezTo>
                  <a:pt x="523173" y="777595"/>
                  <a:pt x="527507" y="785019"/>
                  <a:pt x="529314" y="774293"/>
                </a:cubicBezTo>
                <a:cubicBezTo>
                  <a:pt x="531122" y="763567"/>
                  <a:pt x="522950" y="756728"/>
                  <a:pt x="524928" y="727723"/>
                </a:cubicBezTo>
                <a:cubicBezTo>
                  <a:pt x="525327" y="717404"/>
                  <a:pt x="532992" y="717749"/>
                  <a:pt x="534104" y="695712"/>
                </a:cubicBezTo>
                <a:cubicBezTo>
                  <a:pt x="535215" y="673675"/>
                  <a:pt x="540000" y="585070"/>
                  <a:pt x="541179" y="552638"/>
                </a:cubicBezTo>
                <a:cubicBezTo>
                  <a:pt x="542357" y="520206"/>
                  <a:pt x="539121" y="533336"/>
                  <a:pt x="538784" y="517789"/>
                </a:cubicBezTo>
                <a:cubicBezTo>
                  <a:pt x="538447" y="502242"/>
                  <a:pt x="529995" y="483849"/>
                  <a:pt x="539155" y="459355"/>
                </a:cubicBezTo>
                <a:cubicBezTo>
                  <a:pt x="534282" y="441033"/>
                  <a:pt x="545465" y="440562"/>
                  <a:pt x="548350" y="420246"/>
                </a:cubicBezTo>
                <a:cubicBezTo>
                  <a:pt x="552432" y="409037"/>
                  <a:pt x="551248" y="395007"/>
                  <a:pt x="554063" y="385753"/>
                </a:cubicBezTo>
                <a:cubicBezTo>
                  <a:pt x="556878" y="376499"/>
                  <a:pt x="557385" y="369183"/>
                  <a:pt x="560450" y="362337"/>
                </a:cubicBezTo>
                <a:cubicBezTo>
                  <a:pt x="563515" y="355491"/>
                  <a:pt x="569657" y="353410"/>
                  <a:pt x="572451" y="344679"/>
                </a:cubicBezTo>
                <a:cubicBezTo>
                  <a:pt x="575246" y="335948"/>
                  <a:pt x="580164" y="322294"/>
                  <a:pt x="582006" y="312331"/>
                </a:cubicBezTo>
                <a:cubicBezTo>
                  <a:pt x="583847" y="302368"/>
                  <a:pt x="580997" y="303880"/>
                  <a:pt x="583503" y="284899"/>
                </a:cubicBezTo>
                <a:cubicBezTo>
                  <a:pt x="588855" y="253960"/>
                  <a:pt x="592732" y="226097"/>
                  <a:pt x="592254" y="191300"/>
                </a:cubicBezTo>
                <a:cubicBezTo>
                  <a:pt x="602017" y="184777"/>
                  <a:pt x="597586" y="174390"/>
                  <a:pt x="592419" y="160499"/>
                </a:cubicBezTo>
                <a:cubicBezTo>
                  <a:pt x="599540" y="134531"/>
                  <a:pt x="605057" y="90673"/>
                  <a:pt x="620978" y="46251"/>
                </a:cubicBezTo>
                <a:cubicBezTo>
                  <a:pt x="630736" y="27343"/>
                  <a:pt x="632412" y="23169"/>
                  <a:pt x="635098" y="9619"/>
                </a:cubicBezTo>
                <a:close/>
              </a:path>
            </a:pathLst>
          </a:custGeom>
        </p:spPr>
      </p:pic>
      <mc:AlternateContent xmlns:mc="http://schemas.openxmlformats.org/markup-compatibility/2006" xmlns:p14="http://schemas.microsoft.com/office/powerpoint/2010/main">
        <mc:Choice Requires="p14">
          <p:contentPart p14:bwMode="auto" r:id="rId3">
            <p14:nvContentPartPr>
              <p14:cNvPr id="10" name="Tinta 9">
                <a:extLst>
                  <a:ext uri="{FF2B5EF4-FFF2-40B4-BE49-F238E27FC236}">
                    <a16:creationId xmlns:a16="http://schemas.microsoft.com/office/drawing/2014/main" id="{EA339904-31C6-2142-8799-5C6340EF0D4A}"/>
                  </a:ext>
                </a:extLst>
              </p14:cNvPr>
              <p14:cNvContentPartPr/>
              <p14:nvPr/>
            </p14:nvContentPartPr>
            <p14:xfrm>
              <a:off x="7234222" y="-706613"/>
              <a:ext cx="360" cy="360"/>
            </p14:xfrm>
          </p:contentPart>
        </mc:Choice>
        <mc:Fallback xmlns="">
          <p:pic>
            <p:nvPicPr>
              <p:cNvPr id="10" name="Tinta 9">
                <a:extLst>
                  <a:ext uri="{FF2B5EF4-FFF2-40B4-BE49-F238E27FC236}">
                    <a16:creationId xmlns:a16="http://schemas.microsoft.com/office/drawing/2014/main" id="{EA339904-31C6-2142-8799-5C6340EF0D4A}"/>
                  </a:ext>
                </a:extLst>
              </p:cNvPr>
              <p:cNvPicPr/>
              <p:nvPr/>
            </p:nvPicPr>
            <p:blipFill>
              <a:blip r:embed="rId4"/>
              <a:stretch>
                <a:fillRect/>
              </a:stretch>
            </p:blipFill>
            <p:spPr>
              <a:xfrm>
                <a:off x="7225582" y="-715253"/>
                <a:ext cx="18000" cy="18000"/>
              </a:xfrm>
              <a:prstGeom prst="rect">
                <a:avLst/>
              </a:prstGeom>
            </p:spPr>
          </p:pic>
        </mc:Fallback>
      </mc:AlternateContent>
      <p:sp>
        <p:nvSpPr>
          <p:cNvPr id="12" name="CaixaDeTexto 11">
            <a:extLst>
              <a:ext uri="{FF2B5EF4-FFF2-40B4-BE49-F238E27FC236}">
                <a16:creationId xmlns:a16="http://schemas.microsoft.com/office/drawing/2014/main" id="{B3DA42D1-E615-124B-90B3-8E2978EE55BA}"/>
              </a:ext>
            </a:extLst>
          </p:cNvPr>
          <p:cNvSpPr txBox="1"/>
          <p:nvPr/>
        </p:nvSpPr>
        <p:spPr>
          <a:xfrm>
            <a:off x="582271" y="558532"/>
            <a:ext cx="2329741" cy="646331"/>
          </a:xfrm>
          <a:prstGeom prst="rect">
            <a:avLst/>
          </a:prstGeom>
          <a:noFill/>
        </p:spPr>
        <p:txBody>
          <a:bodyPr wrap="square" rtlCol="0">
            <a:spAutoFit/>
          </a:bodyPr>
          <a:lstStyle/>
          <a:p>
            <a:r>
              <a:rPr lang="en-GB" dirty="0">
                <a:highlight>
                  <a:srgbClr val="FFFF00"/>
                </a:highlight>
              </a:rPr>
              <a:t>949 páginas (</a:t>
            </a:r>
            <a:r>
              <a:rPr lang="en-GB" dirty="0" err="1">
                <a:highlight>
                  <a:srgbClr val="FFFF00"/>
                </a:highlight>
              </a:rPr>
              <a:t>datos</a:t>
            </a:r>
            <a:r>
              <a:rPr lang="en-GB" dirty="0">
                <a:highlight>
                  <a:srgbClr val="FFFF00"/>
                </a:highlight>
              </a:rPr>
              <a:t> </a:t>
            </a:r>
            <a:r>
              <a:rPr lang="en-GB" dirty="0" err="1">
                <a:highlight>
                  <a:srgbClr val="FFFF00"/>
                </a:highlight>
              </a:rPr>
              <a:t>nacionales</a:t>
            </a:r>
            <a:r>
              <a:rPr lang="en-GB" dirty="0">
                <a:highlight>
                  <a:srgbClr val="FFFF00"/>
                </a:highlight>
              </a:rPr>
              <a:t>)</a:t>
            </a:r>
          </a:p>
        </p:txBody>
      </p:sp>
      <p:sp>
        <p:nvSpPr>
          <p:cNvPr id="14" name="CaixaDeTexto 13">
            <a:extLst>
              <a:ext uri="{FF2B5EF4-FFF2-40B4-BE49-F238E27FC236}">
                <a16:creationId xmlns:a16="http://schemas.microsoft.com/office/drawing/2014/main" id="{278C6FBA-8054-2747-A440-C408B096CF25}"/>
              </a:ext>
            </a:extLst>
          </p:cNvPr>
          <p:cNvSpPr txBox="1"/>
          <p:nvPr/>
        </p:nvSpPr>
        <p:spPr>
          <a:xfrm>
            <a:off x="4955256" y="1020197"/>
            <a:ext cx="2278966" cy="369332"/>
          </a:xfrm>
          <a:prstGeom prst="rect">
            <a:avLst/>
          </a:prstGeom>
          <a:noFill/>
        </p:spPr>
        <p:txBody>
          <a:bodyPr wrap="square" rtlCol="0">
            <a:spAutoFit/>
          </a:bodyPr>
          <a:lstStyle/>
          <a:p>
            <a:r>
              <a:rPr lang="es-ES_tradnl" dirty="0">
                <a:highlight>
                  <a:srgbClr val="FFFF00"/>
                </a:highlight>
              </a:rPr>
              <a:t>Datos internacionales</a:t>
            </a:r>
          </a:p>
        </p:txBody>
      </p:sp>
      <p:sp>
        <p:nvSpPr>
          <p:cNvPr id="30" name="CaixaDeTexto 29">
            <a:extLst>
              <a:ext uri="{FF2B5EF4-FFF2-40B4-BE49-F238E27FC236}">
                <a16:creationId xmlns:a16="http://schemas.microsoft.com/office/drawing/2014/main" id="{7A03EFEB-E5EA-0946-AC86-3CB9B5D733FA}"/>
              </a:ext>
            </a:extLst>
          </p:cNvPr>
          <p:cNvSpPr txBox="1"/>
          <p:nvPr/>
        </p:nvSpPr>
        <p:spPr>
          <a:xfrm>
            <a:off x="9453489" y="436098"/>
            <a:ext cx="1997613" cy="923330"/>
          </a:xfrm>
          <a:prstGeom prst="rect">
            <a:avLst/>
          </a:prstGeom>
          <a:noFill/>
        </p:spPr>
        <p:txBody>
          <a:bodyPr wrap="square" rtlCol="0">
            <a:spAutoFit/>
          </a:bodyPr>
          <a:lstStyle/>
          <a:p>
            <a:r>
              <a:rPr lang="es-ES_tradnl" dirty="0">
                <a:highlight>
                  <a:srgbClr val="FFFF00"/>
                </a:highlight>
              </a:rPr>
              <a:t>Aproximadamente 1.714 imágenes por página</a:t>
            </a:r>
          </a:p>
        </p:txBody>
      </p:sp>
      <mc:AlternateContent xmlns:mc="http://schemas.openxmlformats.org/markup-compatibility/2006" xmlns:p14="http://schemas.microsoft.com/office/powerpoint/2010/main">
        <mc:Choice Requires="p14">
          <p:contentPart p14:bwMode="auto" r:id="rId5">
            <p14:nvContentPartPr>
              <p14:cNvPr id="41" name="Tinta 40">
                <a:extLst>
                  <a:ext uri="{FF2B5EF4-FFF2-40B4-BE49-F238E27FC236}">
                    <a16:creationId xmlns:a16="http://schemas.microsoft.com/office/drawing/2014/main" id="{D72B87EE-FF28-CB4D-A46B-A287A34BCB1F}"/>
                  </a:ext>
                </a:extLst>
              </p14:cNvPr>
              <p14:cNvContentPartPr/>
              <p14:nvPr/>
            </p14:nvContentPartPr>
            <p14:xfrm>
              <a:off x="1663532" y="3456942"/>
              <a:ext cx="869760" cy="857520"/>
            </p14:xfrm>
          </p:contentPart>
        </mc:Choice>
        <mc:Fallback xmlns="">
          <p:pic>
            <p:nvPicPr>
              <p:cNvPr id="41" name="Tinta 40">
                <a:extLst>
                  <a:ext uri="{FF2B5EF4-FFF2-40B4-BE49-F238E27FC236}">
                    <a16:creationId xmlns:a16="http://schemas.microsoft.com/office/drawing/2014/main" id="{D72B87EE-FF28-CB4D-A46B-A287A34BCB1F}"/>
                  </a:ext>
                </a:extLst>
              </p:cNvPr>
              <p:cNvPicPr/>
              <p:nvPr/>
            </p:nvPicPr>
            <p:blipFill>
              <a:blip r:embed="rId6"/>
              <a:stretch>
                <a:fillRect/>
              </a:stretch>
            </p:blipFill>
            <p:spPr>
              <a:xfrm>
                <a:off x="1609532" y="3349302"/>
                <a:ext cx="977400" cy="1073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2" name="Tinta 41">
                <a:extLst>
                  <a:ext uri="{FF2B5EF4-FFF2-40B4-BE49-F238E27FC236}">
                    <a16:creationId xmlns:a16="http://schemas.microsoft.com/office/drawing/2014/main" id="{87E4EEEF-7317-8546-A7B8-D85C9F9279E5}"/>
                  </a:ext>
                </a:extLst>
              </p14:cNvPr>
              <p14:cNvContentPartPr/>
              <p14:nvPr/>
            </p14:nvContentPartPr>
            <p14:xfrm>
              <a:off x="784052" y="-328098"/>
              <a:ext cx="360" cy="360"/>
            </p14:xfrm>
          </p:contentPart>
        </mc:Choice>
        <mc:Fallback xmlns="">
          <p:pic>
            <p:nvPicPr>
              <p:cNvPr id="42" name="Tinta 41">
                <a:extLst>
                  <a:ext uri="{FF2B5EF4-FFF2-40B4-BE49-F238E27FC236}">
                    <a16:creationId xmlns:a16="http://schemas.microsoft.com/office/drawing/2014/main" id="{87E4EEEF-7317-8546-A7B8-D85C9F9279E5}"/>
                  </a:ext>
                </a:extLst>
              </p:cNvPr>
              <p:cNvPicPr/>
              <p:nvPr/>
            </p:nvPicPr>
            <p:blipFill>
              <a:blip r:embed="rId8"/>
              <a:stretch>
                <a:fillRect/>
              </a:stretch>
            </p:blipFill>
            <p:spPr>
              <a:xfrm>
                <a:off x="730052" y="-436098"/>
                <a:ext cx="108000" cy="216000"/>
              </a:xfrm>
              <a:prstGeom prst="rect">
                <a:avLst/>
              </a:prstGeom>
            </p:spPr>
          </p:pic>
        </mc:Fallback>
      </mc:AlternateContent>
      <p:grpSp>
        <p:nvGrpSpPr>
          <p:cNvPr id="58" name="Agrupar 57">
            <a:extLst>
              <a:ext uri="{FF2B5EF4-FFF2-40B4-BE49-F238E27FC236}">
                <a16:creationId xmlns:a16="http://schemas.microsoft.com/office/drawing/2014/main" id="{0D439CBA-7F52-DC4D-AE23-4E38F971D265}"/>
              </a:ext>
            </a:extLst>
          </p:cNvPr>
          <p:cNvGrpSpPr/>
          <p:nvPr/>
        </p:nvGrpSpPr>
        <p:grpSpPr>
          <a:xfrm>
            <a:off x="2715757" y="3320142"/>
            <a:ext cx="940320" cy="651960"/>
            <a:chOff x="2715757" y="3320142"/>
            <a:chExt cx="940320" cy="651960"/>
          </a:xfrm>
        </p:grpSpPr>
        <mc:AlternateContent xmlns:mc="http://schemas.openxmlformats.org/markup-compatibility/2006" xmlns:p14="http://schemas.microsoft.com/office/powerpoint/2010/main" xmlns:aink="http://schemas.microsoft.com/office/drawing/2016/ink">
          <mc:Choice Requires="p14 aink">
            <p:contentPart p14:bwMode="auto" r:id="rId9">
              <p14:nvContentPartPr>
                <p14:cNvPr id="43" name="Tinta 42">
                  <a:extLst>
                    <a:ext uri="{FF2B5EF4-FFF2-40B4-BE49-F238E27FC236}">
                      <a16:creationId xmlns:a16="http://schemas.microsoft.com/office/drawing/2014/main" id="{40CE2F55-5E6A-DB4D-96FC-F839A879226E}"/>
                    </a:ext>
                  </a:extLst>
                </p14:cNvPr>
                <p14:cNvContentPartPr/>
                <p14:nvPr/>
              </p14:nvContentPartPr>
              <p14:xfrm>
                <a:off x="2740957" y="3320142"/>
                <a:ext cx="704520" cy="377280"/>
              </p14:xfrm>
            </p:contentPart>
          </mc:Choice>
          <mc:Fallback xmlns="">
            <p:pic>
              <p:nvPicPr>
                <p:cNvPr id="43" name="Tinta 42">
                  <a:extLst>
                    <a:ext uri="{FF2B5EF4-FFF2-40B4-BE49-F238E27FC236}">
                      <a16:creationId xmlns:a16="http://schemas.microsoft.com/office/drawing/2014/main" id="{40CE2F55-5E6A-DB4D-96FC-F839A879226E}"/>
                    </a:ext>
                  </a:extLst>
                </p:cNvPr>
                <p:cNvPicPr/>
                <p:nvPr/>
              </p:nvPicPr>
              <p:blipFill>
                <a:blip r:embed="rId10"/>
                <a:stretch>
                  <a:fillRect/>
                </a:stretch>
              </p:blipFill>
              <p:spPr>
                <a:xfrm>
                  <a:off x="2723317" y="3302142"/>
                  <a:ext cx="740160" cy="412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44" name="Tinta 43">
                  <a:extLst>
                    <a:ext uri="{FF2B5EF4-FFF2-40B4-BE49-F238E27FC236}">
                      <a16:creationId xmlns:a16="http://schemas.microsoft.com/office/drawing/2014/main" id="{3D9172D4-0EBE-174D-8EB1-9E165BDEF68C}"/>
                    </a:ext>
                  </a:extLst>
                </p14:cNvPr>
                <p14:cNvContentPartPr/>
                <p14:nvPr/>
              </p14:nvContentPartPr>
              <p14:xfrm>
                <a:off x="2715757" y="3445062"/>
                <a:ext cx="367920" cy="312480"/>
              </p14:xfrm>
            </p:contentPart>
          </mc:Choice>
          <mc:Fallback xmlns="">
            <p:pic>
              <p:nvPicPr>
                <p:cNvPr id="44" name="Tinta 43">
                  <a:extLst>
                    <a:ext uri="{FF2B5EF4-FFF2-40B4-BE49-F238E27FC236}">
                      <a16:creationId xmlns:a16="http://schemas.microsoft.com/office/drawing/2014/main" id="{3D9172D4-0EBE-174D-8EB1-9E165BDEF68C}"/>
                    </a:ext>
                  </a:extLst>
                </p:cNvPr>
                <p:cNvPicPr/>
                <p:nvPr/>
              </p:nvPicPr>
              <p:blipFill>
                <a:blip r:embed="rId12"/>
                <a:stretch>
                  <a:fillRect/>
                </a:stretch>
              </p:blipFill>
              <p:spPr>
                <a:xfrm>
                  <a:off x="2697757" y="3427062"/>
                  <a:ext cx="403560" cy="348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54" name="Tinta 53">
                  <a:extLst>
                    <a:ext uri="{FF2B5EF4-FFF2-40B4-BE49-F238E27FC236}">
                      <a16:creationId xmlns:a16="http://schemas.microsoft.com/office/drawing/2014/main" id="{0D3AE359-C9AD-2242-837C-9D72F89DE85F}"/>
                    </a:ext>
                  </a:extLst>
                </p14:cNvPr>
                <p14:cNvContentPartPr/>
                <p14:nvPr/>
              </p14:nvContentPartPr>
              <p14:xfrm>
                <a:off x="3172597" y="3660342"/>
                <a:ext cx="483480" cy="252000"/>
              </p14:xfrm>
            </p:contentPart>
          </mc:Choice>
          <mc:Fallback xmlns="">
            <p:pic>
              <p:nvPicPr>
                <p:cNvPr id="54" name="Tinta 53">
                  <a:extLst>
                    <a:ext uri="{FF2B5EF4-FFF2-40B4-BE49-F238E27FC236}">
                      <a16:creationId xmlns:a16="http://schemas.microsoft.com/office/drawing/2014/main" id="{0D3AE359-C9AD-2242-837C-9D72F89DE85F}"/>
                    </a:ext>
                  </a:extLst>
                </p:cNvPr>
                <p:cNvPicPr/>
                <p:nvPr/>
              </p:nvPicPr>
              <p:blipFill>
                <a:blip r:embed="rId14"/>
                <a:stretch>
                  <a:fillRect/>
                </a:stretch>
              </p:blipFill>
              <p:spPr>
                <a:xfrm>
                  <a:off x="3154957" y="3642702"/>
                  <a:ext cx="519120" cy="287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55" name="Tinta 54">
                  <a:extLst>
                    <a:ext uri="{FF2B5EF4-FFF2-40B4-BE49-F238E27FC236}">
                      <a16:creationId xmlns:a16="http://schemas.microsoft.com/office/drawing/2014/main" id="{72912C28-2F7B-2A4D-ACF7-91199A24C4A8}"/>
                    </a:ext>
                  </a:extLst>
                </p14:cNvPr>
                <p14:cNvContentPartPr/>
                <p14:nvPr/>
              </p14:nvContentPartPr>
              <p14:xfrm>
                <a:off x="3172597" y="3666102"/>
                <a:ext cx="17280" cy="246240"/>
              </p14:xfrm>
            </p:contentPart>
          </mc:Choice>
          <mc:Fallback xmlns="">
            <p:pic>
              <p:nvPicPr>
                <p:cNvPr id="55" name="Tinta 54">
                  <a:extLst>
                    <a:ext uri="{FF2B5EF4-FFF2-40B4-BE49-F238E27FC236}">
                      <a16:creationId xmlns:a16="http://schemas.microsoft.com/office/drawing/2014/main" id="{72912C28-2F7B-2A4D-ACF7-91199A24C4A8}"/>
                    </a:ext>
                  </a:extLst>
                </p:cNvPr>
                <p:cNvPicPr/>
                <p:nvPr/>
              </p:nvPicPr>
              <p:blipFill>
                <a:blip r:embed="rId16"/>
                <a:stretch>
                  <a:fillRect/>
                </a:stretch>
              </p:blipFill>
              <p:spPr>
                <a:xfrm>
                  <a:off x="3154957" y="3648462"/>
                  <a:ext cx="52920" cy="281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57" name="Tinta 56">
                  <a:extLst>
                    <a:ext uri="{FF2B5EF4-FFF2-40B4-BE49-F238E27FC236}">
                      <a16:creationId xmlns:a16="http://schemas.microsoft.com/office/drawing/2014/main" id="{68CD463C-9E97-5241-88E5-5E71590D7442}"/>
                    </a:ext>
                  </a:extLst>
                </p14:cNvPr>
                <p14:cNvContentPartPr/>
                <p14:nvPr/>
              </p14:nvContentPartPr>
              <p14:xfrm>
                <a:off x="3185557" y="3931062"/>
                <a:ext cx="405360" cy="41040"/>
              </p14:xfrm>
            </p:contentPart>
          </mc:Choice>
          <mc:Fallback xmlns="">
            <p:pic>
              <p:nvPicPr>
                <p:cNvPr id="57" name="Tinta 56">
                  <a:extLst>
                    <a:ext uri="{FF2B5EF4-FFF2-40B4-BE49-F238E27FC236}">
                      <a16:creationId xmlns:a16="http://schemas.microsoft.com/office/drawing/2014/main" id="{68CD463C-9E97-5241-88E5-5E71590D7442}"/>
                    </a:ext>
                  </a:extLst>
                </p:cNvPr>
                <p:cNvPicPr/>
                <p:nvPr/>
              </p:nvPicPr>
              <p:blipFill>
                <a:blip r:embed="rId18"/>
                <a:stretch>
                  <a:fillRect/>
                </a:stretch>
              </p:blipFill>
              <p:spPr>
                <a:xfrm>
                  <a:off x="3167917" y="3913422"/>
                  <a:ext cx="441000" cy="76680"/>
                </a:xfrm>
                <a:prstGeom prst="rect">
                  <a:avLst/>
                </a:prstGeom>
              </p:spPr>
            </p:pic>
          </mc:Fallback>
        </mc:AlternateContent>
      </p:grpSp>
      <p:grpSp>
        <p:nvGrpSpPr>
          <p:cNvPr id="69" name="Agrupar 68">
            <a:extLst>
              <a:ext uri="{FF2B5EF4-FFF2-40B4-BE49-F238E27FC236}">
                <a16:creationId xmlns:a16="http://schemas.microsoft.com/office/drawing/2014/main" id="{A4C7402A-C879-0341-A72D-20323DC74B16}"/>
              </a:ext>
            </a:extLst>
          </p:cNvPr>
          <p:cNvGrpSpPr/>
          <p:nvPr/>
        </p:nvGrpSpPr>
        <p:grpSpPr>
          <a:xfrm>
            <a:off x="9146437" y="5276742"/>
            <a:ext cx="821160" cy="1184400"/>
            <a:chOff x="9146437" y="5276742"/>
            <a:chExt cx="821160" cy="1184400"/>
          </a:xfrm>
        </p:grpSpPr>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62" name="Tinta 61">
                  <a:extLst>
                    <a:ext uri="{FF2B5EF4-FFF2-40B4-BE49-F238E27FC236}">
                      <a16:creationId xmlns:a16="http://schemas.microsoft.com/office/drawing/2014/main" id="{9CB36C5A-1386-3343-A741-2F7E4CD47D92}"/>
                    </a:ext>
                  </a:extLst>
                </p14:cNvPr>
                <p14:cNvContentPartPr/>
                <p14:nvPr/>
              </p14:nvContentPartPr>
              <p14:xfrm>
                <a:off x="9188917" y="5368182"/>
                <a:ext cx="653760" cy="92160"/>
              </p14:xfrm>
            </p:contentPart>
          </mc:Choice>
          <mc:Fallback xmlns="">
            <p:pic>
              <p:nvPicPr>
                <p:cNvPr id="62" name="Tinta 61">
                  <a:extLst>
                    <a:ext uri="{FF2B5EF4-FFF2-40B4-BE49-F238E27FC236}">
                      <a16:creationId xmlns:a16="http://schemas.microsoft.com/office/drawing/2014/main" id="{9CB36C5A-1386-3343-A741-2F7E4CD47D92}"/>
                    </a:ext>
                  </a:extLst>
                </p:cNvPr>
                <p:cNvPicPr/>
                <p:nvPr/>
              </p:nvPicPr>
              <p:blipFill>
                <a:blip r:embed="rId20"/>
                <a:stretch>
                  <a:fillRect/>
                </a:stretch>
              </p:blipFill>
              <p:spPr>
                <a:xfrm>
                  <a:off x="9171277" y="5350542"/>
                  <a:ext cx="689400" cy="127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63" name="Tinta 62">
                  <a:extLst>
                    <a:ext uri="{FF2B5EF4-FFF2-40B4-BE49-F238E27FC236}">
                      <a16:creationId xmlns:a16="http://schemas.microsoft.com/office/drawing/2014/main" id="{9F87F9A5-E82A-674B-BA2A-612E89519437}"/>
                    </a:ext>
                  </a:extLst>
                </p14:cNvPr>
                <p14:cNvContentPartPr/>
                <p14:nvPr/>
              </p14:nvContentPartPr>
              <p14:xfrm>
                <a:off x="9146437" y="5276742"/>
                <a:ext cx="389160" cy="430920"/>
              </p14:xfrm>
            </p:contentPart>
          </mc:Choice>
          <mc:Fallback xmlns="">
            <p:pic>
              <p:nvPicPr>
                <p:cNvPr id="63" name="Tinta 62">
                  <a:extLst>
                    <a:ext uri="{FF2B5EF4-FFF2-40B4-BE49-F238E27FC236}">
                      <a16:creationId xmlns:a16="http://schemas.microsoft.com/office/drawing/2014/main" id="{9F87F9A5-E82A-674B-BA2A-612E89519437}"/>
                    </a:ext>
                  </a:extLst>
                </p:cNvPr>
                <p:cNvPicPr/>
                <p:nvPr/>
              </p:nvPicPr>
              <p:blipFill>
                <a:blip r:embed="rId22"/>
                <a:stretch>
                  <a:fillRect/>
                </a:stretch>
              </p:blipFill>
              <p:spPr>
                <a:xfrm>
                  <a:off x="9128437" y="5258742"/>
                  <a:ext cx="424800" cy="466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65" name="Tinta 64">
                  <a:extLst>
                    <a:ext uri="{FF2B5EF4-FFF2-40B4-BE49-F238E27FC236}">
                      <a16:creationId xmlns:a16="http://schemas.microsoft.com/office/drawing/2014/main" id="{F561281B-CA0D-B34B-BFB6-254F15BEE94C}"/>
                    </a:ext>
                  </a:extLst>
                </p14:cNvPr>
                <p14:cNvContentPartPr/>
                <p14:nvPr/>
              </p14:nvContentPartPr>
              <p14:xfrm>
                <a:off x="9322837" y="5918262"/>
                <a:ext cx="644760" cy="157680"/>
              </p14:xfrm>
            </p:contentPart>
          </mc:Choice>
          <mc:Fallback xmlns="">
            <p:pic>
              <p:nvPicPr>
                <p:cNvPr id="65" name="Tinta 64">
                  <a:extLst>
                    <a:ext uri="{FF2B5EF4-FFF2-40B4-BE49-F238E27FC236}">
                      <a16:creationId xmlns:a16="http://schemas.microsoft.com/office/drawing/2014/main" id="{F561281B-CA0D-B34B-BFB6-254F15BEE94C}"/>
                    </a:ext>
                  </a:extLst>
                </p:cNvPr>
                <p:cNvPicPr/>
                <p:nvPr/>
              </p:nvPicPr>
              <p:blipFill>
                <a:blip r:embed="rId24"/>
                <a:stretch>
                  <a:fillRect/>
                </a:stretch>
              </p:blipFill>
              <p:spPr>
                <a:xfrm>
                  <a:off x="9304837" y="5900262"/>
                  <a:ext cx="680400" cy="193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66" name="Tinta 65">
                  <a:extLst>
                    <a:ext uri="{FF2B5EF4-FFF2-40B4-BE49-F238E27FC236}">
                      <a16:creationId xmlns:a16="http://schemas.microsoft.com/office/drawing/2014/main" id="{0714AD4E-F27C-DA4B-AE56-B5C7E8A336C5}"/>
                    </a:ext>
                  </a:extLst>
                </p14:cNvPr>
                <p14:cNvContentPartPr/>
                <p14:nvPr/>
              </p14:nvContentPartPr>
              <p14:xfrm>
                <a:off x="9276397" y="5864982"/>
                <a:ext cx="321840" cy="596160"/>
              </p14:xfrm>
            </p:contentPart>
          </mc:Choice>
          <mc:Fallback xmlns="">
            <p:pic>
              <p:nvPicPr>
                <p:cNvPr id="66" name="Tinta 65">
                  <a:extLst>
                    <a:ext uri="{FF2B5EF4-FFF2-40B4-BE49-F238E27FC236}">
                      <a16:creationId xmlns:a16="http://schemas.microsoft.com/office/drawing/2014/main" id="{0714AD4E-F27C-DA4B-AE56-B5C7E8A336C5}"/>
                    </a:ext>
                  </a:extLst>
                </p:cNvPr>
                <p:cNvPicPr/>
                <p:nvPr/>
              </p:nvPicPr>
              <p:blipFill>
                <a:blip r:embed="rId26"/>
                <a:stretch>
                  <a:fillRect/>
                </a:stretch>
              </p:blipFill>
              <p:spPr>
                <a:xfrm>
                  <a:off x="9258757" y="5847342"/>
                  <a:ext cx="357480" cy="631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68" name="Tinta 67">
                  <a:extLst>
                    <a:ext uri="{FF2B5EF4-FFF2-40B4-BE49-F238E27FC236}">
                      <a16:creationId xmlns:a16="http://schemas.microsoft.com/office/drawing/2014/main" id="{7CAE3DE6-E815-544E-9B84-DA9C3AF3000C}"/>
                    </a:ext>
                  </a:extLst>
                </p14:cNvPr>
                <p14:cNvContentPartPr/>
                <p14:nvPr/>
              </p14:nvContentPartPr>
              <p14:xfrm>
                <a:off x="9489877" y="5843382"/>
                <a:ext cx="360" cy="360"/>
              </p14:xfrm>
            </p:contentPart>
          </mc:Choice>
          <mc:Fallback xmlns="">
            <p:pic>
              <p:nvPicPr>
                <p:cNvPr id="68" name="Tinta 67">
                  <a:extLst>
                    <a:ext uri="{FF2B5EF4-FFF2-40B4-BE49-F238E27FC236}">
                      <a16:creationId xmlns:a16="http://schemas.microsoft.com/office/drawing/2014/main" id="{7CAE3DE6-E815-544E-9B84-DA9C3AF3000C}"/>
                    </a:ext>
                  </a:extLst>
                </p:cNvPr>
                <p:cNvPicPr/>
                <p:nvPr/>
              </p:nvPicPr>
              <p:blipFill>
                <a:blip r:embed="rId28"/>
                <a:stretch>
                  <a:fillRect/>
                </a:stretch>
              </p:blipFill>
              <p:spPr>
                <a:xfrm>
                  <a:off x="9471877" y="5825382"/>
                  <a:ext cx="36000" cy="3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70" name="Tinta 69">
                <a:extLst>
                  <a:ext uri="{FF2B5EF4-FFF2-40B4-BE49-F238E27FC236}">
                    <a16:creationId xmlns:a16="http://schemas.microsoft.com/office/drawing/2014/main" id="{AED7AD8D-7031-C849-8354-D35F8309AD93}"/>
                  </a:ext>
                </a:extLst>
              </p14:cNvPr>
              <p14:cNvContentPartPr/>
              <p14:nvPr/>
            </p14:nvContentPartPr>
            <p14:xfrm>
              <a:off x="13964677" y="945222"/>
              <a:ext cx="360" cy="360"/>
            </p14:xfrm>
          </p:contentPart>
        </mc:Choice>
        <mc:Fallback xmlns="">
          <p:pic>
            <p:nvPicPr>
              <p:cNvPr id="70" name="Tinta 69">
                <a:extLst>
                  <a:ext uri="{FF2B5EF4-FFF2-40B4-BE49-F238E27FC236}">
                    <a16:creationId xmlns:a16="http://schemas.microsoft.com/office/drawing/2014/main" id="{AED7AD8D-7031-C849-8354-D35F8309AD93}"/>
                  </a:ext>
                </a:extLst>
              </p:cNvPr>
              <p:cNvPicPr/>
              <p:nvPr/>
            </p:nvPicPr>
            <p:blipFill>
              <a:blip r:embed="rId30"/>
              <a:stretch>
                <a:fillRect/>
              </a:stretch>
            </p:blipFill>
            <p:spPr>
              <a:xfrm>
                <a:off x="13946677" y="927582"/>
                <a:ext cx="36000" cy="36000"/>
              </a:xfrm>
              <a:prstGeom prst="rect">
                <a:avLst/>
              </a:prstGeom>
            </p:spPr>
          </p:pic>
        </mc:Fallback>
      </mc:AlternateContent>
    </p:spTree>
    <p:extLst>
      <p:ext uri="{BB962C8B-B14F-4D97-AF65-F5344CB8AC3E}">
        <p14:creationId xmlns:p14="http://schemas.microsoft.com/office/powerpoint/2010/main" val="952745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974122-53F7-744A-AC37-ACDCF191BD36}"/>
              </a:ext>
            </a:extLst>
          </p:cNvPr>
          <p:cNvSpPr>
            <a:spLocks noGrp="1"/>
          </p:cNvSpPr>
          <p:nvPr>
            <p:ph type="title"/>
          </p:nvPr>
        </p:nvSpPr>
        <p:spPr>
          <a:xfrm>
            <a:off x="-37169" y="4338794"/>
            <a:ext cx="12598400" cy="1292433"/>
          </a:xfrm>
        </p:spPr>
        <p:txBody>
          <a:bodyPr vert="horz" lIns="91440" tIns="45720" rIns="91440" bIns="45720" rtlCol="0" anchor="ctr">
            <a:normAutofit/>
          </a:bodyPr>
          <a:lstStyle/>
          <a:p>
            <a:r>
              <a:rPr lang="en-US" sz="4000" kern="1200" dirty="0">
                <a:solidFill>
                  <a:schemeClr val="tx1"/>
                </a:solidFill>
                <a:latin typeface="+mj-lt"/>
                <a:ea typeface="+mj-ea"/>
                <a:cs typeface="+mj-cs"/>
              </a:rPr>
              <a:t>Los </a:t>
            </a:r>
            <a:r>
              <a:rPr lang="en-US" sz="4000" kern="1200" dirty="0" err="1">
                <a:solidFill>
                  <a:schemeClr val="tx1"/>
                </a:solidFill>
                <a:latin typeface="+mj-lt"/>
                <a:ea typeface="+mj-ea"/>
                <a:cs typeface="+mj-cs"/>
              </a:rPr>
              <a:t>hoteles</a:t>
            </a:r>
            <a:r>
              <a:rPr lang="en-US" sz="4000" kern="1200" dirty="0">
                <a:solidFill>
                  <a:schemeClr val="tx1"/>
                </a:solidFill>
                <a:latin typeface="+mj-lt"/>
                <a:ea typeface="+mj-ea"/>
                <a:cs typeface="+mj-cs"/>
              </a:rPr>
              <a:t> (Global </a:t>
            </a:r>
            <a:r>
              <a:rPr lang="en-US" sz="4000" kern="1200" dirty="0" err="1">
                <a:solidFill>
                  <a:schemeClr val="tx1"/>
                </a:solidFill>
                <a:latin typeface="+mj-lt"/>
                <a:ea typeface="+mj-ea"/>
                <a:cs typeface="+mj-cs"/>
              </a:rPr>
              <a:t>Iniciative</a:t>
            </a:r>
            <a:r>
              <a:rPr lang="en-US" sz="4000" kern="1200" dirty="0">
                <a:solidFill>
                  <a:schemeClr val="tx1"/>
                </a:solidFill>
                <a:latin typeface="+mj-lt"/>
                <a:ea typeface="+mj-ea"/>
                <a:cs typeface="+mj-cs"/>
              </a:rPr>
              <a:t> against Transnational Crime):</a:t>
            </a:r>
          </a:p>
        </p:txBody>
      </p:sp>
      <p:pic>
        <p:nvPicPr>
          <p:cNvPr id="7" name="Imagem 6" descr="Mapa&#10;&#10;Descrição gerada automaticamente">
            <a:extLst>
              <a:ext uri="{FF2B5EF4-FFF2-40B4-BE49-F238E27FC236}">
                <a16:creationId xmlns:a16="http://schemas.microsoft.com/office/drawing/2014/main" id="{1F2F48B6-C54A-A84C-939C-A1D554881181}"/>
              </a:ext>
            </a:extLst>
          </p:cNvPr>
          <p:cNvPicPr>
            <a:picLocks noChangeAspect="1"/>
          </p:cNvPicPr>
          <p:nvPr/>
        </p:nvPicPr>
        <p:blipFill rotWithShape="1">
          <a:blip r:embed="rId2"/>
          <a:srcRect l="5722" r="20322" b="1"/>
          <a:stretch/>
        </p:blipFill>
        <p:spPr>
          <a:xfrm>
            <a:off x="0" y="200383"/>
            <a:ext cx="4848284" cy="4359438"/>
          </a:xfrm>
          <a:prstGeom prst="rect">
            <a:avLst/>
          </a:prstGeom>
        </p:spPr>
      </p:pic>
      <p:pic>
        <p:nvPicPr>
          <p:cNvPr id="5" name="Imagem 4" descr="Mapa&#10;&#10;Descrição gerada automaticamente">
            <a:extLst>
              <a:ext uri="{FF2B5EF4-FFF2-40B4-BE49-F238E27FC236}">
                <a16:creationId xmlns:a16="http://schemas.microsoft.com/office/drawing/2014/main" id="{E76B0A1A-5593-3F46-BF74-B616194FF256}"/>
              </a:ext>
            </a:extLst>
          </p:cNvPr>
          <p:cNvPicPr>
            <a:picLocks noChangeAspect="1"/>
          </p:cNvPicPr>
          <p:nvPr/>
        </p:nvPicPr>
        <p:blipFill rotWithShape="1">
          <a:blip r:embed="rId3"/>
          <a:srcRect r="-1" b="2570"/>
          <a:stretch/>
        </p:blipFill>
        <p:spPr>
          <a:xfrm>
            <a:off x="4975098" y="192994"/>
            <a:ext cx="7216902" cy="4359440"/>
          </a:xfrm>
          <a:prstGeom prst="rect">
            <a:avLst/>
          </a:prstGeom>
        </p:spPr>
      </p:pic>
      <p:pic>
        <p:nvPicPr>
          <p:cNvPr id="11" name="Imagem 10" descr="Texto&#10;&#10;Descrição gerada automaticamente">
            <a:extLst>
              <a:ext uri="{FF2B5EF4-FFF2-40B4-BE49-F238E27FC236}">
                <a16:creationId xmlns:a16="http://schemas.microsoft.com/office/drawing/2014/main" id="{410C81FF-102C-334C-9662-773FE7D134A9}"/>
              </a:ext>
            </a:extLst>
          </p:cNvPr>
          <p:cNvPicPr>
            <a:picLocks noChangeAspect="1"/>
          </p:cNvPicPr>
          <p:nvPr/>
        </p:nvPicPr>
        <p:blipFill>
          <a:blip r:embed="rId4"/>
          <a:stretch>
            <a:fillRect/>
          </a:stretch>
        </p:blipFill>
        <p:spPr>
          <a:xfrm>
            <a:off x="-122766" y="5410200"/>
            <a:ext cx="10947400" cy="1447800"/>
          </a:xfrm>
          <a:prstGeom prst="rect">
            <a:avLst/>
          </a:prstGeom>
        </p:spPr>
      </p:pic>
      <mc:AlternateContent xmlns:mc="http://schemas.openxmlformats.org/markup-compatibility/2006" xmlns:p14="http://schemas.microsoft.com/office/powerpoint/2010/main">
        <mc:Choice Requires="p14">
          <p:contentPart p14:bwMode="auto" r:id="rId5">
            <p14:nvContentPartPr>
              <p14:cNvPr id="12" name="Tinta 11">
                <a:extLst>
                  <a:ext uri="{FF2B5EF4-FFF2-40B4-BE49-F238E27FC236}">
                    <a16:creationId xmlns:a16="http://schemas.microsoft.com/office/drawing/2014/main" id="{D1EC595F-83C7-3448-A0A2-D5038FCF9E6F}"/>
                  </a:ext>
                </a:extLst>
              </p14:cNvPr>
              <p14:cNvContentPartPr/>
              <p14:nvPr/>
            </p14:nvContentPartPr>
            <p14:xfrm>
              <a:off x="10205751" y="1127265"/>
              <a:ext cx="470160" cy="4680"/>
            </p14:xfrm>
          </p:contentPart>
        </mc:Choice>
        <mc:Fallback xmlns="">
          <p:pic>
            <p:nvPicPr>
              <p:cNvPr id="12" name="Tinta 11">
                <a:extLst>
                  <a:ext uri="{FF2B5EF4-FFF2-40B4-BE49-F238E27FC236}">
                    <a16:creationId xmlns:a16="http://schemas.microsoft.com/office/drawing/2014/main" id="{D1EC595F-83C7-3448-A0A2-D5038FCF9E6F}"/>
                  </a:ext>
                </a:extLst>
              </p:cNvPr>
              <p:cNvPicPr/>
              <p:nvPr/>
            </p:nvPicPr>
            <p:blipFill>
              <a:blip r:embed="rId6"/>
              <a:stretch>
                <a:fillRect/>
              </a:stretch>
            </p:blipFill>
            <p:spPr>
              <a:xfrm>
                <a:off x="10152111" y="1019625"/>
                <a:ext cx="57780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Tinta 12">
                <a:extLst>
                  <a:ext uri="{FF2B5EF4-FFF2-40B4-BE49-F238E27FC236}">
                    <a16:creationId xmlns:a16="http://schemas.microsoft.com/office/drawing/2014/main" id="{47CFD776-511F-0A42-8157-44193BE9F25D}"/>
                  </a:ext>
                </a:extLst>
              </p14:cNvPr>
              <p14:cNvContentPartPr/>
              <p14:nvPr/>
            </p14:nvContentPartPr>
            <p14:xfrm>
              <a:off x="10512471" y="1020345"/>
              <a:ext cx="366120" cy="9360"/>
            </p14:xfrm>
          </p:contentPart>
        </mc:Choice>
        <mc:Fallback xmlns="">
          <p:pic>
            <p:nvPicPr>
              <p:cNvPr id="13" name="Tinta 12">
                <a:extLst>
                  <a:ext uri="{FF2B5EF4-FFF2-40B4-BE49-F238E27FC236}">
                    <a16:creationId xmlns:a16="http://schemas.microsoft.com/office/drawing/2014/main" id="{47CFD776-511F-0A42-8157-44193BE9F25D}"/>
                  </a:ext>
                </a:extLst>
              </p:cNvPr>
              <p:cNvPicPr/>
              <p:nvPr/>
            </p:nvPicPr>
            <p:blipFill>
              <a:blip r:embed="rId8"/>
              <a:stretch>
                <a:fillRect/>
              </a:stretch>
            </p:blipFill>
            <p:spPr>
              <a:xfrm>
                <a:off x="10458471" y="912705"/>
                <a:ext cx="47376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Tinta 14">
                <a:extLst>
                  <a:ext uri="{FF2B5EF4-FFF2-40B4-BE49-F238E27FC236}">
                    <a16:creationId xmlns:a16="http://schemas.microsoft.com/office/drawing/2014/main" id="{071AFC67-B7A9-B74F-BD77-EA830B78DE81}"/>
                  </a:ext>
                </a:extLst>
              </p14:cNvPr>
              <p14:cNvContentPartPr/>
              <p14:nvPr/>
            </p14:nvContentPartPr>
            <p14:xfrm>
              <a:off x="10759791" y="749265"/>
              <a:ext cx="282240" cy="12240"/>
            </p14:xfrm>
          </p:contentPart>
        </mc:Choice>
        <mc:Fallback xmlns="">
          <p:pic>
            <p:nvPicPr>
              <p:cNvPr id="15" name="Tinta 14">
                <a:extLst>
                  <a:ext uri="{FF2B5EF4-FFF2-40B4-BE49-F238E27FC236}">
                    <a16:creationId xmlns:a16="http://schemas.microsoft.com/office/drawing/2014/main" id="{071AFC67-B7A9-B74F-BD77-EA830B78DE81}"/>
                  </a:ext>
                </a:extLst>
              </p:cNvPr>
              <p:cNvPicPr/>
              <p:nvPr/>
            </p:nvPicPr>
            <p:blipFill>
              <a:blip r:embed="rId10"/>
              <a:stretch>
                <a:fillRect/>
              </a:stretch>
            </p:blipFill>
            <p:spPr>
              <a:xfrm>
                <a:off x="10705791" y="641625"/>
                <a:ext cx="38988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Tinta 20">
                <a:extLst>
                  <a:ext uri="{FF2B5EF4-FFF2-40B4-BE49-F238E27FC236}">
                    <a16:creationId xmlns:a16="http://schemas.microsoft.com/office/drawing/2014/main" id="{E78F9560-7C48-C849-9DF5-C5C648EDAA5C}"/>
                  </a:ext>
                </a:extLst>
              </p14:cNvPr>
              <p14:cNvContentPartPr/>
              <p14:nvPr/>
            </p14:nvContentPartPr>
            <p14:xfrm>
              <a:off x="11111871" y="1297185"/>
              <a:ext cx="295200" cy="26640"/>
            </p14:xfrm>
          </p:contentPart>
        </mc:Choice>
        <mc:Fallback xmlns="">
          <p:pic>
            <p:nvPicPr>
              <p:cNvPr id="21" name="Tinta 20">
                <a:extLst>
                  <a:ext uri="{FF2B5EF4-FFF2-40B4-BE49-F238E27FC236}">
                    <a16:creationId xmlns:a16="http://schemas.microsoft.com/office/drawing/2014/main" id="{E78F9560-7C48-C849-9DF5-C5C648EDAA5C}"/>
                  </a:ext>
                </a:extLst>
              </p:cNvPr>
              <p:cNvPicPr/>
              <p:nvPr/>
            </p:nvPicPr>
            <p:blipFill>
              <a:blip r:embed="rId12"/>
              <a:stretch>
                <a:fillRect/>
              </a:stretch>
            </p:blipFill>
            <p:spPr>
              <a:xfrm>
                <a:off x="11102871" y="1288545"/>
                <a:ext cx="31284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Tinta 22">
                <a:extLst>
                  <a:ext uri="{FF2B5EF4-FFF2-40B4-BE49-F238E27FC236}">
                    <a16:creationId xmlns:a16="http://schemas.microsoft.com/office/drawing/2014/main" id="{276CB62F-12DA-0F4B-A3ED-64CF993A8B0F}"/>
                  </a:ext>
                </a:extLst>
              </p14:cNvPr>
              <p14:cNvContentPartPr/>
              <p14:nvPr/>
            </p14:nvContentPartPr>
            <p14:xfrm>
              <a:off x="9820191" y="1436505"/>
              <a:ext cx="329760" cy="27360"/>
            </p14:xfrm>
          </p:contentPart>
        </mc:Choice>
        <mc:Fallback xmlns="">
          <p:pic>
            <p:nvPicPr>
              <p:cNvPr id="23" name="Tinta 22">
                <a:extLst>
                  <a:ext uri="{FF2B5EF4-FFF2-40B4-BE49-F238E27FC236}">
                    <a16:creationId xmlns:a16="http://schemas.microsoft.com/office/drawing/2014/main" id="{276CB62F-12DA-0F4B-A3ED-64CF993A8B0F}"/>
                  </a:ext>
                </a:extLst>
              </p:cNvPr>
              <p:cNvPicPr/>
              <p:nvPr/>
            </p:nvPicPr>
            <p:blipFill>
              <a:blip r:embed="rId14"/>
              <a:stretch>
                <a:fillRect/>
              </a:stretch>
            </p:blipFill>
            <p:spPr>
              <a:xfrm>
                <a:off x="9811551" y="1427505"/>
                <a:ext cx="34740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Tinta 24">
                <a:extLst>
                  <a:ext uri="{FF2B5EF4-FFF2-40B4-BE49-F238E27FC236}">
                    <a16:creationId xmlns:a16="http://schemas.microsoft.com/office/drawing/2014/main" id="{EFB1CC3D-265F-F545-8BB8-F993DA3C6EAB}"/>
                  </a:ext>
                </a:extLst>
              </p14:cNvPr>
              <p14:cNvContentPartPr/>
              <p14:nvPr/>
            </p14:nvContentPartPr>
            <p14:xfrm>
              <a:off x="9379551" y="1749345"/>
              <a:ext cx="506160" cy="33840"/>
            </p14:xfrm>
          </p:contentPart>
        </mc:Choice>
        <mc:Fallback xmlns="">
          <p:pic>
            <p:nvPicPr>
              <p:cNvPr id="25" name="Tinta 24">
                <a:extLst>
                  <a:ext uri="{FF2B5EF4-FFF2-40B4-BE49-F238E27FC236}">
                    <a16:creationId xmlns:a16="http://schemas.microsoft.com/office/drawing/2014/main" id="{EFB1CC3D-265F-F545-8BB8-F993DA3C6EAB}"/>
                  </a:ext>
                </a:extLst>
              </p:cNvPr>
              <p:cNvPicPr/>
              <p:nvPr/>
            </p:nvPicPr>
            <p:blipFill>
              <a:blip r:embed="rId16"/>
              <a:stretch>
                <a:fillRect/>
              </a:stretch>
            </p:blipFill>
            <p:spPr>
              <a:xfrm>
                <a:off x="9325911" y="1641705"/>
                <a:ext cx="61380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9" name="Tinta 28">
                <a:extLst>
                  <a:ext uri="{FF2B5EF4-FFF2-40B4-BE49-F238E27FC236}">
                    <a16:creationId xmlns:a16="http://schemas.microsoft.com/office/drawing/2014/main" id="{998368BF-C102-F94F-AD20-21AD6EB041F7}"/>
                  </a:ext>
                </a:extLst>
              </p14:cNvPr>
              <p14:cNvContentPartPr/>
              <p14:nvPr/>
            </p14:nvContentPartPr>
            <p14:xfrm>
              <a:off x="11234991" y="1820625"/>
              <a:ext cx="203040" cy="360"/>
            </p14:xfrm>
          </p:contentPart>
        </mc:Choice>
        <mc:Fallback xmlns="">
          <p:pic>
            <p:nvPicPr>
              <p:cNvPr id="29" name="Tinta 28">
                <a:extLst>
                  <a:ext uri="{FF2B5EF4-FFF2-40B4-BE49-F238E27FC236}">
                    <a16:creationId xmlns:a16="http://schemas.microsoft.com/office/drawing/2014/main" id="{998368BF-C102-F94F-AD20-21AD6EB041F7}"/>
                  </a:ext>
                </a:extLst>
              </p:cNvPr>
              <p:cNvPicPr/>
              <p:nvPr/>
            </p:nvPicPr>
            <p:blipFill>
              <a:blip r:embed="rId18"/>
              <a:stretch>
                <a:fillRect/>
              </a:stretch>
            </p:blipFill>
            <p:spPr>
              <a:xfrm>
                <a:off x="11181351" y="1712985"/>
                <a:ext cx="310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Tinta 29">
                <a:extLst>
                  <a:ext uri="{FF2B5EF4-FFF2-40B4-BE49-F238E27FC236}">
                    <a16:creationId xmlns:a16="http://schemas.microsoft.com/office/drawing/2014/main" id="{8DD17AB7-5640-9841-B48F-8F596C1B6752}"/>
                  </a:ext>
                </a:extLst>
              </p14:cNvPr>
              <p14:cNvContentPartPr/>
              <p14:nvPr/>
            </p14:nvContentPartPr>
            <p14:xfrm>
              <a:off x="9355791" y="1912425"/>
              <a:ext cx="2145600" cy="54360"/>
            </p14:xfrm>
          </p:contentPart>
        </mc:Choice>
        <mc:Fallback xmlns="">
          <p:pic>
            <p:nvPicPr>
              <p:cNvPr id="30" name="Tinta 29">
                <a:extLst>
                  <a:ext uri="{FF2B5EF4-FFF2-40B4-BE49-F238E27FC236}">
                    <a16:creationId xmlns:a16="http://schemas.microsoft.com/office/drawing/2014/main" id="{8DD17AB7-5640-9841-B48F-8F596C1B6752}"/>
                  </a:ext>
                </a:extLst>
              </p:cNvPr>
              <p:cNvPicPr/>
              <p:nvPr/>
            </p:nvPicPr>
            <p:blipFill>
              <a:blip r:embed="rId20"/>
              <a:stretch>
                <a:fillRect/>
              </a:stretch>
            </p:blipFill>
            <p:spPr>
              <a:xfrm>
                <a:off x="9301791" y="1804425"/>
                <a:ext cx="225324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Tinta 30">
                <a:extLst>
                  <a:ext uri="{FF2B5EF4-FFF2-40B4-BE49-F238E27FC236}">
                    <a16:creationId xmlns:a16="http://schemas.microsoft.com/office/drawing/2014/main" id="{A53EDB0B-B8AC-2845-A639-B5E8B70ACA4E}"/>
                  </a:ext>
                </a:extLst>
              </p14:cNvPr>
              <p14:cNvContentPartPr/>
              <p14:nvPr/>
            </p14:nvContentPartPr>
            <p14:xfrm>
              <a:off x="9402591" y="2040945"/>
              <a:ext cx="1493280" cy="14760"/>
            </p14:xfrm>
          </p:contentPart>
        </mc:Choice>
        <mc:Fallback xmlns="">
          <p:pic>
            <p:nvPicPr>
              <p:cNvPr id="31" name="Tinta 30">
                <a:extLst>
                  <a:ext uri="{FF2B5EF4-FFF2-40B4-BE49-F238E27FC236}">
                    <a16:creationId xmlns:a16="http://schemas.microsoft.com/office/drawing/2014/main" id="{A53EDB0B-B8AC-2845-A639-B5E8B70ACA4E}"/>
                  </a:ext>
                </a:extLst>
              </p:cNvPr>
              <p:cNvPicPr/>
              <p:nvPr/>
            </p:nvPicPr>
            <p:blipFill>
              <a:blip r:embed="rId22"/>
              <a:stretch>
                <a:fillRect/>
              </a:stretch>
            </p:blipFill>
            <p:spPr>
              <a:xfrm>
                <a:off x="9348951" y="1933305"/>
                <a:ext cx="160092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3" name="Tinta 32">
                <a:extLst>
                  <a:ext uri="{FF2B5EF4-FFF2-40B4-BE49-F238E27FC236}">
                    <a16:creationId xmlns:a16="http://schemas.microsoft.com/office/drawing/2014/main" id="{2C02B8F2-FD0A-1345-BBF4-23E9CF32E07A}"/>
                  </a:ext>
                </a:extLst>
              </p14:cNvPr>
              <p14:cNvContentPartPr/>
              <p14:nvPr/>
            </p14:nvContentPartPr>
            <p14:xfrm>
              <a:off x="5853506" y="2577741"/>
              <a:ext cx="1637280" cy="11880"/>
            </p14:xfrm>
          </p:contentPart>
        </mc:Choice>
        <mc:Fallback xmlns="">
          <p:pic>
            <p:nvPicPr>
              <p:cNvPr id="33" name="Tinta 32">
                <a:extLst>
                  <a:ext uri="{FF2B5EF4-FFF2-40B4-BE49-F238E27FC236}">
                    <a16:creationId xmlns:a16="http://schemas.microsoft.com/office/drawing/2014/main" id="{2C02B8F2-FD0A-1345-BBF4-23E9CF32E07A}"/>
                  </a:ext>
                </a:extLst>
              </p:cNvPr>
              <p:cNvPicPr/>
              <p:nvPr/>
            </p:nvPicPr>
            <p:blipFill>
              <a:blip r:embed="rId24"/>
              <a:stretch>
                <a:fillRect/>
              </a:stretch>
            </p:blipFill>
            <p:spPr>
              <a:xfrm>
                <a:off x="5799506" y="2470101"/>
                <a:ext cx="174492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Tinta 34">
                <a:extLst>
                  <a:ext uri="{FF2B5EF4-FFF2-40B4-BE49-F238E27FC236}">
                    <a16:creationId xmlns:a16="http://schemas.microsoft.com/office/drawing/2014/main" id="{37EA69A3-A715-F840-A102-FA94DD2928D9}"/>
                  </a:ext>
                </a:extLst>
              </p14:cNvPr>
              <p14:cNvContentPartPr/>
              <p14:nvPr/>
            </p14:nvContentPartPr>
            <p14:xfrm>
              <a:off x="5301986" y="2728581"/>
              <a:ext cx="1328760" cy="3240"/>
            </p14:xfrm>
          </p:contentPart>
        </mc:Choice>
        <mc:Fallback xmlns="">
          <p:pic>
            <p:nvPicPr>
              <p:cNvPr id="35" name="Tinta 34">
                <a:extLst>
                  <a:ext uri="{FF2B5EF4-FFF2-40B4-BE49-F238E27FC236}">
                    <a16:creationId xmlns:a16="http://schemas.microsoft.com/office/drawing/2014/main" id="{37EA69A3-A715-F840-A102-FA94DD2928D9}"/>
                  </a:ext>
                </a:extLst>
              </p:cNvPr>
              <p:cNvPicPr/>
              <p:nvPr/>
            </p:nvPicPr>
            <p:blipFill>
              <a:blip r:embed="rId26"/>
              <a:stretch>
                <a:fillRect/>
              </a:stretch>
            </p:blipFill>
            <p:spPr>
              <a:xfrm>
                <a:off x="5247986" y="2620581"/>
                <a:ext cx="143640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Tinta 35">
                <a:extLst>
                  <a:ext uri="{FF2B5EF4-FFF2-40B4-BE49-F238E27FC236}">
                    <a16:creationId xmlns:a16="http://schemas.microsoft.com/office/drawing/2014/main" id="{457BF435-00BB-6E4F-A1B2-1B824565C4E9}"/>
                  </a:ext>
                </a:extLst>
              </p14:cNvPr>
              <p14:cNvContentPartPr/>
              <p14:nvPr/>
            </p14:nvContentPartPr>
            <p14:xfrm>
              <a:off x="2899272" y="6138120"/>
              <a:ext cx="1403640" cy="32040"/>
            </p14:xfrm>
          </p:contentPart>
        </mc:Choice>
        <mc:Fallback xmlns="">
          <p:pic>
            <p:nvPicPr>
              <p:cNvPr id="36" name="Tinta 35">
                <a:extLst>
                  <a:ext uri="{FF2B5EF4-FFF2-40B4-BE49-F238E27FC236}">
                    <a16:creationId xmlns:a16="http://schemas.microsoft.com/office/drawing/2014/main" id="{457BF435-00BB-6E4F-A1B2-1B824565C4E9}"/>
                  </a:ext>
                </a:extLst>
              </p:cNvPr>
              <p:cNvPicPr/>
              <p:nvPr/>
            </p:nvPicPr>
            <p:blipFill>
              <a:blip r:embed="rId28"/>
              <a:stretch>
                <a:fillRect/>
              </a:stretch>
            </p:blipFill>
            <p:spPr>
              <a:xfrm>
                <a:off x="2845272" y="6030480"/>
                <a:ext cx="151128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7" name="Tinta 36">
                <a:extLst>
                  <a:ext uri="{FF2B5EF4-FFF2-40B4-BE49-F238E27FC236}">
                    <a16:creationId xmlns:a16="http://schemas.microsoft.com/office/drawing/2014/main" id="{D421F428-3204-E74C-A989-01AAEAF51BDA}"/>
                  </a:ext>
                </a:extLst>
              </p14:cNvPr>
              <p14:cNvContentPartPr/>
              <p14:nvPr/>
            </p14:nvContentPartPr>
            <p14:xfrm>
              <a:off x="710832" y="6508560"/>
              <a:ext cx="801000" cy="360"/>
            </p14:xfrm>
          </p:contentPart>
        </mc:Choice>
        <mc:Fallback xmlns="">
          <p:pic>
            <p:nvPicPr>
              <p:cNvPr id="37" name="Tinta 36">
                <a:extLst>
                  <a:ext uri="{FF2B5EF4-FFF2-40B4-BE49-F238E27FC236}">
                    <a16:creationId xmlns:a16="http://schemas.microsoft.com/office/drawing/2014/main" id="{D421F428-3204-E74C-A989-01AAEAF51BDA}"/>
                  </a:ext>
                </a:extLst>
              </p:cNvPr>
              <p:cNvPicPr/>
              <p:nvPr/>
            </p:nvPicPr>
            <p:blipFill>
              <a:blip r:embed="rId30"/>
              <a:stretch>
                <a:fillRect/>
              </a:stretch>
            </p:blipFill>
            <p:spPr>
              <a:xfrm>
                <a:off x="657192" y="6400920"/>
                <a:ext cx="9086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8" name="Tinta 37">
                <a:extLst>
                  <a:ext uri="{FF2B5EF4-FFF2-40B4-BE49-F238E27FC236}">
                    <a16:creationId xmlns:a16="http://schemas.microsoft.com/office/drawing/2014/main" id="{A0EF2AF3-F185-A545-B527-9D013F6D3B53}"/>
                  </a:ext>
                </a:extLst>
              </p14:cNvPr>
              <p14:cNvContentPartPr/>
              <p14:nvPr/>
            </p14:nvContentPartPr>
            <p14:xfrm>
              <a:off x="3859752" y="6477240"/>
              <a:ext cx="1243080" cy="36360"/>
            </p14:xfrm>
          </p:contentPart>
        </mc:Choice>
        <mc:Fallback xmlns="">
          <p:pic>
            <p:nvPicPr>
              <p:cNvPr id="38" name="Tinta 37">
                <a:extLst>
                  <a:ext uri="{FF2B5EF4-FFF2-40B4-BE49-F238E27FC236}">
                    <a16:creationId xmlns:a16="http://schemas.microsoft.com/office/drawing/2014/main" id="{A0EF2AF3-F185-A545-B527-9D013F6D3B53}"/>
                  </a:ext>
                </a:extLst>
              </p:cNvPr>
              <p:cNvPicPr/>
              <p:nvPr/>
            </p:nvPicPr>
            <p:blipFill>
              <a:blip r:embed="rId32"/>
              <a:stretch>
                <a:fillRect/>
              </a:stretch>
            </p:blipFill>
            <p:spPr>
              <a:xfrm>
                <a:off x="3805752" y="6369600"/>
                <a:ext cx="135072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9" name="Tinta 38">
                <a:extLst>
                  <a:ext uri="{FF2B5EF4-FFF2-40B4-BE49-F238E27FC236}">
                    <a16:creationId xmlns:a16="http://schemas.microsoft.com/office/drawing/2014/main" id="{0C0BF929-E327-3649-94D7-C8AAC0622E48}"/>
                  </a:ext>
                </a:extLst>
              </p14:cNvPr>
              <p14:cNvContentPartPr/>
              <p14:nvPr/>
            </p14:nvContentPartPr>
            <p14:xfrm>
              <a:off x="903669" y="1820194"/>
              <a:ext cx="639000" cy="21240"/>
            </p14:xfrm>
          </p:contentPart>
        </mc:Choice>
        <mc:Fallback xmlns="">
          <p:pic>
            <p:nvPicPr>
              <p:cNvPr id="39" name="Tinta 38">
                <a:extLst>
                  <a:ext uri="{FF2B5EF4-FFF2-40B4-BE49-F238E27FC236}">
                    <a16:creationId xmlns:a16="http://schemas.microsoft.com/office/drawing/2014/main" id="{0C0BF929-E327-3649-94D7-C8AAC0622E48}"/>
                  </a:ext>
                </a:extLst>
              </p:cNvPr>
              <p:cNvPicPr/>
              <p:nvPr/>
            </p:nvPicPr>
            <p:blipFill>
              <a:blip r:embed="rId34"/>
              <a:stretch>
                <a:fillRect/>
              </a:stretch>
            </p:blipFill>
            <p:spPr>
              <a:xfrm>
                <a:off x="850029" y="1712554"/>
                <a:ext cx="74664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0" name="Tinta 39">
                <a:extLst>
                  <a:ext uri="{FF2B5EF4-FFF2-40B4-BE49-F238E27FC236}">
                    <a16:creationId xmlns:a16="http://schemas.microsoft.com/office/drawing/2014/main" id="{5D1D549D-5FE3-B246-9A78-BB7A728D61D5}"/>
                  </a:ext>
                </a:extLst>
              </p14:cNvPr>
              <p14:cNvContentPartPr/>
              <p14:nvPr/>
            </p14:nvContentPartPr>
            <p14:xfrm>
              <a:off x="4099389" y="3897394"/>
              <a:ext cx="725760" cy="360"/>
            </p14:xfrm>
          </p:contentPart>
        </mc:Choice>
        <mc:Fallback xmlns="">
          <p:pic>
            <p:nvPicPr>
              <p:cNvPr id="40" name="Tinta 39">
                <a:extLst>
                  <a:ext uri="{FF2B5EF4-FFF2-40B4-BE49-F238E27FC236}">
                    <a16:creationId xmlns:a16="http://schemas.microsoft.com/office/drawing/2014/main" id="{5D1D549D-5FE3-B246-9A78-BB7A728D61D5}"/>
                  </a:ext>
                </a:extLst>
              </p:cNvPr>
              <p:cNvPicPr/>
              <p:nvPr/>
            </p:nvPicPr>
            <p:blipFill>
              <a:blip r:embed="rId36"/>
              <a:stretch>
                <a:fillRect/>
              </a:stretch>
            </p:blipFill>
            <p:spPr>
              <a:xfrm>
                <a:off x="4045389" y="3789394"/>
                <a:ext cx="833400" cy="216000"/>
              </a:xfrm>
              <a:prstGeom prst="rect">
                <a:avLst/>
              </a:prstGeom>
            </p:spPr>
          </p:pic>
        </mc:Fallback>
      </mc:AlternateContent>
      <p:sp>
        <p:nvSpPr>
          <p:cNvPr id="41" name="CaixaDeTexto 40">
            <a:extLst>
              <a:ext uri="{FF2B5EF4-FFF2-40B4-BE49-F238E27FC236}">
                <a16:creationId xmlns:a16="http://schemas.microsoft.com/office/drawing/2014/main" id="{AF29741A-D386-5E4A-AAE3-B16945C823FF}"/>
              </a:ext>
            </a:extLst>
          </p:cNvPr>
          <p:cNvSpPr txBox="1"/>
          <p:nvPr/>
        </p:nvSpPr>
        <p:spPr>
          <a:xfrm>
            <a:off x="2056628" y="3536040"/>
            <a:ext cx="1071155" cy="938719"/>
          </a:xfrm>
          <a:prstGeom prst="rect">
            <a:avLst/>
          </a:prstGeom>
          <a:noFill/>
        </p:spPr>
        <p:txBody>
          <a:bodyPr wrap="square" rtlCol="0">
            <a:spAutoFit/>
          </a:bodyPr>
          <a:lstStyle/>
          <a:p>
            <a:r>
              <a:rPr lang="pt-BR" sz="1100" dirty="0">
                <a:solidFill>
                  <a:schemeClr val="bg1"/>
                </a:solidFill>
              </a:rPr>
              <a:t>*Lure </a:t>
            </a:r>
            <a:r>
              <a:rPr lang="pt-BR" sz="1100" dirty="0" err="1">
                <a:solidFill>
                  <a:schemeClr val="bg1"/>
                </a:solidFill>
              </a:rPr>
              <a:t>them</a:t>
            </a:r>
            <a:r>
              <a:rPr lang="pt-BR" sz="1100" dirty="0">
                <a:solidFill>
                  <a:schemeClr val="bg1"/>
                </a:solidFill>
              </a:rPr>
              <a:t> </a:t>
            </a:r>
            <a:r>
              <a:rPr lang="pt-BR" sz="1100" dirty="0" err="1">
                <a:solidFill>
                  <a:schemeClr val="bg1"/>
                </a:solidFill>
              </a:rPr>
              <a:t>with</a:t>
            </a:r>
            <a:r>
              <a:rPr lang="pt-BR" sz="1100" dirty="0">
                <a:solidFill>
                  <a:schemeClr val="bg1"/>
                </a:solidFill>
              </a:rPr>
              <a:t> </a:t>
            </a:r>
            <a:r>
              <a:rPr lang="pt-BR" sz="1100" dirty="0" err="1">
                <a:solidFill>
                  <a:schemeClr val="bg1"/>
                </a:solidFill>
              </a:rPr>
              <a:t>pictures</a:t>
            </a:r>
            <a:r>
              <a:rPr lang="pt-BR" sz="1100" dirty="0">
                <a:solidFill>
                  <a:schemeClr val="bg1"/>
                </a:solidFill>
              </a:rPr>
              <a:t> </a:t>
            </a:r>
            <a:r>
              <a:rPr lang="pt-BR" sz="1100" dirty="0" err="1">
                <a:solidFill>
                  <a:schemeClr val="bg1"/>
                </a:solidFill>
              </a:rPr>
              <a:t>of</a:t>
            </a:r>
            <a:r>
              <a:rPr lang="pt-BR" sz="1100" dirty="0">
                <a:solidFill>
                  <a:schemeClr val="bg1"/>
                </a:solidFill>
              </a:rPr>
              <a:t> </a:t>
            </a:r>
            <a:r>
              <a:rPr lang="pt-BR" sz="1100" dirty="0" err="1">
                <a:solidFill>
                  <a:schemeClr val="bg1"/>
                </a:solidFill>
              </a:rPr>
              <a:t>luxorious</a:t>
            </a:r>
            <a:r>
              <a:rPr lang="pt-BR" sz="1100" dirty="0">
                <a:solidFill>
                  <a:schemeClr val="bg1"/>
                </a:solidFill>
              </a:rPr>
              <a:t> hotel </a:t>
            </a:r>
            <a:r>
              <a:rPr lang="pt-BR" sz="1100" dirty="0" err="1">
                <a:solidFill>
                  <a:schemeClr val="bg1"/>
                </a:solidFill>
              </a:rPr>
              <a:t>and</a:t>
            </a:r>
            <a:r>
              <a:rPr lang="pt-BR" sz="1100" dirty="0">
                <a:solidFill>
                  <a:schemeClr val="bg1"/>
                </a:solidFill>
              </a:rPr>
              <a:t> </a:t>
            </a:r>
            <a:r>
              <a:rPr lang="pt-BR" sz="1100" dirty="0" err="1">
                <a:solidFill>
                  <a:schemeClr val="bg1"/>
                </a:solidFill>
              </a:rPr>
              <a:t>promise</a:t>
            </a:r>
            <a:r>
              <a:rPr lang="pt-BR" sz="1100" dirty="0">
                <a:solidFill>
                  <a:schemeClr val="bg1"/>
                </a:solidFill>
              </a:rPr>
              <a:t> </a:t>
            </a:r>
            <a:r>
              <a:rPr lang="pt-BR" sz="1100" dirty="0" err="1">
                <a:solidFill>
                  <a:schemeClr val="bg1"/>
                </a:solidFill>
              </a:rPr>
              <a:t>of</a:t>
            </a:r>
            <a:r>
              <a:rPr lang="pt-BR" sz="1100" dirty="0">
                <a:solidFill>
                  <a:schemeClr val="bg1"/>
                </a:solidFill>
              </a:rPr>
              <a:t> </a:t>
            </a:r>
            <a:r>
              <a:rPr lang="pt-BR" sz="1100" dirty="0" err="1">
                <a:solidFill>
                  <a:schemeClr val="bg1"/>
                </a:solidFill>
              </a:rPr>
              <a:t>money</a:t>
            </a:r>
            <a:endParaRPr lang="pt-BR" sz="1100" dirty="0">
              <a:solidFill>
                <a:schemeClr val="bg1"/>
              </a:solidFill>
            </a:endParaRPr>
          </a:p>
        </p:txBody>
      </p:sp>
    </p:spTree>
    <p:extLst>
      <p:ext uri="{BB962C8B-B14F-4D97-AF65-F5344CB8AC3E}">
        <p14:creationId xmlns:p14="http://schemas.microsoft.com/office/powerpoint/2010/main" val="52573661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6DB7ADBC-26DA-450D-A8BF-E1ACCB466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234" y="0"/>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5E3C0EDB-60D3-4CEF-8B80-C6D01E08D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40C269CE-FB56-4D68-8CFB-1CFD5F350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3375" y="500244"/>
            <a:ext cx="6428625" cy="6357756"/>
          </a:xfrm>
          <a:custGeom>
            <a:avLst/>
            <a:gdLst>
              <a:gd name="connsiteX0" fmla="*/ 4279392 w 6428625"/>
              <a:gd name="connsiteY0" fmla="*/ 0 h 6357756"/>
              <a:gd name="connsiteX1" fmla="*/ 6319204 w 6428625"/>
              <a:gd name="connsiteY1" fmla="*/ 516500 h 6357756"/>
              <a:gd name="connsiteX2" fmla="*/ 6428625 w 6428625"/>
              <a:gd name="connsiteY2" fmla="*/ 579415 h 6357756"/>
              <a:gd name="connsiteX3" fmla="*/ 6428625 w 6428625"/>
              <a:gd name="connsiteY3" fmla="*/ 6357756 h 6357756"/>
              <a:gd name="connsiteX4" fmla="*/ 539921 w 6428625"/>
              <a:gd name="connsiteY4" fmla="*/ 6357756 h 6357756"/>
              <a:gd name="connsiteX5" fmla="*/ 516500 w 6428625"/>
              <a:gd name="connsiteY5" fmla="*/ 6319205 h 6357756"/>
              <a:gd name="connsiteX6" fmla="*/ 0 w 6428625"/>
              <a:gd name="connsiteY6" fmla="*/ 4279392 h 6357756"/>
              <a:gd name="connsiteX7" fmla="*/ 4279392 w 6428625"/>
              <a:gd name="connsiteY7" fmla="*/ 0 h 6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625" h="6357756">
                <a:moveTo>
                  <a:pt x="4279392" y="0"/>
                </a:moveTo>
                <a:cubicBezTo>
                  <a:pt x="5017968" y="0"/>
                  <a:pt x="5712843" y="187105"/>
                  <a:pt x="6319204" y="516500"/>
                </a:cubicBezTo>
                <a:lnTo>
                  <a:pt x="6428625" y="579415"/>
                </a:lnTo>
                <a:lnTo>
                  <a:pt x="6428625" y="6357756"/>
                </a:lnTo>
                <a:lnTo>
                  <a:pt x="539921" y="6357756"/>
                </a:lnTo>
                <a:lnTo>
                  <a:pt x="516500" y="6319205"/>
                </a:lnTo>
                <a:cubicBezTo>
                  <a:pt x="187105" y="5712844"/>
                  <a:pt x="0" y="5017968"/>
                  <a:pt x="0" y="4279392"/>
                </a:cubicBezTo>
                <a:cubicBezTo>
                  <a:pt x="0" y="1915949"/>
                  <a:pt x="1915949" y="0"/>
                  <a:pt x="427939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Shape 55">
            <a:extLst>
              <a:ext uri="{FF2B5EF4-FFF2-40B4-BE49-F238E27FC236}">
                <a16:creationId xmlns:a16="http://schemas.microsoft.com/office/drawing/2014/main" id="{A6ED7E7F-75F7-4581-A930-C4DEBC2A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7967" y="664836"/>
            <a:ext cx="6264033" cy="6193164"/>
          </a:xfrm>
          <a:custGeom>
            <a:avLst/>
            <a:gdLst>
              <a:gd name="connsiteX0" fmla="*/ 4114800 w 6264033"/>
              <a:gd name="connsiteY0" fmla="*/ 0 h 6193164"/>
              <a:gd name="connsiteX1" fmla="*/ 6248473 w 6264033"/>
              <a:gd name="connsiteY1" fmla="*/ 595714 h 6193164"/>
              <a:gd name="connsiteX2" fmla="*/ 6264033 w 6264033"/>
              <a:gd name="connsiteY2" fmla="*/ 605689 h 6193164"/>
              <a:gd name="connsiteX3" fmla="*/ 6264033 w 6264033"/>
              <a:gd name="connsiteY3" fmla="*/ 6193164 h 6193164"/>
              <a:gd name="connsiteX4" fmla="*/ 567718 w 6264033"/>
              <a:gd name="connsiteY4" fmla="*/ 6193164 h 6193164"/>
              <a:gd name="connsiteX5" fmla="*/ 496635 w 6264033"/>
              <a:gd name="connsiteY5" fmla="*/ 6076158 h 6193164"/>
              <a:gd name="connsiteX6" fmla="*/ 0 w 6264033"/>
              <a:gd name="connsiteY6" fmla="*/ 4114800 h 6193164"/>
              <a:gd name="connsiteX7" fmla="*/ 4114800 w 6264033"/>
              <a:gd name="connsiteY7" fmla="*/ 0 h 61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4033" h="6193164">
                <a:moveTo>
                  <a:pt x="4114800" y="0"/>
                </a:moveTo>
                <a:cubicBezTo>
                  <a:pt x="4895986" y="0"/>
                  <a:pt x="5626328" y="217689"/>
                  <a:pt x="6248473" y="595714"/>
                </a:cubicBezTo>
                <a:lnTo>
                  <a:pt x="6264033" y="605689"/>
                </a:lnTo>
                <a:lnTo>
                  <a:pt x="6264033" y="6193164"/>
                </a:lnTo>
                <a:lnTo>
                  <a:pt x="567718" y="6193164"/>
                </a:lnTo>
                <a:lnTo>
                  <a:pt x="496635" y="6076158"/>
                </a:lnTo>
                <a:cubicBezTo>
                  <a:pt x="179909" y="5493119"/>
                  <a:pt x="0" y="4824969"/>
                  <a:pt x="0" y="4114800"/>
                </a:cubicBezTo>
                <a:cubicBezTo>
                  <a:pt x="0" y="1842259"/>
                  <a:pt x="1842259" y="0"/>
                  <a:pt x="4114800" y="0"/>
                </a:cubicBezTo>
                <a:close/>
              </a:path>
            </a:pathLst>
          </a:custGeom>
          <a:solidFill>
            <a:srgbClr val="3748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A4531A1E-69C1-2D4B-92F3-0489684C1576}"/>
              </a:ext>
            </a:extLst>
          </p:cNvPr>
          <p:cNvSpPr>
            <a:spLocks noGrp="1"/>
          </p:cNvSpPr>
          <p:nvPr>
            <p:ph type="title"/>
          </p:nvPr>
        </p:nvSpPr>
        <p:spPr>
          <a:xfrm>
            <a:off x="6789743" y="2442411"/>
            <a:ext cx="4996329" cy="2024404"/>
          </a:xfrm>
        </p:spPr>
        <p:txBody>
          <a:bodyPr vert="horz" lIns="91440" tIns="45720" rIns="91440" bIns="45720" rtlCol="0" anchor="b">
            <a:normAutofit/>
          </a:bodyPr>
          <a:lstStyle/>
          <a:p>
            <a:pPr algn="ctr"/>
            <a:r>
              <a:rPr lang="en-US" sz="6000" kern="1200">
                <a:solidFill>
                  <a:srgbClr val="FFFFFF"/>
                </a:solidFill>
                <a:latin typeface="+mj-lt"/>
                <a:ea typeface="+mj-ea"/>
                <a:cs typeface="+mj-cs"/>
              </a:rPr>
              <a:t>Iniciativas públicas</a:t>
            </a:r>
          </a:p>
        </p:txBody>
      </p:sp>
      <p:pic>
        <p:nvPicPr>
          <p:cNvPr id="6" name="Imagem 5" descr="Interface gráfica do usuário, Texto, Aplicativo, Email&#10;&#10;Descrição gerada automaticamente">
            <a:extLst>
              <a:ext uri="{FF2B5EF4-FFF2-40B4-BE49-F238E27FC236}">
                <a16:creationId xmlns:a16="http://schemas.microsoft.com/office/drawing/2014/main" id="{015A999E-FB2A-7A43-889C-CDD8B8A5521D}"/>
              </a:ext>
            </a:extLst>
          </p:cNvPr>
          <p:cNvPicPr>
            <a:picLocks noChangeAspect="1"/>
          </p:cNvPicPr>
          <p:nvPr/>
        </p:nvPicPr>
        <p:blipFill rotWithShape="1">
          <a:blip r:embed="rId2"/>
          <a:srcRect t="2010"/>
          <a:stretch/>
        </p:blipFill>
        <p:spPr>
          <a:xfrm>
            <a:off x="979868" y="10"/>
            <a:ext cx="6069184" cy="2839773"/>
          </a:xfrm>
          <a:custGeom>
            <a:avLst/>
            <a:gdLst/>
            <a:ahLst/>
            <a:cxnLst/>
            <a:rect l="l" t="t" r="r" b="b"/>
            <a:pathLst>
              <a:path w="6069184" h="2839783">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p:spPr>
      </p:pic>
      <p:pic>
        <p:nvPicPr>
          <p:cNvPr id="8" name="Imagem 7" descr="Uma imagem contendo no interior, janela, mesa, balcão&#10;&#10;Descrição gerada automaticamente">
            <a:extLst>
              <a:ext uri="{FF2B5EF4-FFF2-40B4-BE49-F238E27FC236}">
                <a16:creationId xmlns:a16="http://schemas.microsoft.com/office/drawing/2014/main" id="{5969A43D-86A8-4442-ACFB-5470BCCC1556}"/>
              </a:ext>
            </a:extLst>
          </p:cNvPr>
          <p:cNvPicPr>
            <a:picLocks noChangeAspect="1"/>
          </p:cNvPicPr>
          <p:nvPr/>
        </p:nvPicPr>
        <p:blipFill rotWithShape="1">
          <a:blip r:embed="rId3"/>
          <a:srcRect l="11330" r="16324" b="-2"/>
          <a:stretch/>
        </p:blipFill>
        <p:spPr>
          <a:xfrm>
            <a:off x="3" y="3124786"/>
            <a:ext cx="5001415" cy="3733214"/>
          </a:xfrm>
          <a:custGeom>
            <a:avLst/>
            <a:gdLst/>
            <a:ahLst/>
            <a:cxnLst/>
            <a:rect l="l" t="t" r="r" b="b"/>
            <a:pathLst>
              <a:path w="5001415" h="3733214">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p:spPr>
      </p:pic>
    </p:spTree>
    <p:extLst>
      <p:ext uri="{BB962C8B-B14F-4D97-AF65-F5344CB8AC3E}">
        <p14:creationId xmlns:p14="http://schemas.microsoft.com/office/powerpoint/2010/main" val="97981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4D51830-4792-EB46-9EE6-894058831393}"/>
              </a:ext>
            </a:extLst>
          </p:cNvPr>
          <p:cNvSpPr>
            <a:spLocks noGrp="1"/>
          </p:cNvSpPr>
          <p:nvPr>
            <p:ph type="title"/>
          </p:nvPr>
        </p:nvSpPr>
        <p:spPr>
          <a:xfrm>
            <a:off x="1524000" y="1376363"/>
            <a:ext cx="9144000" cy="2521594"/>
          </a:xfrm>
        </p:spPr>
        <p:txBody>
          <a:bodyPr vert="horz" lIns="91440" tIns="45720" rIns="91440" bIns="45720" rtlCol="0" anchor="b">
            <a:normAutofit/>
          </a:bodyPr>
          <a:lstStyle/>
          <a:p>
            <a:pPr algn="ctr"/>
            <a:r>
              <a:rPr lang="en-US" kern="1200" dirty="0">
                <a:solidFill>
                  <a:schemeClr val="tx1"/>
                </a:solidFill>
                <a:latin typeface="+mj-lt"/>
                <a:ea typeface="+mj-ea"/>
                <a:cs typeface="+mj-cs"/>
              </a:rPr>
              <a:t>https://</a:t>
            </a:r>
            <a:r>
              <a:rPr lang="en-US" kern="1200" dirty="0" err="1">
                <a:solidFill>
                  <a:schemeClr val="tx1"/>
                </a:solidFill>
                <a:latin typeface="+mj-lt"/>
                <a:ea typeface="+mj-ea"/>
                <a:cs typeface="+mj-cs"/>
              </a:rPr>
              <a:t>www.youtube.com</a:t>
            </a:r>
            <a:r>
              <a:rPr lang="en-US" kern="1200" dirty="0">
                <a:solidFill>
                  <a:schemeClr val="tx1"/>
                </a:solidFill>
                <a:latin typeface="+mj-lt"/>
                <a:ea typeface="+mj-ea"/>
                <a:cs typeface="+mj-cs"/>
              </a:rPr>
              <a:t>/</a:t>
            </a:r>
            <a:r>
              <a:rPr lang="en-US" kern="1200" dirty="0" err="1">
                <a:solidFill>
                  <a:schemeClr val="tx1"/>
                </a:solidFill>
                <a:latin typeface="+mj-lt"/>
                <a:ea typeface="+mj-ea"/>
                <a:cs typeface="+mj-cs"/>
              </a:rPr>
              <a:t>watch?v</a:t>
            </a:r>
            <a:r>
              <a:rPr lang="en-US" kern="1200" dirty="0">
                <a:solidFill>
                  <a:schemeClr val="tx1"/>
                </a:solidFill>
                <a:latin typeface="+mj-lt"/>
                <a:ea typeface="+mj-ea"/>
                <a:cs typeface="+mj-cs"/>
              </a:rPr>
              <a:t>=Z-aVMdJ3Aok</a:t>
            </a:r>
          </a:p>
        </p:txBody>
      </p:sp>
      <p:cxnSp>
        <p:nvCxnSpPr>
          <p:cNvPr id="14" name="Straight Connector 13">
            <a:extLst>
              <a:ext uri="{FF2B5EF4-FFF2-40B4-BE49-F238E27FC236}">
                <a16:creationId xmlns:a16="http://schemas.microsoft.com/office/drawing/2014/main" id="{AFA75EE9-0DE4-4982-A870-290AD61EAA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4479276"/>
            <a:ext cx="5486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745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0B00AC-AAD0-4AEE-8015-99E2A49D36BF}"/>
              </a:ext>
            </a:extLst>
          </p:cNvPr>
          <p:cNvPicPr>
            <a:picLocks noChangeAspect="1"/>
          </p:cNvPicPr>
          <p:nvPr/>
        </p:nvPicPr>
        <p:blipFill rotWithShape="1">
          <a:blip r:embed="rId2">
            <a:alphaModFix amt="35000"/>
          </a:blip>
          <a:srcRect b="15730"/>
          <a:stretch/>
        </p:blipFill>
        <p:spPr>
          <a:xfrm>
            <a:off x="20" y="1"/>
            <a:ext cx="12191980" cy="6857999"/>
          </a:xfrm>
          <a:prstGeom prst="rect">
            <a:avLst/>
          </a:prstGeom>
        </p:spPr>
      </p:pic>
      <p:sp>
        <p:nvSpPr>
          <p:cNvPr id="2" name="Título 1">
            <a:extLst>
              <a:ext uri="{FF2B5EF4-FFF2-40B4-BE49-F238E27FC236}">
                <a16:creationId xmlns:a16="http://schemas.microsoft.com/office/drawing/2014/main" id="{27800756-406D-5441-B27C-C5076976C1A1}"/>
              </a:ext>
            </a:extLst>
          </p:cNvPr>
          <p:cNvSpPr>
            <a:spLocks noGrp="1"/>
          </p:cNvSpPr>
          <p:nvPr>
            <p:ph type="title"/>
          </p:nvPr>
        </p:nvSpPr>
        <p:spPr>
          <a:xfrm>
            <a:off x="838201" y="1065862"/>
            <a:ext cx="3313164" cy="4726276"/>
          </a:xfrm>
        </p:spPr>
        <p:txBody>
          <a:bodyPr>
            <a:normAutofit/>
          </a:bodyPr>
          <a:lstStyle/>
          <a:p>
            <a:pPr algn="r"/>
            <a:r>
              <a:rPr lang="es-ES_tradnl" sz="4000" dirty="0">
                <a:solidFill>
                  <a:srgbClr val="FFFFFF"/>
                </a:solidFill>
              </a:rPr>
              <a:t>Fin</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Espaço Reservado para Conteúdo 2">
            <a:extLst>
              <a:ext uri="{FF2B5EF4-FFF2-40B4-BE49-F238E27FC236}">
                <a16:creationId xmlns:a16="http://schemas.microsoft.com/office/drawing/2014/main" id="{7428F858-0A49-414E-BD11-B9E72083B3C1}"/>
              </a:ext>
            </a:extLst>
          </p:cNvPr>
          <p:cNvGraphicFramePr>
            <a:graphicFrameLocks noGrp="1"/>
          </p:cNvGraphicFramePr>
          <p:nvPr>
            <p:ph idx="1"/>
            <p:extLst>
              <p:ext uri="{D42A27DB-BD31-4B8C-83A1-F6EECF244321}">
                <p14:modId xmlns:p14="http://schemas.microsoft.com/office/powerpoint/2010/main" val="2550653948"/>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395741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1311B9-5B40-5D44-B617-55A37B5AAB24}"/>
              </a:ext>
            </a:extLst>
          </p:cNvPr>
          <p:cNvSpPr>
            <a:spLocks noGrp="1"/>
          </p:cNvSpPr>
          <p:nvPr>
            <p:ph type="title"/>
          </p:nvPr>
        </p:nvSpPr>
        <p:spPr>
          <a:xfrm>
            <a:off x="4965430" y="629268"/>
            <a:ext cx="6586491" cy="1286160"/>
          </a:xfrm>
        </p:spPr>
        <p:txBody>
          <a:bodyPr anchor="b">
            <a:normAutofit/>
          </a:bodyPr>
          <a:lstStyle/>
          <a:p>
            <a:r>
              <a:rPr lang="pt-BR" sz="4100"/>
              <a:t>Cyber Peace Foundation (Índia)</a:t>
            </a:r>
          </a:p>
        </p:txBody>
      </p:sp>
      <p:sp>
        <p:nvSpPr>
          <p:cNvPr id="3" name="Espaço Reservado para Conteúdo 2">
            <a:extLst>
              <a:ext uri="{FF2B5EF4-FFF2-40B4-BE49-F238E27FC236}">
                <a16:creationId xmlns:a16="http://schemas.microsoft.com/office/drawing/2014/main" id="{8F4C7A73-C869-2844-988E-E5093EDD95EB}"/>
              </a:ext>
            </a:extLst>
          </p:cNvPr>
          <p:cNvSpPr>
            <a:spLocks noGrp="1"/>
          </p:cNvSpPr>
          <p:nvPr>
            <p:ph idx="1"/>
          </p:nvPr>
        </p:nvSpPr>
        <p:spPr>
          <a:xfrm>
            <a:off x="4965431" y="2438400"/>
            <a:ext cx="6586489" cy="3785419"/>
          </a:xfrm>
        </p:spPr>
        <p:txBody>
          <a:bodyPr>
            <a:normAutofit/>
          </a:bodyPr>
          <a:lstStyle/>
          <a:p>
            <a:r>
              <a:rPr lang="pt-BR" sz="1700"/>
              <a:t>“On one such group that was created by a person from India, participants were asked to share CSAM videos. The admin would then in turn share the videos that he had. As proof of the fact that he did have CSAM videos and those of Indian children, the admin also posted a screenshot from his phone’s gallery” (Second Report on CSAM)</a:t>
            </a:r>
          </a:p>
          <a:p>
            <a:r>
              <a:rPr lang="pt-BR" sz="1700"/>
              <a:t>Interesting to note that most of these groups have group icons that are obscene and sexual and don’t just show adults but children in sexually explicit activity directly. This presents potential for technical tools to identify and remove such groups. Many of these groups lay emphasis on the fact that only “Child Pornography” videos are to be shared and no other links or any things. </a:t>
            </a:r>
          </a:p>
          <a:p>
            <a:r>
              <a:rPr lang="pt-BR" sz="1700"/>
              <a:t>Commercial links (Third Report)</a:t>
            </a:r>
          </a:p>
        </p:txBody>
      </p:sp>
      <p:pic>
        <p:nvPicPr>
          <p:cNvPr id="5" name="Imagem 4">
            <a:extLst>
              <a:ext uri="{FF2B5EF4-FFF2-40B4-BE49-F238E27FC236}">
                <a16:creationId xmlns:a16="http://schemas.microsoft.com/office/drawing/2014/main" id="{DCADC8E4-B055-9447-83F8-EF76D4D1924D}"/>
              </a:ext>
            </a:extLst>
          </p:cNvPr>
          <p:cNvPicPr>
            <a:picLocks noChangeAspect="1"/>
          </p:cNvPicPr>
          <p:nvPr/>
        </p:nvPicPr>
        <p:blipFill rotWithShape="1">
          <a:blip r:embed="rId2"/>
          <a:srcRect l="720" r="5725"/>
          <a:stretch/>
        </p:blipFill>
        <p:spPr>
          <a:xfrm>
            <a:off x="20" y="10"/>
            <a:ext cx="4635571" cy="6857990"/>
          </a:xfrm>
          <a:prstGeom prst="rect">
            <a:avLst/>
          </a:prstGeom>
          <a:effectLst/>
        </p:spPr>
      </p:pic>
      <p:cxnSp>
        <p:nvCxnSpPr>
          <p:cNvPr id="14"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6F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537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8" descr="Interface gráfica do usuário, Texto, Aplicativo, Email&#10;&#10;Descrição gerada automaticamente">
            <a:extLst>
              <a:ext uri="{FF2B5EF4-FFF2-40B4-BE49-F238E27FC236}">
                <a16:creationId xmlns:a16="http://schemas.microsoft.com/office/drawing/2014/main" id="{55E56FDA-0111-7C4C-A33D-0130D7420BD1}"/>
              </a:ext>
            </a:extLst>
          </p:cNvPr>
          <p:cNvPicPr>
            <a:picLocks noChangeAspect="1"/>
          </p:cNvPicPr>
          <p:nvPr/>
        </p:nvPicPr>
        <p:blipFill rotWithShape="1">
          <a:blip r:embed="rId2"/>
          <a:srcRect t="3769" b="12424"/>
          <a:stretch/>
        </p:blipFill>
        <p:spPr>
          <a:xfrm>
            <a:off x="-235507" y="0"/>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3" name="Group 12">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4" name="Freeform: Shape 13">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mc:AlternateContent xmlns:mc="http://schemas.openxmlformats.org/markup-compatibility/2006" xmlns:p14="http://schemas.microsoft.com/office/powerpoint/2010/main">
        <mc:Choice Requires="p14">
          <p:contentPart p14:bwMode="auto" r:id="rId4">
            <p14:nvContentPartPr>
              <p14:cNvPr id="5" name="Tinta 4">
                <a:extLst>
                  <a:ext uri="{FF2B5EF4-FFF2-40B4-BE49-F238E27FC236}">
                    <a16:creationId xmlns:a16="http://schemas.microsoft.com/office/drawing/2014/main" id="{2C23A0B8-E2DC-6244-8D9C-7BAF7ABB52C8}"/>
                  </a:ext>
                </a:extLst>
              </p14:cNvPr>
              <p14:cNvContentPartPr/>
              <p14:nvPr/>
            </p14:nvContentPartPr>
            <p14:xfrm>
              <a:off x="9711775" y="2102804"/>
              <a:ext cx="1838520" cy="42480"/>
            </p14:xfrm>
          </p:contentPart>
        </mc:Choice>
        <mc:Fallback xmlns="">
          <p:pic>
            <p:nvPicPr>
              <p:cNvPr id="5" name="Tinta 4">
                <a:extLst>
                  <a:ext uri="{FF2B5EF4-FFF2-40B4-BE49-F238E27FC236}">
                    <a16:creationId xmlns:a16="http://schemas.microsoft.com/office/drawing/2014/main" id="{2C23A0B8-E2DC-6244-8D9C-7BAF7ABB52C8}"/>
                  </a:ext>
                </a:extLst>
              </p:cNvPr>
              <p:cNvPicPr/>
              <p:nvPr/>
            </p:nvPicPr>
            <p:blipFill>
              <a:blip r:embed="rId5"/>
              <a:stretch>
                <a:fillRect/>
              </a:stretch>
            </p:blipFill>
            <p:spPr>
              <a:xfrm>
                <a:off x="9657775" y="1995164"/>
                <a:ext cx="194616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Tinta 5">
                <a:extLst>
                  <a:ext uri="{FF2B5EF4-FFF2-40B4-BE49-F238E27FC236}">
                    <a16:creationId xmlns:a16="http://schemas.microsoft.com/office/drawing/2014/main" id="{F92DB8BD-3700-704A-A53E-EF5AB0D98B17}"/>
                  </a:ext>
                </a:extLst>
              </p14:cNvPr>
              <p14:cNvContentPartPr/>
              <p14:nvPr/>
            </p14:nvContentPartPr>
            <p14:xfrm>
              <a:off x="2414215" y="611324"/>
              <a:ext cx="1225800" cy="10800"/>
            </p14:xfrm>
          </p:contentPart>
        </mc:Choice>
        <mc:Fallback xmlns="">
          <p:pic>
            <p:nvPicPr>
              <p:cNvPr id="6" name="Tinta 5">
                <a:extLst>
                  <a:ext uri="{FF2B5EF4-FFF2-40B4-BE49-F238E27FC236}">
                    <a16:creationId xmlns:a16="http://schemas.microsoft.com/office/drawing/2014/main" id="{F92DB8BD-3700-704A-A53E-EF5AB0D98B17}"/>
                  </a:ext>
                </a:extLst>
              </p:cNvPr>
              <p:cNvPicPr/>
              <p:nvPr/>
            </p:nvPicPr>
            <p:blipFill>
              <a:blip r:embed="rId7"/>
              <a:stretch>
                <a:fillRect/>
              </a:stretch>
            </p:blipFill>
            <p:spPr>
              <a:xfrm>
                <a:off x="2360215" y="503324"/>
                <a:ext cx="133344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Tinta 6">
                <a:extLst>
                  <a:ext uri="{FF2B5EF4-FFF2-40B4-BE49-F238E27FC236}">
                    <a16:creationId xmlns:a16="http://schemas.microsoft.com/office/drawing/2014/main" id="{A8B1A48A-ED65-2B45-A27C-2E31E1ACA4F0}"/>
                  </a:ext>
                </a:extLst>
              </p14:cNvPr>
              <p14:cNvContentPartPr/>
              <p14:nvPr/>
            </p14:nvContentPartPr>
            <p14:xfrm>
              <a:off x="9037135" y="2627324"/>
              <a:ext cx="2168280" cy="70560"/>
            </p14:xfrm>
          </p:contentPart>
        </mc:Choice>
        <mc:Fallback xmlns="">
          <p:pic>
            <p:nvPicPr>
              <p:cNvPr id="7" name="Tinta 6">
                <a:extLst>
                  <a:ext uri="{FF2B5EF4-FFF2-40B4-BE49-F238E27FC236}">
                    <a16:creationId xmlns:a16="http://schemas.microsoft.com/office/drawing/2014/main" id="{A8B1A48A-ED65-2B45-A27C-2E31E1ACA4F0}"/>
                  </a:ext>
                </a:extLst>
              </p:cNvPr>
              <p:cNvPicPr/>
              <p:nvPr/>
            </p:nvPicPr>
            <p:blipFill>
              <a:blip r:embed="rId9"/>
              <a:stretch>
                <a:fillRect/>
              </a:stretch>
            </p:blipFill>
            <p:spPr>
              <a:xfrm>
                <a:off x="8983495" y="2519324"/>
                <a:ext cx="227592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Tinta 8">
                <a:extLst>
                  <a:ext uri="{FF2B5EF4-FFF2-40B4-BE49-F238E27FC236}">
                    <a16:creationId xmlns:a16="http://schemas.microsoft.com/office/drawing/2014/main" id="{652A14CC-6B29-5F4E-9F4D-374B9F07B252}"/>
                  </a:ext>
                </a:extLst>
              </p14:cNvPr>
              <p14:cNvContentPartPr/>
              <p14:nvPr/>
            </p14:nvContentPartPr>
            <p14:xfrm>
              <a:off x="4064455" y="2603204"/>
              <a:ext cx="1636920" cy="360"/>
            </p14:xfrm>
          </p:contentPart>
        </mc:Choice>
        <mc:Fallback xmlns="">
          <p:pic>
            <p:nvPicPr>
              <p:cNvPr id="9" name="Tinta 8">
                <a:extLst>
                  <a:ext uri="{FF2B5EF4-FFF2-40B4-BE49-F238E27FC236}">
                    <a16:creationId xmlns:a16="http://schemas.microsoft.com/office/drawing/2014/main" id="{652A14CC-6B29-5F4E-9F4D-374B9F07B252}"/>
                  </a:ext>
                </a:extLst>
              </p:cNvPr>
              <p:cNvPicPr/>
              <p:nvPr/>
            </p:nvPicPr>
            <p:blipFill>
              <a:blip r:embed="rId11"/>
              <a:stretch>
                <a:fillRect/>
              </a:stretch>
            </p:blipFill>
            <p:spPr>
              <a:xfrm>
                <a:off x="4010455" y="2495204"/>
                <a:ext cx="17445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Tinta 9">
                <a:extLst>
                  <a:ext uri="{FF2B5EF4-FFF2-40B4-BE49-F238E27FC236}">
                    <a16:creationId xmlns:a16="http://schemas.microsoft.com/office/drawing/2014/main" id="{D5AFD5CF-68BE-4844-8D2B-2D2CE1CB3055}"/>
                  </a:ext>
                </a:extLst>
              </p14:cNvPr>
              <p14:cNvContentPartPr/>
              <p14:nvPr/>
            </p14:nvContentPartPr>
            <p14:xfrm>
              <a:off x="2280655" y="2823164"/>
              <a:ext cx="611640" cy="360"/>
            </p14:xfrm>
          </p:contentPart>
        </mc:Choice>
        <mc:Fallback xmlns="">
          <p:pic>
            <p:nvPicPr>
              <p:cNvPr id="10" name="Tinta 9">
                <a:extLst>
                  <a:ext uri="{FF2B5EF4-FFF2-40B4-BE49-F238E27FC236}">
                    <a16:creationId xmlns:a16="http://schemas.microsoft.com/office/drawing/2014/main" id="{D5AFD5CF-68BE-4844-8D2B-2D2CE1CB3055}"/>
                  </a:ext>
                </a:extLst>
              </p:cNvPr>
              <p:cNvPicPr/>
              <p:nvPr/>
            </p:nvPicPr>
            <p:blipFill>
              <a:blip r:embed="rId13"/>
              <a:stretch>
                <a:fillRect/>
              </a:stretch>
            </p:blipFill>
            <p:spPr>
              <a:xfrm>
                <a:off x="2227015" y="2715524"/>
                <a:ext cx="719280" cy="216000"/>
              </a:xfrm>
              <a:prstGeom prst="rect">
                <a:avLst/>
              </a:prstGeom>
            </p:spPr>
          </p:pic>
        </mc:Fallback>
      </mc:AlternateContent>
    </p:spTree>
    <p:extLst>
      <p:ext uri="{BB962C8B-B14F-4D97-AF65-F5344CB8AC3E}">
        <p14:creationId xmlns:p14="http://schemas.microsoft.com/office/powerpoint/2010/main" val="1598906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m 4">
            <a:extLst>
              <a:ext uri="{FF2B5EF4-FFF2-40B4-BE49-F238E27FC236}">
                <a16:creationId xmlns:a16="http://schemas.microsoft.com/office/drawing/2014/main" id="{46171BC6-529D-5A4E-8309-57689AFED1C9}"/>
              </a:ext>
            </a:extLst>
          </p:cNvPr>
          <p:cNvPicPr>
            <a:picLocks noChangeAspect="1"/>
          </p:cNvPicPr>
          <p:nvPr/>
        </p:nvPicPr>
        <p:blipFill rotWithShape="1">
          <a:blip r:embed="rId2"/>
          <a:srcRect t="26870" r="-1" b="2484"/>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895039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6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m 10" descr="Texto, Carta&#10;&#10;Descrição gerada automaticamente">
            <a:extLst>
              <a:ext uri="{FF2B5EF4-FFF2-40B4-BE49-F238E27FC236}">
                <a16:creationId xmlns:a16="http://schemas.microsoft.com/office/drawing/2014/main" id="{F1ADC3B9-DD73-3146-BF82-4CE2FE33C72D}"/>
              </a:ext>
            </a:extLst>
          </p:cNvPr>
          <p:cNvPicPr>
            <a:picLocks noChangeAspect="1"/>
          </p:cNvPicPr>
          <p:nvPr/>
        </p:nvPicPr>
        <p:blipFill>
          <a:blip r:embed="rId2"/>
          <a:stretch>
            <a:fillRect/>
          </a:stretch>
        </p:blipFill>
        <p:spPr>
          <a:xfrm>
            <a:off x="6994271" y="643467"/>
            <a:ext cx="3983312" cy="5571066"/>
          </a:xfrm>
          <a:prstGeom prst="rect">
            <a:avLst/>
          </a:prstGeom>
        </p:spPr>
      </p:pic>
      <p:sp>
        <p:nvSpPr>
          <p:cNvPr id="20" name="Rectangle 19">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Espaço Reservado para Conteúdo 8" descr="Texto, Site&#10;&#10;Descrição gerada automaticamente">
            <a:extLst>
              <a:ext uri="{FF2B5EF4-FFF2-40B4-BE49-F238E27FC236}">
                <a16:creationId xmlns:a16="http://schemas.microsoft.com/office/drawing/2014/main" id="{3EA20FB6-EF9B-644F-86CF-6A80636F70DD}"/>
              </a:ext>
            </a:extLst>
          </p:cNvPr>
          <p:cNvPicPr>
            <a:picLocks noGrp="1" noChangeAspect="1"/>
          </p:cNvPicPr>
          <p:nvPr>
            <p:ph idx="1"/>
          </p:nvPr>
        </p:nvPicPr>
        <p:blipFill>
          <a:blip r:embed="rId3"/>
          <a:stretch>
            <a:fillRect/>
          </a:stretch>
        </p:blipFill>
        <p:spPr>
          <a:xfrm>
            <a:off x="641180" y="1729759"/>
            <a:ext cx="5129784" cy="3398481"/>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Tinta 11">
                <a:extLst>
                  <a:ext uri="{FF2B5EF4-FFF2-40B4-BE49-F238E27FC236}">
                    <a16:creationId xmlns:a16="http://schemas.microsoft.com/office/drawing/2014/main" id="{A513D46B-D784-5A47-8971-E814C044830A}"/>
                  </a:ext>
                </a:extLst>
              </p14:cNvPr>
              <p14:cNvContentPartPr/>
              <p14:nvPr/>
            </p14:nvContentPartPr>
            <p14:xfrm>
              <a:off x="7137055" y="5005124"/>
              <a:ext cx="392400" cy="5040"/>
            </p14:xfrm>
          </p:contentPart>
        </mc:Choice>
        <mc:Fallback xmlns="">
          <p:pic>
            <p:nvPicPr>
              <p:cNvPr id="12" name="Tinta 11">
                <a:extLst>
                  <a:ext uri="{FF2B5EF4-FFF2-40B4-BE49-F238E27FC236}">
                    <a16:creationId xmlns:a16="http://schemas.microsoft.com/office/drawing/2014/main" id="{A513D46B-D784-5A47-8971-E814C044830A}"/>
                  </a:ext>
                </a:extLst>
              </p:cNvPr>
              <p:cNvPicPr/>
              <p:nvPr/>
            </p:nvPicPr>
            <p:blipFill>
              <a:blip r:embed="rId5"/>
              <a:stretch>
                <a:fillRect/>
              </a:stretch>
            </p:blipFill>
            <p:spPr>
              <a:xfrm>
                <a:off x="7083055" y="4897124"/>
                <a:ext cx="50004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Tinta 14">
                <a:extLst>
                  <a:ext uri="{FF2B5EF4-FFF2-40B4-BE49-F238E27FC236}">
                    <a16:creationId xmlns:a16="http://schemas.microsoft.com/office/drawing/2014/main" id="{6B96A719-8327-0641-9CAA-83E9B2AF6139}"/>
                  </a:ext>
                </a:extLst>
              </p14:cNvPr>
              <p14:cNvContentPartPr/>
              <p14:nvPr/>
            </p14:nvContentPartPr>
            <p14:xfrm>
              <a:off x="7158655" y="4366844"/>
              <a:ext cx="623520" cy="23760"/>
            </p14:xfrm>
          </p:contentPart>
        </mc:Choice>
        <mc:Fallback xmlns="">
          <p:pic>
            <p:nvPicPr>
              <p:cNvPr id="15" name="Tinta 14">
                <a:extLst>
                  <a:ext uri="{FF2B5EF4-FFF2-40B4-BE49-F238E27FC236}">
                    <a16:creationId xmlns:a16="http://schemas.microsoft.com/office/drawing/2014/main" id="{6B96A719-8327-0641-9CAA-83E9B2AF6139}"/>
                  </a:ext>
                </a:extLst>
              </p:cNvPr>
              <p:cNvPicPr/>
              <p:nvPr/>
            </p:nvPicPr>
            <p:blipFill>
              <a:blip r:embed="rId7"/>
              <a:stretch>
                <a:fillRect/>
              </a:stretch>
            </p:blipFill>
            <p:spPr>
              <a:xfrm>
                <a:off x="7104655" y="4258844"/>
                <a:ext cx="73116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Tinta 16">
                <a:extLst>
                  <a:ext uri="{FF2B5EF4-FFF2-40B4-BE49-F238E27FC236}">
                    <a16:creationId xmlns:a16="http://schemas.microsoft.com/office/drawing/2014/main" id="{5DDBA7F6-C8E4-094C-BC13-9BF6DAA5DA5F}"/>
                  </a:ext>
                </a:extLst>
              </p14:cNvPr>
              <p14:cNvContentPartPr/>
              <p14:nvPr/>
            </p14:nvContentPartPr>
            <p14:xfrm>
              <a:off x="9994015" y="5603444"/>
              <a:ext cx="470880" cy="4320"/>
            </p14:xfrm>
          </p:contentPart>
        </mc:Choice>
        <mc:Fallback xmlns="">
          <p:pic>
            <p:nvPicPr>
              <p:cNvPr id="17" name="Tinta 16">
                <a:extLst>
                  <a:ext uri="{FF2B5EF4-FFF2-40B4-BE49-F238E27FC236}">
                    <a16:creationId xmlns:a16="http://schemas.microsoft.com/office/drawing/2014/main" id="{5DDBA7F6-C8E4-094C-BC13-9BF6DAA5DA5F}"/>
                  </a:ext>
                </a:extLst>
              </p:cNvPr>
              <p:cNvPicPr/>
              <p:nvPr/>
            </p:nvPicPr>
            <p:blipFill>
              <a:blip r:embed="rId9"/>
              <a:stretch>
                <a:fillRect/>
              </a:stretch>
            </p:blipFill>
            <p:spPr>
              <a:xfrm>
                <a:off x="9940375" y="5495804"/>
                <a:ext cx="57852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Tinta 26">
                <a:extLst>
                  <a:ext uri="{FF2B5EF4-FFF2-40B4-BE49-F238E27FC236}">
                    <a16:creationId xmlns:a16="http://schemas.microsoft.com/office/drawing/2014/main" id="{06EBEA81-000B-824F-B4E1-8353009BA08D}"/>
                  </a:ext>
                </a:extLst>
              </p14:cNvPr>
              <p14:cNvContentPartPr/>
              <p14:nvPr/>
            </p14:nvContentPartPr>
            <p14:xfrm>
              <a:off x="9129295" y="2837204"/>
              <a:ext cx="231840" cy="16200"/>
            </p14:xfrm>
          </p:contentPart>
        </mc:Choice>
        <mc:Fallback xmlns="">
          <p:pic>
            <p:nvPicPr>
              <p:cNvPr id="27" name="Tinta 26">
                <a:extLst>
                  <a:ext uri="{FF2B5EF4-FFF2-40B4-BE49-F238E27FC236}">
                    <a16:creationId xmlns:a16="http://schemas.microsoft.com/office/drawing/2014/main" id="{06EBEA81-000B-824F-B4E1-8353009BA08D}"/>
                  </a:ext>
                </a:extLst>
              </p:cNvPr>
              <p:cNvPicPr/>
              <p:nvPr/>
            </p:nvPicPr>
            <p:blipFill>
              <a:blip r:embed="rId11"/>
              <a:stretch>
                <a:fillRect/>
              </a:stretch>
            </p:blipFill>
            <p:spPr>
              <a:xfrm>
                <a:off x="9075655" y="2729204"/>
                <a:ext cx="33948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0" name="Tinta 39">
                <a:extLst>
                  <a:ext uri="{FF2B5EF4-FFF2-40B4-BE49-F238E27FC236}">
                    <a16:creationId xmlns:a16="http://schemas.microsoft.com/office/drawing/2014/main" id="{8A16A28C-75DC-854F-932B-DA36896613C9}"/>
                  </a:ext>
                </a:extLst>
              </p14:cNvPr>
              <p14:cNvContentPartPr/>
              <p14:nvPr/>
            </p14:nvContentPartPr>
            <p14:xfrm>
              <a:off x="7213015" y="1168244"/>
              <a:ext cx="1869120" cy="45000"/>
            </p14:xfrm>
          </p:contentPart>
        </mc:Choice>
        <mc:Fallback xmlns="">
          <p:pic>
            <p:nvPicPr>
              <p:cNvPr id="40" name="Tinta 39">
                <a:extLst>
                  <a:ext uri="{FF2B5EF4-FFF2-40B4-BE49-F238E27FC236}">
                    <a16:creationId xmlns:a16="http://schemas.microsoft.com/office/drawing/2014/main" id="{8A16A28C-75DC-854F-932B-DA36896613C9}"/>
                  </a:ext>
                </a:extLst>
              </p:cNvPr>
              <p:cNvPicPr/>
              <p:nvPr/>
            </p:nvPicPr>
            <p:blipFill>
              <a:blip r:embed="rId13"/>
              <a:stretch>
                <a:fillRect/>
              </a:stretch>
            </p:blipFill>
            <p:spPr>
              <a:xfrm>
                <a:off x="7159375" y="1060604"/>
                <a:ext cx="1976760" cy="260640"/>
              </a:xfrm>
              <a:prstGeom prst="rect">
                <a:avLst/>
              </a:prstGeom>
            </p:spPr>
          </p:pic>
        </mc:Fallback>
      </mc:AlternateContent>
    </p:spTree>
    <p:extLst>
      <p:ext uri="{BB962C8B-B14F-4D97-AF65-F5344CB8AC3E}">
        <p14:creationId xmlns:p14="http://schemas.microsoft.com/office/powerpoint/2010/main" val="358126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Imagem 6" descr="Tabela&#10;&#10;Descrição gerada automaticamente">
            <a:extLst>
              <a:ext uri="{FF2B5EF4-FFF2-40B4-BE49-F238E27FC236}">
                <a16:creationId xmlns:a16="http://schemas.microsoft.com/office/drawing/2014/main" id="{0DFBFA0C-83AA-404B-9E0E-409B10FC3767}"/>
              </a:ext>
            </a:extLst>
          </p:cNvPr>
          <p:cNvPicPr>
            <a:picLocks noChangeAspect="1"/>
          </p:cNvPicPr>
          <p:nvPr/>
        </p:nvPicPr>
        <p:blipFill>
          <a:blip r:embed="rId2"/>
          <a:stretch>
            <a:fillRect/>
          </a:stretch>
        </p:blipFill>
        <p:spPr>
          <a:xfrm>
            <a:off x="231775" y="228600"/>
            <a:ext cx="3771900" cy="2297113"/>
          </a:xfrm>
          <a:prstGeom prst="rect">
            <a:avLst/>
          </a:prstGeom>
        </p:spPr>
      </p:pic>
      <p:pic>
        <p:nvPicPr>
          <p:cNvPr id="11" name="Imagem 10" descr="Gráfico, Gráfico de explosão solar&#10;&#10;Descrição gerada automaticamente">
            <a:extLst>
              <a:ext uri="{FF2B5EF4-FFF2-40B4-BE49-F238E27FC236}">
                <a16:creationId xmlns:a16="http://schemas.microsoft.com/office/drawing/2014/main" id="{414A07EE-8D54-E943-9207-CB124221D14C}"/>
              </a:ext>
            </a:extLst>
          </p:cNvPr>
          <p:cNvPicPr>
            <a:picLocks noChangeAspect="1"/>
          </p:cNvPicPr>
          <p:nvPr/>
        </p:nvPicPr>
        <p:blipFill>
          <a:blip r:embed="rId3"/>
          <a:stretch>
            <a:fillRect/>
          </a:stretch>
        </p:blipFill>
        <p:spPr>
          <a:xfrm>
            <a:off x="231775" y="2605088"/>
            <a:ext cx="3771900" cy="2576513"/>
          </a:xfrm>
          <a:prstGeom prst="rect">
            <a:avLst/>
          </a:prstGeom>
        </p:spPr>
      </p:pic>
      <p:pic>
        <p:nvPicPr>
          <p:cNvPr id="13" name="Imagem 12" descr="Gráfico, Gráfico de pizza, Gráfico de explosão solar&#10;&#10;Descrição gerada automaticamente">
            <a:extLst>
              <a:ext uri="{FF2B5EF4-FFF2-40B4-BE49-F238E27FC236}">
                <a16:creationId xmlns:a16="http://schemas.microsoft.com/office/drawing/2014/main" id="{0D147FF4-BA84-414B-ABC3-29CB90C50019}"/>
              </a:ext>
            </a:extLst>
          </p:cNvPr>
          <p:cNvPicPr>
            <a:picLocks noChangeAspect="1"/>
          </p:cNvPicPr>
          <p:nvPr/>
        </p:nvPicPr>
        <p:blipFill>
          <a:blip r:embed="rId4"/>
          <a:stretch>
            <a:fillRect/>
          </a:stretch>
        </p:blipFill>
        <p:spPr>
          <a:xfrm>
            <a:off x="4083050" y="228600"/>
            <a:ext cx="2979738" cy="2106613"/>
          </a:xfrm>
          <a:prstGeom prst="rect">
            <a:avLst/>
          </a:prstGeom>
        </p:spPr>
      </p:pic>
      <p:pic>
        <p:nvPicPr>
          <p:cNvPr id="5" name="Espaço Reservado para Conteúdo 4" descr="Texto&#10;&#10;Descrição gerada automaticamente com confiança média">
            <a:extLst>
              <a:ext uri="{FF2B5EF4-FFF2-40B4-BE49-F238E27FC236}">
                <a16:creationId xmlns:a16="http://schemas.microsoft.com/office/drawing/2014/main" id="{C7FADEEA-4D14-8B4E-A7F4-2BB1E591BDA9}"/>
              </a:ext>
            </a:extLst>
          </p:cNvPr>
          <p:cNvPicPr>
            <a:picLocks noGrp="1" noChangeAspect="1"/>
          </p:cNvPicPr>
          <p:nvPr>
            <p:ph idx="1"/>
          </p:nvPr>
        </p:nvPicPr>
        <p:blipFill>
          <a:blip r:embed="rId5"/>
          <a:stretch>
            <a:fillRect/>
          </a:stretch>
        </p:blipFill>
        <p:spPr>
          <a:xfrm>
            <a:off x="7140575" y="228600"/>
            <a:ext cx="2538413" cy="2106613"/>
          </a:xfrm>
        </p:spPr>
      </p:pic>
      <p:pic>
        <p:nvPicPr>
          <p:cNvPr id="17" name="Imagem 16" descr="Texto&#10;&#10;Descrição gerada automaticamente">
            <a:extLst>
              <a:ext uri="{FF2B5EF4-FFF2-40B4-BE49-F238E27FC236}">
                <a16:creationId xmlns:a16="http://schemas.microsoft.com/office/drawing/2014/main" id="{45CBBD67-3CD0-7047-B543-3441109DA28E}"/>
              </a:ext>
            </a:extLst>
          </p:cNvPr>
          <p:cNvPicPr>
            <a:picLocks noChangeAspect="1"/>
          </p:cNvPicPr>
          <p:nvPr/>
        </p:nvPicPr>
        <p:blipFill>
          <a:blip r:embed="rId6"/>
          <a:stretch>
            <a:fillRect/>
          </a:stretch>
        </p:blipFill>
        <p:spPr>
          <a:xfrm>
            <a:off x="9758363" y="228600"/>
            <a:ext cx="2127250" cy="2106613"/>
          </a:xfrm>
          <a:prstGeom prst="rect">
            <a:avLst/>
          </a:prstGeom>
        </p:spPr>
      </p:pic>
      <p:pic>
        <p:nvPicPr>
          <p:cNvPr id="9" name="Imagem 8" descr="Tabela&#10;&#10;Descrição gerada automaticamente">
            <a:extLst>
              <a:ext uri="{FF2B5EF4-FFF2-40B4-BE49-F238E27FC236}">
                <a16:creationId xmlns:a16="http://schemas.microsoft.com/office/drawing/2014/main" id="{B52625C4-26E0-B248-87C9-41FE7E726DF6}"/>
              </a:ext>
            </a:extLst>
          </p:cNvPr>
          <p:cNvPicPr>
            <a:picLocks noChangeAspect="1"/>
          </p:cNvPicPr>
          <p:nvPr/>
        </p:nvPicPr>
        <p:blipFill>
          <a:blip r:embed="rId7"/>
          <a:stretch>
            <a:fillRect/>
          </a:stretch>
        </p:blipFill>
        <p:spPr>
          <a:xfrm>
            <a:off x="4083050" y="2414588"/>
            <a:ext cx="3784600" cy="2767013"/>
          </a:xfrm>
          <a:prstGeom prst="rect">
            <a:avLst/>
          </a:prstGeom>
        </p:spPr>
      </p:pic>
      <p:pic>
        <p:nvPicPr>
          <p:cNvPr id="15" name="Imagem 14" descr="Tabela&#10;&#10;Descrição gerada automaticamente">
            <a:extLst>
              <a:ext uri="{FF2B5EF4-FFF2-40B4-BE49-F238E27FC236}">
                <a16:creationId xmlns:a16="http://schemas.microsoft.com/office/drawing/2014/main" id="{A0DEDC22-8430-0949-8604-8044929E83F5}"/>
              </a:ext>
            </a:extLst>
          </p:cNvPr>
          <p:cNvPicPr>
            <a:picLocks noChangeAspect="1"/>
          </p:cNvPicPr>
          <p:nvPr/>
        </p:nvPicPr>
        <p:blipFill>
          <a:blip r:embed="rId8"/>
          <a:stretch>
            <a:fillRect/>
          </a:stretch>
        </p:blipFill>
        <p:spPr>
          <a:xfrm>
            <a:off x="7945438" y="2414588"/>
            <a:ext cx="3940175" cy="2767013"/>
          </a:xfrm>
          <a:prstGeom prst="rect">
            <a:avLst/>
          </a:prstGeom>
        </p:spPr>
      </p:pic>
      <mc:AlternateContent xmlns:mc="http://schemas.openxmlformats.org/markup-compatibility/2006" xmlns:p14="http://schemas.microsoft.com/office/powerpoint/2010/main">
        <mc:Choice Requires="p14">
          <p:contentPart p14:bwMode="auto" r:id="rId9">
            <p14:nvContentPartPr>
              <p14:cNvPr id="18" name="Tinta 17">
                <a:extLst>
                  <a:ext uri="{FF2B5EF4-FFF2-40B4-BE49-F238E27FC236}">
                    <a16:creationId xmlns:a16="http://schemas.microsoft.com/office/drawing/2014/main" id="{D4A5E07E-3F11-3045-A9B4-4DB8D4238EDB}"/>
                  </a:ext>
                </a:extLst>
              </p14:cNvPr>
              <p14:cNvContentPartPr/>
              <p14:nvPr/>
            </p14:nvContentPartPr>
            <p14:xfrm>
              <a:off x="2926705" y="3617356"/>
              <a:ext cx="238320" cy="9360"/>
            </p14:xfrm>
          </p:contentPart>
        </mc:Choice>
        <mc:Fallback xmlns="">
          <p:pic>
            <p:nvPicPr>
              <p:cNvPr id="18" name="Tinta 17">
                <a:extLst>
                  <a:ext uri="{FF2B5EF4-FFF2-40B4-BE49-F238E27FC236}">
                    <a16:creationId xmlns:a16="http://schemas.microsoft.com/office/drawing/2014/main" id="{D4A5E07E-3F11-3045-A9B4-4DB8D4238EDB}"/>
                  </a:ext>
                </a:extLst>
              </p:cNvPr>
              <p:cNvPicPr/>
              <p:nvPr/>
            </p:nvPicPr>
            <p:blipFill>
              <a:blip r:embed="rId10"/>
              <a:stretch>
                <a:fillRect/>
              </a:stretch>
            </p:blipFill>
            <p:spPr>
              <a:xfrm>
                <a:off x="2872705" y="3509716"/>
                <a:ext cx="34596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Tinta 18">
                <a:extLst>
                  <a:ext uri="{FF2B5EF4-FFF2-40B4-BE49-F238E27FC236}">
                    <a16:creationId xmlns:a16="http://schemas.microsoft.com/office/drawing/2014/main" id="{71FAD945-A6BA-064C-BB82-3244355C8FF7}"/>
                  </a:ext>
                </a:extLst>
              </p14:cNvPr>
              <p14:cNvContentPartPr/>
              <p14:nvPr/>
            </p14:nvContentPartPr>
            <p14:xfrm>
              <a:off x="297265" y="672916"/>
              <a:ext cx="1108440" cy="88200"/>
            </p14:xfrm>
          </p:contentPart>
        </mc:Choice>
        <mc:Fallback xmlns="">
          <p:pic>
            <p:nvPicPr>
              <p:cNvPr id="19" name="Tinta 18">
                <a:extLst>
                  <a:ext uri="{FF2B5EF4-FFF2-40B4-BE49-F238E27FC236}">
                    <a16:creationId xmlns:a16="http://schemas.microsoft.com/office/drawing/2014/main" id="{71FAD945-A6BA-064C-BB82-3244355C8FF7}"/>
                  </a:ext>
                </a:extLst>
              </p:cNvPr>
              <p:cNvPicPr/>
              <p:nvPr/>
            </p:nvPicPr>
            <p:blipFill>
              <a:blip r:embed="rId12"/>
              <a:stretch>
                <a:fillRect/>
              </a:stretch>
            </p:blipFill>
            <p:spPr>
              <a:xfrm>
                <a:off x="243625" y="565276"/>
                <a:ext cx="1216080" cy="303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Tinta 19">
                <a:extLst>
                  <a:ext uri="{FF2B5EF4-FFF2-40B4-BE49-F238E27FC236}">
                    <a16:creationId xmlns:a16="http://schemas.microsoft.com/office/drawing/2014/main" id="{579E3207-22C7-9341-82D4-A6225A043D59}"/>
                  </a:ext>
                </a:extLst>
              </p14:cNvPr>
              <p14:cNvContentPartPr/>
              <p14:nvPr/>
            </p14:nvContentPartPr>
            <p14:xfrm>
              <a:off x="3193825" y="346036"/>
              <a:ext cx="808200" cy="360"/>
            </p14:xfrm>
          </p:contentPart>
        </mc:Choice>
        <mc:Fallback xmlns="">
          <p:pic>
            <p:nvPicPr>
              <p:cNvPr id="20" name="Tinta 19">
                <a:extLst>
                  <a:ext uri="{FF2B5EF4-FFF2-40B4-BE49-F238E27FC236}">
                    <a16:creationId xmlns:a16="http://schemas.microsoft.com/office/drawing/2014/main" id="{579E3207-22C7-9341-82D4-A6225A043D59}"/>
                  </a:ext>
                </a:extLst>
              </p:cNvPr>
              <p:cNvPicPr/>
              <p:nvPr/>
            </p:nvPicPr>
            <p:blipFill>
              <a:blip r:embed="rId14"/>
              <a:stretch>
                <a:fillRect/>
              </a:stretch>
            </p:blipFill>
            <p:spPr>
              <a:xfrm>
                <a:off x="3139825" y="238036"/>
                <a:ext cx="915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Tinta 20">
                <a:extLst>
                  <a:ext uri="{FF2B5EF4-FFF2-40B4-BE49-F238E27FC236}">
                    <a16:creationId xmlns:a16="http://schemas.microsoft.com/office/drawing/2014/main" id="{B1CA6FE3-3653-1542-8464-0BDD19A7A9F5}"/>
                  </a:ext>
                </a:extLst>
              </p14:cNvPr>
              <p14:cNvContentPartPr/>
              <p14:nvPr/>
            </p14:nvContentPartPr>
            <p14:xfrm>
              <a:off x="6991825" y="2549236"/>
              <a:ext cx="845640" cy="12960"/>
            </p14:xfrm>
          </p:contentPart>
        </mc:Choice>
        <mc:Fallback xmlns="">
          <p:pic>
            <p:nvPicPr>
              <p:cNvPr id="21" name="Tinta 20">
                <a:extLst>
                  <a:ext uri="{FF2B5EF4-FFF2-40B4-BE49-F238E27FC236}">
                    <a16:creationId xmlns:a16="http://schemas.microsoft.com/office/drawing/2014/main" id="{B1CA6FE3-3653-1542-8464-0BDD19A7A9F5}"/>
                  </a:ext>
                </a:extLst>
              </p:cNvPr>
              <p:cNvPicPr/>
              <p:nvPr/>
            </p:nvPicPr>
            <p:blipFill>
              <a:blip r:embed="rId16"/>
              <a:stretch>
                <a:fillRect/>
              </a:stretch>
            </p:blipFill>
            <p:spPr>
              <a:xfrm>
                <a:off x="6938185" y="2441596"/>
                <a:ext cx="95328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5" name="Tinta 24">
                <a:extLst>
                  <a:ext uri="{FF2B5EF4-FFF2-40B4-BE49-F238E27FC236}">
                    <a16:creationId xmlns:a16="http://schemas.microsoft.com/office/drawing/2014/main" id="{17D6A208-B0E5-CB4F-898D-C0708EDCA749}"/>
                  </a:ext>
                </a:extLst>
              </p14:cNvPr>
              <p14:cNvContentPartPr/>
              <p14:nvPr/>
            </p14:nvContentPartPr>
            <p14:xfrm>
              <a:off x="7204112" y="544301"/>
              <a:ext cx="207360" cy="10440"/>
            </p14:xfrm>
          </p:contentPart>
        </mc:Choice>
        <mc:Fallback xmlns="">
          <p:pic>
            <p:nvPicPr>
              <p:cNvPr id="25" name="Tinta 24">
                <a:extLst>
                  <a:ext uri="{FF2B5EF4-FFF2-40B4-BE49-F238E27FC236}">
                    <a16:creationId xmlns:a16="http://schemas.microsoft.com/office/drawing/2014/main" id="{17D6A208-B0E5-CB4F-898D-C0708EDCA749}"/>
                  </a:ext>
                </a:extLst>
              </p:cNvPr>
              <p:cNvPicPr/>
              <p:nvPr/>
            </p:nvPicPr>
            <p:blipFill>
              <a:blip r:embed="rId18"/>
              <a:stretch>
                <a:fillRect/>
              </a:stretch>
            </p:blipFill>
            <p:spPr>
              <a:xfrm>
                <a:off x="7150472" y="436661"/>
                <a:ext cx="31500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6" name="Tinta 25">
                <a:extLst>
                  <a:ext uri="{FF2B5EF4-FFF2-40B4-BE49-F238E27FC236}">
                    <a16:creationId xmlns:a16="http://schemas.microsoft.com/office/drawing/2014/main" id="{3FB693D8-3EFE-DE47-BABB-AFA7857974B9}"/>
                  </a:ext>
                </a:extLst>
              </p14:cNvPr>
              <p14:cNvContentPartPr/>
              <p14:nvPr/>
            </p14:nvContentPartPr>
            <p14:xfrm>
              <a:off x="7207958" y="1612952"/>
              <a:ext cx="269280" cy="360"/>
            </p14:xfrm>
          </p:contentPart>
        </mc:Choice>
        <mc:Fallback xmlns="">
          <p:pic>
            <p:nvPicPr>
              <p:cNvPr id="26" name="Tinta 25">
                <a:extLst>
                  <a:ext uri="{FF2B5EF4-FFF2-40B4-BE49-F238E27FC236}">
                    <a16:creationId xmlns:a16="http://schemas.microsoft.com/office/drawing/2014/main" id="{3FB693D8-3EFE-DE47-BABB-AFA7857974B9}"/>
                  </a:ext>
                </a:extLst>
              </p:cNvPr>
              <p:cNvPicPr/>
              <p:nvPr/>
            </p:nvPicPr>
            <p:blipFill>
              <a:blip r:embed="rId20"/>
              <a:stretch>
                <a:fillRect/>
              </a:stretch>
            </p:blipFill>
            <p:spPr>
              <a:xfrm>
                <a:off x="7153958" y="1505312"/>
                <a:ext cx="376920" cy="216000"/>
              </a:xfrm>
              <a:prstGeom prst="rect">
                <a:avLst/>
              </a:prstGeom>
            </p:spPr>
          </p:pic>
        </mc:Fallback>
      </mc:AlternateContent>
      <p:sp>
        <p:nvSpPr>
          <p:cNvPr id="27" name="CaixaDeTexto 26">
            <a:extLst>
              <a:ext uri="{FF2B5EF4-FFF2-40B4-BE49-F238E27FC236}">
                <a16:creationId xmlns:a16="http://schemas.microsoft.com/office/drawing/2014/main" id="{383EC19F-9529-0A4B-B4AB-F425356017EB}"/>
              </a:ext>
            </a:extLst>
          </p:cNvPr>
          <p:cNvSpPr txBox="1"/>
          <p:nvPr/>
        </p:nvSpPr>
        <p:spPr>
          <a:xfrm>
            <a:off x="7617349" y="5260976"/>
            <a:ext cx="3609474" cy="1200329"/>
          </a:xfrm>
          <a:prstGeom prst="rect">
            <a:avLst/>
          </a:prstGeom>
          <a:noFill/>
        </p:spPr>
        <p:txBody>
          <a:bodyPr wrap="square" rtlCol="0">
            <a:spAutoFit/>
          </a:bodyPr>
          <a:lstStyle/>
          <a:p>
            <a:r>
              <a:rPr lang="es-ES_tradnl" sz="1200" dirty="0"/>
              <a:t>Series &amp; </a:t>
            </a:r>
            <a:r>
              <a:rPr lang="es-ES_tradnl" sz="1200" dirty="0" err="1"/>
              <a:t>Baselines</a:t>
            </a:r>
            <a:r>
              <a:rPr lang="es-ES_tradnl" sz="1200" dirty="0"/>
              <a:t>: </a:t>
            </a:r>
            <a:r>
              <a:rPr lang="pt-BR" sz="1200" dirty="0" err="1"/>
              <a:t>Baseline</a:t>
            </a:r>
            <a:r>
              <a:rPr lang="pt-BR" sz="1200" dirty="0"/>
              <a:t> </a:t>
            </a:r>
            <a:r>
              <a:rPr lang="pt-BR" sz="1200" dirty="0" err="1"/>
              <a:t>is</a:t>
            </a:r>
            <a:r>
              <a:rPr lang="pt-BR" sz="1200" dirty="0"/>
              <a:t> a </a:t>
            </a:r>
            <a:r>
              <a:rPr lang="pt-BR" sz="1200" dirty="0" err="1"/>
              <a:t>category</a:t>
            </a:r>
            <a:r>
              <a:rPr lang="pt-BR" sz="1200" dirty="0"/>
              <a:t> </a:t>
            </a:r>
            <a:r>
              <a:rPr lang="pt-BR" sz="1200" dirty="0" err="1"/>
              <a:t>created</a:t>
            </a:r>
            <a:r>
              <a:rPr lang="pt-BR" sz="1200" dirty="0"/>
              <a:t> in </a:t>
            </a:r>
            <a:r>
              <a:rPr lang="pt-BR" sz="1200" dirty="0" err="1"/>
              <a:t>the</a:t>
            </a:r>
            <a:r>
              <a:rPr lang="pt-BR" sz="1200" dirty="0"/>
              <a:t> ICSE </a:t>
            </a:r>
            <a:r>
              <a:rPr lang="pt-BR" sz="1200" dirty="0" err="1"/>
              <a:t>Database</a:t>
            </a:r>
            <a:r>
              <a:rPr lang="pt-BR" sz="1200" dirty="0"/>
              <a:t> as </a:t>
            </a:r>
            <a:r>
              <a:rPr lang="pt-BR" sz="1200" dirty="0" err="1"/>
              <a:t>an</a:t>
            </a:r>
            <a:r>
              <a:rPr lang="pt-BR" sz="1200" dirty="0"/>
              <a:t> </a:t>
            </a:r>
            <a:r>
              <a:rPr lang="pt-BR" sz="1200" dirty="0" err="1"/>
              <a:t>international</a:t>
            </a:r>
            <a:r>
              <a:rPr lang="pt-BR" sz="1200" dirty="0"/>
              <a:t> standard </a:t>
            </a:r>
            <a:r>
              <a:rPr lang="pt-BR" sz="1200" dirty="0" err="1"/>
              <a:t>that</a:t>
            </a:r>
            <a:r>
              <a:rPr lang="pt-BR" sz="1200" dirty="0"/>
              <a:t> </a:t>
            </a:r>
            <a:r>
              <a:rPr lang="pt-BR" sz="1200" dirty="0" err="1"/>
              <a:t>aims</a:t>
            </a:r>
            <a:r>
              <a:rPr lang="pt-BR" sz="1200" dirty="0"/>
              <a:t> </a:t>
            </a:r>
            <a:r>
              <a:rPr lang="pt-BR" sz="1200" dirty="0" err="1"/>
              <a:t>to</a:t>
            </a:r>
            <a:r>
              <a:rPr lang="pt-BR" sz="1200" dirty="0"/>
              <a:t> </a:t>
            </a:r>
            <a:r>
              <a:rPr lang="pt-BR" sz="1200" dirty="0" err="1"/>
              <a:t>isolate</a:t>
            </a:r>
            <a:r>
              <a:rPr lang="pt-BR" sz="1200" dirty="0"/>
              <a:t> </a:t>
            </a:r>
            <a:r>
              <a:rPr lang="pt-BR" sz="1200" dirty="0" err="1"/>
              <a:t>the</a:t>
            </a:r>
            <a:r>
              <a:rPr lang="pt-BR" sz="1200" dirty="0"/>
              <a:t> </a:t>
            </a:r>
            <a:r>
              <a:rPr lang="pt-BR" sz="1200" dirty="0" err="1"/>
              <a:t>worst</a:t>
            </a:r>
            <a:r>
              <a:rPr lang="pt-BR" sz="1200" dirty="0"/>
              <a:t> </a:t>
            </a:r>
            <a:r>
              <a:rPr lang="pt-BR" sz="1200" dirty="0" err="1"/>
              <a:t>of</a:t>
            </a:r>
            <a:r>
              <a:rPr lang="pt-BR" sz="1200" dirty="0"/>
              <a:t> CSAM. A media </a:t>
            </a:r>
            <a:r>
              <a:rPr lang="pt-BR" sz="1200" dirty="0" err="1"/>
              <a:t>categorised</a:t>
            </a:r>
            <a:r>
              <a:rPr lang="pt-BR" sz="1200" dirty="0"/>
              <a:t> as </a:t>
            </a:r>
            <a:r>
              <a:rPr lang="pt-BR" sz="1200" dirty="0" err="1"/>
              <a:t>baseline</a:t>
            </a:r>
            <a:r>
              <a:rPr lang="pt-BR" sz="1200" dirty="0"/>
              <a:t> in </a:t>
            </a:r>
            <a:r>
              <a:rPr lang="pt-BR" sz="1200" dirty="0" err="1"/>
              <a:t>the</a:t>
            </a:r>
            <a:r>
              <a:rPr lang="pt-BR" sz="1200" dirty="0"/>
              <a:t> ICSE </a:t>
            </a:r>
            <a:r>
              <a:rPr lang="pt-BR" sz="1200" dirty="0" err="1"/>
              <a:t>Database</a:t>
            </a:r>
            <a:r>
              <a:rPr lang="pt-BR" sz="1200" dirty="0"/>
              <a:t> </a:t>
            </a:r>
            <a:r>
              <a:rPr lang="pt-BR" sz="1200" dirty="0" err="1"/>
              <a:t>should</a:t>
            </a:r>
            <a:r>
              <a:rPr lang="pt-BR" sz="1200" dirty="0"/>
              <a:t> </a:t>
            </a:r>
            <a:r>
              <a:rPr lang="pt-BR" sz="1200" dirty="0" err="1"/>
              <a:t>be</a:t>
            </a:r>
            <a:r>
              <a:rPr lang="pt-BR" sz="1200" dirty="0"/>
              <a:t> </a:t>
            </a:r>
            <a:r>
              <a:rPr lang="pt-BR" sz="1200" dirty="0" err="1"/>
              <a:t>illegal</a:t>
            </a:r>
            <a:r>
              <a:rPr lang="pt-BR" sz="1200" dirty="0"/>
              <a:t> in </a:t>
            </a:r>
            <a:r>
              <a:rPr lang="pt-BR" sz="1200" dirty="0" err="1"/>
              <a:t>every</a:t>
            </a:r>
            <a:r>
              <a:rPr lang="pt-BR" sz="1200" dirty="0"/>
              <a:t> country </a:t>
            </a:r>
            <a:r>
              <a:rPr lang="pt-BR" sz="1200" dirty="0" err="1"/>
              <a:t>where</a:t>
            </a:r>
            <a:r>
              <a:rPr lang="pt-BR" sz="1200" dirty="0"/>
              <a:t> </a:t>
            </a:r>
            <a:r>
              <a:rPr lang="pt-BR" sz="1200" dirty="0" err="1"/>
              <a:t>there</a:t>
            </a:r>
            <a:r>
              <a:rPr lang="pt-BR" sz="1200" dirty="0"/>
              <a:t> </a:t>
            </a:r>
            <a:r>
              <a:rPr lang="pt-BR" sz="1200" dirty="0" err="1"/>
              <a:t>is</a:t>
            </a:r>
            <a:r>
              <a:rPr lang="pt-BR" sz="1200" dirty="0"/>
              <a:t> </a:t>
            </a:r>
            <a:r>
              <a:rPr lang="pt-BR" sz="1200" dirty="0" err="1"/>
              <a:t>legislation</a:t>
            </a:r>
            <a:r>
              <a:rPr lang="pt-BR" sz="1200" dirty="0"/>
              <a:t> in </a:t>
            </a:r>
            <a:r>
              <a:rPr lang="pt-BR" sz="1200" dirty="0" err="1"/>
              <a:t>relation</a:t>
            </a:r>
            <a:r>
              <a:rPr lang="pt-BR" sz="1200" dirty="0"/>
              <a:t> </a:t>
            </a:r>
            <a:r>
              <a:rPr lang="pt-BR" sz="1200" dirty="0" err="1"/>
              <a:t>to</a:t>
            </a:r>
            <a:r>
              <a:rPr lang="pt-BR" sz="1200" dirty="0"/>
              <a:t> CSAM. </a:t>
            </a:r>
            <a:r>
              <a:rPr lang="pt-BR" sz="1200" dirty="0" err="1"/>
              <a:t>T</a:t>
            </a:r>
            <a:endParaRPr lang="es-ES_tradnl" sz="1200" dirty="0"/>
          </a:p>
        </p:txBody>
      </p:sp>
      <p:sp>
        <p:nvSpPr>
          <p:cNvPr id="28" name="CaixaDeTexto 27">
            <a:extLst>
              <a:ext uri="{FF2B5EF4-FFF2-40B4-BE49-F238E27FC236}">
                <a16:creationId xmlns:a16="http://schemas.microsoft.com/office/drawing/2014/main" id="{104DC2EC-30DE-CB48-B1C8-EB7BB793C87E}"/>
              </a:ext>
            </a:extLst>
          </p:cNvPr>
          <p:cNvSpPr txBox="1"/>
          <p:nvPr/>
        </p:nvSpPr>
        <p:spPr>
          <a:xfrm>
            <a:off x="10821988" y="3262964"/>
            <a:ext cx="583814" cy="369332"/>
          </a:xfrm>
          <a:prstGeom prst="rect">
            <a:avLst/>
          </a:prstGeom>
          <a:noFill/>
        </p:spPr>
        <p:txBody>
          <a:bodyPr wrap="none" rtlCol="0">
            <a:spAutoFit/>
          </a:bodyPr>
          <a:lstStyle/>
          <a:p>
            <a:r>
              <a:rPr lang="es-ES_tradnl" dirty="0"/>
              <a:t>32%</a:t>
            </a:r>
          </a:p>
        </p:txBody>
      </p:sp>
      <p:sp>
        <p:nvSpPr>
          <p:cNvPr id="29" name="CaixaDeTexto 28">
            <a:extLst>
              <a:ext uri="{FF2B5EF4-FFF2-40B4-BE49-F238E27FC236}">
                <a16:creationId xmlns:a16="http://schemas.microsoft.com/office/drawing/2014/main" id="{C95DB71D-ACCB-9347-8C87-FDBCC3CC0403}"/>
              </a:ext>
            </a:extLst>
          </p:cNvPr>
          <p:cNvSpPr txBox="1"/>
          <p:nvPr/>
        </p:nvSpPr>
        <p:spPr>
          <a:xfrm>
            <a:off x="1999193" y="5143362"/>
            <a:ext cx="5102303" cy="1754326"/>
          </a:xfrm>
          <a:prstGeom prst="rect">
            <a:avLst/>
          </a:prstGeom>
          <a:noFill/>
        </p:spPr>
        <p:txBody>
          <a:bodyPr wrap="square" rtlCol="0">
            <a:spAutoFit/>
          </a:bodyPr>
          <a:lstStyle/>
          <a:p>
            <a:r>
              <a:rPr lang="pt-BR" sz="1200" dirty="0"/>
              <a:t>NCMEC </a:t>
            </a:r>
            <a:r>
              <a:rPr lang="pt-BR" sz="1200" dirty="0" err="1"/>
              <a:t>reported</a:t>
            </a:r>
            <a:r>
              <a:rPr lang="pt-BR" sz="1200" dirty="0"/>
              <a:t> </a:t>
            </a:r>
            <a:r>
              <a:rPr lang="pt-BR" sz="1200" dirty="0" err="1"/>
              <a:t>that</a:t>
            </a:r>
            <a:r>
              <a:rPr lang="pt-BR" sz="1200" dirty="0"/>
              <a:t> 83% </a:t>
            </a:r>
            <a:r>
              <a:rPr lang="pt-BR" sz="1200" dirty="0" err="1"/>
              <a:t>of</a:t>
            </a:r>
            <a:r>
              <a:rPr lang="pt-BR" sz="1200" dirty="0"/>
              <a:t> its </a:t>
            </a:r>
            <a:r>
              <a:rPr lang="pt-BR" sz="1200" dirty="0" err="1"/>
              <a:t>analysed</a:t>
            </a:r>
            <a:r>
              <a:rPr lang="pt-BR" sz="1200" dirty="0"/>
              <a:t> series </a:t>
            </a:r>
            <a:r>
              <a:rPr lang="pt-BR" sz="1200" dirty="0" err="1"/>
              <a:t>contained</a:t>
            </a:r>
            <a:r>
              <a:rPr lang="pt-BR" sz="1200" dirty="0"/>
              <a:t> </a:t>
            </a:r>
            <a:r>
              <a:rPr lang="pt-BR" sz="1200" dirty="0" err="1"/>
              <a:t>images</a:t>
            </a:r>
            <a:r>
              <a:rPr lang="pt-BR" sz="1200" dirty="0"/>
              <a:t> </a:t>
            </a:r>
            <a:r>
              <a:rPr lang="pt-BR" sz="1200" dirty="0" err="1"/>
              <a:t>depicting</a:t>
            </a:r>
            <a:r>
              <a:rPr lang="pt-BR" sz="1200" dirty="0"/>
              <a:t> close-up </a:t>
            </a:r>
            <a:r>
              <a:rPr lang="pt-BR" sz="1200" dirty="0" err="1"/>
              <a:t>exposure</a:t>
            </a:r>
            <a:r>
              <a:rPr lang="pt-BR" sz="1200" dirty="0"/>
              <a:t> </a:t>
            </a:r>
            <a:r>
              <a:rPr lang="pt-BR" sz="1200" dirty="0" err="1"/>
              <a:t>of</a:t>
            </a:r>
            <a:r>
              <a:rPr lang="pt-BR" sz="1200" dirty="0"/>
              <a:t> </a:t>
            </a:r>
            <a:r>
              <a:rPr lang="pt-BR" sz="1200" dirty="0" err="1"/>
              <a:t>the</a:t>
            </a:r>
            <a:r>
              <a:rPr lang="pt-BR" sz="1200" dirty="0"/>
              <a:t> </a:t>
            </a:r>
            <a:r>
              <a:rPr lang="pt-BR" sz="1200" dirty="0" err="1"/>
              <a:t>child’s</a:t>
            </a:r>
            <a:r>
              <a:rPr lang="pt-BR" sz="1200" dirty="0"/>
              <a:t> </a:t>
            </a:r>
            <a:r>
              <a:rPr lang="pt-BR" sz="1200" dirty="0" err="1"/>
              <a:t>genitalia</a:t>
            </a:r>
            <a:r>
              <a:rPr lang="pt-BR" sz="1200" dirty="0"/>
              <a:t> </a:t>
            </a:r>
            <a:r>
              <a:rPr lang="pt-BR" sz="1200" dirty="0" err="1"/>
              <a:t>and</a:t>
            </a:r>
            <a:r>
              <a:rPr lang="pt-BR" sz="1200" dirty="0"/>
              <a:t>/</a:t>
            </a:r>
            <a:r>
              <a:rPr lang="pt-BR" sz="1200" dirty="0" err="1"/>
              <a:t>or</a:t>
            </a:r>
            <a:r>
              <a:rPr lang="pt-BR" sz="1200" dirty="0"/>
              <a:t> anus; 60% </a:t>
            </a:r>
            <a:r>
              <a:rPr lang="pt-BR" sz="1200" dirty="0" err="1"/>
              <a:t>of</a:t>
            </a:r>
            <a:r>
              <a:rPr lang="pt-BR" sz="1200" dirty="0"/>
              <a:t> </a:t>
            </a:r>
            <a:r>
              <a:rPr lang="pt-BR" sz="1200" dirty="0" err="1"/>
              <a:t>the</a:t>
            </a:r>
            <a:r>
              <a:rPr lang="pt-BR" sz="1200" dirty="0"/>
              <a:t> series </a:t>
            </a:r>
            <a:r>
              <a:rPr lang="pt-BR" sz="1200" dirty="0" err="1"/>
              <a:t>contained</a:t>
            </a:r>
            <a:r>
              <a:rPr lang="pt-BR" sz="1200" dirty="0"/>
              <a:t> </a:t>
            </a:r>
            <a:r>
              <a:rPr lang="pt-BR" sz="1200" dirty="0" err="1"/>
              <a:t>images</a:t>
            </a:r>
            <a:r>
              <a:rPr lang="pt-BR" sz="1200" dirty="0"/>
              <a:t> </a:t>
            </a:r>
            <a:r>
              <a:rPr lang="pt-BR" sz="1200" dirty="0" err="1"/>
              <a:t>depicting</a:t>
            </a:r>
            <a:r>
              <a:rPr lang="pt-BR" sz="1200" dirty="0"/>
              <a:t> manual </a:t>
            </a:r>
            <a:r>
              <a:rPr lang="pt-BR" sz="1200" dirty="0" err="1"/>
              <a:t>stimulation</a:t>
            </a:r>
            <a:r>
              <a:rPr lang="pt-BR" sz="1200" dirty="0"/>
              <a:t>; 38% </a:t>
            </a:r>
            <a:r>
              <a:rPr lang="pt-BR" sz="1200" dirty="0" err="1"/>
              <a:t>of</a:t>
            </a:r>
            <a:r>
              <a:rPr lang="pt-BR" sz="1200" dirty="0"/>
              <a:t> </a:t>
            </a:r>
            <a:r>
              <a:rPr lang="pt-BR" sz="1200" dirty="0" err="1"/>
              <a:t>the</a:t>
            </a:r>
            <a:r>
              <a:rPr lang="pt-BR" sz="1200" dirty="0"/>
              <a:t> series </a:t>
            </a:r>
            <a:r>
              <a:rPr lang="pt-BR" sz="1200" dirty="0" err="1"/>
              <a:t>contained</a:t>
            </a:r>
            <a:r>
              <a:rPr lang="pt-BR" sz="1200" dirty="0"/>
              <a:t> </a:t>
            </a:r>
            <a:r>
              <a:rPr lang="pt-BR" sz="1200" dirty="0" err="1"/>
              <a:t>images</a:t>
            </a:r>
            <a:r>
              <a:rPr lang="pt-BR" sz="1200" dirty="0"/>
              <a:t> </a:t>
            </a:r>
            <a:r>
              <a:rPr lang="pt-BR" sz="1200" dirty="0" err="1"/>
              <a:t>depicting</a:t>
            </a:r>
            <a:r>
              <a:rPr lang="pt-BR" sz="1200" dirty="0"/>
              <a:t> oral </a:t>
            </a:r>
            <a:r>
              <a:rPr lang="pt-BR" sz="1200" dirty="0" err="1"/>
              <a:t>copulation</a:t>
            </a:r>
            <a:r>
              <a:rPr lang="pt-BR" sz="1200" dirty="0"/>
              <a:t>, </a:t>
            </a:r>
            <a:r>
              <a:rPr lang="pt-BR" sz="1200" dirty="0" err="1"/>
              <a:t>and</a:t>
            </a:r>
            <a:r>
              <a:rPr lang="pt-BR" sz="1200" dirty="0"/>
              <a:t> 48% </a:t>
            </a:r>
            <a:r>
              <a:rPr lang="pt-BR" sz="1200" dirty="0" err="1"/>
              <a:t>of</a:t>
            </a:r>
            <a:r>
              <a:rPr lang="pt-BR" sz="1200" dirty="0"/>
              <a:t> </a:t>
            </a:r>
            <a:r>
              <a:rPr lang="pt-BR" sz="1200" dirty="0" err="1"/>
              <a:t>the</a:t>
            </a:r>
            <a:r>
              <a:rPr lang="pt-BR" sz="1200" dirty="0"/>
              <a:t> series </a:t>
            </a:r>
            <a:r>
              <a:rPr lang="pt-BR" sz="1200" dirty="0" err="1"/>
              <a:t>contained</a:t>
            </a:r>
            <a:r>
              <a:rPr lang="pt-BR" sz="1200" dirty="0"/>
              <a:t> </a:t>
            </a:r>
            <a:r>
              <a:rPr lang="pt-BR" sz="1200" dirty="0" err="1"/>
              <a:t>images</a:t>
            </a:r>
            <a:r>
              <a:rPr lang="pt-BR" sz="1200" dirty="0"/>
              <a:t> </a:t>
            </a:r>
            <a:r>
              <a:rPr lang="pt-BR" sz="1200" dirty="0" err="1"/>
              <a:t>depicting</a:t>
            </a:r>
            <a:r>
              <a:rPr lang="pt-BR" sz="1200" dirty="0"/>
              <a:t> anal </a:t>
            </a:r>
            <a:r>
              <a:rPr lang="pt-BR" sz="1200" dirty="0" err="1"/>
              <a:t>and</a:t>
            </a:r>
            <a:r>
              <a:rPr lang="pt-BR" sz="1200" dirty="0"/>
              <a:t>/</a:t>
            </a:r>
            <a:r>
              <a:rPr lang="pt-BR" sz="1200" dirty="0" err="1"/>
              <a:t>or</a:t>
            </a:r>
            <a:r>
              <a:rPr lang="pt-BR" sz="1200" dirty="0"/>
              <a:t> vaginal penetration.121 </a:t>
            </a:r>
            <a:r>
              <a:rPr lang="pt-BR" sz="1200" dirty="0" err="1"/>
              <a:t>Other</a:t>
            </a:r>
            <a:r>
              <a:rPr lang="pt-BR" sz="1200" dirty="0"/>
              <a:t> </a:t>
            </a:r>
            <a:r>
              <a:rPr lang="pt-BR" sz="1200" dirty="0" err="1"/>
              <a:t>paraphilic</a:t>
            </a:r>
            <a:r>
              <a:rPr lang="pt-BR" sz="1200" dirty="0"/>
              <a:t> </a:t>
            </a:r>
            <a:r>
              <a:rPr lang="pt-BR" sz="1200" dirty="0" err="1"/>
              <a:t>themes</a:t>
            </a:r>
            <a:r>
              <a:rPr lang="pt-BR" sz="1200" dirty="0"/>
              <a:t> </a:t>
            </a:r>
            <a:r>
              <a:rPr lang="pt-BR" sz="1200" dirty="0" err="1"/>
              <a:t>also</a:t>
            </a:r>
            <a:r>
              <a:rPr lang="pt-BR" sz="1200" dirty="0"/>
              <a:t> </a:t>
            </a:r>
            <a:r>
              <a:rPr lang="pt-BR" sz="1200" dirty="0" err="1"/>
              <a:t>featured</a:t>
            </a:r>
            <a:r>
              <a:rPr lang="pt-BR" sz="1200" dirty="0"/>
              <a:t> </a:t>
            </a:r>
            <a:r>
              <a:rPr lang="pt-BR" sz="1200" dirty="0" err="1"/>
              <a:t>prominently</a:t>
            </a:r>
            <a:r>
              <a:rPr lang="pt-BR" sz="1200" dirty="0"/>
              <a:t> in </a:t>
            </a:r>
            <a:r>
              <a:rPr lang="pt-BR" sz="1200" dirty="0" err="1"/>
              <a:t>the</a:t>
            </a:r>
            <a:r>
              <a:rPr lang="pt-BR" sz="1200" dirty="0"/>
              <a:t> </a:t>
            </a:r>
            <a:r>
              <a:rPr lang="pt-BR" sz="1200" dirty="0" err="1"/>
              <a:t>depicted</a:t>
            </a:r>
            <a:r>
              <a:rPr lang="pt-BR" sz="1200" dirty="0"/>
              <a:t> abuse </a:t>
            </a:r>
            <a:r>
              <a:rPr lang="pt-BR" sz="1200" dirty="0" err="1"/>
              <a:t>and</a:t>
            </a:r>
            <a:r>
              <a:rPr lang="pt-BR" sz="1200" dirty="0"/>
              <a:t> </a:t>
            </a:r>
            <a:r>
              <a:rPr lang="pt-BR" sz="1200" dirty="0" err="1"/>
              <a:t>exploitation</a:t>
            </a:r>
            <a:r>
              <a:rPr lang="pt-BR" sz="1200" dirty="0"/>
              <a:t> </a:t>
            </a:r>
            <a:r>
              <a:rPr lang="pt-BR" sz="1200" dirty="0" err="1"/>
              <a:t>of</a:t>
            </a:r>
            <a:r>
              <a:rPr lang="pt-BR" sz="1200" dirty="0"/>
              <a:t> </a:t>
            </a:r>
            <a:r>
              <a:rPr lang="pt-BR" sz="1200" dirty="0" err="1"/>
              <a:t>children</a:t>
            </a:r>
            <a:r>
              <a:rPr lang="pt-BR" sz="1200" dirty="0"/>
              <a:t>, </a:t>
            </a:r>
            <a:r>
              <a:rPr lang="pt-BR" sz="1200" dirty="0" err="1"/>
              <a:t>with</a:t>
            </a:r>
            <a:r>
              <a:rPr lang="pt-BR" sz="1200" dirty="0"/>
              <a:t> 8% </a:t>
            </a:r>
            <a:r>
              <a:rPr lang="pt-BR" sz="1200" dirty="0" err="1"/>
              <a:t>of</a:t>
            </a:r>
            <a:r>
              <a:rPr lang="pt-BR" sz="1200" dirty="0"/>
              <a:t> </a:t>
            </a:r>
            <a:r>
              <a:rPr lang="pt-BR" sz="1200" dirty="0" err="1"/>
              <a:t>the</a:t>
            </a:r>
            <a:r>
              <a:rPr lang="pt-BR" sz="1200" dirty="0"/>
              <a:t> series </a:t>
            </a:r>
            <a:r>
              <a:rPr lang="pt-BR" sz="1200" dirty="0" err="1"/>
              <a:t>containing</a:t>
            </a:r>
            <a:r>
              <a:rPr lang="pt-BR" sz="1200" dirty="0"/>
              <a:t> </a:t>
            </a:r>
            <a:r>
              <a:rPr lang="pt-BR" sz="1200" dirty="0" err="1"/>
              <a:t>images</a:t>
            </a:r>
            <a:r>
              <a:rPr lang="pt-BR" sz="1200" dirty="0"/>
              <a:t> </a:t>
            </a:r>
            <a:r>
              <a:rPr lang="pt-BR" sz="1200" dirty="0" err="1"/>
              <a:t>depicting</a:t>
            </a:r>
            <a:r>
              <a:rPr lang="pt-BR" sz="1200" dirty="0"/>
              <a:t> </a:t>
            </a:r>
            <a:r>
              <a:rPr lang="pt-BR" sz="1200" dirty="0" err="1"/>
              <a:t>bondage</a:t>
            </a:r>
            <a:r>
              <a:rPr lang="pt-BR" sz="1200" dirty="0"/>
              <a:t> </a:t>
            </a:r>
            <a:r>
              <a:rPr lang="pt-BR" sz="1200" dirty="0" err="1"/>
              <a:t>and</a:t>
            </a:r>
            <a:r>
              <a:rPr lang="pt-BR" sz="1200" dirty="0"/>
              <a:t>/</a:t>
            </a:r>
            <a:r>
              <a:rPr lang="pt-BR" sz="1200" dirty="0" err="1"/>
              <a:t>or</a:t>
            </a:r>
            <a:r>
              <a:rPr lang="pt-BR" sz="1200" dirty="0"/>
              <a:t> </a:t>
            </a:r>
            <a:r>
              <a:rPr lang="pt-BR" sz="1200" dirty="0" err="1"/>
              <a:t>sadomasochism</a:t>
            </a:r>
            <a:r>
              <a:rPr lang="pt-BR" sz="1200" dirty="0"/>
              <a:t>, 24% </a:t>
            </a:r>
            <a:r>
              <a:rPr lang="pt-BR" sz="1200" dirty="0" err="1"/>
              <a:t>of</a:t>
            </a:r>
            <a:r>
              <a:rPr lang="pt-BR" sz="1200" dirty="0"/>
              <a:t> </a:t>
            </a:r>
            <a:r>
              <a:rPr lang="pt-BR" sz="1200" dirty="0" err="1"/>
              <a:t>the</a:t>
            </a:r>
            <a:r>
              <a:rPr lang="pt-BR" sz="1200" dirty="0"/>
              <a:t> series </a:t>
            </a:r>
            <a:r>
              <a:rPr lang="pt-BR" sz="1200" dirty="0" err="1"/>
              <a:t>depicting</a:t>
            </a:r>
            <a:r>
              <a:rPr lang="pt-BR" sz="1200" dirty="0"/>
              <a:t> </a:t>
            </a:r>
            <a:r>
              <a:rPr lang="pt-BR" sz="1200" dirty="0" err="1"/>
              <a:t>ejaculation</a:t>
            </a:r>
            <a:r>
              <a:rPr lang="pt-BR" sz="1200" dirty="0"/>
              <a:t>, </a:t>
            </a:r>
            <a:r>
              <a:rPr lang="pt-BR" sz="1200" dirty="0" err="1"/>
              <a:t>urination</a:t>
            </a:r>
            <a:r>
              <a:rPr lang="pt-BR" sz="1200" dirty="0"/>
              <a:t> </a:t>
            </a:r>
            <a:r>
              <a:rPr lang="pt-BR" sz="1200" dirty="0" err="1"/>
              <a:t>and</a:t>
            </a:r>
            <a:r>
              <a:rPr lang="pt-BR" sz="1200" dirty="0"/>
              <a:t>/</a:t>
            </a:r>
            <a:r>
              <a:rPr lang="pt-BR" sz="1200" dirty="0" err="1"/>
              <a:t>or</a:t>
            </a:r>
            <a:r>
              <a:rPr lang="pt-BR" sz="1200" dirty="0"/>
              <a:t> </a:t>
            </a:r>
            <a:r>
              <a:rPr lang="pt-BR" sz="1200" dirty="0" err="1"/>
              <a:t>defecation</a:t>
            </a:r>
            <a:r>
              <a:rPr lang="pt-BR" sz="1200" dirty="0"/>
              <a:t> </a:t>
            </a:r>
            <a:r>
              <a:rPr lang="pt-BR" sz="1200" dirty="0" err="1"/>
              <a:t>and</a:t>
            </a:r>
            <a:r>
              <a:rPr lang="pt-BR" sz="1200" dirty="0"/>
              <a:t> 1% </a:t>
            </a:r>
            <a:r>
              <a:rPr lang="pt-BR" sz="1200" dirty="0" err="1"/>
              <a:t>of</a:t>
            </a:r>
            <a:r>
              <a:rPr lang="pt-BR" sz="1200" dirty="0"/>
              <a:t> </a:t>
            </a:r>
            <a:r>
              <a:rPr lang="pt-BR" sz="1200" dirty="0" err="1"/>
              <a:t>the</a:t>
            </a:r>
            <a:r>
              <a:rPr lang="pt-BR" sz="1200" dirty="0"/>
              <a:t> series </a:t>
            </a:r>
            <a:r>
              <a:rPr lang="pt-BR" sz="1200" dirty="0" err="1"/>
              <a:t>containing</a:t>
            </a:r>
            <a:r>
              <a:rPr lang="pt-BR" sz="1200" dirty="0"/>
              <a:t> </a:t>
            </a:r>
            <a:r>
              <a:rPr lang="pt-BR" sz="1200" dirty="0" err="1"/>
              <a:t>images</a:t>
            </a:r>
            <a:r>
              <a:rPr lang="pt-BR" sz="1200" dirty="0"/>
              <a:t> </a:t>
            </a:r>
            <a:r>
              <a:rPr lang="pt-BR" sz="1200" dirty="0" err="1"/>
              <a:t>depicting</a:t>
            </a:r>
            <a:r>
              <a:rPr lang="pt-BR" sz="1200" dirty="0"/>
              <a:t> </a:t>
            </a:r>
            <a:r>
              <a:rPr lang="pt-BR" sz="1200" dirty="0" err="1"/>
              <a:t>bestiality</a:t>
            </a:r>
            <a:endParaRPr lang="es-ES_tradnl" sz="1200" dirty="0"/>
          </a:p>
        </p:txBody>
      </p:sp>
    </p:spTree>
    <p:extLst>
      <p:ext uri="{BB962C8B-B14F-4D97-AF65-F5344CB8AC3E}">
        <p14:creationId xmlns:p14="http://schemas.microsoft.com/office/powerpoint/2010/main" val="1317214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cxnSp>
        <p:nvCxnSpPr>
          <p:cNvPr id="40" name="Straight Connector 15">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Imagem 6" descr="Tabela&#10;&#10;Descrição gerada automaticamente">
            <a:extLst>
              <a:ext uri="{FF2B5EF4-FFF2-40B4-BE49-F238E27FC236}">
                <a16:creationId xmlns:a16="http://schemas.microsoft.com/office/drawing/2014/main" id="{83C2F27F-F2F9-9D4F-824E-690D2AE375E7}"/>
              </a:ext>
            </a:extLst>
          </p:cNvPr>
          <p:cNvPicPr>
            <a:picLocks noChangeAspect="1"/>
          </p:cNvPicPr>
          <p:nvPr/>
        </p:nvPicPr>
        <p:blipFill>
          <a:blip r:embed="rId2"/>
          <a:stretch>
            <a:fillRect/>
          </a:stretch>
        </p:blipFill>
        <p:spPr>
          <a:xfrm>
            <a:off x="6256859" y="434909"/>
            <a:ext cx="2648371" cy="3743280"/>
          </a:xfrm>
          <a:prstGeom prst="rect">
            <a:avLst/>
          </a:prstGeom>
        </p:spPr>
      </p:pic>
      <p:sp>
        <p:nvSpPr>
          <p:cNvPr id="18" name="Rectangle 17">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87F9C06-8C98-D44F-AEE2-57E8327E422C}"/>
              </a:ext>
            </a:extLst>
          </p:cNvPr>
          <p:cNvSpPr>
            <a:spLocks noGrp="1"/>
          </p:cNvSpPr>
          <p:nvPr>
            <p:ph type="title"/>
          </p:nvPr>
        </p:nvSpPr>
        <p:spPr>
          <a:xfrm>
            <a:off x="527538" y="4756638"/>
            <a:ext cx="11139854" cy="930447"/>
          </a:xfrm>
        </p:spPr>
        <p:txBody>
          <a:bodyPr vert="horz" lIns="91440" tIns="45720" rIns="91440" bIns="45720" rtlCol="0" anchor="b">
            <a:normAutofit fontScale="90000"/>
          </a:bodyPr>
          <a:lstStyle/>
          <a:p>
            <a:pPr algn="ctr"/>
            <a:r>
              <a:rPr lang="es-ES_tradnl" sz="5400" dirty="0">
                <a:solidFill>
                  <a:srgbClr val="FFFFFF"/>
                </a:solidFill>
              </a:rPr>
              <a:t>Conocéis algunos de estas páginas web? </a:t>
            </a:r>
          </a:p>
        </p:txBody>
      </p:sp>
      <p:pic>
        <p:nvPicPr>
          <p:cNvPr id="5" name="Espaço Reservado para Conteúdo 4" descr="Tabela&#10;&#10;Descrição gerada automaticamente">
            <a:extLst>
              <a:ext uri="{FF2B5EF4-FFF2-40B4-BE49-F238E27FC236}">
                <a16:creationId xmlns:a16="http://schemas.microsoft.com/office/drawing/2014/main" id="{624BF7CF-50DA-A342-9129-2C97489F04A5}"/>
              </a:ext>
            </a:extLst>
          </p:cNvPr>
          <p:cNvPicPr>
            <a:picLocks noGrp="1" noChangeAspect="1"/>
          </p:cNvPicPr>
          <p:nvPr>
            <p:ph idx="1"/>
          </p:nvPr>
        </p:nvPicPr>
        <p:blipFill>
          <a:blip r:embed="rId3"/>
          <a:stretch>
            <a:fillRect/>
          </a:stretch>
        </p:blipFill>
        <p:spPr>
          <a:xfrm>
            <a:off x="98477" y="477750"/>
            <a:ext cx="2881036" cy="3657600"/>
          </a:xfrm>
          <a:prstGeom prst="rect">
            <a:avLst/>
          </a:prstGeom>
        </p:spPr>
      </p:pic>
      <p:pic>
        <p:nvPicPr>
          <p:cNvPr id="9" name="Imagem 8" descr="Tabela&#10;&#10;Descrição gerada automaticamente">
            <a:extLst>
              <a:ext uri="{FF2B5EF4-FFF2-40B4-BE49-F238E27FC236}">
                <a16:creationId xmlns:a16="http://schemas.microsoft.com/office/drawing/2014/main" id="{9A7C355D-2E1E-434B-8817-DD586B98BCA5}"/>
              </a:ext>
            </a:extLst>
          </p:cNvPr>
          <p:cNvPicPr>
            <a:picLocks noChangeAspect="1"/>
          </p:cNvPicPr>
          <p:nvPr/>
        </p:nvPicPr>
        <p:blipFill>
          <a:blip r:embed="rId4"/>
          <a:stretch>
            <a:fillRect/>
          </a:stretch>
        </p:blipFill>
        <p:spPr>
          <a:xfrm>
            <a:off x="3290143" y="436107"/>
            <a:ext cx="2646677" cy="3740885"/>
          </a:xfrm>
          <a:prstGeom prst="rect">
            <a:avLst/>
          </a:prstGeom>
        </p:spPr>
      </p:pic>
      <p:cxnSp>
        <p:nvCxnSpPr>
          <p:cNvPr id="20" name="Straight Connector 19">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1" name="Imagem 10" descr="Tabela&#10;&#10;Descrição gerada automaticamente">
            <a:extLst>
              <a:ext uri="{FF2B5EF4-FFF2-40B4-BE49-F238E27FC236}">
                <a16:creationId xmlns:a16="http://schemas.microsoft.com/office/drawing/2014/main" id="{CAAF903A-2773-9F4D-AD30-2030836C2F80}"/>
              </a:ext>
            </a:extLst>
          </p:cNvPr>
          <p:cNvPicPr>
            <a:picLocks noChangeAspect="1"/>
          </p:cNvPicPr>
          <p:nvPr/>
        </p:nvPicPr>
        <p:blipFill>
          <a:blip r:embed="rId5"/>
          <a:stretch>
            <a:fillRect/>
          </a:stretch>
        </p:blipFill>
        <p:spPr>
          <a:xfrm>
            <a:off x="9225269" y="477749"/>
            <a:ext cx="2648372" cy="3699243"/>
          </a:xfrm>
          <a:prstGeom prst="rect">
            <a:avLst/>
          </a:prstGeom>
        </p:spPr>
      </p:pic>
      <p:cxnSp>
        <p:nvCxnSpPr>
          <p:cNvPr id="24" name="Straight Connector 23">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6">
            <p14:nvContentPartPr>
              <p14:cNvPr id="13" name="Tinta 12">
                <a:extLst>
                  <a:ext uri="{FF2B5EF4-FFF2-40B4-BE49-F238E27FC236}">
                    <a16:creationId xmlns:a16="http://schemas.microsoft.com/office/drawing/2014/main" id="{C0946D81-B73C-FE4B-AEEA-07F8B2717B7E}"/>
                  </a:ext>
                </a:extLst>
              </p14:cNvPr>
              <p14:cNvContentPartPr/>
              <p14:nvPr/>
            </p14:nvContentPartPr>
            <p14:xfrm>
              <a:off x="130071" y="524022"/>
              <a:ext cx="316080" cy="11880"/>
            </p14:xfrm>
          </p:contentPart>
        </mc:Choice>
        <mc:Fallback xmlns="">
          <p:pic>
            <p:nvPicPr>
              <p:cNvPr id="13" name="Tinta 12">
                <a:extLst>
                  <a:ext uri="{FF2B5EF4-FFF2-40B4-BE49-F238E27FC236}">
                    <a16:creationId xmlns:a16="http://schemas.microsoft.com/office/drawing/2014/main" id="{C0946D81-B73C-FE4B-AEEA-07F8B2717B7E}"/>
                  </a:ext>
                </a:extLst>
              </p:cNvPr>
              <p:cNvPicPr/>
              <p:nvPr/>
            </p:nvPicPr>
            <p:blipFill>
              <a:blip r:embed="rId7"/>
              <a:stretch>
                <a:fillRect/>
              </a:stretch>
            </p:blipFill>
            <p:spPr>
              <a:xfrm>
                <a:off x="76071" y="416022"/>
                <a:ext cx="42372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Tinta 13">
                <a:extLst>
                  <a:ext uri="{FF2B5EF4-FFF2-40B4-BE49-F238E27FC236}">
                    <a16:creationId xmlns:a16="http://schemas.microsoft.com/office/drawing/2014/main" id="{A0D9E91C-3D5A-BF42-B191-11A1F33CA3FD}"/>
                  </a:ext>
                </a:extLst>
              </p14:cNvPr>
              <p14:cNvContentPartPr/>
              <p14:nvPr/>
            </p14:nvContentPartPr>
            <p14:xfrm>
              <a:off x="61671" y="913542"/>
              <a:ext cx="463680" cy="360"/>
            </p14:xfrm>
          </p:contentPart>
        </mc:Choice>
        <mc:Fallback xmlns="">
          <p:pic>
            <p:nvPicPr>
              <p:cNvPr id="14" name="Tinta 13">
                <a:extLst>
                  <a:ext uri="{FF2B5EF4-FFF2-40B4-BE49-F238E27FC236}">
                    <a16:creationId xmlns:a16="http://schemas.microsoft.com/office/drawing/2014/main" id="{A0D9E91C-3D5A-BF42-B191-11A1F33CA3FD}"/>
                  </a:ext>
                </a:extLst>
              </p:cNvPr>
              <p:cNvPicPr/>
              <p:nvPr/>
            </p:nvPicPr>
            <p:blipFill>
              <a:blip r:embed="rId9"/>
              <a:stretch>
                <a:fillRect/>
              </a:stretch>
            </p:blipFill>
            <p:spPr>
              <a:xfrm>
                <a:off x="8031" y="805542"/>
                <a:ext cx="571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Tinta 16">
                <a:extLst>
                  <a:ext uri="{FF2B5EF4-FFF2-40B4-BE49-F238E27FC236}">
                    <a16:creationId xmlns:a16="http://schemas.microsoft.com/office/drawing/2014/main" id="{C9564937-838C-4143-B2D7-5501959C39F4}"/>
                  </a:ext>
                </a:extLst>
              </p14:cNvPr>
              <p14:cNvContentPartPr/>
              <p14:nvPr/>
            </p14:nvContentPartPr>
            <p14:xfrm>
              <a:off x="51231" y="2518782"/>
              <a:ext cx="443880" cy="43560"/>
            </p14:xfrm>
          </p:contentPart>
        </mc:Choice>
        <mc:Fallback xmlns="">
          <p:pic>
            <p:nvPicPr>
              <p:cNvPr id="17" name="Tinta 16">
                <a:extLst>
                  <a:ext uri="{FF2B5EF4-FFF2-40B4-BE49-F238E27FC236}">
                    <a16:creationId xmlns:a16="http://schemas.microsoft.com/office/drawing/2014/main" id="{C9564937-838C-4143-B2D7-5501959C39F4}"/>
                  </a:ext>
                </a:extLst>
              </p:cNvPr>
              <p:cNvPicPr/>
              <p:nvPr/>
            </p:nvPicPr>
            <p:blipFill>
              <a:blip r:embed="rId11"/>
              <a:stretch>
                <a:fillRect/>
              </a:stretch>
            </p:blipFill>
            <p:spPr>
              <a:xfrm>
                <a:off x="-2409" y="2410782"/>
                <a:ext cx="55152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3" name="Tinta 22">
                <a:extLst>
                  <a:ext uri="{FF2B5EF4-FFF2-40B4-BE49-F238E27FC236}">
                    <a16:creationId xmlns:a16="http://schemas.microsoft.com/office/drawing/2014/main" id="{A0DCFE0A-671C-2741-8137-4FF82518802D}"/>
                  </a:ext>
                </a:extLst>
              </p14:cNvPr>
              <p14:cNvContentPartPr/>
              <p14:nvPr/>
            </p14:nvContentPartPr>
            <p14:xfrm>
              <a:off x="3279351" y="678462"/>
              <a:ext cx="454680" cy="16560"/>
            </p14:xfrm>
          </p:contentPart>
        </mc:Choice>
        <mc:Fallback xmlns="">
          <p:pic>
            <p:nvPicPr>
              <p:cNvPr id="23" name="Tinta 22">
                <a:extLst>
                  <a:ext uri="{FF2B5EF4-FFF2-40B4-BE49-F238E27FC236}">
                    <a16:creationId xmlns:a16="http://schemas.microsoft.com/office/drawing/2014/main" id="{A0DCFE0A-671C-2741-8137-4FF82518802D}"/>
                  </a:ext>
                </a:extLst>
              </p:cNvPr>
              <p:cNvPicPr/>
              <p:nvPr/>
            </p:nvPicPr>
            <p:blipFill>
              <a:blip r:embed="rId13"/>
              <a:stretch>
                <a:fillRect/>
              </a:stretch>
            </p:blipFill>
            <p:spPr>
              <a:xfrm>
                <a:off x="3225351" y="570462"/>
                <a:ext cx="56232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Tinta 24">
                <a:extLst>
                  <a:ext uri="{FF2B5EF4-FFF2-40B4-BE49-F238E27FC236}">
                    <a16:creationId xmlns:a16="http://schemas.microsoft.com/office/drawing/2014/main" id="{4F69DD51-533F-4243-A775-AA3B864668A0}"/>
                  </a:ext>
                </a:extLst>
              </p14:cNvPr>
              <p14:cNvContentPartPr/>
              <p14:nvPr/>
            </p14:nvContentPartPr>
            <p14:xfrm>
              <a:off x="3222111" y="3235542"/>
              <a:ext cx="503280" cy="21960"/>
            </p14:xfrm>
          </p:contentPart>
        </mc:Choice>
        <mc:Fallback xmlns="">
          <p:pic>
            <p:nvPicPr>
              <p:cNvPr id="25" name="Tinta 24">
                <a:extLst>
                  <a:ext uri="{FF2B5EF4-FFF2-40B4-BE49-F238E27FC236}">
                    <a16:creationId xmlns:a16="http://schemas.microsoft.com/office/drawing/2014/main" id="{4F69DD51-533F-4243-A775-AA3B864668A0}"/>
                  </a:ext>
                </a:extLst>
              </p:cNvPr>
              <p:cNvPicPr/>
              <p:nvPr/>
            </p:nvPicPr>
            <p:blipFill>
              <a:blip r:embed="rId15"/>
              <a:stretch>
                <a:fillRect/>
              </a:stretch>
            </p:blipFill>
            <p:spPr>
              <a:xfrm>
                <a:off x="3168111" y="3127542"/>
                <a:ext cx="61092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0" name="Tinta 29">
                <a:extLst>
                  <a:ext uri="{FF2B5EF4-FFF2-40B4-BE49-F238E27FC236}">
                    <a16:creationId xmlns:a16="http://schemas.microsoft.com/office/drawing/2014/main" id="{68F8846E-604E-3E4F-8D05-6DD6B710DFF7}"/>
                  </a:ext>
                </a:extLst>
              </p14:cNvPr>
              <p14:cNvContentPartPr/>
              <p14:nvPr/>
            </p14:nvContentPartPr>
            <p14:xfrm>
              <a:off x="9190191" y="2978862"/>
              <a:ext cx="462600" cy="360"/>
            </p14:xfrm>
          </p:contentPart>
        </mc:Choice>
        <mc:Fallback xmlns="">
          <p:pic>
            <p:nvPicPr>
              <p:cNvPr id="30" name="Tinta 29">
                <a:extLst>
                  <a:ext uri="{FF2B5EF4-FFF2-40B4-BE49-F238E27FC236}">
                    <a16:creationId xmlns:a16="http://schemas.microsoft.com/office/drawing/2014/main" id="{68F8846E-604E-3E4F-8D05-6DD6B710DFF7}"/>
                  </a:ext>
                </a:extLst>
              </p:cNvPr>
              <p:cNvPicPr/>
              <p:nvPr/>
            </p:nvPicPr>
            <p:blipFill>
              <a:blip r:embed="rId17"/>
              <a:stretch>
                <a:fillRect/>
              </a:stretch>
            </p:blipFill>
            <p:spPr>
              <a:xfrm>
                <a:off x="9136551" y="2871222"/>
                <a:ext cx="5702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6" name="Tinta 35">
                <a:extLst>
                  <a:ext uri="{FF2B5EF4-FFF2-40B4-BE49-F238E27FC236}">
                    <a16:creationId xmlns:a16="http://schemas.microsoft.com/office/drawing/2014/main" id="{9C698412-B8A8-B54A-AFFB-32151D83CE8F}"/>
                  </a:ext>
                </a:extLst>
              </p14:cNvPr>
              <p14:cNvContentPartPr/>
              <p14:nvPr/>
            </p14:nvContentPartPr>
            <p14:xfrm>
              <a:off x="9152391" y="1016142"/>
              <a:ext cx="602280" cy="18720"/>
            </p14:xfrm>
          </p:contentPart>
        </mc:Choice>
        <mc:Fallback xmlns="">
          <p:pic>
            <p:nvPicPr>
              <p:cNvPr id="36" name="Tinta 35">
                <a:extLst>
                  <a:ext uri="{FF2B5EF4-FFF2-40B4-BE49-F238E27FC236}">
                    <a16:creationId xmlns:a16="http://schemas.microsoft.com/office/drawing/2014/main" id="{9C698412-B8A8-B54A-AFFB-32151D83CE8F}"/>
                  </a:ext>
                </a:extLst>
              </p:cNvPr>
              <p:cNvPicPr/>
              <p:nvPr/>
            </p:nvPicPr>
            <p:blipFill>
              <a:blip r:embed="rId19"/>
              <a:stretch>
                <a:fillRect/>
              </a:stretch>
            </p:blipFill>
            <p:spPr>
              <a:xfrm>
                <a:off x="9098751" y="908142"/>
                <a:ext cx="70992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9" name="Tinta 38">
                <a:extLst>
                  <a:ext uri="{FF2B5EF4-FFF2-40B4-BE49-F238E27FC236}">
                    <a16:creationId xmlns:a16="http://schemas.microsoft.com/office/drawing/2014/main" id="{F61EFAE6-FC3C-4648-8AFA-62EC51C68165}"/>
                  </a:ext>
                </a:extLst>
              </p14:cNvPr>
              <p14:cNvContentPartPr/>
              <p14:nvPr/>
            </p14:nvContentPartPr>
            <p14:xfrm>
              <a:off x="9073911" y="3256062"/>
              <a:ext cx="598320" cy="360"/>
            </p14:xfrm>
          </p:contentPart>
        </mc:Choice>
        <mc:Fallback xmlns="">
          <p:pic>
            <p:nvPicPr>
              <p:cNvPr id="39" name="Tinta 38">
                <a:extLst>
                  <a:ext uri="{FF2B5EF4-FFF2-40B4-BE49-F238E27FC236}">
                    <a16:creationId xmlns:a16="http://schemas.microsoft.com/office/drawing/2014/main" id="{F61EFAE6-FC3C-4648-8AFA-62EC51C68165}"/>
                  </a:ext>
                </a:extLst>
              </p:cNvPr>
              <p:cNvPicPr/>
              <p:nvPr/>
            </p:nvPicPr>
            <p:blipFill>
              <a:blip r:embed="rId21"/>
              <a:stretch>
                <a:fillRect/>
              </a:stretch>
            </p:blipFill>
            <p:spPr>
              <a:xfrm>
                <a:off x="9019911" y="3148062"/>
                <a:ext cx="7059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1" name="Tinta 40">
                <a:extLst>
                  <a:ext uri="{FF2B5EF4-FFF2-40B4-BE49-F238E27FC236}">
                    <a16:creationId xmlns:a16="http://schemas.microsoft.com/office/drawing/2014/main" id="{C2123FFC-E5BE-9345-A0F1-FA984A430385}"/>
                  </a:ext>
                </a:extLst>
              </p14:cNvPr>
              <p14:cNvContentPartPr/>
              <p14:nvPr/>
            </p14:nvContentPartPr>
            <p14:xfrm>
              <a:off x="6168711" y="638142"/>
              <a:ext cx="607680" cy="360"/>
            </p14:xfrm>
          </p:contentPart>
        </mc:Choice>
        <mc:Fallback xmlns="">
          <p:pic>
            <p:nvPicPr>
              <p:cNvPr id="41" name="Tinta 40">
                <a:extLst>
                  <a:ext uri="{FF2B5EF4-FFF2-40B4-BE49-F238E27FC236}">
                    <a16:creationId xmlns:a16="http://schemas.microsoft.com/office/drawing/2014/main" id="{C2123FFC-E5BE-9345-A0F1-FA984A430385}"/>
                  </a:ext>
                </a:extLst>
              </p:cNvPr>
              <p:cNvPicPr/>
              <p:nvPr/>
            </p:nvPicPr>
            <p:blipFill>
              <a:blip r:embed="rId23"/>
              <a:stretch>
                <a:fillRect/>
              </a:stretch>
            </p:blipFill>
            <p:spPr>
              <a:xfrm>
                <a:off x="6115071" y="530502"/>
                <a:ext cx="715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2" name="Tinta 41">
                <a:extLst>
                  <a:ext uri="{FF2B5EF4-FFF2-40B4-BE49-F238E27FC236}">
                    <a16:creationId xmlns:a16="http://schemas.microsoft.com/office/drawing/2014/main" id="{22ADFE6D-34C5-8147-9CEC-0AE61A35E509}"/>
                  </a:ext>
                </a:extLst>
              </p14:cNvPr>
              <p14:cNvContentPartPr/>
              <p14:nvPr/>
            </p14:nvContentPartPr>
            <p14:xfrm>
              <a:off x="6169791" y="2111262"/>
              <a:ext cx="476640" cy="360"/>
            </p14:xfrm>
          </p:contentPart>
        </mc:Choice>
        <mc:Fallback xmlns="">
          <p:pic>
            <p:nvPicPr>
              <p:cNvPr id="42" name="Tinta 41">
                <a:extLst>
                  <a:ext uri="{FF2B5EF4-FFF2-40B4-BE49-F238E27FC236}">
                    <a16:creationId xmlns:a16="http://schemas.microsoft.com/office/drawing/2014/main" id="{22ADFE6D-34C5-8147-9CEC-0AE61A35E509}"/>
                  </a:ext>
                </a:extLst>
              </p:cNvPr>
              <p:cNvPicPr/>
              <p:nvPr/>
            </p:nvPicPr>
            <p:blipFill>
              <a:blip r:embed="rId25"/>
              <a:stretch>
                <a:fillRect/>
              </a:stretch>
            </p:blipFill>
            <p:spPr>
              <a:xfrm>
                <a:off x="6116151" y="2003262"/>
                <a:ext cx="584280" cy="216000"/>
              </a:xfrm>
              <a:prstGeom prst="rect">
                <a:avLst/>
              </a:prstGeom>
            </p:spPr>
          </p:pic>
        </mc:Fallback>
      </mc:AlternateContent>
    </p:spTree>
    <p:extLst>
      <p:ext uri="{BB962C8B-B14F-4D97-AF65-F5344CB8AC3E}">
        <p14:creationId xmlns:p14="http://schemas.microsoft.com/office/powerpoint/2010/main" val="3109798822"/>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{605353DD-3340-984D-A4BD-1076DB56407F}tf10001077</Template>
  <TotalTime>5622</TotalTime>
  <Words>781</Words>
  <Application>Microsoft Macintosh PowerPoint</Application>
  <PresentationFormat>Widescreen</PresentationFormat>
  <Paragraphs>65</Paragraphs>
  <Slides>37</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37</vt:i4>
      </vt:variant>
    </vt:vector>
  </HeadingPairs>
  <TitlesOfParts>
    <vt:vector size="43" baseType="lpstr">
      <vt:lpstr>Meiryo</vt:lpstr>
      <vt:lpstr>Arial</vt:lpstr>
      <vt:lpstr>Avenir Next LT Pro</vt:lpstr>
      <vt:lpstr>Calibri</vt:lpstr>
      <vt:lpstr>Calibri Light</vt:lpstr>
      <vt:lpstr>Tema do Office</vt:lpstr>
      <vt:lpstr>Apresentação do PowerPoint</vt:lpstr>
      <vt:lpstr>Apresentação do PowerPoint</vt:lpstr>
      <vt:lpstr>Apresentação do PowerPoint</vt:lpstr>
      <vt:lpstr>Cyber Peace Foundation (Índia)</vt:lpstr>
      <vt:lpstr>Apresentação do PowerPoint</vt:lpstr>
      <vt:lpstr>Apresentação do PowerPoint</vt:lpstr>
      <vt:lpstr>Apresentação do PowerPoint</vt:lpstr>
      <vt:lpstr>Apresentação do PowerPoint</vt:lpstr>
      <vt:lpstr>Conocéis algunos de estas páginas web? </vt:lpstr>
      <vt:lpstr>Y que tal estos datos Brasileños?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Microsoft Numbers</vt:lpstr>
      <vt:lpstr>Google and YouTube numbers</vt:lpstr>
      <vt:lpstr>Facebook and Instagram Data  (Terms of Service data together) </vt:lpstr>
      <vt:lpstr>Telegram Data </vt:lpstr>
      <vt:lpstr>Herramientas:</vt:lpstr>
      <vt:lpstr>Arachnid and the Darknet:</vt:lpstr>
      <vt:lpstr>Clasificación de imágenes:</vt:lpstr>
      <vt:lpstr>Apresentação do PowerPoint</vt:lpstr>
      <vt:lpstr>Extorsión sexual e imágenes auto producidas</vt:lpstr>
      <vt:lpstr>Apresentação do PowerPoint</vt:lpstr>
      <vt:lpstr>Apresentação do PowerPoint</vt:lpstr>
      <vt:lpstr>Categorías de Reporte</vt:lpstr>
      <vt:lpstr>Apresentação do PowerPoint</vt:lpstr>
      <vt:lpstr>Apresentação do PowerPoint</vt:lpstr>
      <vt:lpstr>Los hoteles (Global Iniciative against Transnational Crime):</vt:lpstr>
      <vt:lpstr>Iniciativas públicas</vt:lpstr>
      <vt:lpstr>https://www.youtube.com/watch?v=Z-aVMdJ3Aok</vt:lpstr>
      <vt:lpstr>Fin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CAROLINA CHRISTOFOLETTI</dc:creator>
  <cp:lastModifiedBy>CAROLINA CHRISTOFOLETTI</cp:lastModifiedBy>
  <cp:revision>49</cp:revision>
  <dcterms:created xsi:type="dcterms:W3CDTF">2021-05-04T16:36:52Z</dcterms:created>
  <dcterms:modified xsi:type="dcterms:W3CDTF">2021-05-20T22:20:52Z</dcterms:modified>
</cp:coreProperties>
</file>