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32403415" cy="43199685"/>
  <p:notesSz cx="16446500" cy="20104100"/>
  <p:defaultTextStyle>
    <a:defPPr>
      <a:defRPr lang="pt-BR"/>
    </a:defPPr>
    <a:lvl1pPr marL="0" algn="l" defTabSz="1801495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1pPr>
    <a:lvl2pPr marL="900430" algn="l" defTabSz="1801495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2pPr>
    <a:lvl3pPr marL="1801495" algn="l" defTabSz="1801495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3pPr>
    <a:lvl4pPr marL="2701925" algn="l" defTabSz="1801495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4pPr>
    <a:lvl5pPr marL="3602990" algn="l" defTabSz="1801495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5pPr>
    <a:lvl6pPr marL="4503420" algn="l" defTabSz="1801495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6pPr>
    <a:lvl7pPr marL="5404485" algn="l" defTabSz="1801495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7pPr>
    <a:lvl8pPr marL="6304915" algn="l" defTabSz="1801495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8pPr>
    <a:lvl9pPr marL="7205980" algn="l" defTabSz="1801495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9" d="100"/>
          <a:sy n="19" d="100"/>
        </p:scale>
        <p:origin x="-2928" y="-156"/>
      </p:cViewPr>
      <p:guideLst>
        <p:guide orient="horz" pos="6189"/>
        <p:guide pos="42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431222" y="13392097"/>
            <a:ext cx="27553854" cy="3021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4862445" y="24192175"/>
            <a:ext cx="22691409" cy="3021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620814" y="9936072"/>
            <a:ext cx="14101091" cy="3021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6694394" y="9936072"/>
            <a:ext cx="14101091" cy="3021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7" Type="http://schemas.openxmlformats.org/officeDocument/2006/relationships/theme" Target="../theme/theme1.xml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" y="1"/>
            <a:ext cx="32412951" cy="4320030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20815" y="1728012"/>
            <a:ext cx="29174668" cy="3021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620815" y="9936072"/>
            <a:ext cx="29174668" cy="3021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1021542" y="40176291"/>
            <a:ext cx="10373216" cy="5875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620815" y="40176291"/>
            <a:ext cx="7455748" cy="5875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3339736" y="40176291"/>
            <a:ext cx="7455748" cy="5875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00430">
        <a:defRPr>
          <a:latin typeface="+mn-lt"/>
          <a:ea typeface="+mn-ea"/>
          <a:cs typeface="+mn-cs"/>
        </a:defRPr>
      </a:lvl2pPr>
      <a:lvl3pPr marL="1801495">
        <a:defRPr>
          <a:latin typeface="+mn-lt"/>
          <a:ea typeface="+mn-ea"/>
          <a:cs typeface="+mn-cs"/>
        </a:defRPr>
      </a:lvl3pPr>
      <a:lvl4pPr marL="2701925">
        <a:defRPr>
          <a:latin typeface="+mn-lt"/>
          <a:ea typeface="+mn-ea"/>
          <a:cs typeface="+mn-cs"/>
        </a:defRPr>
      </a:lvl4pPr>
      <a:lvl5pPr marL="3602990">
        <a:defRPr>
          <a:latin typeface="+mn-lt"/>
          <a:ea typeface="+mn-ea"/>
          <a:cs typeface="+mn-cs"/>
        </a:defRPr>
      </a:lvl5pPr>
      <a:lvl6pPr marL="4503420">
        <a:defRPr>
          <a:latin typeface="+mn-lt"/>
          <a:ea typeface="+mn-ea"/>
          <a:cs typeface="+mn-cs"/>
        </a:defRPr>
      </a:lvl6pPr>
      <a:lvl7pPr marL="5404485">
        <a:defRPr>
          <a:latin typeface="+mn-lt"/>
          <a:ea typeface="+mn-ea"/>
          <a:cs typeface="+mn-cs"/>
        </a:defRPr>
      </a:lvl7pPr>
      <a:lvl8pPr marL="6304915">
        <a:defRPr>
          <a:latin typeface="+mn-lt"/>
          <a:ea typeface="+mn-ea"/>
          <a:cs typeface="+mn-cs"/>
        </a:defRPr>
      </a:lvl8pPr>
      <a:lvl9pPr marL="720598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00430">
        <a:defRPr>
          <a:latin typeface="+mn-lt"/>
          <a:ea typeface="+mn-ea"/>
          <a:cs typeface="+mn-cs"/>
        </a:defRPr>
      </a:lvl2pPr>
      <a:lvl3pPr marL="1801495">
        <a:defRPr>
          <a:latin typeface="+mn-lt"/>
          <a:ea typeface="+mn-ea"/>
          <a:cs typeface="+mn-cs"/>
        </a:defRPr>
      </a:lvl3pPr>
      <a:lvl4pPr marL="2701925">
        <a:defRPr>
          <a:latin typeface="+mn-lt"/>
          <a:ea typeface="+mn-ea"/>
          <a:cs typeface="+mn-cs"/>
        </a:defRPr>
      </a:lvl4pPr>
      <a:lvl5pPr marL="3602990">
        <a:defRPr>
          <a:latin typeface="+mn-lt"/>
          <a:ea typeface="+mn-ea"/>
          <a:cs typeface="+mn-cs"/>
        </a:defRPr>
      </a:lvl5pPr>
      <a:lvl6pPr marL="4503420">
        <a:defRPr>
          <a:latin typeface="+mn-lt"/>
          <a:ea typeface="+mn-ea"/>
          <a:cs typeface="+mn-cs"/>
        </a:defRPr>
      </a:lvl6pPr>
      <a:lvl7pPr marL="5404485">
        <a:defRPr>
          <a:latin typeface="+mn-lt"/>
          <a:ea typeface="+mn-ea"/>
          <a:cs typeface="+mn-cs"/>
        </a:defRPr>
      </a:lvl7pPr>
      <a:lvl8pPr marL="6304915">
        <a:defRPr>
          <a:latin typeface="+mn-lt"/>
          <a:ea typeface="+mn-ea"/>
          <a:cs typeface="+mn-cs"/>
        </a:defRPr>
      </a:lvl8pPr>
      <a:lvl9pPr marL="720598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-1418986" y="6555914"/>
            <a:ext cx="35345655" cy="1489075"/>
          </a:xfrm>
          <a:prstGeom prst="rect">
            <a:avLst/>
          </a:prstGeom>
        </p:spPr>
        <p:txBody>
          <a:bodyPr vert="horz" wrap="square" lIns="0" tIns="88697" rIns="0" bIns="0" rtlCol="0">
            <a:spAutoFit/>
          </a:bodyPr>
          <a:lstStyle/>
          <a:p>
            <a:pPr marL="24765" algn="ctr">
              <a:spcBef>
                <a:spcPts val="640"/>
              </a:spcBef>
            </a:pPr>
            <a:r>
              <a:rPr sz="4365" spc="10" dirty="0">
                <a:latin typeface="Arial MT"/>
                <a:cs typeface="Arial MT"/>
              </a:rPr>
              <a:t>Autor</a:t>
            </a:r>
            <a:r>
              <a:rPr sz="4365" dirty="0">
                <a:latin typeface="Arial MT"/>
                <a:cs typeface="Arial MT"/>
              </a:rPr>
              <a:t> </a:t>
            </a:r>
            <a:r>
              <a:rPr sz="4365" spc="10" dirty="0">
                <a:latin typeface="Arial MT"/>
                <a:cs typeface="Arial MT"/>
              </a:rPr>
              <a:t>(1)¹</a:t>
            </a:r>
            <a:r>
              <a:rPr sz="4365" dirty="0">
                <a:latin typeface="Arial MT"/>
                <a:cs typeface="Arial MT"/>
              </a:rPr>
              <a:t> </a:t>
            </a:r>
            <a:r>
              <a:rPr sz="4365" spc="10" dirty="0">
                <a:latin typeface="Arial MT"/>
                <a:cs typeface="Arial MT"/>
              </a:rPr>
              <a:t>;</a:t>
            </a:r>
            <a:r>
              <a:rPr sz="4365" dirty="0">
                <a:latin typeface="Arial MT"/>
                <a:cs typeface="Arial MT"/>
              </a:rPr>
              <a:t> </a:t>
            </a:r>
            <a:r>
              <a:rPr sz="4365" u="sng" spc="10" dirty="0">
                <a:latin typeface="Arial MT"/>
                <a:cs typeface="Arial MT"/>
              </a:rPr>
              <a:t>Autor</a:t>
            </a:r>
            <a:r>
              <a:rPr sz="4365" dirty="0">
                <a:latin typeface="Arial MT"/>
                <a:cs typeface="Arial MT"/>
              </a:rPr>
              <a:t> (2)²; </a:t>
            </a:r>
            <a:r>
              <a:rPr sz="4365" spc="10" dirty="0">
                <a:latin typeface="Arial MT"/>
                <a:cs typeface="Arial MT"/>
              </a:rPr>
              <a:t>Autor (3)³</a:t>
            </a:r>
            <a:endParaRPr sz="4365" dirty="0">
              <a:latin typeface="Arial MT"/>
              <a:cs typeface="Arial MT"/>
            </a:endParaRPr>
          </a:p>
          <a:p>
            <a:pPr algn="ctr">
              <a:spcBef>
                <a:spcPts val="445"/>
              </a:spcBef>
            </a:pPr>
            <a:r>
              <a:rPr sz="4365" spc="10" dirty="0">
                <a:latin typeface="Arial MT"/>
                <a:cs typeface="Arial MT"/>
              </a:rPr>
              <a:t>Instituição </a:t>
            </a:r>
            <a:r>
              <a:rPr sz="4365" spc="20" dirty="0">
                <a:latin typeface="Arial MT"/>
                <a:cs typeface="Arial MT"/>
              </a:rPr>
              <a:t>e</a:t>
            </a:r>
            <a:r>
              <a:rPr sz="4365" spc="10" dirty="0">
                <a:latin typeface="Arial MT"/>
                <a:cs typeface="Arial MT"/>
              </a:rPr>
              <a:t> email </a:t>
            </a:r>
            <a:r>
              <a:rPr sz="4365" spc="20" dirty="0">
                <a:latin typeface="Arial MT"/>
                <a:cs typeface="Arial MT"/>
              </a:rPr>
              <a:t>do</a:t>
            </a:r>
            <a:r>
              <a:rPr sz="4365" spc="10" dirty="0">
                <a:latin typeface="Arial MT"/>
                <a:cs typeface="Arial MT"/>
              </a:rPr>
              <a:t> autor 1; (2)</a:t>
            </a:r>
            <a:r>
              <a:rPr sz="4365" spc="20" dirty="0">
                <a:latin typeface="Arial MT"/>
                <a:cs typeface="Arial MT"/>
              </a:rPr>
              <a:t> </a:t>
            </a:r>
            <a:r>
              <a:rPr sz="4365" spc="10" dirty="0">
                <a:latin typeface="Arial MT"/>
                <a:cs typeface="Arial MT"/>
              </a:rPr>
              <a:t>Instituição </a:t>
            </a:r>
            <a:r>
              <a:rPr sz="4365" spc="20" dirty="0">
                <a:latin typeface="Arial MT"/>
                <a:cs typeface="Arial MT"/>
              </a:rPr>
              <a:t>e</a:t>
            </a:r>
            <a:r>
              <a:rPr sz="4365" spc="10" dirty="0">
                <a:latin typeface="Arial MT"/>
                <a:cs typeface="Arial MT"/>
              </a:rPr>
              <a:t> email </a:t>
            </a:r>
            <a:r>
              <a:rPr sz="4365" spc="20" dirty="0">
                <a:latin typeface="Arial MT"/>
                <a:cs typeface="Arial MT"/>
              </a:rPr>
              <a:t>do</a:t>
            </a:r>
            <a:r>
              <a:rPr sz="4365" spc="10" dirty="0">
                <a:latin typeface="Arial MT"/>
                <a:cs typeface="Arial MT"/>
              </a:rPr>
              <a:t> autor 2; (3)</a:t>
            </a:r>
            <a:r>
              <a:rPr sz="4365" spc="20" dirty="0">
                <a:latin typeface="Arial MT"/>
                <a:cs typeface="Arial MT"/>
              </a:rPr>
              <a:t> </a:t>
            </a:r>
            <a:r>
              <a:rPr sz="4365" spc="10" dirty="0">
                <a:latin typeface="Arial MT"/>
                <a:cs typeface="Arial MT"/>
              </a:rPr>
              <a:t>Instituição </a:t>
            </a:r>
            <a:r>
              <a:rPr sz="4365" spc="20" dirty="0">
                <a:latin typeface="Arial MT"/>
                <a:cs typeface="Arial MT"/>
              </a:rPr>
              <a:t>e</a:t>
            </a:r>
            <a:r>
              <a:rPr sz="4365" spc="10" dirty="0">
                <a:latin typeface="Arial MT"/>
                <a:cs typeface="Arial MT"/>
              </a:rPr>
              <a:t> email </a:t>
            </a:r>
            <a:r>
              <a:rPr sz="4365" spc="20" dirty="0">
                <a:latin typeface="Arial MT"/>
                <a:cs typeface="Arial MT"/>
              </a:rPr>
              <a:t>do</a:t>
            </a:r>
            <a:r>
              <a:rPr sz="4365" spc="10" dirty="0">
                <a:latin typeface="Arial MT"/>
                <a:cs typeface="Arial MT"/>
              </a:rPr>
              <a:t> autor </a:t>
            </a:r>
            <a:r>
              <a:rPr sz="4365" spc="20" dirty="0">
                <a:latin typeface="Arial MT"/>
                <a:cs typeface="Arial MT"/>
              </a:rPr>
              <a:t>3</a:t>
            </a:r>
            <a:endParaRPr sz="4365" dirty="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92285" y="16363762"/>
            <a:ext cx="21122782" cy="702945"/>
          </a:xfrm>
          <a:prstGeom prst="rect">
            <a:avLst/>
          </a:prstGeom>
        </p:spPr>
        <p:txBody>
          <a:bodyPr vert="horz" wrap="square" lIns="0" tIns="31382" rIns="0" bIns="0" rtlCol="0">
            <a:spAutoFit/>
          </a:bodyPr>
          <a:lstStyle/>
          <a:p>
            <a:pPr marL="24765">
              <a:spcBef>
                <a:spcPts val="225"/>
              </a:spcBef>
            </a:pPr>
            <a:r>
              <a:rPr sz="4365" spc="2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43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365" spc="10" dirty="0">
                <a:latin typeface="Arial" panose="020B0604020202020204" pitchFamily="34" charset="0"/>
                <a:cs typeface="Arial" panose="020B0604020202020204" pitchFamily="34" charset="0"/>
              </a:rPr>
              <a:t>nome do </a:t>
            </a:r>
            <a:r>
              <a:rPr sz="4365" dirty="0">
                <a:latin typeface="Arial" panose="020B0604020202020204" pitchFamily="34" charset="0"/>
                <a:cs typeface="Arial" panose="020B0604020202020204" pitchFamily="34" charset="0"/>
              </a:rPr>
              <a:t>autor</a:t>
            </a:r>
            <a:r>
              <a:rPr sz="4365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365" dirty="0">
                <a:latin typeface="Arial" panose="020B0604020202020204" pitchFamily="34" charset="0"/>
                <a:cs typeface="Arial" panose="020B0604020202020204" pitchFamily="34" charset="0"/>
              </a:rPr>
              <a:t>apresentador</a:t>
            </a:r>
            <a:r>
              <a:rPr sz="4365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365" dirty="0">
                <a:latin typeface="Arial" panose="020B0604020202020204" pitchFamily="34" charset="0"/>
                <a:cs typeface="Arial" panose="020B0604020202020204" pitchFamily="34" charset="0"/>
              </a:rPr>
              <a:t>deverá</a:t>
            </a:r>
            <a:r>
              <a:rPr sz="4365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365" dirty="0">
                <a:latin typeface="Arial" panose="020B0604020202020204" pitchFamily="34" charset="0"/>
                <a:cs typeface="Arial" panose="020B0604020202020204" pitchFamily="34" charset="0"/>
              </a:rPr>
              <a:t>estar</a:t>
            </a:r>
            <a:r>
              <a:rPr sz="4365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365" dirty="0">
                <a:latin typeface="Arial" panose="020B0604020202020204" pitchFamily="34" charset="0"/>
                <a:cs typeface="Arial" panose="020B0604020202020204" pitchFamily="34" charset="0"/>
              </a:rPr>
              <a:t>sublinhado,</a:t>
            </a:r>
            <a:r>
              <a:rPr sz="4365" spc="10" dirty="0">
                <a:latin typeface="Arial" panose="020B0604020202020204" pitchFamily="34" charset="0"/>
                <a:cs typeface="Arial" panose="020B0604020202020204" pitchFamily="34" charset="0"/>
              </a:rPr>
              <a:t> como </a:t>
            </a:r>
            <a:r>
              <a:rPr sz="4365" dirty="0">
                <a:latin typeface="Arial" panose="020B0604020202020204" pitchFamily="34" charset="0"/>
                <a:cs typeface="Arial" panose="020B0604020202020204" pitchFamily="34" charset="0"/>
              </a:rPr>
              <a:t>indicado</a:t>
            </a:r>
            <a:r>
              <a:rPr sz="4365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365" dirty="0">
                <a:latin typeface="Arial" panose="020B0604020202020204" pitchFamily="34" charset="0"/>
                <a:cs typeface="Arial" panose="020B0604020202020204" pitchFamily="34" charset="0"/>
              </a:rPr>
              <a:t>acima.</a:t>
            </a:r>
            <a:endParaRPr sz="436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92285" y="25007967"/>
            <a:ext cx="27418130" cy="2304415"/>
          </a:xfrm>
          <a:prstGeom prst="rect">
            <a:avLst/>
          </a:prstGeom>
        </p:spPr>
        <p:txBody>
          <a:bodyPr vert="horz" wrap="square" lIns="0" tIns="25926" rIns="0" bIns="0" rtlCol="0">
            <a:spAutoFit/>
          </a:bodyPr>
          <a:lstStyle/>
          <a:p>
            <a:pPr marL="24765" marR="10160" algn="just">
              <a:lnSpc>
                <a:spcPct val="113000"/>
              </a:lnSpc>
              <a:spcBef>
                <a:spcPts val="185"/>
              </a:spcBef>
            </a:pPr>
            <a:r>
              <a:rPr sz="4365" spc="20" dirty="0">
                <a:latin typeface="Arial" panose="020B0604020202020204" pitchFamily="34" charset="0"/>
                <a:cs typeface="Arial" panose="020B0604020202020204" pitchFamily="34" charset="0"/>
              </a:rPr>
              <a:t>O pôster pode conter figuras, fotos, tabelas </a:t>
            </a:r>
            <a:r>
              <a:rPr sz="4365" spc="10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sz="4365" spc="20" dirty="0">
                <a:latin typeface="Arial" panose="020B0604020202020204" pitchFamily="34" charset="0"/>
                <a:cs typeface="Arial" panose="020B0604020202020204" pitchFamily="34" charset="0"/>
              </a:rPr>
              <a:t>gráficos. As medidas do pôster </a:t>
            </a:r>
            <a:r>
              <a:rPr sz="4365" spc="1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sz="4365" spc="20" dirty="0">
                <a:latin typeface="Arial" panose="020B0604020202020204" pitchFamily="34" charset="0"/>
                <a:cs typeface="Arial" panose="020B0604020202020204" pitchFamily="34" charset="0"/>
              </a:rPr>
              <a:t>ser impresso são 1,10 </a:t>
            </a:r>
            <a:r>
              <a:rPr sz="4365" spc="-1182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365" spc="20" dirty="0">
                <a:latin typeface="Arial" panose="020B0604020202020204" pitchFamily="34" charset="0"/>
                <a:cs typeface="Arial" panose="020B0604020202020204" pitchFamily="34" charset="0"/>
              </a:rPr>
              <a:t>m de altura por 0,9 m de largura </a:t>
            </a:r>
            <a:r>
              <a:rPr sz="4365" spc="10" dirty="0">
                <a:latin typeface="Arial" panose="020B0604020202020204" pitchFamily="34" charset="0"/>
                <a:cs typeface="Arial" panose="020B0604020202020204" pitchFamily="34" charset="0"/>
              </a:rPr>
              <a:t>(o </a:t>
            </a:r>
            <a:r>
              <a:rPr sz="4365" spc="20" dirty="0">
                <a:latin typeface="Arial" panose="020B0604020202020204" pitchFamily="34" charset="0"/>
                <a:cs typeface="Arial" panose="020B0604020202020204" pitchFamily="34" charset="0"/>
              </a:rPr>
              <a:t>arquivo </a:t>
            </a:r>
            <a:r>
              <a:rPr sz="4365" spc="10" dirty="0">
                <a:latin typeface="Arial" panose="020B0604020202020204" pitchFamily="34" charset="0"/>
                <a:cs typeface="Arial" panose="020B0604020202020204" pitchFamily="34" charset="0"/>
              </a:rPr>
              <a:t>já </a:t>
            </a:r>
            <a:r>
              <a:rPr sz="4365" spc="20" dirty="0">
                <a:latin typeface="Arial" panose="020B0604020202020204" pitchFamily="34" charset="0"/>
                <a:cs typeface="Arial" panose="020B0604020202020204" pitchFamily="34" charset="0"/>
              </a:rPr>
              <a:t>está nessas dimensões). A elaboração </a:t>
            </a:r>
            <a:r>
              <a:rPr sz="4365" spc="10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sz="4365" spc="20" dirty="0">
                <a:latin typeface="Arial" panose="020B0604020202020204" pitchFamily="34" charset="0"/>
                <a:cs typeface="Arial" panose="020B0604020202020204" pitchFamily="34" charset="0"/>
              </a:rPr>
              <a:t>impressão do </a:t>
            </a:r>
            <a:r>
              <a:rPr sz="4365" spc="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365" spc="20" dirty="0">
                <a:latin typeface="Arial" panose="020B0604020202020204" pitchFamily="34" charset="0"/>
                <a:cs typeface="Arial" panose="020B0604020202020204" pitchFamily="34" charset="0"/>
              </a:rPr>
              <a:t>pôster são</a:t>
            </a:r>
            <a:r>
              <a:rPr sz="4365" spc="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365" spc="20" dirty="0"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sz="4365" spc="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365" spc="20" dirty="0">
                <a:latin typeface="Arial" panose="020B0604020202020204" pitchFamily="34" charset="0"/>
                <a:cs typeface="Arial" panose="020B0604020202020204" pitchFamily="34" charset="0"/>
              </a:rPr>
              <a:t>responsabilidade</a:t>
            </a:r>
            <a:r>
              <a:rPr sz="4365" spc="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365" spc="20" dirty="0">
                <a:latin typeface="Arial" panose="020B0604020202020204" pitchFamily="34" charset="0"/>
                <a:cs typeface="Arial" panose="020B0604020202020204" pitchFamily="34" charset="0"/>
              </a:rPr>
              <a:t>dos</a:t>
            </a:r>
            <a:r>
              <a:rPr sz="4365" spc="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365" spc="20" dirty="0">
                <a:latin typeface="Arial" panose="020B0604020202020204" pitchFamily="34" charset="0"/>
                <a:cs typeface="Arial" panose="020B0604020202020204" pitchFamily="34" charset="0"/>
              </a:rPr>
              <a:t>autores.</a:t>
            </a:r>
            <a:endParaRPr sz="436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92283" y="19854691"/>
            <a:ext cx="27408577" cy="1544955"/>
          </a:xfrm>
          <a:prstGeom prst="rect">
            <a:avLst/>
          </a:prstGeom>
        </p:spPr>
        <p:txBody>
          <a:bodyPr vert="horz" wrap="square" lIns="0" tIns="25926" rIns="0" bIns="0" rtlCol="0">
            <a:spAutoFit/>
          </a:bodyPr>
          <a:lstStyle/>
          <a:p>
            <a:pPr marL="24765" marR="10160">
              <a:lnSpc>
                <a:spcPct val="113000"/>
              </a:lnSpc>
              <a:spcBef>
                <a:spcPts val="185"/>
              </a:spcBef>
            </a:pPr>
            <a:r>
              <a:rPr sz="4365" spc="89" dirty="0">
                <a:latin typeface="Arial" panose="020B0604020202020204" pitchFamily="34" charset="0"/>
                <a:cs typeface="Arial" panose="020B0604020202020204" pitchFamily="34" charset="0"/>
              </a:rPr>
              <a:t>Para</a:t>
            </a:r>
            <a:r>
              <a:rPr sz="4365" spc="3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365" spc="1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4365" spc="3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365" spc="59" dirty="0">
                <a:latin typeface="Arial" panose="020B0604020202020204" pitchFamily="34" charset="0"/>
                <a:cs typeface="Arial" panose="020B0604020202020204" pitchFamily="34" charset="0"/>
              </a:rPr>
              <a:t>título,</a:t>
            </a:r>
            <a:r>
              <a:rPr sz="4365" spc="3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365" spc="108" dirty="0">
                <a:latin typeface="Arial" panose="020B0604020202020204" pitchFamily="34" charset="0"/>
                <a:cs typeface="Arial" panose="020B0604020202020204" pitchFamily="34" charset="0"/>
              </a:rPr>
              <a:t>sugere-se</a:t>
            </a:r>
            <a:r>
              <a:rPr sz="4365" spc="3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365" spc="1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4365" spc="3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365" spc="99" dirty="0">
                <a:latin typeface="Arial" panose="020B0604020202020204" pitchFamily="34" charset="0"/>
                <a:cs typeface="Arial" panose="020B0604020202020204" pitchFamily="34" charset="0"/>
              </a:rPr>
              <a:t>fonte</a:t>
            </a:r>
            <a:r>
              <a:rPr sz="4365" spc="3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365" spc="89" dirty="0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sz="4365" spc="3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365" spc="108" dirty="0">
                <a:latin typeface="Arial" panose="020B0604020202020204" pitchFamily="34" charset="0"/>
                <a:cs typeface="Arial" panose="020B0604020202020204" pitchFamily="34" charset="0"/>
              </a:rPr>
              <a:t>Rounded</a:t>
            </a:r>
            <a:r>
              <a:rPr sz="4365" spc="3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365" spc="69" dirty="0">
                <a:latin typeface="Arial" panose="020B0604020202020204" pitchFamily="34" charset="0"/>
                <a:cs typeface="Arial" panose="020B0604020202020204" pitchFamily="34" charset="0"/>
              </a:rPr>
              <a:t>MT</a:t>
            </a:r>
            <a:r>
              <a:rPr sz="4365" spc="3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365" spc="99" dirty="0">
                <a:latin typeface="Arial" panose="020B0604020202020204" pitchFamily="34" charset="0"/>
                <a:cs typeface="Arial" panose="020B0604020202020204" pitchFamily="34" charset="0"/>
              </a:rPr>
              <a:t>Bold</a:t>
            </a:r>
            <a:r>
              <a:rPr lang="pt-BR" sz="4365" spc="99" dirty="0">
                <a:latin typeface="Arial" panose="020B0604020202020204" pitchFamily="34" charset="0"/>
                <a:cs typeface="Arial" panose="020B0604020202020204" pitchFamily="34" charset="0"/>
              </a:rPr>
              <a:t> (ou Arial Black)</a:t>
            </a:r>
            <a:r>
              <a:rPr sz="4365" spc="99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sz="4365" spc="3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365" spc="108" dirty="0">
                <a:latin typeface="Arial" panose="020B0604020202020204" pitchFamily="34" charset="0"/>
                <a:cs typeface="Arial" panose="020B0604020202020204" pitchFamily="34" charset="0"/>
              </a:rPr>
              <a:t>tamanho72</a:t>
            </a:r>
            <a:r>
              <a:rPr sz="4365" spc="3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365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sz="4365" spc="3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365" spc="89" dirty="0">
                <a:latin typeface="Arial" panose="020B0604020202020204" pitchFamily="34" charset="0"/>
                <a:cs typeface="Arial" panose="020B0604020202020204" pitchFamily="34" charset="0"/>
              </a:rPr>
              <a:t>Para</a:t>
            </a:r>
            <a:r>
              <a:rPr sz="4365" spc="3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365" spc="69" dirty="0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sz="4365" spc="3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365" spc="99" dirty="0">
                <a:latin typeface="Arial" panose="020B0604020202020204" pitchFamily="34" charset="0"/>
                <a:cs typeface="Arial" panose="020B0604020202020204" pitchFamily="34" charset="0"/>
              </a:rPr>
              <a:t>demais</a:t>
            </a:r>
            <a:r>
              <a:rPr sz="4365" spc="3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365" spc="108" dirty="0">
                <a:latin typeface="Arial" panose="020B0604020202020204" pitchFamily="34" charset="0"/>
                <a:cs typeface="Arial" panose="020B0604020202020204" pitchFamily="34" charset="0"/>
              </a:rPr>
              <a:t>elementos </a:t>
            </a:r>
            <a:r>
              <a:rPr sz="4365" spc="-1172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365" spc="108" dirty="0">
                <a:latin typeface="Arial" panose="020B0604020202020204" pitchFamily="34" charset="0"/>
                <a:cs typeface="Arial" panose="020B0604020202020204" pitchFamily="34" charset="0"/>
              </a:rPr>
              <a:t>sugere-se</a:t>
            </a:r>
            <a:r>
              <a:rPr sz="4365" spc="2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365" spc="1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4365" spc="236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365" spc="99" dirty="0">
                <a:latin typeface="Arial" panose="020B0604020202020204" pitchFamily="34" charset="0"/>
                <a:cs typeface="Arial" panose="020B0604020202020204" pitchFamily="34" charset="0"/>
              </a:rPr>
              <a:t>fonte</a:t>
            </a:r>
            <a:r>
              <a:rPr sz="4365" spc="236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365" spc="89" dirty="0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sz="4365" spc="236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365" spc="99" dirty="0">
                <a:latin typeface="Arial" panose="020B0604020202020204" pitchFamily="34" charset="0"/>
                <a:cs typeface="Arial" panose="020B0604020202020204" pitchFamily="34" charset="0"/>
              </a:rPr>
              <a:t>(corpo)</a:t>
            </a:r>
            <a:r>
              <a:rPr sz="4365" spc="236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365" spc="108" dirty="0">
                <a:latin typeface="Arial" panose="020B0604020202020204" pitchFamily="34" charset="0"/>
                <a:cs typeface="Arial" panose="020B0604020202020204" pitchFamily="34" charset="0"/>
              </a:rPr>
              <a:t>tamanho</a:t>
            </a:r>
            <a:r>
              <a:rPr sz="4365" spc="236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365" spc="79" dirty="0">
                <a:latin typeface="Arial" panose="020B0604020202020204" pitchFamily="34" charset="0"/>
                <a:cs typeface="Arial" panose="020B0604020202020204" pitchFamily="34" charset="0"/>
              </a:rPr>
              <a:t>40.</a:t>
            </a:r>
            <a:endParaRPr sz="436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-1484094" y="5226036"/>
            <a:ext cx="35358816" cy="1234440"/>
          </a:xfrm>
          <a:prstGeom prst="rect">
            <a:avLst/>
          </a:prstGeom>
        </p:spPr>
        <p:txBody>
          <a:bodyPr vert="horz" wrap="square" lIns="0" tIns="25926" rIns="0" bIns="0" rtlCol="0">
            <a:spAutoFit/>
          </a:bodyPr>
          <a:lstStyle/>
          <a:p>
            <a:pPr marL="24765" algn="ctr">
              <a:spcBef>
                <a:spcPts val="185"/>
              </a:spcBef>
            </a:pPr>
            <a:r>
              <a:rPr sz="7855" b="1" spc="-20" dirty="0">
                <a:solidFill>
                  <a:srgbClr val="7D425D"/>
                </a:solidFill>
                <a:latin typeface="Arial Black" panose="020B0A04020102020204" charset="0"/>
                <a:cs typeface="Arial Black" panose="020B0A04020102020204" charset="0"/>
              </a:rPr>
              <a:t>TÍTUL</a:t>
            </a:r>
            <a:r>
              <a:rPr sz="7855" b="1" spc="-10" dirty="0">
                <a:solidFill>
                  <a:srgbClr val="7D425D"/>
                </a:solidFill>
                <a:latin typeface="Arial Black" panose="020B0A04020102020204" charset="0"/>
                <a:cs typeface="Arial Black" panose="020B0A04020102020204" charset="0"/>
              </a:rPr>
              <a:t>O</a:t>
            </a:r>
            <a:endParaRPr sz="7855" dirty="0">
              <a:latin typeface="Arial Black" panose="020B0A04020102020204" charset="0"/>
              <a:cs typeface="Arial Black" panose="020B0A0402010202020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617</Words>
  <Application>WPS Presentation</Application>
  <PresentationFormat>Personalizar</PresentationFormat>
  <Paragraphs>11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2" baseType="lpstr">
      <vt:lpstr>Arial</vt:lpstr>
      <vt:lpstr>SimSun</vt:lpstr>
      <vt:lpstr>Wingdings</vt:lpstr>
      <vt:lpstr>Arial MT</vt:lpstr>
      <vt:lpstr>Arial</vt:lpstr>
      <vt:lpstr>Microsoft YaHei</vt:lpstr>
      <vt:lpstr>Arial Unicode MS</vt:lpstr>
      <vt:lpstr>Calibri</vt:lpstr>
      <vt:lpstr>Arial Black</vt:lpstr>
      <vt:lpstr>Bahnschrift SemiBold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Banner Final</dc:title>
  <dc:creator>Enzo Santana</dc:creator>
  <cp:keywords>DAFqUhIXCvA,BAFYCl4Z-BI</cp:keywords>
  <cp:lastModifiedBy>Gislaine</cp:lastModifiedBy>
  <cp:revision>4</cp:revision>
  <dcterms:created xsi:type="dcterms:W3CDTF">2023-08-03T13:38:00Z</dcterms:created>
  <dcterms:modified xsi:type="dcterms:W3CDTF">2023-08-03T13:49:44Z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2023-08-02T21:00:00Z</vt:filetime>
  </property>
  <property fmtid="{D5CDD505-2E9C-101B-9397-08002B2CF9AE}" pid="3" name="Creator">
    <vt:lpwstr>Canva</vt:lpwstr>
  </property>
  <property fmtid="{D5CDD505-2E9C-101B-9397-08002B2CF9AE}" pid="4" name="LastSaved">
    <vt:filetime>2023-08-02T21:00:00Z</vt:filetime>
  </property>
  <property fmtid="{D5CDD505-2E9C-101B-9397-08002B2CF9AE}" pid="5" name="ICV">
    <vt:lpwstr>A52586DC4FEA4E33959CBEF387937688</vt:lpwstr>
  </property>
  <property fmtid="{D5CDD505-2E9C-101B-9397-08002B2CF9AE}" pid="6" name="KSOProductBuildVer">
    <vt:lpwstr>1046-11.2.0.11537</vt:lpwstr>
  </property>
</Properties>
</file>