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media/image1.png" ContentType="image/png"/>
  <Override PartName="/ppt/media/image2.svg" ContentType="image/svg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32402463" cy="431990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18960" y="12501720"/>
            <a:ext cx="29162520" cy="721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620000" y="23612040"/>
            <a:ext cx="29162520" cy="1155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sv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18960" y="12501720"/>
            <a:ext cx="29162520" cy="721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620000" y="23612040"/>
            <a:ext cx="29162520" cy="1155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3600" y="0"/>
            <a:ext cx="32399640" cy="32396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/>
          <p:nvPr/>
        </p:nvSpPr>
        <p:spPr>
          <a:xfrm>
            <a:off x="-1419120" y="6555960"/>
            <a:ext cx="35345160" cy="14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8560" bIns="0" anchor="t">
            <a:spAutoFit/>
          </a:bodyPr>
          <a:p>
            <a:pPr marL="24840" algn="ctr" defTabSz="1801440">
              <a:lnSpc>
                <a:spcPct val="100000"/>
              </a:lnSpc>
              <a:spcBef>
                <a:spcPts val="641"/>
              </a:spcBef>
            </a:pP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Autor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(1)¹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;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</a:t>
            </a:r>
            <a:r>
              <a:rPr b="0" lang="pt-BR" sz="4370" spc="11" strike="noStrike" u="sng">
                <a:solidFill>
                  <a:schemeClr val="dk1"/>
                </a:solidFill>
                <a:effectLst/>
                <a:uFillTx/>
                <a:latin typeface="Arial MT"/>
              </a:rPr>
              <a:t>Autor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(2)²;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Autor (3)³</a:t>
            </a:r>
            <a:endParaRPr b="0" lang="pt-BR" sz="437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801440">
              <a:lnSpc>
                <a:spcPct val="100000"/>
              </a:lnSpc>
              <a:spcBef>
                <a:spcPts val="445"/>
              </a:spcBef>
            </a:pP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Instituição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e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email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do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autor 1; (2)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Instituição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e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email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do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autor 2; (3)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Instituição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e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email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do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 autor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 MT"/>
              </a:rPr>
              <a:t>3</a:t>
            </a:r>
            <a:endParaRPr b="0" lang="pt-BR" sz="437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object 3"/>
          <p:cNvSpPr/>
          <p:nvPr/>
        </p:nvSpPr>
        <p:spPr>
          <a:xfrm>
            <a:off x="6143400" y="9484920"/>
            <a:ext cx="21122280" cy="69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1320" bIns="0" anchor="t">
            <a:spAutoFit/>
          </a:bodyPr>
          <a:p>
            <a:pPr marL="24840" defTabSz="1801440">
              <a:lnSpc>
                <a:spcPct val="100000"/>
              </a:lnSpc>
              <a:spcBef>
                <a:spcPts val="224"/>
              </a:spcBef>
            </a:pP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nome do 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autor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apresentador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deverá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estar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sublinhado,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como 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indicado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acima.</a:t>
            </a:r>
            <a:endParaRPr b="0" lang="pt-BR" sz="437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object 4"/>
          <p:cNvSpPr/>
          <p:nvPr/>
        </p:nvSpPr>
        <p:spPr>
          <a:xfrm>
            <a:off x="2492280" y="25008120"/>
            <a:ext cx="27417600" cy="22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920" bIns="0" anchor="t">
            <a:spAutoFit/>
          </a:bodyPr>
          <a:p>
            <a:pPr marL="24840" algn="just" defTabSz="1801440">
              <a:lnSpc>
                <a:spcPct val="113000"/>
              </a:lnSpc>
              <a:spcBef>
                <a:spcPts val="184"/>
              </a:spcBef>
            </a:pP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 pôster pode conter figuras, fotos, tabelas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e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gráficos. As medidas do pôster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ser impresso são 1,10 </a:t>
            </a:r>
            <a:r>
              <a:rPr b="0" lang="pt-BR" sz="4370" spc="-1182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m de altura por 0,9 m de largura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(o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arquivo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já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está nessas dimensões). A elaboração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e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impressão do </a:t>
            </a:r>
            <a:r>
              <a:rPr b="0" lang="pt-BR" sz="4370" spc="3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pôster são</a:t>
            </a:r>
            <a:r>
              <a:rPr b="0" lang="pt-BR" sz="4370" spc="3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de</a:t>
            </a:r>
            <a:r>
              <a:rPr b="0" lang="pt-BR" sz="4370" spc="3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responsabilidade</a:t>
            </a:r>
            <a:r>
              <a:rPr b="0" lang="pt-BR" sz="4370" spc="3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dos</a:t>
            </a:r>
            <a:r>
              <a:rPr b="0" lang="pt-BR" sz="4370" spc="3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autores.</a:t>
            </a:r>
            <a:endParaRPr b="0" lang="pt-BR" sz="437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object 5"/>
          <p:cNvSpPr/>
          <p:nvPr/>
        </p:nvSpPr>
        <p:spPr>
          <a:xfrm>
            <a:off x="2439360" y="11547000"/>
            <a:ext cx="27408240" cy="15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920" bIns="0" anchor="t">
            <a:spAutoFit/>
          </a:bodyPr>
          <a:p>
            <a:pPr marL="24840" defTabSz="1801440">
              <a:lnSpc>
                <a:spcPct val="113000"/>
              </a:lnSpc>
              <a:spcBef>
                <a:spcPts val="184"/>
              </a:spcBef>
            </a:pPr>
            <a:r>
              <a:rPr b="0" lang="pt-BR" sz="4370" spc="8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Para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6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título,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0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sugere-se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99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fonte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8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Arial</a:t>
            </a:r>
            <a:r>
              <a:rPr b="0" lang="pt-BR" sz="4370" spc="334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0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Rounded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6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MT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99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Bold (ou Arial Black),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0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tamanho72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.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8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Para</a:t>
            </a:r>
            <a:r>
              <a:rPr b="0" lang="pt-BR" sz="4370" spc="334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6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os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99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demais</a:t>
            </a:r>
            <a:r>
              <a:rPr b="0" lang="pt-BR" sz="4370" spc="326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0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elementos </a:t>
            </a:r>
            <a:r>
              <a:rPr b="0" lang="pt-BR" sz="4370" spc="-117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0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sugere-se</a:t>
            </a:r>
            <a:r>
              <a:rPr b="0" lang="pt-BR" sz="4370" spc="224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</a:t>
            </a:r>
            <a:r>
              <a:rPr b="0" lang="pt-BR" sz="4370" spc="235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99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fonte</a:t>
            </a:r>
            <a:r>
              <a:rPr b="0" lang="pt-BR" sz="4370" spc="235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8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Arial</a:t>
            </a:r>
            <a:r>
              <a:rPr b="0" lang="pt-BR" sz="4370" spc="235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99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(corpo)</a:t>
            </a:r>
            <a:r>
              <a:rPr b="0" lang="pt-BR" sz="4370" spc="235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108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tamanho</a:t>
            </a:r>
            <a:r>
              <a:rPr b="0" lang="pt-BR" sz="4370" spc="235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0" lang="pt-BR" sz="4370" spc="79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40.</a:t>
            </a:r>
            <a:endParaRPr b="0" lang="pt-BR" sz="437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object 6"/>
          <p:cNvSpPr/>
          <p:nvPr/>
        </p:nvSpPr>
        <p:spPr>
          <a:xfrm>
            <a:off x="-1483920" y="5226120"/>
            <a:ext cx="35358480" cy="12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920" bIns="0" anchor="t">
            <a:spAutoFit/>
          </a:bodyPr>
          <a:p>
            <a:pPr marL="24840" algn="ctr" defTabSz="1801440">
              <a:lnSpc>
                <a:spcPct val="100000"/>
              </a:lnSpc>
              <a:spcBef>
                <a:spcPts val="184"/>
              </a:spcBef>
            </a:pPr>
            <a:r>
              <a:rPr b="1" lang="pt-BR" sz="7850" spc="-20" strike="noStrike" u="none">
                <a:solidFill>
                  <a:srgbClr val="7d425d"/>
                </a:solidFill>
                <a:effectLst/>
                <a:uFillTx/>
                <a:latin typeface="Arial Black"/>
              </a:rPr>
              <a:t>TÍTUL</a:t>
            </a:r>
            <a:r>
              <a:rPr b="1" lang="pt-BR" sz="7850" spc="-11" strike="noStrike" u="none">
                <a:solidFill>
                  <a:srgbClr val="7d425d"/>
                </a:solidFill>
                <a:effectLst/>
                <a:uFillTx/>
                <a:latin typeface="Arial Black"/>
              </a:rPr>
              <a:t>O</a:t>
            </a:r>
            <a:endParaRPr b="0" lang="pt-BR" sz="78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LibreOffice/25.8.0.4$Linux_X86_64 LibreOffice_project/580$Build-4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2025-08-27T10:26:36Z</dcterms:created>
  <dc:creator>Antônio Carlos de Castro</dc:creator>
  <dc:description/>
  <cp:keywords>DAFqUhIXCvA BAFYCl4Z-BI</cp:keywords>
  <dc:language>pt-BR</dc:language>
  <cp:lastModifiedBy>Antônio Carlos de Castro</cp:lastModifiedBy>
  <dcterms:modified xsi:type="dcterms:W3CDTF">2025-08-27T10:27:34Z</dcterms:modified>
  <cp:revision>2</cp:revision>
  <dc:subject/>
  <dc:title>Banner Final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2023-08-02T21:00:00Z</vt:filetime>
  </property>
  <property fmtid="{D5CDD505-2E9C-101B-9397-08002B2CF9AE}" pid="3" name="Creator">
    <vt:lpwstr>Canva</vt:lpwstr>
  </property>
  <property fmtid="{D5CDD505-2E9C-101B-9397-08002B2CF9AE}" pid="4" name="ICV">
    <vt:lpwstr>A52586DC4FEA4E33959CBEF387937688</vt:lpwstr>
  </property>
  <property fmtid="{D5CDD505-2E9C-101B-9397-08002B2CF9AE}" pid="5" name="KSOProductBuildVer">
    <vt:lpwstr>1046-11.2.0.11537</vt:lpwstr>
  </property>
  <property fmtid="{D5CDD505-2E9C-101B-9397-08002B2CF9AE}" pid="6" name="LastSaved">
    <vt:filetime>2023-08-02T21:00:00Z</vt:filetime>
  </property>
  <property fmtid="{D5CDD505-2E9C-101B-9397-08002B2CF9AE}" pid="7" name="PresentationFormat">
    <vt:lpwstr>Personalizar</vt:lpwstr>
  </property>
  <property fmtid="{D5CDD505-2E9C-101B-9397-08002B2CF9AE}" pid="8" name="Slides">
    <vt:r8>1</vt:r8>
  </property>
</Properties>
</file>