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69" r:id="rId4"/>
    <p:sldId id="257" r:id="rId5"/>
    <p:sldId id="258" r:id="rId6"/>
    <p:sldId id="378" r:id="rId7"/>
    <p:sldId id="373" r:id="rId8"/>
    <p:sldId id="367" r:id="rId9"/>
    <p:sldId id="369" r:id="rId10"/>
    <p:sldId id="370" r:id="rId11"/>
    <p:sldId id="371" r:id="rId12"/>
    <p:sldId id="379" r:id="rId13"/>
    <p:sldId id="259" r:id="rId14"/>
    <p:sldId id="380" r:id="rId15"/>
    <p:sldId id="381" r:id="rId16"/>
    <p:sldId id="382" r:id="rId17"/>
    <p:sldId id="383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8DE83-0B78-4164-B2AD-4889565EBFBC}" v="155" dt="2022-03-07T15:38:26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s Kon" userId="c29cce2ddf0cba69" providerId="LiveId" clId="{04F8DE83-0B78-4164-B2AD-4889565EBFBC}"/>
    <pc:docChg chg="undo custSel addSld delSld modSld sldOrd modMainMaster">
      <pc:chgData name="Rubens Kon" userId="c29cce2ddf0cba69" providerId="LiveId" clId="{04F8DE83-0B78-4164-B2AD-4889565EBFBC}" dt="2022-03-07T15:38:42.975" v="658" actId="2710"/>
      <pc:docMkLst>
        <pc:docMk/>
      </pc:docMkLst>
      <pc:sldChg chg="delSp modSp mod">
        <pc:chgData name="Rubens Kon" userId="c29cce2ddf0cba69" providerId="LiveId" clId="{04F8DE83-0B78-4164-B2AD-4889565EBFBC}" dt="2022-03-07T14:45:06.865" v="420" actId="14100"/>
        <pc:sldMkLst>
          <pc:docMk/>
          <pc:sldMk cId="0" sldId="256"/>
        </pc:sldMkLst>
        <pc:spChg chg="mod">
          <ac:chgData name="Rubens Kon" userId="c29cce2ddf0cba69" providerId="LiveId" clId="{04F8DE83-0B78-4164-B2AD-4889565EBFBC}" dt="2022-03-07T14:45:06.865" v="420" actId="14100"/>
          <ac:spMkLst>
            <pc:docMk/>
            <pc:sldMk cId="0" sldId="256"/>
            <ac:spMk id="5122" creationId="{00000000-0000-0000-0000-000000000000}"/>
          </ac:spMkLst>
        </pc:spChg>
        <pc:spChg chg="del mod">
          <ac:chgData name="Rubens Kon" userId="c29cce2ddf0cba69" providerId="LiveId" clId="{04F8DE83-0B78-4164-B2AD-4889565EBFBC}" dt="2022-03-07T14:34:43.579" v="206" actId="478"/>
          <ac:spMkLst>
            <pc:docMk/>
            <pc:sldMk cId="0" sldId="256"/>
            <ac:spMk id="5123" creationId="{00000000-0000-0000-0000-000000000000}"/>
          </ac:spMkLst>
        </pc:spChg>
      </pc:sldChg>
      <pc:sldChg chg="modSp mod">
        <pc:chgData name="Rubens Kon" userId="c29cce2ddf0cba69" providerId="LiveId" clId="{04F8DE83-0B78-4164-B2AD-4889565EBFBC}" dt="2022-03-07T15:35:59.723" v="636" actId="255"/>
        <pc:sldMkLst>
          <pc:docMk/>
          <pc:sldMk cId="0" sldId="257"/>
        </pc:sldMkLst>
        <pc:spChg chg="mod">
          <ac:chgData name="Rubens Kon" userId="c29cce2ddf0cba69" providerId="LiveId" clId="{04F8DE83-0B78-4164-B2AD-4889565EBFBC}" dt="2022-03-07T15:35:59.723" v="636" actId="255"/>
          <ac:spMkLst>
            <pc:docMk/>
            <pc:sldMk cId="0" sldId="257"/>
            <ac:spMk id="6147" creationId="{00000000-0000-0000-0000-000000000000}"/>
          </ac:spMkLst>
        </pc:spChg>
      </pc:sldChg>
      <pc:sldChg chg="modSp mod">
        <pc:chgData name="Rubens Kon" userId="c29cce2ddf0cba69" providerId="LiveId" clId="{04F8DE83-0B78-4164-B2AD-4889565EBFBC}" dt="2022-03-07T15:35:48.203" v="635" actId="255"/>
        <pc:sldMkLst>
          <pc:docMk/>
          <pc:sldMk cId="0" sldId="258"/>
        </pc:sldMkLst>
        <pc:spChg chg="mod">
          <ac:chgData name="Rubens Kon" userId="c29cce2ddf0cba69" providerId="LiveId" clId="{04F8DE83-0B78-4164-B2AD-4889565EBFBC}" dt="2022-03-07T15:35:48.203" v="635" actId="255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Rubens Kon" userId="c29cce2ddf0cba69" providerId="LiveId" clId="{04F8DE83-0B78-4164-B2AD-4889565EBFBC}" dt="2022-03-07T15:37:12.702" v="649" actId="2710"/>
        <pc:sldMkLst>
          <pc:docMk/>
          <pc:sldMk cId="0" sldId="259"/>
        </pc:sldMkLst>
        <pc:spChg chg="mod">
          <ac:chgData name="Rubens Kon" userId="c29cce2ddf0cba69" providerId="LiveId" clId="{04F8DE83-0B78-4164-B2AD-4889565EBFBC}" dt="2022-03-07T15:37:12.702" v="649" actId="2710"/>
          <ac:spMkLst>
            <pc:docMk/>
            <pc:sldMk cId="0" sldId="259"/>
            <ac:spMk id="3" creationId="{00000000-0000-0000-0000-000000000000}"/>
          </ac:spMkLst>
        </pc:spChg>
      </pc:sldChg>
      <pc:sldChg chg="del">
        <pc:chgData name="Rubens Kon" userId="c29cce2ddf0cba69" providerId="LiveId" clId="{04F8DE83-0B78-4164-B2AD-4889565EBFBC}" dt="2022-03-07T14:40:24.434" v="286" actId="2696"/>
        <pc:sldMkLst>
          <pc:docMk/>
          <pc:sldMk cId="0" sldId="260"/>
        </pc:sldMkLst>
      </pc:sldChg>
      <pc:sldChg chg="del">
        <pc:chgData name="Rubens Kon" userId="c29cce2ddf0cba69" providerId="LiveId" clId="{04F8DE83-0B78-4164-B2AD-4889565EBFBC}" dt="2022-03-07T14:40:27.438" v="287" actId="2696"/>
        <pc:sldMkLst>
          <pc:docMk/>
          <pc:sldMk cId="0" sldId="261"/>
        </pc:sldMkLst>
      </pc:sldChg>
      <pc:sldChg chg="del">
        <pc:chgData name="Rubens Kon" userId="c29cce2ddf0cba69" providerId="LiveId" clId="{04F8DE83-0B78-4164-B2AD-4889565EBFBC}" dt="2022-03-07T14:40:32.012" v="288" actId="2696"/>
        <pc:sldMkLst>
          <pc:docMk/>
          <pc:sldMk cId="0" sldId="262"/>
        </pc:sldMkLst>
      </pc:sldChg>
      <pc:sldChg chg="modSp add del mod">
        <pc:chgData name="Rubens Kon" userId="c29cce2ddf0cba69" providerId="LiveId" clId="{04F8DE83-0B78-4164-B2AD-4889565EBFBC}" dt="2022-03-07T15:38:42.975" v="658" actId="2710"/>
        <pc:sldMkLst>
          <pc:docMk/>
          <pc:sldMk cId="0" sldId="263"/>
        </pc:sldMkLst>
        <pc:spChg chg="mod">
          <ac:chgData name="Rubens Kon" userId="c29cce2ddf0cba69" providerId="LiveId" clId="{04F8DE83-0B78-4164-B2AD-4889565EBFBC}" dt="2022-03-07T15:38:42.975" v="658" actId="2710"/>
          <ac:spMkLst>
            <pc:docMk/>
            <pc:sldMk cId="0" sldId="263"/>
            <ac:spMk id="12291" creationId="{00000000-0000-0000-0000-000000000000}"/>
          </ac:spMkLst>
        </pc:spChg>
      </pc:sldChg>
      <pc:sldChg chg="del">
        <pc:chgData name="Rubens Kon" userId="c29cce2ddf0cba69" providerId="LiveId" clId="{04F8DE83-0B78-4164-B2AD-4889565EBFBC}" dt="2022-03-07T14:43:15.643" v="315" actId="2696"/>
        <pc:sldMkLst>
          <pc:docMk/>
          <pc:sldMk cId="0" sldId="264"/>
        </pc:sldMkLst>
      </pc:sldChg>
      <pc:sldChg chg="del">
        <pc:chgData name="Rubens Kon" userId="c29cce2ddf0cba69" providerId="LiveId" clId="{04F8DE83-0B78-4164-B2AD-4889565EBFBC}" dt="2022-03-07T14:43:20.475" v="316" actId="2696"/>
        <pc:sldMkLst>
          <pc:docMk/>
          <pc:sldMk cId="0" sldId="265"/>
        </pc:sldMkLst>
      </pc:sldChg>
      <pc:sldChg chg="del">
        <pc:chgData name="Rubens Kon" userId="c29cce2ddf0cba69" providerId="LiveId" clId="{04F8DE83-0B78-4164-B2AD-4889565EBFBC}" dt="2022-03-07T14:43:29.607" v="317" actId="2696"/>
        <pc:sldMkLst>
          <pc:docMk/>
          <pc:sldMk cId="0" sldId="266"/>
        </pc:sldMkLst>
      </pc:sldChg>
      <pc:sldChg chg="del">
        <pc:chgData name="Rubens Kon" userId="c29cce2ddf0cba69" providerId="LiveId" clId="{04F8DE83-0B78-4164-B2AD-4889565EBFBC}" dt="2022-03-07T14:38:31.782" v="263" actId="2696"/>
        <pc:sldMkLst>
          <pc:docMk/>
          <pc:sldMk cId="1960093299" sldId="267"/>
        </pc:sldMkLst>
      </pc:sldChg>
      <pc:sldChg chg="add ord setBg">
        <pc:chgData name="Rubens Kon" userId="c29cce2ddf0cba69" providerId="LiveId" clId="{04F8DE83-0B78-4164-B2AD-4889565EBFBC}" dt="2022-03-07T14:36:35.127" v="211"/>
        <pc:sldMkLst>
          <pc:docMk/>
          <pc:sldMk cId="0" sldId="268"/>
        </pc:sldMkLst>
      </pc:sldChg>
      <pc:sldChg chg="addSp delSp modSp mod modClrScheme chgLayout">
        <pc:chgData name="Rubens Kon" userId="c29cce2ddf0cba69" providerId="LiveId" clId="{04F8DE83-0B78-4164-B2AD-4889565EBFBC}" dt="2022-03-07T14:38:00.395" v="262" actId="14100"/>
        <pc:sldMkLst>
          <pc:docMk/>
          <pc:sldMk cId="0" sldId="269"/>
        </pc:sldMkLst>
        <pc:spChg chg="add del mod ord">
          <ac:chgData name="Rubens Kon" userId="c29cce2ddf0cba69" providerId="LiveId" clId="{04F8DE83-0B78-4164-B2AD-4889565EBFBC}" dt="2022-03-07T14:37:32.952" v="213" actId="478"/>
          <ac:spMkLst>
            <pc:docMk/>
            <pc:sldMk cId="0" sldId="269"/>
            <ac:spMk id="2" creationId="{C3EF112B-A53A-48FF-A148-6A1B8D61F4AC}"/>
          </ac:spMkLst>
        </pc:spChg>
        <pc:spChg chg="add del mod ord">
          <ac:chgData name="Rubens Kon" userId="c29cce2ddf0cba69" providerId="LiveId" clId="{04F8DE83-0B78-4164-B2AD-4889565EBFBC}" dt="2022-03-07T14:37:41.428" v="214" actId="478"/>
          <ac:spMkLst>
            <pc:docMk/>
            <pc:sldMk cId="0" sldId="269"/>
            <ac:spMk id="3" creationId="{1D57D36A-663E-46F1-8E78-955441DCB907}"/>
          </ac:spMkLst>
        </pc:spChg>
        <pc:spChg chg="mod">
          <ac:chgData name="Rubens Kon" userId="c29cce2ddf0cba69" providerId="LiveId" clId="{04F8DE83-0B78-4164-B2AD-4889565EBFBC}" dt="2022-03-07T14:38:00.395" v="262" actId="14100"/>
          <ac:spMkLst>
            <pc:docMk/>
            <pc:sldMk cId="0" sldId="269"/>
            <ac:spMk id="21" creationId="{00000000-0000-0000-0000-000000000000}"/>
          </ac:spMkLst>
        </pc:spChg>
        <pc:spChg chg="mod">
          <ac:chgData name="Rubens Kon" userId="c29cce2ddf0cba69" providerId="LiveId" clId="{04F8DE83-0B78-4164-B2AD-4889565EBFBC}" dt="2022-03-07T14:37:48.918" v="247" actId="1036"/>
          <ac:spMkLst>
            <pc:docMk/>
            <pc:sldMk cId="0" sldId="269"/>
            <ac:spMk id="24" creationId="{00000000-0000-0000-0000-000000000000}"/>
          </ac:spMkLst>
        </pc:spChg>
        <pc:spChg chg="mod">
          <ac:chgData name="Rubens Kon" userId="c29cce2ddf0cba69" providerId="LiveId" clId="{04F8DE83-0B78-4164-B2AD-4889565EBFBC}" dt="2022-03-07T14:37:55.019" v="261" actId="1038"/>
          <ac:spMkLst>
            <pc:docMk/>
            <pc:sldMk cId="0" sldId="269"/>
            <ac:spMk id="25" creationId="{00000000-0000-0000-0000-000000000000}"/>
          </ac:spMkLst>
        </pc:spChg>
      </pc:sldChg>
      <pc:sldChg chg="modSp add del mod ord">
        <pc:chgData name="Rubens Kon" userId="c29cce2ddf0cba69" providerId="LiveId" clId="{04F8DE83-0B78-4164-B2AD-4889565EBFBC}" dt="2022-03-07T14:58:40.857" v="503" actId="2696"/>
        <pc:sldMkLst>
          <pc:docMk/>
          <pc:sldMk cId="3565508255" sldId="270"/>
        </pc:sldMkLst>
        <pc:spChg chg="mod">
          <ac:chgData name="Rubens Kon" userId="c29cce2ddf0cba69" providerId="LiveId" clId="{04F8DE83-0B78-4164-B2AD-4889565EBFBC}" dt="2022-03-07T14:46:06.514" v="422" actId="6549"/>
          <ac:spMkLst>
            <pc:docMk/>
            <pc:sldMk cId="3565508255" sldId="270"/>
            <ac:spMk id="12291" creationId="{00000000-0000-0000-0000-000000000000}"/>
          </ac:spMkLst>
        </pc:spChg>
      </pc:sldChg>
      <pc:sldChg chg="delDesignElem">
        <pc:chgData name="Rubens Kon" userId="c29cce2ddf0cba69" providerId="LiveId" clId="{04F8DE83-0B78-4164-B2AD-4889565EBFBC}" dt="2022-03-07T14:50:44.810" v="484"/>
        <pc:sldMkLst>
          <pc:docMk/>
          <pc:sldMk cId="329123599" sldId="367"/>
        </pc:sldMkLst>
      </pc:sldChg>
      <pc:sldChg chg="delDesignElem">
        <pc:chgData name="Rubens Kon" userId="c29cce2ddf0cba69" providerId="LiveId" clId="{04F8DE83-0B78-4164-B2AD-4889565EBFBC}" dt="2022-03-07T14:51:09.330" v="485"/>
        <pc:sldMkLst>
          <pc:docMk/>
          <pc:sldMk cId="650770870" sldId="369"/>
        </pc:sldMkLst>
      </pc:sldChg>
      <pc:sldChg chg="delDesignElem">
        <pc:chgData name="Rubens Kon" userId="c29cce2ddf0cba69" providerId="LiveId" clId="{04F8DE83-0B78-4164-B2AD-4889565EBFBC}" dt="2022-03-07T14:51:22.206" v="486"/>
        <pc:sldMkLst>
          <pc:docMk/>
          <pc:sldMk cId="610375900" sldId="370"/>
        </pc:sldMkLst>
      </pc:sldChg>
      <pc:sldChg chg="delDesignElem">
        <pc:chgData name="Rubens Kon" userId="c29cce2ddf0cba69" providerId="LiveId" clId="{04F8DE83-0B78-4164-B2AD-4889565EBFBC}" dt="2022-03-07T14:51:33.693" v="487"/>
        <pc:sldMkLst>
          <pc:docMk/>
          <pc:sldMk cId="2845225789" sldId="371"/>
        </pc:sldMkLst>
      </pc:sldChg>
      <pc:sldChg chg="modSp mod">
        <pc:chgData name="Rubens Kon" userId="c29cce2ddf0cba69" providerId="LiveId" clId="{04F8DE83-0B78-4164-B2AD-4889565EBFBC}" dt="2022-03-07T15:36:45.837" v="646" actId="14100"/>
        <pc:sldMkLst>
          <pc:docMk/>
          <pc:sldMk cId="415346677" sldId="373"/>
        </pc:sldMkLst>
        <pc:spChg chg="mod">
          <ac:chgData name="Rubens Kon" userId="c29cce2ddf0cba69" providerId="LiveId" clId="{04F8DE83-0B78-4164-B2AD-4889565EBFBC}" dt="2022-03-07T15:36:45.837" v="646" actId="14100"/>
          <ac:spMkLst>
            <pc:docMk/>
            <pc:sldMk cId="415346677" sldId="373"/>
            <ac:spMk id="3" creationId="{6BC0A663-57C7-4E77-9D9D-8525FB524F7D}"/>
          </ac:spMkLst>
        </pc:spChg>
      </pc:sldChg>
      <pc:sldChg chg="modSp mod">
        <pc:chgData name="Rubens Kon" userId="c29cce2ddf0cba69" providerId="LiveId" clId="{04F8DE83-0B78-4164-B2AD-4889565EBFBC}" dt="2022-03-07T15:36:29.650" v="644" actId="14100"/>
        <pc:sldMkLst>
          <pc:docMk/>
          <pc:sldMk cId="664836915" sldId="378"/>
        </pc:sldMkLst>
        <pc:spChg chg="mod">
          <ac:chgData name="Rubens Kon" userId="c29cce2ddf0cba69" providerId="LiveId" clId="{04F8DE83-0B78-4164-B2AD-4889565EBFBC}" dt="2022-03-07T15:36:29.650" v="644" actId="14100"/>
          <ac:spMkLst>
            <pc:docMk/>
            <pc:sldMk cId="664836915" sldId="378"/>
            <ac:spMk id="3" creationId="{AEC7E14C-B408-403E-AC2B-43674E833ECD}"/>
          </ac:spMkLst>
        </pc:spChg>
      </pc:sldChg>
      <pc:sldChg chg="addSp delSp modSp add mod">
        <pc:chgData name="Rubens Kon" userId="c29cce2ddf0cba69" providerId="LiveId" clId="{04F8DE83-0B78-4164-B2AD-4889565EBFBC}" dt="2022-03-07T14:56:18.395" v="502" actId="1076"/>
        <pc:sldMkLst>
          <pc:docMk/>
          <pc:sldMk cId="4267726974" sldId="379"/>
        </pc:sldMkLst>
        <pc:spChg chg="add del mod">
          <ac:chgData name="Rubens Kon" userId="c29cce2ddf0cba69" providerId="LiveId" clId="{04F8DE83-0B78-4164-B2AD-4889565EBFBC}" dt="2022-03-07T14:56:14.992" v="501" actId="478"/>
          <ac:spMkLst>
            <pc:docMk/>
            <pc:sldMk cId="4267726974" sldId="379"/>
            <ac:spMk id="3" creationId="{0A0D6274-81C2-4132-BE30-26D8C9DEF01D}"/>
          </ac:spMkLst>
        </pc:spChg>
        <pc:spChg chg="mod">
          <ac:chgData name="Rubens Kon" userId="c29cce2ddf0cba69" providerId="LiveId" clId="{04F8DE83-0B78-4164-B2AD-4889565EBFBC}" dt="2022-03-07T14:56:18.395" v="502" actId="1076"/>
          <ac:spMkLst>
            <pc:docMk/>
            <pc:sldMk cId="4267726974" sldId="379"/>
            <ac:spMk id="7" creationId="{ACA6C958-3AF2-41C1-BD34-4004BC7991CD}"/>
          </ac:spMkLst>
        </pc:spChg>
        <pc:graphicFrameChg chg="del">
          <ac:chgData name="Rubens Kon" userId="c29cce2ddf0cba69" providerId="LiveId" clId="{04F8DE83-0B78-4164-B2AD-4889565EBFBC}" dt="2022-03-07T14:56:08.050" v="499" actId="478"/>
          <ac:graphicFrameMkLst>
            <pc:docMk/>
            <pc:sldMk cId="4267726974" sldId="379"/>
            <ac:graphicFrameMk id="6" creationId="{32B26E25-EBBB-49F4-83F4-143196B2EDC1}"/>
          </ac:graphicFrameMkLst>
        </pc:graphicFrameChg>
        <pc:graphicFrameChg chg="del">
          <ac:chgData name="Rubens Kon" userId="c29cce2ddf0cba69" providerId="LiveId" clId="{04F8DE83-0B78-4164-B2AD-4889565EBFBC}" dt="2022-03-07T14:56:12.474" v="500" actId="478"/>
          <ac:graphicFrameMkLst>
            <pc:docMk/>
            <pc:sldMk cId="4267726974" sldId="379"/>
            <ac:graphicFrameMk id="38" creationId="{F4EC9555-8B72-4B48-BD1E-3EF06E357EF7}"/>
          </ac:graphicFrameMkLst>
        </pc:graphicFrameChg>
      </pc:sldChg>
      <pc:sldChg chg="modSp add mod">
        <pc:chgData name="Rubens Kon" userId="c29cce2ddf0cba69" providerId="LiveId" clId="{04F8DE83-0B78-4164-B2AD-4889565EBFBC}" dt="2022-03-07T15:37:30.188" v="651" actId="2710"/>
        <pc:sldMkLst>
          <pc:docMk/>
          <pc:sldMk cId="1528070285" sldId="380"/>
        </pc:sldMkLst>
        <pc:spChg chg="mod">
          <ac:chgData name="Rubens Kon" userId="c29cce2ddf0cba69" providerId="LiveId" clId="{04F8DE83-0B78-4164-B2AD-4889565EBFBC}" dt="2022-03-07T14:59:35.599" v="532" actId="20577"/>
          <ac:spMkLst>
            <pc:docMk/>
            <pc:sldMk cId="1528070285" sldId="380"/>
            <ac:spMk id="2" creationId="{00000000-0000-0000-0000-000000000000}"/>
          </ac:spMkLst>
        </pc:spChg>
        <pc:spChg chg="mod">
          <ac:chgData name="Rubens Kon" userId="c29cce2ddf0cba69" providerId="LiveId" clId="{04F8DE83-0B78-4164-B2AD-4889565EBFBC}" dt="2022-03-07T15:37:30.188" v="651" actId="2710"/>
          <ac:spMkLst>
            <pc:docMk/>
            <pc:sldMk cId="1528070285" sldId="380"/>
            <ac:spMk id="3" creationId="{00000000-0000-0000-0000-000000000000}"/>
          </ac:spMkLst>
        </pc:spChg>
      </pc:sldChg>
      <pc:sldChg chg="modSp add mod">
        <pc:chgData name="Rubens Kon" userId="c29cce2ddf0cba69" providerId="LiveId" clId="{04F8DE83-0B78-4164-B2AD-4889565EBFBC}" dt="2022-03-07T15:37:49.381" v="653" actId="255"/>
        <pc:sldMkLst>
          <pc:docMk/>
          <pc:sldMk cId="625602031" sldId="381"/>
        </pc:sldMkLst>
        <pc:spChg chg="mod">
          <ac:chgData name="Rubens Kon" userId="c29cce2ddf0cba69" providerId="LiveId" clId="{04F8DE83-0B78-4164-B2AD-4889565EBFBC}" dt="2022-03-07T15:37:49.381" v="653" actId="255"/>
          <ac:spMkLst>
            <pc:docMk/>
            <pc:sldMk cId="625602031" sldId="381"/>
            <ac:spMk id="3" creationId="{00000000-0000-0000-0000-000000000000}"/>
          </ac:spMkLst>
        </pc:spChg>
      </pc:sldChg>
      <pc:sldChg chg="modSp add mod">
        <pc:chgData name="Rubens Kon" userId="c29cce2ddf0cba69" providerId="LiveId" clId="{04F8DE83-0B78-4164-B2AD-4889565EBFBC}" dt="2022-03-07T15:38:14.209" v="655" actId="2710"/>
        <pc:sldMkLst>
          <pc:docMk/>
          <pc:sldMk cId="2395935595" sldId="382"/>
        </pc:sldMkLst>
        <pc:spChg chg="mod">
          <ac:chgData name="Rubens Kon" userId="c29cce2ddf0cba69" providerId="LiveId" clId="{04F8DE83-0B78-4164-B2AD-4889565EBFBC}" dt="2022-03-07T15:38:14.209" v="655" actId="2710"/>
          <ac:spMkLst>
            <pc:docMk/>
            <pc:sldMk cId="2395935595" sldId="382"/>
            <ac:spMk id="3" creationId="{00000000-0000-0000-0000-000000000000}"/>
          </ac:spMkLst>
        </pc:spChg>
      </pc:sldChg>
      <pc:sldChg chg="modSp add mod">
        <pc:chgData name="Rubens Kon" userId="c29cce2ddf0cba69" providerId="LiveId" clId="{04F8DE83-0B78-4164-B2AD-4889565EBFBC}" dt="2022-03-07T15:38:26.564" v="656" actId="2710"/>
        <pc:sldMkLst>
          <pc:docMk/>
          <pc:sldMk cId="1882147946" sldId="383"/>
        </pc:sldMkLst>
        <pc:spChg chg="mod">
          <ac:chgData name="Rubens Kon" userId="c29cce2ddf0cba69" providerId="LiveId" clId="{04F8DE83-0B78-4164-B2AD-4889565EBFBC}" dt="2022-03-07T15:38:26.564" v="656" actId="2710"/>
          <ac:spMkLst>
            <pc:docMk/>
            <pc:sldMk cId="1882147946" sldId="383"/>
            <ac:spMk id="3" creationId="{00000000-0000-0000-0000-000000000000}"/>
          </ac:spMkLst>
        </pc:spChg>
      </pc:sldChg>
      <pc:sldMasterChg chg="delSp modSp mod">
        <pc:chgData name="Rubens Kon" userId="c29cce2ddf0cba69" providerId="LiveId" clId="{04F8DE83-0B78-4164-B2AD-4889565EBFBC}" dt="2022-03-07T14:33:32.312" v="195" actId="478"/>
        <pc:sldMasterMkLst>
          <pc:docMk/>
          <pc:sldMasterMk cId="0" sldId="2147483660"/>
        </pc:sldMasterMkLst>
        <pc:spChg chg="del">
          <ac:chgData name="Rubens Kon" userId="c29cce2ddf0cba69" providerId="LiveId" clId="{04F8DE83-0B78-4164-B2AD-4889565EBFBC}" dt="2022-03-07T14:33:30.354" v="194" actId="478"/>
          <ac:spMkLst>
            <pc:docMk/>
            <pc:sldMasterMk cId="0" sldId="2147483660"/>
            <ac:spMk id="4" creationId="{00000000-0000-0000-0000-000000000000}"/>
          </ac:spMkLst>
        </pc:spChg>
        <pc:spChg chg="del">
          <ac:chgData name="Rubens Kon" userId="c29cce2ddf0cba69" providerId="LiveId" clId="{04F8DE83-0B78-4164-B2AD-4889565EBFBC}" dt="2022-03-07T14:33:28.787" v="193" actId="478"/>
          <ac:spMkLst>
            <pc:docMk/>
            <pc:sldMasterMk cId="0" sldId="2147483660"/>
            <ac:spMk id="5" creationId="{00000000-0000-0000-0000-000000000000}"/>
          </ac:spMkLst>
        </pc:spChg>
        <pc:spChg chg="mod">
          <ac:chgData name="Rubens Kon" userId="c29cce2ddf0cba69" providerId="LiveId" clId="{04F8DE83-0B78-4164-B2AD-4889565EBFBC}" dt="2022-03-07T14:32:26.202" v="71" actId="12789"/>
          <ac:spMkLst>
            <pc:docMk/>
            <pc:sldMasterMk cId="0" sldId="2147483660"/>
            <ac:spMk id="11" creationId="{00000000-0000-0000-0000-000000000000}"/>
          </ac:spMkLst>
        </pc:spChg>
        <pc:spChg chg="del mod">
          <ac:chgData name="Rubens Kon" userId="c29cce2ddf0cba69" providerId="LiveId" clId="{04F8DE83-0B78-4164-B2AD-4889565EBFBC}" dt="2022-03-07T14:33:32.312" v="195" actId="478"/>
          <ac:spMkLst>
            <pc:docMk/>
            <pc:sldMasterMk cId="0" sldId="2147483660"/>
            <ac:spMk id="12" creationId="{00000000-0000-0000-0000-000000000000}"/>
          </ac:spMkLst>
        </pc:spChg>
        <pc:picChg chg="mod">
          <ac:chgData name="Rubens Kon" userId="c29cce2ddf0cba69" providerId="LiveId" clId="{04F8DE83-0B78-4164-B2AD-4889565EBFBC}" dt="2022-03-07T14:33:15.052" v="192" actId="1035"/>
          <ac:picMkLst>
            <pc:docMk/>
            <pc:sldMasterMk cId="0" sldId="2147483660"/>
            <ac:picMk id="1032" creationId="{00000000-0000-0000-0000-000000000000}"/>
          </ac:picMkLst>
        </pc:picChg>
        <pc:picChg chg="mod">
          <ac:chgData name="Rubens Kon" userId="c29cce2ddf0cba69" providerId="LiveId" clId="{04F8DE83-0B78-4164-B2AD-4889565EBFBC}" dt="2022-03-07T14:33:02.297" v="149" actId="1038"/>
          <ac:picMkLst>
            <pc:docMk/>
            <pc:sldMasterMk cId="0" sldId="2147483660"/>
            <ac:picMk id="1033" creationId="{00000000-0000-0000-0000-000000000000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E47AB-8108-4CEF-932A-35D7F1331AD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552EFDC-156E-4EF0-98E2-B72C22D77A41}">
      <dgm:prSet/>
      <dgm:spPr/>
      <dgm:t>
        <a:bodyPr/>
        <a:lstStyle/>
        <a:p>
          <a:pPr>
            <a:defRPr cap="all"/>
          </a:pPr>
          <a:r>
            <a:rPr lang="pt-BR"/>
            <a:t>Instrumento de registro</a:t>
          </a:r>
          <a:endParaRPr lang="en-US"/>
        </a:p>
      </dgm:t>
    </dgm:pt>
    <dgm:pt modelId="{7E0599A3-A0C6-49F4-90C0-031FAF5D4446}" type="parTrans" cxnId="{E79D8A04-9E77-49DC-BB72-542EFE4DA7A7}">
      <dgm:prSet/>
      <dgm:spPr/>
      <dgm:t>
        <a:bodyPr/>
        <a:lstStyle/>
        <a:p>
          <a:endParaRPr lang="en-US"/>
        </a:p>
      </dgm:t>
    </dgm:pt>
    <dgm:pt modelId="{A8AE89FD-2BF3-4C95-8A0B-0FF19C6A4E6A}" type="sibTrans" cxnId="{E79D8A04-9E77-49DC-BB72-542EFE4DA7A7}">
      <dgm:prSet/>
      <dgm:spPr/>
      <dgm:t>
        <a:bodyPr/>
        <a:lstStyle/>
        <a:p>
          <a:endParaRPr lang="en-US"/>
        </a:p>
      </dgm:t>
    </dgm:pt>
    <dgm:pt modelId="{A56DE775-ED76-4738-8163-FBAB71B58770}">
      <dgm:prSet/>
      <dgm:spPr/>
      <dgm:t>
        <a:bodyPr/>
        <a:lstStyle/>
        <a:p>
          <a:pPr>
            <a:defRPr cap="all"/>
          </a:pPr>
          <a:r>
            <a:rPr lang="pt-BR"/>
            <a:t>Mecanismo de digitação</a:t>
          </a:r>
          <a:endParaRPr lang="en-US"/>
        </a:p>
      </dgm:t>
    </dgm:pt>
    <dgm:pt modelId="{328C3FA7-E094-45F4-8D7C-B7EFABA235DF}" type="parTrans" cxnId="{05F0D4D2-FFA7-4D85-BFDE-D194FC4AF89A}">
      <dgm:prSet/>
      <dgm:spPr/>
      <dgm:t>
        <a:bodyPr/>
        <a:lstStyle/>
        <a:p>
          <a:endParaRPr lang="en-US"/>
        </a:p>
      </dgm:t>
    </dgm:pt>
    <dgm:pt modelId="{B8CBA1F6-EFF2-4C5B-AF7C-BEA7E59C9AC3}" type="sibTrans" cxnId="{05F0D4D2-FFA7-4D85-BFDE-D194FC4AF89A}">
      <dgm:prSet/>
      <dgm:spPr/>
      <dgm:t>
        <a:bodyPr/>
        <a:lstStyle/>
        <a:p>
          <a:endParaRPr lang="en-US"/>
        </a:p>
      </dgm:t>
    </dgm:pt>
    <dgm:pt modelId="{22ADC9E9-401D-4C8C-BD7A-519D5749EEA4}">
      <dgm:prSet/>
      <dgm:spPr/>
      <dgm:t>
        <a:bodyPr/>
        <a:lstStyle/>
        <a:p>
          <a:pPr>
            <a:defRPr cap="all"/>
          </a:pPr>
          <a:r>
            <a:rPr lang="pt-BR"/>
            <a:t>Sistema utilizado</a:t>
          </a:r>
          <a:endParaRPr lang="en-US"/>
        </a:p>
      </dgm:t>
    </dgm:pt>
    <dgm:pt modelId="{373B3A35-89CB-44E2-8350-7E314EBB382A}" type="parTrans" cxnId="{A5B48F1E-B932-4A8B-B82C-95679C87F0CA}">
      <dgm:prSet/>
      <dgm:spPr/>
      <dgm:t>
        <a:bodyPr/>
        <a:lstStyle/>
        <a:p>
          <a:endParaRPr lang="en-US"/>
        </a:p>
      </dgm:t>
    </dgm:pt>
    <dgm:pt modelId="{3FE8E830-257B-48C4-83FA-1EEBF3A58D9D}" type="sibTrans" cxnId="{A5B48F1E-B932-4A8B-B82C-95679C87F0CA}">
      <dgm:prSet/>
      <dgm:spPr/>
      <dgm:t>
        <a:bodyPr/>
        <a:lstStyle/>
        <a:p>
          <a:endParaRPr lang="en-US"/>
        </a:p>
      </dgm:t>
    </dgm:pt>
    <dgm:pt modelId="{C88E046F-8076-41AC-A667-82AB69F5CA63}" type="pres">
      <dgm:prSet presAssocID="{CCCE47AB-8108-4CEF-932A-35D7F1331A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1BADCD-A249-411E-AAFE-54FE57B82B0A}" type="pres">
      <dgm:prSet presAssocID="{2552EFDC-156E-4EF0-98E2-B72C22D77A41}" presName="compNode" presStyleCnt="0"/>
      <dgm:spPr/>
    </dgm:pt>
    <dgm:pt modelId="{F4ECDFDF-F461-4D27-B8CE-38114F354817}" type="pres">
      <dgm:prSet presAssocID="{2552EFDC-156E-4EF0-98E2-B72C22D77A4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50EB7FA-190A-486B-ADCA-D5E544A019DE}" type="pres">
      <dgm:prSet presAssocID="{2552EFDC-156E-4EF0-98E2-B72C22D77A4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C4B31353-923A-4A12-8356-A240B4491B02}" type="pres">
      <dgm:prSet presAssocID="{2552EFDC-156E-4EF0-98E2-B72C22D77A41}" presName="spaceRect" presStyleCnt="0"/>
      <dgm:spPr/>
    </dgm:pt>
    <dgm:pt modelId="{BABE6305-AAF0-4F92-BE8F-E36FB06C81C4}" type="pres">
      <dgm:prSet presAssocID="{2552EFDC-156E-4EF0-98E2-B72C22D77A41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B1C83CC-2C61-4A6F-B167-A322F41BB83C}" type="pres">
      <dgm:prSet presAssocID="{A8AE89FD-2BF3-4C95-8A0B-0FF19C6A4E6A}" presName="sibTrans" presStyleCnt="0"/>
      <dgm:spPr/>
    </dgm:pt>
    <dgm:pt modelId="{1DAAEE28-7DD3-402E-B386-BD96A3493332}" type="pres">
      <dgm:prSet presAssocID="{A56DE775-ED76-4738-8163-FBAB71B58770}" presName="compNode" presStyleCnt="0"/>
      <dgm:spPr/>
    </dgm:pt>
    <dgm:pt modelId="{F0EFC3AA-54DB-43AB-81F2-488E90370181}" type="pres">
      <dgm:prSet presAssocID="{A56DE775-ED76-4738-8163-FBAB71B5877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4A5FFB8-5558-4179-8947-5A387BB3D0B7}" type="pres">
      <dgm:prSet presAssocID="{A56DE775-ED76-4738-8163-FBAB71B5877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omputador"/>
        </a:ext>
      </dgm:extLst>
    </dgm:pt>
    <dgm:pt modelId="{7BC26DE5-D0E5-4D8A-9482-0B90100D6EDF}" type="pres">
      <dgm:prSet presAssocID="{A56DE775-ED76-4738-8163-FBAB71B58770}" presName="spaceRect" presStyleCnt="0"/>
      <dgm:spPr/>
    </dgm:pt>
    <dgm:pt modelId="{631059D2-8774-4EA9-8066-1340E603487B}" type="pres">
      <dgm:prSet presAssocID="{A56DE775-ED76-4738-8163-FBAB71B5877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57C81964-ECCC-4E6D-9D96-6F6B07E0EEE6}" type="pres">
      <dgm:prSet presAssocID="{B8CBA1F6-EFF2-4C5B-AF7C-BEA7E59C9AC3}" presName="sibTrans" presStyleCnt="0"/>
      <dgm:spPr/>
    </dgm:pt>
    <dgm:pt modelId="{9372AB3F-35E0-441F-AD7A-E463FBB18CFA}" type="pres">
      <dgm:prSet presAssocID="{22ADC9E9-401D-4C8C-BD7A-519D5749EEA4}" presName="compNode" presStyleCnt="0"/>
      <dgm:spPr/>
    </dgm:pt>
    <dgm:pt modelId="{CD7DE435-DFEF-4E8E-929D-7403E8F02D80}" type="pres">
      <dgm:prSet presAssocID="{22ADC9E9-401D-4C8C-BD7A-519D5749EEA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68C5929-DCCC-4C7C-B665-F910EEAD9BED}" type="pres">
      <dgm:prSet presAssocID="{22ADC9E9-401D-4C8C-BD7A-519D5749EEA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72A2223-74E5-4BF3-9CBF-C6420530F241}" type="pres">
      <dgm:prSet presAssocID="{22ADC9E9-401D-4C8C-BD7A-519D5749EEA4}" presName="spaceRect" presStyleCnt="0"/>
      <dgm:spPr/>
    </dgm:pt>
    <dgm:pt modelId="{2A462942-E115-4A60-B9D3-08B9D0988259}" type="pres">
      <dgm:prSet presAssocID="{22ADC9E9-401D-4C8C-BD7A-519D5749EEA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791AD9-54BA-46DB-B620-187C9654BCFA}" type="presOf" srcId="{22ADC9E9-401D-4C8C-BD7A-519D5749EEA4}" destId="{2A462942-E115-4A60-B9D3-08B9D0988259}" srcOrd="0" destOrd="0" presId="urn:microsoft.com/office/officeart/2018/5/layout/IconLeafLabelList"/>
    <dgm:cxn modelId="{E79D8A04-9E77-49DC-BB72-542EFE4DA7A7}" srcId="{CCCE47AB-8108-4CEF-932A-35D7F1331AD2}" destId="{2552EFDC-156E-4EF0-98E2-B72C22D77A41}" srcOrd="0" destOrd="0" parTransId="{7E0599A3-A0C6-49F4-90C0-031FAF5D4446}" sibTransId="{A8AE89FD-2BF3-4C95-8A0B-0FF19C6A4E6A}"/>
    <dgm:cxn modelId="{26F0A4EB-83EA-4DDE-9E3B-7F5773E47F2D}" type="presOf" srcId="{2552EFDC-156E-4EF0-98E2-B72C22D77A41}" destId="{BABE6305-AAF0-4F92-BE8F-E36FB06C81C4}" srcOrd="0" destOrd="0" presId="urn:microsoft.com/office/officeart/2018/5/layout/IconLeafLabelList"/>
    <dgm:cxn modelId="{7CA00093-1EC6-4EE2-BC10-E00F4BE69EBA}" type="presOf" srcId="{CCCE47AB-8108-4CEF-932A-35D7F1331AD2}" destId="{C88E046F-8076-41AC-A667-82AB69F5CA63}" srcOrd="0" destOrd="0" presId="urn:microsoft.com/office/officeart/2018/5/layout/IconLeafLabelList"/>
    <dgm:cxn modelId="{A5B48F1E-B932-4A8B-B82C-95679C87F0CA}" srcId="{CCCE47AB-8108-4CEF-932A-35D7F1331AD2}" destId="{22ADC9E9-401D-4C8C-BD7A-519D5749EEA4}" srcOrd="2" destOrd="0" parTransId="{373B3A35-89CB-44E2-8350-7E314EBB382A}" sibTransId="{3FE8E830-257B-48C4-83FA-1EEBF3A58D9D}"/>
    <dgm:cxn modelId="{29A3D59B-F8E3-4A77-B218-C9CB9722EEF0}" type="presOf" srcId="{A56DE775-ED76-4738-8163-FBAB71B58770}" destId="{631059D2-8774-4EA9-8066-1340E603487B}" srcOrd="0" destOrd="0" presId="urn:microsoft.com/office/officeart/2018/5/layout/IconLeafLabelList"/>
    <dgm:cxn modelId="{05F0D4D2-FFA7-4D85-BFDE-D194FC4AF89A}" srcId="{CCCE47AB-8108-4CEF-932A-35D7F1331AD2}" destId="{A56DE775-ED76-4738-8163-FBAB71B58770}" srcOrd="1" destOrd="0" parTransId="{328C3FA7-E094-45F4-8D7C-B7EFABA235DF}" sibTransId="{B8CBA1F6-EFF2-4C5B-AF7C-BEA7E59C9AC3}"/>
    <dgm:cxn modelId="{C8AC341E-1253-4454-A400-452F4F22F326}" type="presParOf" srcId="{C88E046F-8076-41AC-A667-82AB69F5CA63}" destId="{701BADCD-A249-411E-AAFE-54FE57B82B0A}" srcOrd="0" destOrd="0" presId="urn:microsoft.com/office/officeart/2018/5/layout/IconLeafLabelList"/>
    <dgm:cxn modelId="{D04FA393-E5B2-4EB2-88C3-E62A1CA1B84D}" type="presParOf" srcId="{701BADCD-A249-411E-AAFE-54FE57B82B0A}" destId="{F4ECDFDF-F461-4D27-B8CE-38114F354817}" srcOrd="0" destOrd="0" presId="urn:microsoft.com/office/officeart/2018/5/layout/IconLeafLabelList"/>
    <dgm:cxn modelId="{D69E8B23-F449-4780-BDED-37684A6F113D}" type="presParOf" srcId="{701BADCD-A249-411E-AAFE-54FE57B82B0A}" destId="{650EB7FA-190A-486B-ADCA-D5E544A019DE}" srcOrd="1" destOrd="0" presId="urn:microsoft.com/office/officeart/2018/5/layout/IconLeafLabelList"/>
    <dgm:cxn modelId="{5DF9D676-5F1B-4D22-B532-6AE37BBDB217}" type="presParOf" srcId="{701BADCD-A249-411E-AAFE-54FE57B82B0A}" destId="{C4B31353-923A-4A12-8356-A240B4491B02}" srcOrd="2" destOrd="0" presId="urn:microsoft.com/office/officeart/2018/5/layout/IconLeafLabelList"/>
    <dgm:cxn modelId="{C26AD8A8-88BE-44FE-A5BD-ADF04EB454FD}" type="presParOf" srcId="{701BADCD-A249-411E-AAFE-54FE57B82B0A}" destId="{BABE6305-AAF0-4F92-BE8F-E36FB06C81C4}" srcOrd="3" destOrd="0" presId="urn:microsoft.com/office/officeart/2018/5/layout/IconLeafLabelList"/>
    <dgm:cxn modelId="{86A6ED2A-51B4-4642-AB66-A3D7CDB2BBE7}" type="presParOf" srcId="{C88E046F-8076-41AC-A667-82AB69F5CA63}" destId="{9B1C83CC-2C61-4A6F-B167-A322F41BB83C}" srcOrd="1" destOrd="0" presId="urn:microsoft.com/office/officeart/2018/5/layout/IconLeafLabelList"/>
    <dgm:cxn modelId="{32B6F6FD-6660-4EC9-80FB-03B6D3C63D47}" type="presParOf" srcId="{C88E046F-8076-41AC-A667-82AB69F5CA63}" destId="{1DAAEE28-7DD3-402E-B386-BD96A3493332}" srcOrd="2" destOrd="0" presId="urn:microsoft.com/office/officeart/2018/5/layout/IconLeafLabelList"/>
    <dgm:cxn modelId="{8D951D9C-BA56-43AB-8F25-C83EFBAC3D75}" type="presParOf" srcId="{1DAAEE28-7DD3-402E-B386-BD96A3493332}" destId="{F0EFC3AA-54DB-43AB-81F2-488E90370181}" srcOrd="0" destOrd="0" presId="urn:microsoft.com/office/officeart/2018/5/layout/IconLeafLabelList"/>
    <dgm:cxn modelId="{C7DFD1CE-6EA4-458C-9193-33BBAFED4A3A}" type="presParOf" srcId="{1DAAEE28-7DD3-402E-B386-BD96A3493332}" destId="{94A5FFB8-5558-4179-8947-5A387BB3D0B7}" srcOrd="1" destOrd="0" presId="urn:microsoft.com/office/officeart/2018/5/layout/IconLeafLabelList"/>
    <dgm:cxn modelId="{1D8BE570-8801-43A7-A1EE-66C8FE352C6E}" type="presParOf" srcId="{1DAAEE28-7DD3-402E-B386-BD96A3493332}" destId="{7BC26DE5-D0E5-4D8A-9482-0B90100D6EDF}" srcOrd="2" destOrd="0" presId="urn:microsoft.com/office/officeart/2018/5/layout/IconLeafLabelList"/>
    <dgm:cxn modelId="{AEFC296B-67ED-409C-B798-48614DD62E99}" type="presParOf" srcId="{1DAAEE28-7DD3-402E-B386-BD96A3493332}" destId="{631059D2-8774-4EA9-8066-1340E603487B}" srcOrd="3" destOrd="0" presId="urn:microsoft.com/office/officeart/2018/5/layout/IconLeafLabelList"/>
    <dgm:cxn modelId="{6C704183-6C84-4CA0-B495-BB4B16A94493}" type="presParOf" srcId="{C88E046F-8076-41AC-A667-82AB69F5CA63}" destId="{57C81964-ECCC-4E6D-9D96-6F6B07E0EEE6}" srcOrd="3" destOrd="0" presId="urn:microsoft.com/office/officeart/2018/5/layout/IconLeafLabelList"/>
    <dgm:cxn modelId="{2A6F4BF8-4B99-4FBE-A001-8643C63B5816}" type="presParOf" srcId="{C88E046F-8076-41AC-A667-82AB69F5CA63}" destId="{9372AB3F-35E0-441F-AD7A-E463FBB18CFA}" srcOrd="4" destOrd="0" presId="urn:microsoft.com/office/officeart/2018/5/layout/IconLeafLabelList"/>
    <dgm:cxn modelId="{57A624FE-6C5E-453A-A6F4-8DBC262492BA}" type="presParOf" srcId="{9372AB3F-35E0-441F-AD7A-E463FBB18CFA}" destId="{CD7DE435-DFEF-4E8E-929D-7403E8F02D80}" srcOrd="0" destOrd="0" presId="urn:microsoft.com/office/officeart/2018/5/layout/IconLeafLabelList"/>
    <dgm:cxn modelId="{2DF57C7E-2336-48BA-A3E4-7E177DB53AC5}" type="presParOf" srcId="{9372AB3F-35E0-441F-AD7A-E463FBB18CFA}" destId="{668C5929-DCCC-4C7C-B665-F910EEAD9BED}" srcOrd="1" destOrd="0" presId="urn:microsoft.com/office/officeart/2018/5/layout/IconLeafLabelList"/>
    <dgm:cxn modelId="{FC945094-269C-4F7D-8DE0-E3116008F75B}" type="presParOf" srcId="{9372AB3F-35E0-441F-AD7A-E463FBB18CFA}" destId="{272A2223-74E5-4BF3-9CBF-C6420530F241}" srcOrd="2" destOrd="0" presId="urn:microsoft.com/office/officeart/2018/5/layout/IconLeafLabelList"/>
    <dgm:cxn modelId="{B4F88989-7A5E-4801-94FA-4962868A268F}" type="presParOf" srcId="{9372AB3F-35E0-441F-AD7A-E463FBB18CFA}" destId="{2A462942-E115-4A60-B9D3-08B9D09882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E47AB-8108-4CEF-932A-35D7F1331AD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552EFDC-156E-4EF0-98E2-B72C22D77A4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Instrumento de registro</a:t>
          </a:r>
          <a:endParaRPr lang="en-US" dirty="0"/>
        </a:p>
      </dgm:t>
    </dgm:pt>
    <dgm:pt modelId="{7E0599A3-A0C6-49F4-90C0-031FAF5D4446}" type="parTrans" cxnId="{E79D8A04-9E77-49DC-BB72-542EFE4DA7A7}">
      <dgm:prSet/>
      <dgm:spPr/>
      <dgm:t>
        <a:bodyPr/>
        <a:lstStyle/>
        <a:p>
          <a:endParaRPr lang="en-US"/>
        </a:p>
      </dgm:t>
    </dgm:pt>
    <dgm:pt modelId="{A8AE89FD-2BF3-4C95-8A0B-0FF19C6A4E6A}" type="sibTrans" cxnId="{E79D8A04-9E77-49DC-BB72-542EFE4DA7A7}">
      <dgm:prSet/>
      <dgm:spPr/>
      <dgm:t>
        <a:bodyPr/>
        <a:lstStyle/>
        <a:p>
          <a:endParaRPr lang="en-US"/>
        </a:p>
      </dgm:t>
    </dgm:pt>
    <dgm:pt modelId="{C88E046F-8076-41AC-A667-82AB69F5CA63}" type="pres">
      <dgm:prSet presAssocID="{CCCE47AB-8108-4CEF-932A-35D7F1331A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1BADCD-A249-411E-AAFE-54FE57B82B0A}" type="pres">
      <dgm:prSet presAssocID="{2552EFDC-156E-4EF0-98E2-B72C22D77A41}" presName="compNode" presStyleCnt="0"/>
      <dgm:spPr/>
    </dgm:pt>
    <dgm:pt modelId="{F4ECDFDF-F461-4D27-B8CE-38114F354817}" type="pres">
      <dgm:prSet presAssocID="{2552EFDC-156E-4EF0-98E2-B72C22D77A41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650EB7FA-190A-486B-ADCA-D5E544A019DE}" type="pres">
      <dgm:prSet presAssocID="{2552EFDC-156E-4EF0-98E2-B72C22D77A41}" presName="icon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C4B31353-923A-4A12-8356-A240B4491B02}" type="pres">
      <dgm:prSet presAssocID="{2552EFDC-156E-4EF0-98E2-B72C22D77A41}" presName="spaceRect" presStyleCnt="0"/>
      <dgm:spPr/>
    </dgm:pt>
    <dgm:pt modelId="{BABE6305-AAF0-4F92-BE8F-E36FB06C81C4}" type="pres">
      <dgm:prSet presAssocID="{2552EFDC-156E-4EF0-98E2-B72C22D77A41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9D8A04-9E77-49DC-BB72-542EFE4DA7A7}" srcId="{CCCE47AB-8108-4CEF-932A-35D7F1331AD2}" destId="{2552EFDC-156E-4EF0-98E2-B72C22D77A41}" srcOrd="0" destOrd="0" parTransId="{7E0599A3-A0C6-49F4-90C0-031FAF5D4446}" sibTransId="{A8AE89FD-2BF3-4C95-8A0B-0FF19C6A4E6A}"/>
    <dgm:cxn modelId="{26F0A4EB-83EA-4DDE-9E3B-7F5773E47F2D}" type="presOf" srcId="{2552EFDC-156E-4EF0-98E2-B72C22D77A41}" destId="{BABE6305-AAF0-4F92-BE8F-E36FB06C81C4}" srcOrd="0" destOrd="0" presId="urn:microsoft.com/office/officeart/2018/5/layout/IconLeafLabelList"/>
    <dgm:cxn modelId="{7CA00093-1EC6-4EE2-BC10-E00F4BE69EBA}" type="presOf" srcId="{CCCE47AB-8108-4CEF-932A-35D7F1331AD2}" destId="{C88E046F-8076-41AC-A667-82AB69F5CA63}" srcOrd="0" destOrd="0" presId="urn:microsoft.com/office/officeart/2018/5/layout/IconLeafLabelList"/>
    <dgm:cxn modelId="{C8AC341E-1253-4454-A400-452F4F22F326}" type="presParOf" srcId="{C88E046F-8076-41AC-A667-82AB69F5CA63}" destId="{701BADCD-A249-411E-AAFE-54FE57B82B0A}" srcOrd="0" destOrd="0" presId="urn:microsoft.com/office/officeart/2018/5/layout/IconLeafLabelList"/>
    <dgm:cxn modelId="{D04FA393-E5B2-4EB2-88C3-E62A1CA1B84D}" type="presParOf" srcId="{701BADCD-A249-411E-AAFE-54FE57B82B0A}" destId="{F4ECDFDF-F461-4D27-B8CE-38114F354817}" srcOrd="0" destOrd="0" presId="urn:microsoft.com/office/officeart/2018/5/layout/IconLeafLabelList"/>
    <dgm:cxn modelId="{D69E8B23-F449-4780-BDED-37684A6F113D}" type="presParOf" srcId="{701BADCD-A249-411E-AAFE-54FE57B82B0A}" destId="{650EB7FA-190A-486B-ADCA-D5E544A019DE}" srcOrd="1" destOrd="0" presId="urn:microsoft.com/office/officeart/2018/5/layout/IconLeafLabelList"/>
    <dgm:cxn modelId="{5DF9D676-5F1B-4D22-B532-6AE37BBDB217}" type="presParOf" srcId="{701BADCD-A249-411E-AAFE-54FE57B82B0A}" destId="{C4B31353-923A-4A12-8356-A240B4491B02}" srcOrd="2" destOrd="0" presId="urn:microsoft.com/office/officeart/2018/5/layout/IconLeafLabelList"/>
    <dgm:cxn modelId="{C26AD8A8-88BE-44FE-A5BD-ADF04EB454FD}" type="presParOf" srcId="{701BADCD-A249-411E-AAFE-54FE57B82B0A}" destId="{BABE6305-AAF0-4F92-BE8F-E36FB06C81C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C0830-8C44-41C1-9A25-D77D319176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88339-3A96-400D-83A7-33A115F4E208}">
      <dgm:prSet phldrT="[Texto]"/>
      <dgm:spPr/>
      <dgm:t>
        <a:bodyPr/>
        <a:lstStyle/>
        <a:p>
          <a:r>
            <a:rPr lang="pt-BR" dirty="0"/>
            <a:t>Ficha estruturada</a:t>
          </a:r>
        </a:p>
      </dgm:t>
    </dgm:pt>
    <dgm:pt modelId="{7F6093B1-350B-4A9E-8DC7-B21BF1418E96}" type="parTrans" cxnId="{E7DBE1AA-9B02-4C1C-954A-2790D5262D1F}">
      <dgm:prSet/>
      <dgm:spPr/>
      <dgm:t>
        <a:bodyPr/>
        <a:lstStyle/>
        <a:p>
          <a:endParaRPr lang="pt-BR"/>
        </a:p>
      </dgm:t>
    </dgm:pt>
    <dgm:pt modelId="{953CE6B0-2660-486E-9DEB-94994B018937}" type="sibTrans" cxnId="{E7DBE1AA-9B02-4C1C-954A-2790D5262D1F}">
      <dgm:prSet/>
      <dgm:spPr/>
      <dgm:t>
        <a:bodyPr/>
        <a:lstStyle/>
        <a:p>
          <a:endParaRPr lang="pt-BR"/>
        </a:p>
      </dgm:t>
    </dgm:pt>
    <dgm:pt modelId="{23802C15-17FF-4C86-A596-BA5671BEAFD0}">
      <dgm:prSet phldrT="[Texto]"/>
      <dgm:spPr/>
      <dgm:t>
        <a:bodyPr/>
        <a:lstStyle/>
        <a:p>
          <a:r>
            <a:rPr lang="pt-BR" dirty="0"/>
            <a:t>Ficha aberta	</a:t>
          </a:r>
        </a:p>
      </dgm:t>
    </dgm:pt>
    <dgm:pt modelId="{4C3FC8F0-C72F-440B-AD04-54ADA15579B5}" type="parTrans" cxnId="{6B50AA52-06AC-479F-B4E5-99D0F8A80BFB}">
      <dgm:prSet/>
      <dgm:spPr/>
      <dgm:t>
        <a:bodyPr/>
        <a:lstStyle/>
        <a:p>
          <a:endParaRPr lang="pt-BR"/>
        </a:p>
      </dgm:t>
    </dgm:pt>
    <dgm:pt modelId="{4A11C4BB-89C6-4275-8034-F5649F47C7B4}" type="sibTrans" cxnId="{6B50AA52-06AC-479F-B4E5-99D0F8A80BFB}">
      <dgm:prSet/>
      <dgm:spPr/>
      <dgm:t>
        <a:bodyPr/>
        <a:lstStyle/>
        <a:p>
          <a:endParaRPr lang="pt-BR"/>
        </a:p>
      </dgm:t>
    </dgm:pt>
    <dgm:pt modelId="{EC11B2BB-C8C2-4FA2-BC5D-A43953741C24}">
      <dgm:prSet phldrT="[Texto]"/>
      <dgm:spPr/>
      <dgm:t>
        <a:bodyPr/>
        <a:lstStyle/>
        <a:p>
          <a:r>
            <a:rPr lang="pt-BR" dirty="0"/>
            <a:t>SOAP</a:t>
          </a:r>
        </a:p>
      </dgm:t>
    </dgm:pt>
    <dgm:pt modelId="{6C1C482D-9C13-415E-AB10-3460D9C799BD}" type="parTrans" cxnId="{AF186150-8860-4608-A7FF-D378D1D5362A}">
      <dgm:prSet/>
      <dgm:spPr/>
      <dgm:t>
        <a:bodyPr/>
        <a:lstStyle/>
        <a:p>
          <a:endParaRPr lang="pt-BR"/>
        </a:p>
      </dgm:t>
    </dgm:pt>
    <dgm:pt modelId="{89D5ADAF-F34D-4530-9B25-8CE1C6A46AB4}" type="sibTrans" cxnId="{AF186150-8860-4608-A7FF-D378D1D5362A}">
      <dgm:prSet/>
      <dgm:spPr/>
      <dgm:t>
        <a:bodyPr/>
        <a:lstStyle/>
        <a:p>
          <a:endParaRPr lang="pt-BR"/>
        </a:p>
      </dgm:t>
    </dgm:pt>
    <dgm:pt modelId="{8BBCD3EF-F0D2-4482-AEFB-2A6BB60180E6}">
      <dgm:prSet phldrT="[Texto]"/>
      <dgm:spPr/>
      <dgm:t>
        <a:bodyPr/>
        <a:lstStyle/>
        <a:p>
          <a:r>
            <a:rPr lang="pt-BR" dirty="0"/>
            <a:t>Livre</a:t>
          </a:r>
        </a:p>
      </dgm:t>
    </dgm:pt>
    <dgm:pt modelId="{C8C547DD-E051-4971-9810-B17BE51B9709}" type="parTrans" cxnId="{1ECF5CB7-906A-42C7-B0FB-9205999A5756}">
      <dgm:prSet/>
      <dgm:spPr/>
      <dgm:t>
        <a:bodyPr/>
        <a:lstStyle/>
        <a:p>
          <a:endParaRPr lang="pt-BR"/>
        </a:p>
      </dgm:t>
    </dgm:pt>
    <dgm:pt modelId="{82ED97DE-6682-4C60-834F-640D2920369E}" type="sibTrans" cxnId="{1ECF5CB7-906A-42C7-B0FB-9205999A5756}">
      <dgm:prSet/>
      <dgm:spPr/>
      <dgm:t>
        <a:bodyPr/>
        <a:lstStyle/>
        <a:p>
          <a:endParaRPr lang="pt-BR"/>
        </a:p>
      </dgm:t>
    </dgm:pt>
    <dgm:pt modelId="{730DC799-19CE-48B0-9BEF-AC0D77AB2041}">
      <dgm:prSet phldrT="[Texto]"/>
      <dgm:spPr/>
      <dgm:t>
        <a:bodyPr/>
        <a:lstStyle/>
        <a:p>
          <a:r>
            <a:rPr lang="pt-BR" dirty="0"/>
            <a:t>Prontuário eletrônico (</a:t>
          </a:r>
          <a:r>
            <a:rPr lang="pt-BR" dirty="0" err="1"/>
            <a:t>eSUS</a:t>
          </a:r>
          <a:r>
            <a:rPr lang="pt-BR" dirty="0"/>
            <a:t>)</a:t>
          </a:r>
        </a:p>
      </dgm:t>
    </dgm:pt>
    <dgm:pt modelId="{1A354AED-A2AC-4DAF-8C21-46E261E06B36}" type="parTrans" cxnId="{F6C6AF02-655B-4E89-AF20-3ED88B7FBE75}">
      <dgm:prSet/>
      <dgm:spPr/>
      <dgm:t>
        <a:bodyPr/>
        <a:lstStyle/>
        <a:p>
          <a:endParaRPr lang="pt-BR"/>
        </a:p>
      </dgm:t>
    </dgm:pt>
    <dgm:pt modelId="{DB657C43-B289-4C68-B211-699A1D57A96E}" type="sibTrans" cxnId="{F6C6AF02-655B-4E89-AF20-3ED88B7FBE75}">
      <dgm:prSet/>
      <dgm:spPr/>
      <dgm:t>
        <a:bodyPr/>
        <a:lstStyle/>
        <a:p>
          <a:endParaRPr lang="pt-BR"/>
        </a:p>
      </dgm:t>
    </dgm:pt>
    <dgm:pt modelId="{3D8AC360-7785-48CF-B40E-F365C677651D}" type="pres">
      <dgm:prSet presAssocID="{7C7C0830-8C44-41C1-9A25-D77D319176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A63321-1048-4D90-A223-DE8FBAE041F1}" type="pres">
      <dgm:prSet presAssocID="{45E88339-3A96-400D-83A7-33A115F4E2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1909C7-ECBC-4391-A432-075E07C850A3}" type="pres">
      <dgm:prSet presAssocID="{953CE6B0-2660-486E-9DEB-94994B018937}" presName="spacer" presStyleCnt="0"/>
      <dgm:spPr/>
    </dgm:pt>
    <dgm:pt modelId="{9F33EE42-07B5-4273-8D5D-D244EE8E1E9C}" type="pres">
      <dgm:prSet presAssocID="{23802C15-17FF-4C86-A596-BA5671BEAFD0}" presName="parentText" presStyleLbl="node1" presStyleIdx="1" presStyleCnt="3" custLinFactNeighborX="-1904" custLinFactNeighborY="-1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94AA2-D2FA-48B5-A125-AAC7C8BBF2F8}" type="pres">
      <dgm:prSet presAssocID="{23802C15-17FF-4C86-A596-BA5671BEAFD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7DEAF-1E4B-401F-BAA2-9C48426518C2}" type="pres">
      <dgm:prSet presAssocID="{730DC799-19CE-48B0-9BEF-AC0D77AB20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DBE1AA-9B02-4C1C-954A-2790D5262D1F}" srcId="{7C7C0830-8C44-41C1-9A25-D77D319176CE}" destId="{45E88339-3A96-400D-83A7-33A115F4E208}" srcOrd="0" destOrd="0" parTransId="{7F6093B1-350B-4A9E-8DC7-B21BF1418E96}" sibTransId="{953CE6B0-2660-486E-9DEB-94994B018937}"/>
    <dgm:cxn modelId="{F6C6AF02-655B-4E89-AF20-3ED88B7FBE75}" srcId="{7C7C0830-8C44-41C1-9A25-D77D319176CE}" destId="{730DC799-19CE-48B0-9BEF-AC0D77AB2041}" srcOrd="2" destOrd="0" parTransId="{1A354AED-A2AC-4DAF-8C21-46E261E06B36}" sibTransId="{DB657C43-B289-4C68-B211-699A1D57A96E}"/>
    <dgm:cxn modelId="{6B50AA52-06AC-479F-B4E5-99D0F8A80BFB}" srcId="{7C7C0830-8C44-41C1-9A25-D77D319176CE}" destId="{23802C15-17FF-4C86-A596-BA5671BEAFD0}" srcOrd="1" destOrd="0" parTransId="{4C3FC8F0-C72F-440B-AD04-54ADA15579B5}" sibTransId="{4A11C4BB-89C6-4275-8034-F5649F47C7B4}"/>
    <dgm:cxn modelId="{9A93869E-E0A7-4FBA-9F70-BB441DD71B3E}" type="presOf" srcId="{8BBCD3EF-F0D2-4482-AEFB-2A6BB60180E6}" destId="{BFD94AA2-D2FA-48B5-A125-AAC7C8BBF2F8}" srcOrd="0" destOrd="1" presId="urn:microsoft.com/office/officeart/2005/8/layout/vList2"/>
    <dgm:cxn modelId="{7A52FD95-F2F2-4FCB-81BA-86B3FED039E1}" type="presOf" srcId="{7C7C0830-8C44-41C1-9A25-D77D319176CE}" destId="{3D8AC360-7785-48CF-B40E-F365C677651D}" srcOrd="0" destOrd="0" presId="urn:microsoft.com/office/officeart/2005/8/layout/vList2"/>
    <dgm:cxn modelId="{AF186150-8860-4608-A7FF-D378D1D5362A}" srcId="{23802C15-17FF-4C86-A596-BA5671BEAFD0}" destId="{EC11B2BB-C8C2-4FA2-BC5D-A43953741C24}" srcOrd="0" destOrd="0" parTransId="{6C1C482D-9C13-415E-AB10-3460D9C799BD}" sibTransId="{89D5ADAF-F34D-4530-9B25-8CE1C6A46AB4}"/>
    <dgm:cxn modelId="{E08906CA-FD25-440F-A153-E9F6471FC317}" type="presOf" srcId="{23802C15-17FF-4C86-A596-BA5671BEAFD0}" destId="{9F33EE42-07B5-4273-8D5D-D244EE8E1E9C}" srcOrd="0" destOrd="0" presId="urn:microsoft.com/office/officeart/2005/8/layout/vList2"/>
    <dgm:cxn modelId="{1ECF5CB7-906A-42C7-B0FB-9205999A5756}" srcId="{23802C15-17FF-4C86-A596-BA5671BEAFD0}" destId="{8BBCD3EF-F0D2-4482-AEFB-2A6BB60180E6}" srcOrd="1" destOrd="0" parTransId="{C8C547DD-E051-4971-9810-B17BE51B9709}" sibTransId="{82ED97DE-6682-4C60-834F-640D2920369E}"/>
    <dgm:cxn modelId="{EFC01E84-B504-4F3D-940A-4BAD2616A3F0}" type="presOf" srcId="{EC11B2BB-C8C2-4FA2-BC5D-A43953741C24}" destId="{BFD94AA2-D2FA-48B5-A125-AAC7C8BBF2F8}" srcOrd="0" destOrd="0" presId="urn:microsoft.com/office/officeart/2005/8/layout/vList2"/>
    <dgm:cxn modelId="{D00B26F2-BDB1-44ED-A867-156F1EBEFD54}" type="presOf" srcId="{730DC799-19CE-48B0-9BEF-AC0D77AB2041}" destId="{DE27DEAF-1E4B-401F-BAA2-9C48426518C2}" srcOrd="0" destOrd="0" presId="urn:microsoft.com/office/officeart/2005/8/layout/vList2"/>
    <dgm:cxn modelId="{43788710-DB86-44E5-A0CE-B8EC112CFC00}" type="presOf" srcId="{45E88339-3A96-400D-83A7-33A115F4E208}" destId="{08A63321-1048-4D90-A223-DE8FBAE041F1}" srcOrd="0" destOrd="0" presId="urn:microsoft.com/office/officeart/2005/8/layout/vList2"/>
    <dgm:cxn modelId="{660B7E12-3B8C-49A6-9F69-F7AD01208317}" type="presParOf" srcId="{3D8AC360-7785-48CF-B40E-F365C677651D}" destId="{08A63321-1048-4D90-A223-DE8FBAE041F1}" srcOrd="0" destOrd="0" presId="urn:microsoft.com/office/officeart/2005/8/layout/vList2"/>
    <dgm:cxn modelId="{7C656996-050D-445D-B289-F41B67BEE1D0}" type="presParOf" srcId="{3D8AC360-7785-48CF-B40E-F365C677651D}" destId="{5C1909C7-ECBC-4391-A432-075E07C850A3}" srcOrd="1" destOrd="0" presId="urn:microsoft.com/office/officeart/2005/8/layout/vList2"/>
    <dgm:cxn modelId="{A18EF568-C5C4-4CA0-A224-CE6DC7122594}" type="presParOf" srcId="{3D8AC360-7785-48CF-B40E-F365C677651D}" destId="{9F33EE42-07B5-4273-8D5D-D244EE8E1E9C}" srcOrd="2" destOrd="0" presId="urn:microsoft.com/office/officeart/2005/8/layout/vList2"/>
    <dgm:cxn modelId="{A8B49C0E-8046-44D5-9CBD-6E061ABDDA5B}" type="presParOf" srcId="{3D8AC360-7785-48CF-B40E-F365C677651D}" destId="{BFD94AA2-D2FA-48B5-A125-AAC7C8BBF2F8}" srcOrd="3" destOrd="0" presId="urn:microsoft.com/office/officeart/2005/8/layout/vList2"/>
    <dgm:cxn modelId="{B478F7F5-CC0C-4DCC-BFD9-33515FBA260D}" type="presParOf" srcId="{3D8AC360-7785-48CF-B40E-F365C677651D}" destId="{DE27DEAF-1E4B-401F-BAA2-9C48426518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E47AB-8108-4CEF-932A-35D7F1331AD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56DE775-ED76-4738-8163-FBAB71B5877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Mecanismo de digitação</a:t>
          </a:r>
          <a:endParaRPr lang="en-US" dirty="0"/>
        </a:p>
      </dgm:t>
    </dgm:pt>
    <dgm:pt modelId="{328C3FA7-E094-45F4-8D7C-B7EFABA235DF}" type="parTrans" cxnId="{05F0D4D2-FFA7-4D85-BFDE-D194FC4AF89A}">
      <dgm:prSet/>
      <dgm:spPr/>
      <dgm:t>
        <a:bodyPr/>
        <a:lstStyle/>
        <a:p>
          <a:endParaRPr lang="en-US"/>
        </a:p>
      </dgm:t>
    </dgm:pt>
    <dgm:pt modelId="{B8CBA1F6-EFF2-4C5B-AF7C-BEA7E59C9AC3}" type="sibTrans" cxnId="{05F0D4D2-FFA7-4D85-BFDE-D194FC4AF89A}">
      <dgm:prSet/>
      <dgm:spPr/>
      <dgm:t>
        <a:bodyPr/>
        <a:lstStyle/>
        <a:p>
          <a:endParaRPr lang="en-US"/>
        </a:p>
      </dgm:t>
    </dgm:pt>
    <dgm:pt modelId="{C88E046F-8076-41AC-A667-82AB69F5CA63}" type="pres">
      <dgm:prSet presAssocID="{CCCE47AB-8108-4CEF-932A-35D7F1331A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AAEE28-7DD3-402E-B386-BD96A3493332}" type="pres">
      <dgm:prSet presAssocID="{A56DE775-ED76-4738-8163-FBAB71B58770}" presName="compNode" presStyleCnt="0"/>
      <dgm:spPr/>
    </dgm:pt>
    <dgm:pt modelId="{F0EFC3AA-54DB-43AB-81F2-488E90370181}" type="pres">
      <dgm:prSet presAssocID="{A56DE775-ED76-4738-8163-FBAB71B58770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94A5FFB8-5558-4179-8947-5A387BB3D0B7}" type="pres">
      <dgm:prSet presAssocID="{A56DE775-ED76-4738-8163-FBAB71B58770}" presName="icon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omputador"/>
        </a:ext>
      </dgm:extLst>
    </dgm:pt>
    <dgm:pt modelId="{7BC26DE5-D0E5-4D8A-9482-0B90100D6EDF}" type="pres">
      <dgm:prSet presAssocID="{A56DE775-ED76-4738-8163-FBAB71B58770}" presName="spaceRect" presStyleCnt="0"/>
      <dgm:spPr/>
    </dgm:pt>
    <dgm:pt modelId="{631059D2-8774-4EA9-8066-1340E603487B}" type="pres">
      <dgm:prSet presAssocID="{A56DE775-ED76-4738-8163-FBAB71B58770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A3D59B-F8E3-4A77-B218-C9CB9722EEF0}" type="presOf" srcId="{A56DE775-ED76-4738-8163-FBAB71B58770}" destId="{631059D2-8774-4EA9-8066-1340E603487B}" srcOrd="0" destOrd="0" presId="urn:microsoft.com/office/officeart/2018/5/layout/IconLeafLabelList"/>
    <dgm:cxn modelId="{7CA00093-1EC6-4EE2-BC10-E00F4BE69EBA}" type="presOf" srcId="{CCCE47AB-8108-4CEF-932A-35D7F1331AD2}" destId="{C88E046F-8076-41AC-A667-82AB69F5CA63}" srcOrd="0" destOrd="0" presId="urn:microsoft.com/office/officeart/2018/5/layout/IconLeafLabelList"/>
    <dgm:cxn modelId="{05F0D4D2-FFA7-4D85-BFDE-D194FC4AF89A}" srcId="{CCCE47AB-8108-4CEF-932A-35D7F1331AD2}" destId="{A56DE775-ED76-4738-8163-FBAB71B58770}" srcOrd="0" destOrd="0" parTransId="{328C3FA7-E094-45F4-8D7C-B7EFABA235DF}" sibTransId="{B8CBA1F6-EFF2-4C5B-AF7C-BEA7E59C9AC3}"/>
    <dgm:cxn modelId="{32B6F6FD-6660-4EC9-80FB-03B6D3C63D47}" type="presParOf" srcId="{C88E046F-8076-41AC-A667-82AB69F5CA63}" destId="{1DAAEE28-7DD3-402E-B386-BD96A3493332}" srcOrd="0" destOrd="0" presId="urn:microsoft.com/office/officeart/2018/5/layout/IconLeafLabelList"/>
    <dgm:cxn modelId="{8D951D9C-BA56-43AB-8F25-C83EFBAC3D75}" type="presParOf" srcId="{1DAAEE28-7DD3-402E-B386-BD96A3493332}" destId="{F0EFC3AA-54DB-43AB-81F2-488E90370181}" srcOrd="0" destOrd="0" presId="urn:microsoft.com/office/officeart/2018/5/layout/IconLeafLabelList"/>
    <dgm:cxn modelId="{C7DFD1CE-6EA4-458C-9193-33BBAFED4A3A}" type="presParOf" srcId="{1DAAEE28-7DD3-402E-B386-BD96A3493332}" destId="{94A5FFB8-5558-4179-8947-5A387BB3D0B7}" srcOrd="1" destOrd="0" presId="urn:microsoft.com/office/officeart/2018/5/layout/IconLeafLabelList"/>
    <dgm:cxn modelId="{1D8BE570-8801-43A7-A1EE-66C8FE352C6E}" type="presParOf" srcId="{1DAAEE28-7DD3-402E-B386-BD96A3493332}" destId="{7BC26DE5-D0E5-4D8A-9482-0B90100D6EDF}" srcOrd="2" destOrd="0" presId="urn:microsoft.com/office/officeart/2018/5/layout/IconLeafLabelList"/>
    <dgm:cxn modelId="{AEFC296B-67ED-409C-B798-48614DD62E99}" type="presParOf" srcId="{1DAAEE28-7DD3-402E-B386-BD96A3493332}" destId="{631059D2-8774-4EA9-8066-1340E603487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C0830-8C44-41C1-9A25-D77D319176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88339-3A96-400D-83A7-33A115F4E208}">
      <dgm:prSet phldrT="[Texto]"/>
      <dgm:spPr/>
      <dgm:t>
        <a:bodyPr/>
        <a:lstStyle/>
        <a:p>
          <a:r>
            <a:rPr lang="pt-BR" dirty="0"/>
            <a:t>Leitura de prontuário</a:t>
          </a:r>
        </a:p>
      </dgm:t>
    </dgm:pt>
    <dgm:pt modelId="{7F6093B1-350B-4A9E-8DC7-B21BF1418E96}" type="parTrans" cxnId="{E7DBE1AA-9B02-4C1C-954A-2790D5262D1F}">
      <dgm:prSet/>
      <dgm:spPr/>
      <dgm:t>
        <a:bodyPr/>
        <a:lstStyle/>
        <a:p>
          <a:endParaRPr lang="pt-BR"/>
        </a:p>
      </dgm:t>
    </dgm:pt>
    <dgm:pt modelId="{953CE6B0-2660-486E-9DEB-94994B018937}" type="sibTrans" cxnId="{E7DBE1AA-9B02-4C1C-954A-2790D5262D1F}">
      <dgm:prSet/>
      <dgm:spPr/>
      <dgm:t>
        <a:bodyPr/>
        <a:lstStyle/>
        <a:p>
          <a:endParaRPr lang="pt-BR"/>
        </a:p>
      </dgm:t>
    </dgm:pt>
    <dgm:pt modelId="{23802C15-17FF-4C86-A596-BA5671BEAFD0}">
      <dgm:prSet phldrT="[Texto]"/>
      <dgm:spPr/>
      <dgm:t>
        <a:bodyPr/>
        <a:lstStyle/>
        <a:p>
          <a:r>
            <a:rPr lang="pt-BR" dirty="0"/>
            <a:t>Planilha síntese	</a:t>
          </a:r>
        </a:p>
      </dgm:t>
    </dgm:pt>
    <dgm:pt modelId="{4C3FC8F0-C72F-440B-AD04-54ADA15579B5}" type="parTrans" cxnId="{6B50AA52-06AC-479F-B4E5-99D0F8A80BFB}">
      <dgm:prSet/>
      <dgm:spPr/>
      <dgm:t>
        <a:bodyPr/>
        <a:lstStyle/>
        <a:p>
          <a:endParaRPr lang="pt-BR"/>
        </a:p>
      </dgm:t>
    </dgm:pt>
    <dgm:pt modelId="{4A11C4BB-89C6-4275-8034-F5649F47C7B4}" type="sibTrans" cxnId="{6B50AA52-06AC-479F-B4E5-99D0F8A80BFB}">
      <dgm:prSet/>
      <dgm:spPr/>
      <dgm:t>
        <a:bodyPr/>
        <a:lstStyle/>
        <a:p>
          <a:endParaRPr lang="pt-BR"/>
        </a:p>
      </dgm:t>
    </dgm:pt>
    <dgm:pt modelId="{EC11B2BB-C8C2-4FA2-BC5D-A43953741C24}">
      <dgm:prSet phldrT="[Texto]"/>
      <dgm:spPr/>
      <dgm:t>
        <a:bodyPr/>
        <a:lstStyle/>
        <a:p>
          <a:endParaRPr lang="pt-BR" dirty="0"/>
        </a:p>
      </dgm:t>
    </dgm:pt>
    <dgm:pt modelId="{6C1C482D-9C13-415E-AB10-3460D9C799BD}" type="parTrans" cxnId="{AF186150-8860-4608-A7FF-D378D1D5362A}">
      <dgm:prSet/>
      <dgm:spPr/>
      <dgm:t>
        <a:bodyPr/>
        <a:lstStyle/>
        <a:p>
          <a:endParaRPr lang="pt-BR"/>
        </a:p>
      </dgm:t>
    </dgm:pt>
    <dgm:pt modelId="{89D5ADAF-F34D-4530-9B25-8CE1C6A46AB4}" type="sibTrans" cxnId="{AF186150-8860-4608-A7FF-D378D1D5362A}">
      <dgm:prSet/>
      <dgm:spPr/>
      <dgm:t>
        <a:bodyPr/>
        <a:lstStyle/>
        <a:p>
          <a:endParaRPr lang="pt-BR"/>
        </a:p>
      </dgm:t>
    </dgm:pt>
    <dgm:pt modelId="{3D8AC360-7785-48CF-B40E-F365C677651D}" type="pres">
      <dgm:prSet presAssocID="{7C7C0830-8C44-41C1-9A25-D77D319176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A63321-1048-4D90-A223-DE8FBAE041F1}" type="pres">
      <dgm:prSet presAssocID="{45E88339-3A96-400D-83A7-33A115F4E2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1909C7-ECBC-4391-A432-075E07C850A3}" type="pres">
      <dgm:prSet presAssocID="{953CE6B0-2660-486E-9DEB-94994B018937}" presName="spacer" presStyleCnt="0"/>
      <dgm:spPr/>
    </dgm:pt>
    <dgm:pt modelId="{9F33EE42-07B5-4273-8D5D-D244EE8E1E9C}" type="pres">
      <dgm:prSet presAssocID="{23802C15-17FF-4C86-A596-BA5671BEAFD0}" presName="parentText" presStyleLbl="node1" presStyleIdx="1" presStyleCnt="2" custLinFactNeighborX="-1904" custLinFactNeighborY="-1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94AA2-D2FA-48B5-A125-AAC7C8BBF2F8}" type="pres">
      <dgm:prSet presAssocID="{23802C15-17FF-4C86-A596-BA5671BEAFD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DBE1AA-9B02-4C1C-954A-2790D5262D1F}" srcId="{7C7C0830-8C44-41C1-9A25-D77D319176CE}" destId="{45E88339-3A96-400D-83A7-33A115F4E208}" srcOrd="0" destOrd="0" parTransId="{7F6093B1-350B-4A9E-8DC7-B21BF1418E96}" sibTransId="{953CE6B0-2660-486E-9DEB-94994B018937}"/>
    <dgm:cxn modelId="{6B50AA52-06AC-479F-B4E5-99D0F8A80BFB}" srcId="{7C7C0830-8C44-41C1-9A25-D77D319176CE}" destId="{23802C15-17FF-4C86-A596-BA5671BEAFD0}" srcOrd="1" destOrd="0" parTransId="{4C3FC8F0-C72F-440B-AD04-54ADA15579B5}" sibTransId="{4A11C4BB-89C6-4275-8034-F5649F47C7B4}"/>
    <dgm:cxn modelId="{7A52FD95-F2F2-4FCB-81BA-86B3FED039E1}" type="presOf" srcId="{7C7C0830-8C44-41C1-9A25-D77D319176CE}" destId="{3D8AC360-7785-48CF-B40E-F365C677651D}" srcOrd="0" destOrd="0" presId="urn:microsoft.com/office/officeart/2005/8/layout/vList2"/>
    <dgm:cxn modelId="{AF186150-8860-4608-A7FF-D378D1D5362A}" srcId="{23802C15-17FF-4C86-A596-BA5671BEAFD0}" destId="{EC11B2BB-C8C2-4FA2-BC5D-A43953741C24}" srcOrd="0" destOrd="0" parTransId="{6C1C482D-9C13-415E-AB10-3460D9C799BD}" sibTransId="{89D5ADAF-F34D-4530-9B25-8CE1C6A46AB4}"/>
    <dgm:cxn modelId="{E08906CA-FD25-440F-A153-E9F6471FC317}" type="presOf" srcId="{23802C15-17FF-4C86-A596-BA5671BEAFD0}" destId="{9F33EE42-07B5-4273-8D5D-D244EE8E1E9C}" srcOrd="0" destOrd="0" presId="urn:microsoft.com/office/officeart/2005/8/layout/vList2"/>
    <dgm:cxn modelId="{EFC01E84-B504-4F3D-940A-4BAD2616A3F0}" type="presOf" srcId="{EC11B2BB-C8C2-4FA2-BC5D-A43953741C24}" destId="{BFD94AA2-D2FA-48B5-A125-AAC7C8BBF2F8}" srcOrd="0" destOrd="0" presId="urn:microsoft.com/office/officeart/2005/8/layout/vList2"/>
    <dgm:cxn modelId="{43788710-DB86-44E5-A0CE-B8EC112CFC00}" type="presOf" srcId="{45E88339-3A96-400D-83A7-33A115F4E208}" destId="{08A63321-1048-4D90-A223-DE8FBAE041F1}" srcOrd="0" destOrd="0" presId="urn:microsoft.com/office/officeart/2005/8/layout/vList2"/>
    <dgm:cxn modelId="{660B7E12-3B8C-49A6-9F69-F7AD01208317}" type="presParOf" srcId="{3D8AC360-7785-48CF-B40E-F365C677651D}" destId="{08A63321-1048-4D90-A223-DE8FBAE041F1}" srcOrd="0" destOrd="0" presId="urn:microsoft.com/office/officeart/2005/8/layout/vList2"/>
    <dgm:cxn modelId="{7C656996-050D-445D-B289-F41B67BEE1D0}" type="presParOf" srcId="{3D8AC360-7785-48CF-B40E-F365C677651D}" destId="{5C1909C7-ECBC-4391-A432-075E07C850A3}" srcOrd="1" destOrd="0" presId="urn:microsoft.com/office/officeart/2005/8/layout/vList2"/>
    <dgm:cxn modelId="{A18EF568-C5C4-4CA0-A224-CE6DC7122594}" type="presParOf" srcId="{3D8AC360-7785-48CF-B40E-F365C677651D}" destId="{9F33EE42-07B5-4273-8D5D-D244EE8E1E9C}" srcOrd="2" destOrd="0" presId="urn:microsoft.com/office/officeart/2005/8/layout/vList2"/>
    <dgm:cxn modelId="{A8B49C0E-8046-44D5-9CBD-6E061ABDDA5B}" type="presParOf" srcId="{3D8AC360-7785-48CF-B40E-F365C677651D}" destId="{BFD94AA2-D2FA-48B5-A125-AAC7C8BBF2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E47AB-8108-4CEF-932A-35D7F1331AD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2ADC9E9-401D-4C8C-BD7A-519D5749EE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Sistema utilizado</a:t>
          </a:r>
          <a:endParaRPr lang="en-US" dirty="0"/>
        </a:p>
      </dgm:t>
    </dgm:pt>
    <dgm:pt modelId="{373B3A35-89CB-44E2-8350-7E314EBB382A}" type="parTrans" cxnId="{A5B48F1E-B932-4A8B-B82C-95679C87F0CA}">
      <dgm:prSet/>
      <dgm:spPr/>
      <dgm:t>
        <a:bodyPr/>
        <a:lstStyle/>
        <a:p>
          <a:endParaRPr lang="en-US"/>
        </a:p>
      </dgm:t>
    </dgm:pt>
    <dgm:pt modelId="{3FE8E830-257B-48C4-83FA-1EEBF3A58D9D}" type="sibTrans" cxnId="{A5B48F1E-B932-4A8B-B82C-95679C87F0CA}">
      <dgm:prSet/>
      <dgm:spPr/>
      <dgm:t>
        <a:bodyPr/>
        <a:lstStyle/>
        <a:p>
          <a:endParaRPr lang="en-US"/>
        </a:p>
      </dgm:t>
    </dgm:pt>
    <dgm:pt modelId="{C88E046F-8076-41AC-A667-82AB69F5CA63}" type="pres">
      <dgm:prSet presAssocID="{CCCE47AB-8108-4CEF-932A-35D7F1331A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72AB3F-35E0-441F-AD7A-E463FBB18CFA}" type="pres">
      <dgm:prSet presAssocID="{22ADC9E9-401D-4C8C-BD7A-519D5749EEA4}" presName="compNode" presStyleCnt="0"/>
      <dgm:spPr/>
    </dgm:pt>
    <dgm:pt modelId="{CD7DE435-DFEF-4E8E-929D-7403E8F02D80}" type="pres">
      <dgm:prSet presAssocID="{22ADC9E9-401D-4C8C-BD7A-519D5749EEA4}" presName="iconBgRect" presStyleLbl="bgShp" presStyleIdx="0" presStyleCnt="1"/>
      <dgm:spPr>
        <a:prstGeom prst="round2DiagRect">
          <a:avLst>
            <a:gd name="adj1" fmla="val 29727"/>
            <a:gd name="adj2" fmla="val 0"/>
          </a:avLst>
        </a:prstGeom>
      </dgm:spPr>
    </dgm:pt>
    <dgm:pt modelId="{668C5929-DCCC-4C7C-B665-F910EEAD9BED}" type="pres">
      <dgm:prSet presAssocID="{22ADC9E9-401D-4C8C-BD7A-519D5749EEA4}" presName="icon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72A2223-74E5-4BF3-9CBF-C6420530F241}" type="pres">
      <dgm:prSet presAssocID="{22ADC9E9-401D-4C8C-BD7A-519D5749EEA4}" presName="spaceRect" presStyleCnt="0"/>
      <dgm:spPr/>
    </dgm:pt>
    <dgm:pt modelId="{2A462942-E115-4A60-B9D3-08B9D0988259}" type="pres">
      <dgm:prSet presAssocID="{22ADC9E9-401D-4C8C-BD7A-519D5749EEA4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B48F1E-B932-4A8B-B82C-95679C87F0CA}" srcId="{CCCE47AB-8108-4CEF-932A-35D7F1331AD2}" destId="{22ADC9E9-401D-4C8C-BD7A-519D5749EEA4}" srcOrd="0" destOrd="0" parTransId="{373B3A35-89CB-44E2-8350-7E314EBB382A}" sibTransId="{3FE8E830-257B-48C4-83FA-1EEBF3A58D9D}"/>
    <dgm:cxn modelId="{7CA00093-1EC6-4EE2-BC10-E00F4BE69EBA}" type="presOf" srcId="{CCCE47AB-8108-4CEF-932A-35D7F1331AD2}" destId="{C88E046F-8076-41AC-A667-82AB69F5CA63}" srcOrd="0" destOrd="0" presId="urn:microsoft.com/office/officeart/2018/5/layout/IconLeafLabelList"/>
    <dgm:cxn modelId="{85791AD9-54BA-46DB-B620-187C9654BCFA}" type="presOf" srcId="{22ADC9E9-401D-4C8C-BD7A-519D5749EEA4}" destId="{2A462942-E115-4A60-B9D3-08B9D0988259}" srcOrd="0" destOrd="0" presId="urn:microsoft.com/office/officeart/2018/5/layout/IconLeafLabelList"/>
    <dgm:cxn modelId="{2A6F4BF8-4B99-4FBE-A001-8643C63B5816}" type="presParOf" srcId="{C88E046F-8076-41AC-A667-82AB69F5CA63}" destId="{9372AB3F-35E0-441F-AD7A-E463FBB18CFA}" srcOrd="0" destOrd="0" presId="urn:microsoft.com/office/officeart/2018/5/layout/IconLeafLabelList"/>
    <dgm:cxn modelId="{57A624FE-6C5E-453A-A6F4-8DBC262492BA}" type="presParOf" srcId="{9372AB3F-35E0-441F-AD7A-E463FBB18CFA}" destId="{CD7DE435-DFEF-4E8E-929D-7403E8F02D80}" srcOrd="0" destOrd="0" presId="urn:microsoft.com/office/officeart/2018/5/layout/IconLeafLabelList"/>
    <dgm:cxn modelId="{2DF57C7E-2336-48BA-A3E4-7E177DB53AC5}" type="presParOf" srcId="{9372AB3F-35E0-441F-AD7A-E463FBB18CFA}" destId="{668C5929-DCCC-4C7C-B665-F910EEAD9BED}" srcOrd="1" destOrd="0" presId="urn:microsoft.com/office/officeart/2018/5/layout/IconLeafLabelList"/>
    <dgm:cxn modelId="{FC945094-269C-4F7D-8DE0-E3116008F75B}" type="presParOf" srcId="{9372AB3F-35E0-441F-AD7A-E463FBB18CFA}" destId="{272A2223-74E5-4BF3-9CBF-C6420530F241}" srcOrd="2" destOrd="0" presId="urn:microsoft.com/office/officeart/2018/5/layout/IconLeafLabelList"/>
    <dgm:cxn modelId="{B4F88989-7A5E-4801-94FA-4962868A268F}" type="presParOf" srcId="{9372AB3F-35E0-441F-AD7A-E463FBB18CFA}" destId="{2A462942-E115-4A60-B9D3-08B9D09882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C0830-8C44-41C1-9A25-D77D319176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88339-3A96-400D-83A7-33A115F4E208}">
      <dgm:prSet phldrT="[Texto]"/>
      <dgm:spPr/>
      <dgm:t>
        <a:bodyPr/>
        <a:lstStyle/>
        <a:p>
          <a:r>
            <a:rPr lang="pt-BR" dirty="0"/>
            <a:t>“NORMA” - CSEB</a:t>
          </a:r>
        </a:p>
      </dgm:t>
    </dgm:pt>
    <dgm:pt modelId="{7F6093B1-350B-4A9E-8DC7-B21BF1418E96}" type="parTrans" cxnId="{E7DBE1AA-9B02-4C1C-954A-2790D5262D1F}">
      <dgm:prSet/>
      <dgm:spPr/>
      <dgm:t>
        <a:bodyPr/>
        <a:lstStyle/>
        <a:p>
          <a:endParaRPr lang="pt-BR"/>
        </a:p>
      </dgm:t>
    </dgm:pt>
    <dgm:pt modelId="{953CE6B0-2660-486E-9DEB-94994B018937}" type="sibTrans" cxnId="{E7DBE1AA-9B02-4C1C-954A-2790D5262D1F}">
      <dgm:prSet/>
      <dgm:spPr/>
      <dgm:t>
        <a:bodyPr/>
        <a:lstStyle/>
        <a:p>
          <a:endParaRPr lang="pt-BR"/>
        </a:p>
      </dgm:t>
    </dgm:pt>
    <dgm:pt modelId="{23802C15-17FF-4C86-A596-BA5671BEAFD0}">
      <dgm:prSet phldrT="[Texto]"/>
      <dgm:spPr/>
      <dgm:t>
        <a:bodyPr/>
        <a:lstStyle/>
        <a:p>
          <a:r>
            <a:rPr lang="pt-BR" dirty="0"/>
            <a:t>SIGA - SMS	</a:t>
          </a:r>
        </a:p>
      </dgm:t>
    </dgm:pt>
    <dgm:pt modelId="{4C3FC8F0-C72F-440B-AD04-54ADA15579B5}" type="parTrans" cxnId="{6B50AA52-06AC-479F-B4E5-99D0F8A80BFB}">
      <dgm:prSet/>
      <dgm:spPr/>
      <dgm:t>
        <a:bodyPr/>
        <a:lstStyle/>
        <a:p>
          <a:endParaRPr lang="pt-BR"/>
        </a:p>
      </dgm:t>
    </dgm:pt>
    <dgm:pt modelId="{4A11C4BB-89C6-4275-8034-F5649F47C7B4}" type="sibTrans" cxnId="{6B50AA52-06AC-479F-B4E5-99D0F8A80BFB}">
      <dgm:prSet/>
      <dgm:spPr/>
      <dgm:t>
        <a:bodyPr/>
        <a:lstStyle/>
        <a:p>
          <a:endParaRPr lang="pt-BR"/>
        </a:p>
      </dgm:t>
    </dgm:pt>
    <dgm:pt modelId="{EC11B2BB-C8C2-4FA2-BC5D-A43953741C24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eSUS</a:t>
          </a:r>
          <a:endParaRPr lang="pt-BR" dirty="0"/>
        </a:p>
      </dgm:t>
    </dgm:pt>
    <dgm:pt modelId="{6C1C482D-9C13-415E-AB10-3460D9C799BD}" type="parTrans" cxnId="{AF186150-8860-4608-A7FF-D378D1D5362A}">
      <dgm:prSet/>
      <dgm:spPr/>
      <dgm:t>
        <a:bodyPr/>
        <a:lstStyle/>
        <a:p>
          <a:endParaRPr lang="pt-BR"/>
        </a:p>
      </dgm:t>
    </dgm:pt>
    <dgm:pt modelId="{89D5ADAF-F34D-4530-9B25-8CE1C6A46AB4}" type="sibTrans" cxnId="{AF186150-8860-4608-A7FF-D378D1D5362A}">
      <dgm:prSet/>
      <dgm:spPr/>
      <dgm:t>
        <a:bodyPr/>
        <a:lstStyle/>
        <a:p>
          <a:endParaRPr lang="pt-BR"/>
        </a:p>
      </dgm:t>
    </dgm:pt>
    <dgm:pt modelId="{C309C8F7-31FC-4750-911F-01E5834E27A9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2D2F724C-D43D-4DD8-BB66-FD7A4C233FA2}" type="parTrans" cxnId="{88842EFC-DED2-4EFB-B2E4-C3B049CFA3F6}">
      <dgm:prSet/>
      <dgm:spPr/>
    </dgm:pt>
    <dgm:pt modelId="{FB2FA773-E1B7-43B3-9F69-154DD641220F}" type="sibTrans" cxnId="{88842EFC-DED2-4EFB-B2E4-C3B049CFA3F6}">
      <dgm:prSet/>
      <dgm:spPr/>
    </dgm:pt>
    <dgm:pt modelId="{3D8AC360-7785-48CF-B40E-F365C677651D}" type="pres">
      <dgm:prSet presAssocID="{7C7C0830-8C44-41C1-9A25-D77D319176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A63321-1048-4D90-A223-DE8FBAE041F1}" type="pres">
      <dgm:prSet presAssocID="{45E88339-3A96-400D-83A7-33A115F4E2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1909C7-ECBC-4391-A432-075E07C850A3}" type="pres">
      <dgm:prSet presAssocID="{953CE6B0-2660-486E-9DEB-94994B018937}" presName="spacer" presStyleCnt="0"/>
      <dgm:spPr/>
    </dgm:pt>
    <dgm:pt modelId="{9F33EE42-07B5-4273-8D5D-D244EE8E1E9C}" type="pres">
      <dgm:prSet presAssocID="{23802C15-17FF-4C86-A596-BA5671BEAFD0}" presName="parentText" presStyleLbl="node1" presStyleIdx="1" presStyleCnt="3" custLinFactNeighborX="-1904" custLinFactNeighborY="-1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65B9FA-3DCF-462A-A742-7A75FCD9526C}" type="pres">
      <dgm:prSet presAssocID="{4A11C4BB-89C6-4275-8034-F5649F47C7B4}" presName="spacer" presStyleCnt="0"/>
      <dgm:spPr/>
    </dgm:pt>
    <dgm:pt modelId="{42EF1B79-D8EF-4E0B-9CF7-B2848D001A9A}" type="pres">
      <dgm:prSet presAssocID="{EC11B2BB-C8C2-4FA2-BC5D-A43953741C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F03A22-733D-4837-BD5B-2A9F5C43A309}" type="pres">
      <dgm:prSet presAssocID="{EC11B2BB-C8C2-4FA2-BC5D-A43953741C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7150C6-7452-49F5-A6CD-D54E8E443439}" type="presOf" srcId="{EC11B2BB-C8C2-4FA2-BC5D-A43953741C24}" destId="{42EF1B79-D8EF-4E0B-9CF7-B2848D001A9A}" srcOrd="0" destOrd="0" presId="urn:microsoft.com/office/officeart/2005/8/layout/vList2"/>
    <dgm:cxn modelId="{E7DBE1AA-9B02-4C1C-954A-2790D5262D1F}" srcId="{7C7C0830-8C44-41C1-9A25-D77D319176CE}" destId="{45E88339-3A96-400D-83A7-33A115F4E208}" srcOrd="0" destOrd="0" parTransId="{7F6093B1-350B-4A9E-8DC7-B21BF1418E96}" sibTransId="{953CE6B0-2660-486E-9DEB-94994B018937}"/>
    <dgm:cxn modelId="{6B50AA52-06AC-479F-B4E5-99D0F8A80BFB}" srcId="{7C7C0830-8C44-41C1-9A25-D77D319176CE}" destId="{23802C15-17FF-4C86-A596-BA5671BEAFD0}" srcOrd="1" destOrd="0" parTransId="{4C3FC8F0-C72F-440B-AD04-54ADA15579B5}" sibTransId="{4A11C4BB-89C6-4275-8034-F5649F47C7B4}"/>
    <dgm:cxn modelId="{F66BCA23-C966-4B7D-8F64-0B99E1DEA8C6}" type="presOf" srcId="{C309C8F7-31FC-4750-911F-01E5834E27A9}" destId="{86F03A22-733D-4837-BD5B-2A9F5C43A309}" srcOrd="0" destOrd="0" presId="urn:microsoft.com/office/officeart/2005/8/layout/vList2"/>
    <dgm:cxn modelId="{88842EFC-DED2-4EFB-B2E4-C3B049CFA3F6}" srcId="{EC11B2BB-C8C2-4FA2-BC5D-A43953741C24}" destId="{C309C8F7-31FC-4750-911F-01E5834E27A9}" srcOrd="0" destOrd="0" parTransId="{2D2F724C-D43D-4DD8-BB66-FD7A4C233FA2}" sibTransId="{FB2FA773-E1B7-43B3-9F69-154DD641220F}"/>
    <dgm:cxn modelId="{7A52FD95-F2F2-4FCB-81BA-86B3FED039E1}" type="presOf" srcId="{7C7C0830-8C44-41C1-9A25-D77D319176CE}" destId="{3D8AC360-7785-48CF-B40E-F365C677651D}" srcOrd="0" destOrd="0" presId="urn:microsoft.com/office/officeart/2005/8/layout/vList2"/>
    <dgm:cxn modelId="{AF186150-8860-4608-A7FF-D378D1D5362A}" srcId="{7C7C0830-8C44-41C1-9A25-D77D319176CE}" destId="{EC11B2BB-C8C2-4FA2-BC5D-A43953741C24}" srcOrd="2" destOrd="0" parTransId="{6C1C482D-9C13-415E-AB10-3460D9C799BD}" sibTransId="{89D5ADAF-F34D-4530-9B25-8CE1C6A46AB4}"/>
    <dgm:cxn modelId="{2BBAD478-E19A-45C2-881E-8DDB4C9036C8}" type="presOf" srcId="{23802C15-17FF-4C86-A596-BA5671BEAFD0}" destId="{9F33EE42-07B5-4273-8D5D-D244EE8E1E9C}" srcOrd="0" destOrd="0" presId="urn:microsoft.com/office/officeart/2005/8/layout/vList2"/>
    <dgm:cxn modelId="{FB5131B7-7157-42C1-BE81-CCA044178426}" type="presOf" srcId="{45E88339-3A96-400D-83A7-33A115F4E208}" destId="{08A63321-1048-4D90-A223-DE8FBAE041F1}" srcOrd="0" destOrd="0" presId="urn:microsoft.com/office/officeart/2005/8/layout/vList2"/>
    <dgm:cxn modelId="{7242C175-D8F0-447C-B1B9-3F93BBA1A7B6}" type="presParOf" srcId="{3D8AC360-7785-48CF-B40E-F365C677651D}" destId="{08A63321-1048-4D90-A223-DE8FBAE041F1}" srcOrd="0" destOrd="0" presId="urn:microsoft.com/office/officeart/2005/8/layout/vList2"/>
    <dgm:cxn modelId="{29FFD408-E4B3-4354-B100-2F1B193BECE8}" type="presParOf" srcId="{3D8AC360-7785-48CF-B40E-F365C677651D}" destId="{5C1909C7-ECBC-4391-A432-075E07C850A3}" srcOrd="1" destOrd="0" presId="urn:microsoft.com/office/officeart/2005/8/layout/vList2"/>
    <dgm:cxn modelId="{2434D50A-00DD-40A9-ADA1-513FF78B06E0}" type="presParOf" srcId="{3D8AC360-7785-48CF-B40E-F365C677651D}" destId="{9F33EE42-07B5-4273-8D5D-D244EE8E1E9C}" srcOrd="2" destOrd="0" presId="urn:microsoft.com/office/officeart/2005/8/layout/vList2"/>
    <dgm:cxn modelId="{48538E08-5682-4417-8EE7-27505F96AF30}" type="presParOf" srcId="{3D8AC360-7785-48CF-B40E-F365C677651D}" destId="{DD65B9FA-3DCF-462A-A742-7A75FCD9526C}" srcOrd="3" destOrd="0" presId="urn:microsoft.com/office/officeart/2005/8/layout/vList2"/>
    <dgm:cxn modelId="{428E058E-CBA6-499F-8DDC-FB206F2EB9A3}" type="presParOf" srcId="{3D8AC360-7785-48CF-B40E-F365C677651D}" destId="{42EF1B79-D8EF-4E0B-9CF7-B2848D001A9A}" srcOrd="4" destOrd="0" presId="urn:microsoft.com/office/officeart/2005/8/layout/vList2"/>
    <dgm:cxn modelId="{91297AAC-1F10-4157-878D-2692F9B484E0}" type="presParOf" srcId="{3D8AC360-7785-48CF-B40E-F365C677651D}" destId="{86F03A22-733D-4837-BD5B-2A9F5C43A3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CDFDF-F461-4D27-B8CE-38114F354817}">
      <dsp:nvSpPr>
        <dsp:cNvPr id="0" name=""/>
        <dsp:cNvSpPr/>
      </dsp:nvSpPr>
      <dsp:spPr>
        <a:xfrm>
          <a:off x="530099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EB7FA-190A-486B-ADCA-D5E544A019DE}">
      <dsp:nvSpPr>
        <dsp:cNvPr id="0" name=""/>
        <dsp:cNvSpPr/>
      </dsp:nvSpPr>
      <dsp:spPr>
        <a:xfrm>
          <a:off x="829912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6305-AAF0-4F92-BE8F-E36FB06C81C4}">
      <dsp:nvSpPr>
        <dsp:cNvPr id="0" name=""/>
        <dsp:cNvSpPr/>
      </dsp:nvSpPr>
      <dsp:spPr>
        <a:xfrm>
          <a:off x="80381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2700" kern="1200"/>
            <a:t>Instrumento de registro</a:t>
          </a:r>
          <a:endParaRPr lang="en-US" sz="2700" kern="1200"/>
        </a:p>
      </dsp:txBody>
      <dsp:txXfrm>
        <a:off x="80381" y="2043328"/>
        <a:ext cx="2306250" cy="720000"/>
      </dsp:txXfrm>
    </dsp:sp>
    <dsp:sp modelId="{F0EFC3AA-54DB-43AB-81F2-488E90370181}">
      <dsp:nvSpPr>
        <dsp:cNvPr id="0" name=""/>
        <dsp:cNvSpPr/>
      </dsp:nvSpPr>
      <dsp:spPr>
        <a:xfrm>
          <a:off x="3239943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FFB8-5558-4179-8947-5A387BB3D0B7}">
      <dsp:nvSpPr>
        <dsp:cNvPr id="0" name=""/>
        <dsp:cNvSpPr/>
      </dsp:nvSpPr>
      <dsp:spPr>
        <a:xfrm>
          <a:off x="3539756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059D2-8774-4EA9-8066-1340E603487B}">
      <dsp:nvSpPr>
        <dsp:cNvPr id="0" name=""/>
        <dsp:cNvSpPr/>
      </dsp:nvSpPr>
      <dsp:spPr>
        <a:xfrm>
          <a:off x="2790224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2700" kern="1200"/>
            <a:t>Mecanismo de digitação</a:t>
          </a:r>
          <a:endParaRPr lang="en-US" sz="2700" kern="1200"/>
        </a:p>
      </dsp:txBody>
      <dsp:txXfrm>
        <a:off x="2790224" y="2043328"/>
        <a:ext cx="2306250" cy="720000"/>
      </dsp:txXfrm>
    </dsp:sp>
    <dsp:sp modelId="{CD7DE435-DFEF-4E8E-929D-7403E8F02D80}">
      <dsp:nvSpPr>
        <dsp:cNvPr id="0" name=""/>
        <dsp:cNvSpPr/>
      </dsp:nvSpPr>
      <dsp:spPr>
        <a:xfrm>
          <a:off x="5949787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5929-DCCC-4C7C-B665-F910EEAD9BED}">
      <dsp:nvSpPr>
        <dsp:cNvPr id="0" name=""/>
        <dsp:cNvSpPr/>
      </dsp:nvSpPr>
      <dsp:spPr>
        <a:xfrm>
          <a:off x="6249600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62942-E115-4A60-B9D3-08B9D0988259}">
      <dsp:nvSpPr>
        <dsp:cNvPr id="0" name=""/>
        <dsp:cNvSpPr/>
      </dsp:nvSpPr>
      <dsp:spPr>
        <a:xfrm>
          <a:off x="5500068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2700" kern="1200"/>
            <a:t>Sistema utilizado</a:t>
          </a:r>
          <a:endParaRPr lang="en-US" sz="2700" kern="1200"/>
        </a:p>
      </dsp:txBody>
      <dsp:txXfrm>
        <a:off x="5500068" y="2043328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CDFDF-F461-4D27-B8CE-38114F354817}">
      <dsp:nvSpPr>
        <dsp:cNvPr id="0" name=""/>
        <dsp:cNvSpPr/>
      </dsp:nvSpPr>
      <dsp:spPr>
        <a:xfrm>
          <a:off x="763628" y="843"/>
          <a:ext cx="767742" cy="7677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EB7FA-190A-486B-ADCA-D5E544A019DE}">
      <dsp:nvSpPr>
        <dsp:cNvPr id="0" name=""/>
        <dsp:cNvSpPr/>
      </dsp:nvSpPr>
      <dsp:spPr>
        <a:xfrm>
          <a:off x="927246" y="164460"/>
          <a:ext cx="440507" cy="440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6305-AAF0-4F92-BE8F-E36FB06C81C4}">
      <dsp:nvSpPr>
        <dsp:cNvPr id="0" name=""/>
        <dsp:cNvSpPr/>
      </dsp:nvSpPr>
      <dsp:spPr>
        <a:xfrm>
          <a:off x="518203" y="1007718"/>
          <a:ext cx="1258593" cy="50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500" kern="1200" dirty="0"/>
            <a:t>Instrumento de registro</a:t>
          </a:r>
          <a:endParaRPr lang="en-US" sz="1500" kern="1200" dirty="0"/>
        </a:p>
      </dsp:txBody>
      <dsp:txXfrm>
        <a:off x="518203" y="1007718"/>
        <a:ext cx="1258593" cy="50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3321-1048-4D90-A223-DE8FBAE041F1}">
      <dsp:nvSpPr>
        <dsp:cNvPr id="0" name=""/>
        <dsp:cNvSpPr/>
      </dsp:nvSpPr>
      <dsp:spPr>
        <a:xfrm>
          <a:off x="0" y="48530"/>
          <a:ext cx="3790950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Ficha estruturada</a:t>
          </a:r>
        </a:p>
      </dsp:txBody>
      <dsp:txXfrm>
        <a:off x="25616" y="74146"/>
        <a:ext cx="3739718" cy="473513"/>
      </dsp:txXfrm>
    </dsp:sp>
    <dsp:sp modelId="{9F33EE42-07B5-4273-8D5D-D244EE8E1E9C}">
      <dsp:nvSpPr>
        <dsp:cNvPr id="0" name=""/>
        <dsp:cNvSpPr/>
      </dsp:nvSpPr>
      <dsp:spPr>
        <a:xfrm>
          <a:off x="0" y="638471"/>
          <a:ext cx="3790950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Ficha aberta	</a:t>
          </a:r>
        </a:p>
      </dsp:txBody>
      <dsp:txXfrm>
        <a:off x="25616" y="664087"/>
        <a:ext cx="3739718" cy="473513"/>
      </dsp:txXfrm>
    </dsp:sp>
    <dsp:sp modelId="{BFD94AA2-D2FA-48B5-A125-AAC7C8BBF2F8}">
      <dsp:nvSpPr>
        <dsp:cNvPr id="0" name=""/>
        <dsp:cNvSpPr/>
      </dsp:nvSpPr>
      <dsp:spPr>
        <a:xfrm>
          <a:off x="0" y="1164260"/>
          <a:ext cx="3790950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/>
            <a:t>SOAP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/>
            <a:t>Livre</a:t>
          </a:r>
        </a:p>
      </dsp:txBody>
      <dsp:txXfrm>
        <a:off x="0" y="1164260"/>
        <a:ext cx="3790950" cy="583222"/>
      </dsp:txXfrm>
    </dsp:sp>
    <dsp:sp modelId="{DE27DEAF-1E4B-401F-BAA2-9C48426518C2}">
      <dsp:nvSpPr>
        <dsp:cNvPr id="0" name=""/>
        <dsp:cNvSpPr/>
      </dsp:nvSpPr>
      <dsp:spPr>
        <a:xfrm>
          <a:off x="0" y="1747483"/>
          <a:ext cx="3790950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Prontuário eletrônico (</a:t>
          </a:r>
          <a:r>
            <a:rPr lang="pt-BR" sz="2300" kern="1200" dirty="0" err="1"/>
            <a:t>eSUS</a:t>
          </a:r>
          <a:r>
            <a:rPr lang="pt-BR" sz="2300" kern="1200" dirty="0"/>
            <a:t>)</a:t>
          </a:r>
        </a:p>
      </dsp:txBody>
      <dsp:txXfrm>
        <a:off x="25616" y="1773099"/>
        <a:ext cx="3739718" cy="473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C3AA-54DB-43AB-81F2-488E90370181}">
      <dsp:nvSpPr>
        <dsp:cNvPr id="0" name=""/>
        <dsp:cNvSpPr/>
      </dsp:nvSpPr>
      <dsp:spPr>
        <a:xfrm>
          <a:off x="763628" y="843"/>
          <a:ext cx="767742" cy="7677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FFB8-5558-4179-8947-5A387BB3D0B7}">
      <dsp:nvSpPr>
        <dsp:cNvPr id="0" name=""/>
        <dsp:cNvSpPr/>
      </dsp:nvSpPr>
      <dsp:spPr>
        <a:xfrm>
          <a:off x="927246" y="164460"/>
          <a:ext cx="440507" cy="440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059D2-8774-4EA9-8066-1340E603487B}">
      <dsp:nvSpPr>
        <dsp:cNvPr id="0" name=""/>
        <dsp:cNvSpPr/>
      </dsp:nvSpPr>
      <dsp:spPr>
        <a:xfrm>
          <a:off x="518203" y="1007718"/>
          <a:ext cx="1258593" cy="50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600" kern="1200" dirty="0"/>
            <a:t>Mecanismo de digitação</a:t>
          </a:r>
          <a:endParaRPr lang="en-US" sz="1600" kern="1200" dirty="0"/>
        </a:p>
      </dsp:txBody>
      <dsp:txXfrm>
        <a:off x="518203" y="1007718"/>
        <a:ext cx="1258593" cy="503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3321-1048-4D90-A223-DE8FBAE041F1}">
      <dsp:nvSpPr>
        <dsp:cNvPr id="0" name=""/>
        <dsp:cNvSpPr/>
      </dsp:nvSpPr>
      <dsp:spPr>
        <a:xfrm>
          <a:off x="0" y="184329"/>
          <a:ext cx="379095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Leitura de prontuário</a:t>
          </a:r>
        </a:p>
      </dsp:txBody>
      <dsp:txXfrm>
        <a:off x="33412" y="217741"/>
        <a:ext cx="3724126" cy="617626"/>
      </dsp:txXfrm>
    </dsp:sp>
    <dsp:sp modelId="{9F33EE42-07B5-4273-8D5D-D244EE8E1E9C}">
      <dsp:nvSpPr>
        <dsp:cNvPr id="0" name=""/>
        <dsp:cNvSpPr/>
      </dsp:nvSpPr>
      <dsp:spPr>
        <a:xfrm>
          <a:off x="0" y="954290"/>
          <a:ext cx="379095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Planilha síntese	</a:t>
          </a:r>
        </a:p>
      </dsp:txBody>
      <dsp:txXfrm>
        <a:off x="33412" y="987702"/>
        <a:ext cx="3724126" cy="617626"/>
      </dsp:txXfrm>
    </dsp:sp>
    <dsp:sp modelId="{BFD94AA2-D2FA-48B5-A125-AAC7C8BBF2F8}">
      <dsp:nvSpPr>
        <dsp:cNvPr id="0" name=""/>
        <dsp:cNvSpPr/>
      </dsp:nvSpPr>
      <dsp:spPr>
        <a:xfrm>
          <a:off x="0" y="1639629"/>
          <a:ext cx="379095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300" kern="1200" dirty="0"/>
        </a:p>
      </dsp:txBody>
      <dsp:txXfrm>
        <a:off x="0" y="1639629"/>
        <a:ext cx="3790950" cy="49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E435-DFEF-4E8E-929D-7403E8F02D80}">
      <dsp:nvSpPr>
        <dsp:cNvPr id="0" name=""/>
        <dsp:cNvSpPr/>
      </dsp:nvSpPr>
      <dsp:spPr>
        <a:xfrm>
          <a:off x="763628" y="843"/>
          <a:ext cx="767742" cy="7677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5929-DCCC-4C7C-B665-F910EEAD9BED}">
      <dsp:nvSpPr>
        <dsp:cNvPr id="0" name=""/>
        <dsp:cNvSpPr/>
      </dsp:nvSpPr>
      <dsp:spPr>
        <a:xfrm>
          <a:off x="927246" y="164460"/>
          <a:ext cx="440507" cy="440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62942-E115-4A60-B9D3-08B9D0988259}">
      <dsp:nvSpPr>
        <dsp:cNvPr id="0" name=""/>
        <dsp:cNvSpPr/>
      </dsp:nvSpPr>
      <dsp:spPr>
        <a:xfrm>
          <a:off x="518203" y="1007718"/>
          <a:ext cx="1258593" cy="50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700" kern="1200" dirty="0"/>
            <a:t>Sistema utilizado</a:t>
          </a:r>
          <a:endParaRPr lang="en-US" sz="1700" kern="1200" dirty="0"/>
        </a:p>
      </dsp:txBody>
      <dsp:txXfrm>
        <a:off x="518203" y="1007718"/>
        <a:ext cx="1258593" cy="503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3321-1048-4D90-A223-DE8FBAE041F1}">
      <dsp:nvSpPr>
        <dsp:cNvPr id="0" name=""/>
        <dsp:cNvSpPr/>
      </dsp:nvSpPr>
      <dsp:spPr>
        <a:xfrm>
          <a:off x="0" y="19865"/>
          <a:ext cx="3790950" cy="581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“NORMA” - CSEB</a:t>
          </a:r>
        </a:p>
      </dsp:txBody>
      <dsp:txXfrm>
        <a:off x="28400" y="48265"/>
        <a:ext cx="3734150" cy="524982"/>
      </dsp:txXfrm>
    </dsp:sp>
    <dsp:sp modelId="{9F33EE42-07B5-4273-8D5D-D244EE8E1E9C}">
      <dsp:nvSpPr>
        <dsp:cNvPr id="0" name=""/>
        <dsp:cNvSpPr/>
      </dsp:nvSpPr>
      <dsp:spPr>
        <a:xfrm>
          <a:off x="0" y="670644"/>
          <a:ext cx="3790950" cy="581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SIGA - SMS	</a:t>
          </a:r>
        </a:p>
      </dsp:txBody>
      <dsp:txXfrm>
        <a:off x="28400" y="699044"/>
        <a:ext cx="3734150" cy="524982"/>
      </dsp:txXfrm>
    </dsp:sp>
    <dsp:sp modelId="{42EF1B79-D8EF-4E0B-9CF7-B2848D001A9A}">
      <dsp:nvSpPr>
        <dsp:cNvPr id="0" name=""/>
        <dsp:cNvSpPr/>
      </dsp:nvSpPr>
      <dsp:spPr>
        <a:xfrm>
          <a:off x="0" y="1321670"/>
          <a:ext cx="3790950" cy="581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Calibri Light" panose="020F0302020204030204"/>
            </a:rPr>
            <a:t>eSUS</a:t>
          </a:r>
          <a:endParaRPr lang="pt-BR" sz="2400" kern="1200" dirty="0"/>
        </a:p>
      </dsp:txBody>
      <dsp:txXfrm>
        <a:off x="28400" y="1350070"/>
        <a:ext cx="3734150" cy="524982"/>
      </dsp:txXfrm>
    </dsp:sp>
    <dsp:sp modelId="{86F03A22-733D-4837-BD5B-2A9F5C43A309}">
      <dsp:nvSpPr>
        <dsp:cNvPr id="0" name=""/>
        <dsp:cNvSpPr/>
      </dsp:nvSpPr>
      <dsp:spPr>
        <a:xfrm>
          <a:off x="0" y="1903453"/>
          <a:ext cx="37909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900" kern="1200" dirty="0">
            <a:latin typeface="Calibri Light" panose="020F0302020204030204"/>
          </a:endParaRPr>
        </a:p>
      </dsp:txBody>
      <dsp:txXfrm>
        <a:off x="0" y="1903453"/>
        <a:ext cx="379095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16AF2-4CEE-46E0-B24E-990D60D575BF}" type="datetimeFigureOut">
              <a:rPr lang="pt-BR"/>
              <a:pPr>
                <a:defRPr/>
              </a:pPr>
              <a:t>11/03/2022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F0BDDE-AF47-4EAC-B695-83A4ECE6C2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17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A6FB1-0E88-49E9-93E2-EA8CD81DE72E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7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D9181-B4F4-4AA5-8948-EC9B8F1F63C0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178E1D-F08E-4067-8F99-4F71E3DCD7B4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CBB65E-614C-43E9-B9AB-8CFF31C157EC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3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CBB65E-614C-43E9-B9AB-8CFF31C157EC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3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CBB65E-614C-43E9-B9AB-8CFF31C157EC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2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CBB65E-614C-43E9-B9AB-8CFF31C157EC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1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CBB65E-614C-43E9-B9AB-8CFF31C157EC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4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4C890A-05B0-4E00-AF74-B73FC3B16E37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1B34-19D8-4481-A7FD-1C30FADA582E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622BAB40-DD2A-4ABE-BF5D-BCC04E3B4E7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959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0675-E0C5-41A6-922E-BE4DA774EEC0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777A-28E6-44D2-8A13-E07A444F62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82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4B51-F265-4820-9FE5-5250200CC20B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5AA76-216B-4BC9-9CB7-F29DCCE3A8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28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ADA1-B4D8-472E-A30D-19100D0D3F66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7C680-30A2-4E31-9A0C-4E477F08825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581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FABC-20B7-4F21-8A66-A7252861C7D7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261C8-73EA-4F9C-BA63-4D7761B4241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1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225E-E2D4-4D81-A1AD-5C30A03895DA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283C390-6048-4599-8944-D88CA0A8EE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913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184F-B431-4726-A970-3245EB926210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D04C3A0-596A-4266-BFC0-D7425C2FB4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34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30DF-EE24-4319-B95B-1D886302CC1D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4E87-E048-4884-A5F0-640DB4A9801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88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76AEE-8FB9-4036-91F3-058CED89055B}" type="datetimeFigureOut">
              <a:rPr lang="en-US"/>
              <a:pPr>
                <a:defRPr/>
              </a:pPr>
              <a:t>3/11/2022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A5F1-C4C7-4E2F-B5EA-CDEAB85C88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9897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1002-FA11-47FB-82AF-EC211A42643B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3C0F7E02-F033-42C0-8123-BFA9FE0FE7D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319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DD38-16E8-47B9-A005-36A40ED79A35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C902DCB0-7FEF-40D0-A76C-1086A4B3C68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819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000" y="189000"/>
            <a:ext cx="8460000" cy="648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53953" y="5940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380223" y="33529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80D82619-E241-44DC-B035-20296AC35B3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ion.so/rubenskon/7d65da3a4a7b44fca657d76d622ffafe?v=9764027017044161a4f532b6bd48619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b/s!Amm6DN8tzpzCmvIKBHOO_7SqyHWt3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drv.ms/b/s!Amm6DN8tzpzCmvIJGaphfadQB0InDw?e=4J29Vu" TargetMode="External"/><Relationship Id="rId4" Type="http://schemas.openxmlformats.org/officeDocument/2006/relationships/hyperlink" Target="https://1drv.ms/b/s!Amm6DN8tzpzCmvIHG_DqSYde050xD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1/edit?mid=1McAIEeRkyhdlB4YGLjGCVJi8t6CUXJcs&amp;usp=sharing" TargetMode="External"/><Relationship Id="rId7" Type="http://schemas.openxmlformats.org/officeDocument/2006/relationships/hyperlink" Target="https://sites.usp.br/guiacseb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m.usp.br/cseb" TargetMode="External"/><Relationship Id="rId5" Type="http://schemas.openxmlformats.org/officeDocument/2006/relationships/hyperlink" Target="https://www.notion.so/rubenskon/CSEB-Dashboard-1e0dee976feb443ea36e2fd2ae787f97" TargetMode="External"/><Relationship Id="rId4" Type="http://schemas.openxmlformats.org/officeDocument/2006/relationships/hyperlink" Target="https://rubenskon.notion.site/Equipes-de-Sa-de-da-Fam-lia-12fb67dbc7444888aa50a95ffbd5e09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x/s!Amm6DN8tzpzCmvNLEbB5ViGQX4Odng?e=ZKrly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710531" y="3059394"/>
            <a:ext cx="5722938" cy="26349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Perspectivas para o Sistema de Informação</a:t>
            </a:r>
            <a:r>
              <a:rPr lang="en-US" altLang="pt-BR" dirty="0"/>
              <a:t> no CSEB</a:t>
            </a:r>
            <a:br>
              <a:rPr lang="en-US" altLang="pt-BR" dirty="0"/>
            </a:br>
            <a:r>
              <a:rPr lang="en-US" altLang="pt-BR" dirty="0"/>
              <a:t>2022</a:t>
            </a:r>
          </a:p>
        </p:txBody>
      </p:sp>
      <p:pic>
        <p:nvPicPr>
          <p:cNvPr id="5124" name="Imagem 3" descr="logoc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163638"/>
            <a:ext cx="1476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A6C958-3AF2-41C1-BD34-4004BC79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pt-BR" sz="4050"/>
              <a:t>Atividades</a:t>
            </a:r>
          </a:p>
        </p:txBody>
      </p:sp>
      <p:graphicFrame>
        <p:nvGraphicFramePr>
          <p:cNvPr id="38" name="Espaço Reservado para Conteúdo 2">
            <a:extLst>
              <a:ext uri="{FF2B5EF4-FFF2-40B4-BE49-F238E27FC236}">
                <a16:creationId xmlns:a16="http://schemas.microsoft.com/office/drawing/2014/main" id="{F4EC9555-8B72-4B48-BD1E-3EF06E357E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528315"/>
          <a:ext cx="2295000" cy="15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FA25765-F4E8-4F41-A4A0-6DEC4F17F025}"/>
              </a:ext>
            </a:extLst>
          </p:cNvPr>
          <p:cNvGraphicFramePr/>
          <p:nvPr/>
        </p:nvGraphicFramePr>
        <p:xfrm>
          <a:off x="3666624" y="2528316"/>
          <a:ext cx="3790950" cy="23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037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A6C958-3AF2-41C1-BD34-4004BC79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pt-BR" sz="4050"/>
              <a:t>Atividades</a:t>
            </a:r>
          </a:p>
        </p:txBody>
      </p:sp>
      <p:graphicFrame>
        <p:nvGraphicFramePr>
          <p:cNvPr id="38" name="Espaço Reservado para Conteúdo 2">
            <a:extLst>
              <a:ext uri="{FF2B5EF4-FFF2-40B4-BE49-F238E27FC236}">
                <a16:creationId xmlns:a16="http://schemas.microsoft.com/office/drawing/2014/main" id="{F4EC9555-8B72-4B48-BD1E-3EF06E357E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528315"/>
          <a:ext cx="2295000" cy="15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2B26E25-EBBB-49F4-83F4-143196B2EDC1}"/>
              </a:ext>
            </a:extLst>
          </p:cNvPr>
          <p:cNvGraphicFramePr/>
          <p:nvPr/>
        </p:nvGraphicFramePr>
        <p:xfrm>
          <a:off x="3666624" y="2528316"/>
          <a:ext cx="3790950" cy="23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522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A6C958-3AF2-41C1-BD34-4004BC79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4956"/>
            <a:ext cx="7886700" cy="994172"/>
          </a:xfrm>
        </p:spPr>
        <p:txBody>
          <a:bodyPr>
            <a:normAutofit/>
          </a:bodyPr>
          <a:lstStyle/>
          <a:p>
            <a:r>
              <a:rPr lang="pt-BR" sz="4050" dirty="0">
                <a:hlinkClick r:id="rId2"/>
              </a:rPr>
              <a:t>Inventário</a:t>
            </a:r>
            <a:endParaRPr lang="pt-BR" sz="4050" dirty="0"/>
          </a:p>
        </p:txBody>
      </p:sp>
    </p:spTree>
    <p:extLst>
      <p:ext uri="{BB962C8B-B14F-4D97-AF65-F5344CB8AC3E}">
        <p14:creationId xmlns:p14="http://schemas.microsoft.com/office/powerpoint/2010/main" val="42677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Sistema de Informação no CSE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325" y="2119313"/>
            <a:ext cx="7491546" cy="3603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Projeto Sagui/Borboleta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Proposta de reformulação do registro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Outras iniciativas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Algumas propostas / frentes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297" y="2119313"/>
            <a:ext cx="7921952" cy="392112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Gerais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Definir aquisição/desenvolvimento de novo sistema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Redefinição de metas/parâmetros de avaliação e monitoramento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Redefinição das áreas / modalidades de cuidado</a:t>
            </a:r>
          </a:p>
        </p:txBody>
      </p:sp>
    </p:spTree>
    <p:extLst>
      <p:ext uri="{BB962C8B-B14F-4D97-AF65-F5344CB8AC3E}">
        <p14:creationId xmlns:p14="http://schemas.microsoft.com/office/powerpoint/2010/main" val="152807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Algumas propostas / frentes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297" y="2119313"/>
            <a:ext cx="7921952" cy="3921124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INSTRUMENTOS</a:t>
            </a: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3"/>
              </a:rPr>
              <a:t>Adoção de planilha para digitação</a:t>
            </a:r>
            <a:r>
              <a:rPr lang="pt-BR" sz="2400" dirty="0">
                <a:solidFill>
                  <a:srgbClr val="000000"/>
                </a:solidFill>
              </a:rPr>
              <a:t>: </a:t>
            </a:r>
            <a:br>
              <a:rPr lang="pt-BR" sz="2400" dirty="0">
                <a:solidFill>
                  <a:srgbClr val="000000"/>
                </a:solidFill>
              </a:rPr>
            </a:br>
            <a:r>
              <a:rPr lang="pt-BR" sz="2400" dirty="0">
                <a:solidFill>
                  <a:srgbClr val="000000"/>
                </a:solidFill>
              </a:rPr>
              <a:t>Plantão, Butantã, CRUSP/LGBT, Alunos, Ginecologia</a:t>
            </a: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4"/>
              </a:rPr>
              <a:t>Reformulação da panorâmica / folha de rosto</a:t>
            </a:r>
            <a:endParaRPr lang="pt-BR" sz="2400" dirty="0">
              <a:solidFill>
                <a:srgbClr val="000000"/>
              </a:solidFill>
            </a:endParaRP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5"/>
              </a:rPr>
              <a:t>Ficha estruturada de SOAP</a:t>
            </a:r>
            <a:endParaRPr lang="pt-BR" sz="2400" dirty="0">
              <a:solidFill>
                <a:srgbClr val="000000"/>
              </a:solidFill>
            </a:endParaRP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Gestantes</a:t>
            </a: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Prontuário-família</a:t>
            </a:r>
          </a:p>
          <a:p>
            <a:pPr marL="641033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Rever outros registros</a:t>
            </a:r>
          </a:p>
        </p:txBody>
      </p:sp>
    </p:spTree>
    <p:extLst>
      <p:ext uri="{BB962C8B-B14F-4D97-AF65-F5344CB8AC3E}">
        <p14:creationId xmlns:p14="http://schemas.microsoft.com/office/powerpoint/2010/main" val="62560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Algumas propostas / frentes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297" y="2119313"/>
            <a:ext cx="7921952" cy="392112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DIFUSÃO / UTILIZAÇÃO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3"/>
              </a:rPr>
              <a:t>Mapa dinâmico 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br>
              <a:rPr lang="pt-BR" sz="2400" dirty="0">
                <a:solidFill>
                  <a:srgbClr val="000000"/>
                </a:solidFill>
              </a:rPr>
            </a:br>
            <a:r>
              <a:rPr lang="pt-BR" sz="2400" dirty="0">
                <a:solidFill>
                  <a:srgbClr val="000000"/>
                </a:solidFill>
              </a:rPr>
              <a:t>Cadastro do território - instituições / lideranças / parcerias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4"/>
              </a:rPr>
              <a:t>Relatórios de rotina </a:t>
            </a:r>
            <a:r>
              <a:rPr lang="pt-BR" sz="2400" dirty="0">
                <a:solidFill>
                  <a:srgbClr val="000000"/>
                </a:solidFill>
              </a:rPr>
              <a:t>/ </a:t>
            </a:r>
            <a:r>
              <a:rPr lang="pt-BR" sz="2400" dirty="0">
                <a:solidFill>
                  <a:srgbClr val="000000"/>
                </a:solidFill>
                <a:hlinkClick r:id="rId5"/>
              </a:rPr>
              <a:t>Dashboard</a:t>
            </a:r>
            <a:endParaRPr lang="pt-BR" sz="2400" dirty="0">
              <a:solidFill>
                <a:srgbClr val="000000"/>
              </a:solidFill>
            </a:endParaRP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hlinkClick r:id="rId6"/>
              </a:rPr>
              <a:t>Site</a:t>
            </a:r>
            <a:r>
              <a:rPr lang="pt-BR" sz="2400" dirty="0">
                <a:solidFill>
                  <a:srgbClr val="000000"/>
                </a:solidFill>
              </a:rPr>
              <a:t> e </a:t>
            </a:r>
            <a:r>
              <a:rPr lang="pt-BR" sz="2400" dirty="0">
                <a:solidFill>
                  <a:srgbClr val="000000"/>
                </a:solidFill>
                <a:hlinkClick r:id="rId7"/>
              </a:rPr>
              <a:t>Guia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3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Algumas propostas / frentes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297" y="2119313"/>
            <a:ext cx="7921952" cy="392112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OUTROS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000" dirty="0">
                <a:solidFill>
                  <a:srgbClr val="000000"/>
                </a:solidFill>
              </a:rPr>
              <a:t>Vigilância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000" dirty="0">
                <a:solidFill>
                  <a:srgbClr val="000000"/>
                </a:solidFill>
              </a:rPr>
              <a:t>Cadastro CSEB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000" dirty="0">
                <a:solidFill>
                  <a:srgbClr val="000000"/>
                </a:solidFill>
              </a:rPr>
              <a:t>Vigilância de exames</a:t>
            </a:r>
          </a:p>
          <a:p>
            <a:pPr marL="641033" lvl="1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000" dirty="0">
                <a:solidFill>
                  <a:srgbClr val="000000"/>
                </a:solidFill>
                <a:hlinkClick r:id="rId3"/>
              </a:rPr>
              <a:t>Dupla digitação ESF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Sistema de Informação no CSE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871671" y="1845893"/>
            <a:ext cx="7639940" cy="4529270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solidFill>
                  <a:srgbClr val="000000"/>
                </a:solidFill>
              </a:rPr>
              <a:t>Cenários para a informatização do sistema</a:t>
            </a:r>
          </a:p>
          <a:p>
            <a:pPr marL="879475" lvl="1" indent="-514350" eaLnBrk="1" hangingPunct="1">
              <a:lnSpc>
                <a:spcPct val="150000"/>
              </a:lnSpc>
              <a:buFont typeface="Brush Script MT" panose="03060802040406070304" pitchFamily="66" charset="0"/>
              <a:buAutoNum type="arabicPeriod"/>
            </a:pPr>
            <a:r>
              <a:rPr lang="pt-BR" sz="2400" dirty="0">
                <a:solidFill>
                  <a:srgbClr val="000000"/>
                </a:solidFill>
              </a:rPr>
              <a:t>Aprimoramento do sistema próprio</a:t>
            </a:r>
          </a:p>
          <a:p>
            <a:pPr marL="879475" lvl="1" indent="-514350" eaLnBrk="1" hangingPunct="1">
              <a:lnSpc>
                <a:spcPct val="150000"/>
              </a:lnSpc>
              <a:buFont typeface="Brush Script MT" panose="03060802040406070304" pitchFamily="66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</a:rPr>
              <a:t>Retomada do Projeto Sagui ou equivalente</a:t>
            </a:r>
          </a:p>
          <a:p>
            <a:pPr marL="879475" lvl="1" indent="-514350" eaLnBrk="1" hangingPunct="1">
              <a:lnSpc>
                <a:spcPct val="150000"/>
              </a:lnSpc>
              <a:buFont typeface="Brush Script MT" panose="03060802040406070304" pitchFamily="66" charset="0"/>
              <a:buAutoNum type="arabicPeriod"/>
            </a:pPr>
            <a:r>
              <a:rPr lang="pt-BR" sz="2400" dirty="0">
                <a:solidFill>
                  <a:srgbClr val="000000"/>
                </a:solidFill>
              </a:rPr>
              <a:t>Adoção do SIGA /</a:t>
            </a:r>
            <a:r>
              <a:rPr lang="pt-BR" sz="2400" dirty="0" err="1">
                <a:solidFill>
                  <a:srgbClr val="000000"/>
                </a:solidFill>
              </a:rPr>
              <a:t>eSUS</a:t>
            </a:r>
            <a:endParaRPr lang="pt-BR" sz="2400" dirty="0">
              <a:solidFill>
                <a:srgbClr val="000000"/>
              </a:solidFill>
            </a:endParaRPr>
          </a:p>
          <a:p>
            <a:pPr marL="879475" lvl="1" indent="-514350" eaLnBrk="1" hangingPunct="1">
              <a:lnSpc>
                <a:spcPct val="150000"/>
              </a:lnSpc>
              <a:buFont typeface="Brush Script MT" panose="03060802040406070304" pitchFamily="66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</a:rPr>
              <a:t>Contratação de sistema ou desenvolvimento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cxnSpLocks/>
          </p:cNvCxnSpPr>
          <p:nvPr/>
        </p:nvCxnSpPr>
        <p:spPr bwMode="auto">
          <a:xfrm>
            <a:off x="4311704" y="2733997"/>
            <a:ext cx="0" cy="2772743"/>
          </a:xfrm>
          <a:prstGeom prst="line">
            <a:avLst/>
          </a:prstGeom>
          <a:ln w="57150" cap="flat" cmpd="sng" algn="ctr">
            <a:solidFill>
              <a:schemeClr val="accent6"/>
            </a:solidFill>
            <a:prstDash val="sysDot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cxnSpLocks/>
          </p:cNvCxnSpPr>
          <p:nvPr/>
        </p:nvCxnSpPr>
        <p:spPr bwMode="auto">
          <a:xfrm>
            <a:off x="7399258" y="2733998"/>
            <a:ext cx="0" cy="2772743"/>
          </a:xfrm>
          <a:prstGeom prst="line">
            <a:avLst/>
          </a:prstGeom>
          <a:ln w="57150" cap="flat" cmpd="sng" algn="ctr">
            <a:solidFill>
              <a:schemeClr val="accent6"/>
            </a:solidFill>
            <a:prstDash val="sysDot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70318" y="3505225"/>
            <a:ext cx="1719343" cy="572766"/>
          </a:xfrm>
          <a:prstGeom prst="rect">
            <a:avLst/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vertOverflow="overflow" horzOverflow="clip" vert="horz" wrap="square" lIns="67500" tIns="35100" rIns="67500" bIns="35100" numCol="1" spcCol="0" rtlCol="0" fromWordArt="0" anchor="ctr" anchorCtr="0" forceAA="0" compatLnSpc="0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SÓCIO-DEMOGRÁFICO</a:t>
            </a:r>
            <a:endParaRPr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884012" y="941801"/>
            <a:ext cx="5375974" cy="1247335"/>
          </a:xfrm>
          <a:prstGeom prst="rect">
            <a:avLst/>
          </a:prstGeom>
          <a:ln/>
        </p:spPr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 defTabSz="685793">
              <a:defRPr/>
            </a:pP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Calibri"/>
                <a:ea typeface="+mj-ea"/>
              </a:rPr>
              <a:t>A informação no CSEB</a:t>
            </a:r>
            <a:endParaRPr sz="3600" dirty="0"/>
          </a:p>
        </p:txBody>
      </p:sp>
      <p:sp>
        <p:nvSpPr>
          <p:cNvPr id="8" name="Retângulo: Cantos Arredondados 7"/>
          <p:cNvSpPr/>
          <p:nvPr/>
        </p:nvSpPr>
        <p:spPr bwMode="auto">
          <a:xfrm>
            <a:off x="606641" y="2358648"/>
            <a:ext cx="1513506" cy="79913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r>
              <a:rPr b="1">
                <a:solidFill>
                  <a:srgbClr val="FFFF00"/>
                </a:solidFill>
              </a:rPr>
              <a:t>Cadastro de usuários</a:t>
            </a:r>
          </a:p>
        </p:txBody>
      </p:sp>
      <p:sp>
        <p:nvSpPr>
          <p:cNvPr id="9" name="Retângulo: Cantos Arredondados 8"/>
          <p:cNvSpPr/>
          <p:nvPr/>
        </p:nvSpPr>
        <p:spPr bwMode="auto">
          <a:xfrm>
            <a:off x="3579196" y="2358649"/>
            <a:ext cx="1513505" cy="79913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r>
              <a:rPr b="1">
                <a:solidFill>
                  <a:srgbClr val="FFFF00"/>
                </a:solidFill>
              </a:rPr>
              <a:t>Produção de serviços</a:t>
            </a:r>
          </a:p>
        </p:txBody>
      </p:sp>
      <p:sp>
        <p:nvSpPr>
          <p:cNvPr id="10" name="Retângulo: Cantos Arredondados 9"/>
          <p:cNvSpPr/>
          <p:nvPr/>
        </p:nvSpPr>
        <p:spPr bwMode="auto">
          <a:xfrm>
            <a:off x="6624343" y="2358648"/>
            <a:ext cx="1513505" cy="79913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r>
              <a:rPr b="1">
                <a:solidFill>
                  <a:srgbClr val="FFFF00"/>
                </a:solidFill>
              </a:rPr>
              <a:t>Apoio</a:t>
            </a:r>
            <a:endParaRPr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6557720" y="3456793"/>
            <a:ext cx="1719342" cy="572765"/>
          </a:xfrm>
          <a:prstGeom prst="rect">
            <a:avLst/>
          </a:pr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/>
            <a:headEnd/>
            <a:tailEnd/>
          </a:ln>
        </p:spPr>
        <p:txBody>
          <a:bodyPr vertOverflow="overflow" horzOverflow="clip" vert="horz" wrap="square" lIns="67500" tIns="35100" rIns="67500" bIns="35100" numCol="1" spcCol="0" rtlCol="0" fromWordArt="0" anchor="ctr" anchorCtr="0" forceAA="0" compatLnSpc="0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PESSOAL</a:t>
            </a:r>
            <a:endParaRPr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666692" y="4438781"/>
            <a:ext cx="1501398" cy="428625"/>
          </a:xfrm>
          <a:prstGeom prst="rect">
            <a:avLst/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lIns="67500" tIns="35100" rIns="67500" bIns="35100" anchor="ctr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ALMOXARIFADO</a:t>
            </a:r>
            <a:endParaRPr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902800" y="5286505"/>
            <a:ext cx="1029184" cy="428625"/>
          </a:xfrm>
          <a:prstGeom prst="rect">
            <a:avLst/>
          </a:prstGeom>
          <a:gradFill rotWithShape="0"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lIns="67500" tIns="35100" rIns="67500" bIns="35100" anchor="ctr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FARMÁCIA</a:t>
            </a:r>
            <a:endParaRPr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570317" y="4867406"/>
            <a:ext cx="1719342" cy="572765"/>
          </a:xfrm>
          <a:prstGeom prst="rect">
            <a:avLst/>
          </a:pr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/>
            <a:headEnd/>
            <a:tailEnd/>
          </a:ln>
        </p:spPr>
        <p:txBody>
          <a:bodyPr vertOverflow="overflow" horzOverflow="clip" vert="horz" wrap="square" lIns="67500" tIns="35100" rIns="67500" bIns="35100" numCol="1" spcCol="0" rtlCol="0" fromWordArt="0" anchor="ctr" anchorCtr="0" forceAA="0" compatLnSpc="0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SAÚDE</a:t>
            </a:r>
            <a:endParaRPr/>
          </a:p>
        </p:txBody>
      </p:sp>
      <p:sp>
        <p:nvSpPr>
          <p:cNvPr id="15" name="Seta: Divisa 14"/>
          <p:cNvSpPr/>
          <p:nvPr/>
        </p:nvSpPr>
        <p:spPr bwMode="auto">
          <a:xfrm rot="5399978">
            <a:off x="1175719" y="4308045"/>
            <a:ext cx="544862" cy="35113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3476278" y="3505225"/>
            <a:ext cx="1719342" cy="2207352"/>
          </a:xfrm>
          <a:prstGeom prst="rect">
            <a:avLst/>
          </a:pr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16200000" scaled="1"/>
          </a:gradFill>
          <a:ln w="9360">
            <a:solidFill>
              <a:srgbClr val="4A7EBB"/>
            </a:solidFill>
            <a:miter/>
            <a:headEnd/>
            <a:tailEnd/>
          </a:ln>
        </p:spPr>
        <p:txBody>
          <a:bodyPr vertOverflow="overflow" horzOverflow="clip" vert="horz" wrap="square" lIns="67500" tIns="35100" rIns="67500" bIns="35100" numCol="1" spcCol="0" rtlCol="0" fromWordArt="0" anchor="ctr" anchorCtr="0" forceAA="0" compatLnSpc="0"/>
          <a:lstStyle/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ADULTO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CRIANÇA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MENTAL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FONOAUDIOLOGIA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BUCAL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VISITAS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PROCEDIMENTOS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VACINA</a:t>
            </a:r>
          </a:p>
          <a:p>
            <a:pPr algn="ctr">
              <a:defRPr/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EXAMES</a:t>
            </a:r>
          </a:p>
        </p:txBody>
      </p:sp>
      <p:sp>
        <p:nvSpPr>
          <p:cNvPr id="17" name="Seta: da Esquerda para a Direita 16"/>
          <p:cNvSpPr/>
          <p:nvPr/>
        </p:nvSpPr>
        <p:spPr bwMode="auto">
          <a:xfrm>
            <a:off x="2422849" y="2661350"/>
            <a:ext cx="787023" cy="3390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Seta: da Esquerda para a Direita 17"/>
          <p:cNvSpPr/>
          <p:nvPr/>
        </p:nvSpPr>
        <p:spPr bwMode="auto">
          <a:xfrm>
            <a:off x="5510402" y="2661350"/>
            <a:ext cx="787023" cy="33902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>
              <a:alpha val="33000"/>
            </a:schemeClr>
          </a:solidFill>
          <a:ln w="12700" cap="flat" cmpd="sng" algn="ctr">
            <a:solidFill>
              <a:srgbClr val="3A5F8C"/>
            </a:solidFill>
            <a:prstDash val="lg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Diagrama 3"/>
          <p:cNvGrpSpPr/>
          <p:nvPr/>
        </p:nvGrpSpPr>
        <p:grpSpPr bwMode="auto">
          <a:xfrm>
            <a:off x="1998810" y="875743"/>
            <a:ext cx="5021120" cy="4960900"/>
            <a:chOff x="2389507" y="24656"/>
            <a:chExt cx="6694826" cy="6614534"/>
          </a:xfrm>
        </p:grpSpPr>
        <p:sp>
          <p:nvSpPr>
            <p:cNvPr id="5" name="Elipse 4"/>
            <p:cNvSpPr/>
            <p:nvPr/>
          </p:nvSpPr>
          <p:spPr bwMode="auto">
            <a:xfrm>
              <a:off x="4855867" y="2531783"/>
              <a:ext cx="1762105" cy="1762105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/>
                <a:t>Matrícula</a:t>
              </a:r>
              <a:endParaRPr/>
            </a:p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/>
                <a:t>(Q1)</a:t>
              </a:r>
              <a:endParaRPr/>
            </a:p>
          </p:txBody>
        </p:sp>
        <p:sp>
          <p:nvSpPr>
            <p:cNvPr id="6" name="Seta: para a Direita 5"/>
            <p:cNvSpPr/>
            <p:nvPr/>
          </p:nvSpPr>
          <p:spPr bwMode="auto">
            <a:xfrm rot="16199999">
              <a:off x="5446098" y="1699965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5032078" y="24656"/>
              <a:ext cx="1409684" cy="1409684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Adulto</a:t>
              </a:r>
              <a:endParaRPr/>
            </a:p>
          </p:txBody>
        </p:sp>
        <p:sp>
          <p:nvSpPr>
            <p:cNvPr id="8" name="Seta: para a Direita 7"/>
            <p:cNvSpPr/>
            <p:nvPr/>
          </p:nvSpPr>
          <p:spPr bwMode="auto">
            <a:xfrm rot="18600000">
              <a:off x="6354557" y="2030617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6756894" y="652438"/>
              <a:ext cx="1409684" cy="140968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Mental</a:t>
              </a:r>
              <a:endParaRPr/>
            </a:p>
          </p:txBody>
        </p:sp>
        <p:sp>
          <p:nvSpPr>
            <p:cNvPr id="10" name="Seta: para a Direita 9"/>
            <p:cNvSpPr/>
            <p:nvPr/>
          </p:nvSpPr>
          <p:spPr bwMode="auto">
            <a:xfrm rot="20999999">
              <a:off x="6837939" y="2867858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7674649" y="2242037"/>
              <a:ext cx="1409684" cy="1409684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Criança</a:t>
              </a:r>
              <a:endParaRPr/>
            </a:p>
          </p:txBody>
        </p:sp>
        <p:sp>
          <p:nvSpPr>
            <p:cNvPr id="12" name="Seta: para a Direita 11"/>
            <p:cNvSpPr/>
            <p:nvPr/>
          </p:nvSpPr>
          <p:spPr bwMode="auto">
            <a:xfrm rot="1799999">
              <a:off x="6670062" y="3819934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7355916" y="4049662"/>
              <a:ext cx="1409684" cy="1409684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Fono / Audio</a:t>
              </a:r>
            </a:p>
          </p:txBody>
        </p:sp>
        <p:sp>
          <p:nvSpPr>
            <p:cNvPr id="14" name="Seta: para a Direita 13"/>
            <p:cNvSpPr/>
            <p:nvPr/>
          </p:nvSpPr>
          <p:spPr bwMode="auto">
            <a:xfrm rot="4200000">
              <a:off x="5929479" y="4441357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5949833" y="5229506"/>
              <a:ext cx="1409684" cy="1409684"/>
            </a:xfrm>
            <a:prstGeom prst="ellips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Bucal</a:t>
              </a:r>
              <a:endParaRPr/>
            </a:p>
          </p:txBody>
        </p:sp>
        <p:sp>
          <p:nvSpPr>
            <p:cNvPr id="16" name="Seta: para a Direita 15"/>
            <p:cNvSpPr/>
            <p:nvPr/>
          </p:nvSpPr>
          <p:spPr bwMode="auto">
            <a:xfrm rot="6600000">
              <a:off x="4962716" y="4441357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4114322" y="5229506"/>
              <a:ext cx="1409684" cy="1409684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Vacina</a:t>
              </a:r>
              <a:endParaRPr/>
            </a:p>
          </p:txBody>
        </p:sp>
        <p:sp>
          <p:nvSpPr>
            <p:cNvPr id="18" name="Seta: para a Direita 17"/>
            <p:cNvSpPr/>
            <p:nvPr/>
          </p:nvSpPr>
          <p:spPr bwMode="auto">
            <a:xfrm rot="9000000">
              <a:off x="4222133" y="3819934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19" name="Elipse 18"/>
            <p:cNvSpPr/>
            <p:nvPr/>
          </p:nvSpPr>
          <p:spPr bwMode="auto">
            <a:xfrm>
              <a:off x="2708239" y="4049662"/>
              <a:ext cx="1409684" cy="1409684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>
                  <a:solidFill>
                    <a:schemeClr val="tx1"/>
                  </a:solidFill>
                </a:rPr>
                <a:t>Visitas / APD</a:t>
              </a:r>
              <a:endParaRPr/>
            </a:p>
          </p:txBody>
        </p:sp>
        <p:sp>
          <p:nvSpPr>
            <p:cNvPr id="20" name="Seta: para a Direita 19"/>
            <p:cNvSpPr/>
            <p:nvPr/>
          </p:nvSpPr>
          <p:spPr bwMode="auto">
            <a:xfrm rot="11400000">
              <a:off x="4054257" y="2867858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21" name="Elipse 20"/>
            <p:cNvSpPr/>
            <p:nvPr/>
          </p:nvSpPr>
          <p:spPr bwMode="auto">
            <a:xfrm>
              <a:off x="2389507" y="2242037"/>
              <a:ext cx="1578724" cy="140968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908" tIns="21908" rIns="21908" bIns="21908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25" dirty="0">
                  <a:solidFill>
                    <a:schemeClr val="tx1"/>
                  </a:solidFill>
                </a:rPr>
                <a:t>Exames</a:t>
              </a:r>
              <a:endParaRPr dirty="0"/>
            </a:p>
          </p:txBody>
        </p:sp>
        <p:sp>
          <p:nvSpPr>
            <p:cNvPr id="22" name="Seta: para a Direita 21"/>
            <p:cNvSpPr/>
            <p:nvPr/>
          </p:nvSpPr>
          <p:spPr bwMode="auto">
            <a:xfrm rot="13799999">
              <a:off x="4537638" y="2030617"/>
              <a:ext cx="581644" cy="5991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25"/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3307262" y="652438"/>
              <a:ext cx="1409684" cy="14096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>
                  <a:solidFill>
                    <a:schemeClr val="tx1"/>
                  </a:solidFill>
                </a:rPr>
                <a:t>Procedimentos</a:t>
              </a:r>
              <a:endParaRPr/>
            </a:p>
          </p:txBody>
        </p:sp>
      </p:grpSp>
      <p:sp>
        <p:nvSpPr>
          <p:cNvPr id="24" name="Retângulo: Cantos Arredondados 23"/>
          <p:cNvSpPr/>
          <p:nvPr/>
        </p:nvSpPr>
        <p:spPr bwMode="auto">
          <a:xfrm>
            <a:off x="653571" y="991895"/>
            <a:ext cx="1513505" cy="79913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r>
              <a:rPr b="1">
                <a:solidFill>
                  <a:srgbClr val="FFFF00"/>
                </a:solidFill>
              </a:rPr>
              <a:t>Produção de serviços</a:t>
            </a:r>
          </a:p>
        </p:txBody>
      </p:sp>
      <p:sp>
        <p:nvSpPr>
          <p:cNvPr id="25" name="Retângulo: Cantos Arredondados 24"/>
          <p:cNvSpPr/>
          <p:nvPr/>
        </p:nvSpPr>
        <p:spPr bwMode="auto">
          <a:xfrm>
            <a:off x="516838" y="4951760"/>
            <a:ext cx="1513505" cy="79913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/>
          <a:lstStyle/>
          <a:p>
            <a:pPr algn="ctr">
              <a:defRPr/>
            </a:pPr>
            <a:r>
              <a:rPr b="1">
                <a:solidFill>
                  <a:srgbClr val="FFFF00"/>
                </a:solidFill>
              </a:rPr>
              <a:t>formato atual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Sistema de Informação no CSE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01652" y="2153496"/>
            <a:ext cx="8340696" cy="3603625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solidFill>
                  <a:srgbClr val="000000"/>
                </a:solidFill>
              </a:rPr>
              <a:t>Vantagens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BR" sz="2400" dirty="0">
                <a:solidFill>
                  <a:srgbClr val="000000"/>
                </a:solidFill>
              </a:rPr>
              <a:t>concepção a partir das especificidades do serviço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BR" sz="2400" dirty="0">
                <a:solidFill>
                  <a:srgbClr val="000000"/>
                </a:solidFill>
              </a:rPr>
              <a:t>autonomia de desenvolvimento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BR" sz="2400" dirty="0">
                <a:solidFill>
                  <a:srgbClr val="000000"/>
                </a:solidFill>
              </a:rPr>
              <a:t>ampla série histórica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BR" sz="2400" dirty="0">
                <a:solidFill>
                  <a:srgbClr val="000000"/>
                </a:solidFill>
              </a:rPr>
              <a:t>acesso irrestrito aos dados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Sistema de Informação no CSE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837" y="2043748"/>
            <a:ext cx="8191143" cy="443396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000000"/>
                </a:solidFill>
              </a:rPr>
              <a:t>Alguns problemas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plataforma tecnológica antiga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defasagem em relação ao processo de trabalho atual </a:t>
            </a:r>
            <a:r>
              <a:rPr lang="pt-BR" sz="2400" dirty="0"/>
              <a:t>e projetos para futuro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sem integração com outros sistemas - necessidade de dupla digitação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fidedignidade dos dados diminuída (interpretação do prontuário)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adoção de novos fluxos de informação do município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1BC74-D527-44C1-9FAE-B0070B1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79541"/>
          </a:xfrm>
        </p:spPr>
        <p:txBody>
          <a:bodyPr>
            <a:normAutofit fontScale="90000"/>
          </a:bodyPr>
          <a:lstStyle/>
          <a:p>
            <a:r>
              <a:rPr lang="pt-BR" dirty="0">
                <a:cs typeface="Calibri Light"/>
              </a:rPr>
              <a:t>Eixos de reformulação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C7E14C-B408-403E-AC2B-43674E83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5148"/>
            <a:ext cx="8079514" cy="4674018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t-BR" dirty="0">
                <a:cs typeface="Calibri"/>
              </a:rPr>
              <a:t>Incorporação da lógica de equipes de referência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t-BR" dirty="0">
                <a:cs typeface="Calibri"/>
              </a:rPr>
              <a:t>Conciliação de diferentes lógicas de registro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t-BR" dirty="0">
                <a:cs typeface="Calibri"/>
              </a:rPr>
              <a:t>Simplificação do mecanismo de digitação e fluxo de prontuários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t-BR" dirty="0">
                <a:cs typeface="Calibri"/>
              </a:rPr>
              <a:t>Uniformização do conjunto mínimo de dados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t-BR" dirty="0">
                <a:cs typeface="Calibri"/>
              </a:rPr>
              <a:t>Conciliação e otimização dos diferentes sistemas utilizados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83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5AEEC-3D60-4C87-B359-421CE495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C0A663-57C7-4E77-9D9D-8525FB52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9663"/>
            <a:ext cx="7886700" cy="412077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Dupla (tripla) digitação</a:t>
            </a:r>
          </a:p>
          <a:p>
            <a:pPr>
              <a:lnSpc>
                <a:spcPct val="200000"/>
              </a:lnSpc>
            </a:pPr>
            <a:r>
              <a:rPr lang="pt-BR" dirty="0"/>
              <a:t>Acesso aos dados primários</a:t>
            </a:r>
            <a:endParaRPr lang="pt-BR" dirty="0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pt-BR" dirty="0"/>
              <a:t>Plataforma tecnológica</a:t>
            </a:r>
            <a:endParaRPr lang="pt-BR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pt-BR" dirty="0"/>
              <a:t>Simplificação e Confiabilidade</a:t>
            </a:r>
            <a:endParaRPr lang="pt-BR" dirty="0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pt-BR" dirty="0"/>
              <a:t>Preservação da Série histórica</a:t>
            </a:r>
            <a:endParaRPr lang="pt-BR" dirty="0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34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A6C958-3AF2-41C1-BD34-4004BC79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pt-BR" sz="4050"/>
              <a:t>Atividades</a:t>
            </a:r>
          </a:p>
        </p:txBody>
      </p:sp>
      <p:graphicFrame>
        <p:nvGraphicFramePr>
          <p:cNvPr id="38" name="Espaço Reservado para Conteúdo 2">
            <a:extLst>
              <a:ext uri="{FF2B5EF4-FFF2-40B4-BE49-F238E27FC236}">
                <a16:creationId xmlns:a16="http://schemas.microsoft.com/office/drawing/2014/main" id="{F4EC9555-8B72-4B48-BD1E-3EF06E357E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528315"/>
          <a:ext cx="7886700" cy="29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2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CA6C958-3AF2-41C1-BD34-4004BC79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pt-BR" sz="4050"/>
              <a:t>Atividades</a:t>
            </a:r>
          </a:p>
        </p:txBody>
      </p:sp>
      <p:graphicFrame>
        <p:nvGraphicFramePr>
          <p:cNvPr id="38" name="Espaço Reservado para Conteúdo 2">
            <a:extLst>
              <a:ext uri="{FF2B5EF4-FFF2-40B4-BE49-F238E27FC236}">
                <a16:creationId xmlns:a16="http://schemas.microsoft.com/office/drawing/2014/main" id="{F4EC9555-8B72-4B48-BD1E-3EF06E357E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528315"/>
          <a:ext cx="2295000" cy="15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30A665-2DBA-4D4B-AE62-DD0EFA37F178}"/>
              </a:ext>
            </a:extLst>
          </p:cNvPr>
          <p:cNvGraphicFramePr/>
          <p:nvPr/>
        </p:nvGraphicFramePr>
        <p:xfrm>
          <a:off x="3666624" y="2528316"/>
          <a:ext cx="3790950" cy="23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0770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</TotalTime>
  <Words>342</Words>
  <Application>Microsoft Office PowerPoint</Application>
  <PresentationFormat>Apresentação na tela (4:3)</PresentationFormat>
  <Paragraphs>121</Paragraphs>
  <Slides>18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Constantia</vt:lpstr>
      <vt:lpstr>Franklin Gothic Book</vt:lpstr>
      <vt:lpstr>Rage Italic</vt:lpstr>
      <vt:lpstr>Pushpin</vt:lpstr>
      <vt:lpstr>Perspectivas para o Sistema de Informação no CSEB 2022</vt:lpstr>
      <vt:lpstr>Apresentação do PowerPoint</vt:lpstr>
      <vt:lpstr>Apresentação do PowerPoint</vt:lpstr>
      <vt:lpstr>Sistema de Informação no CSE</vt:lpstr>
      <vt:lpstr>Sistema de Informação no CSE</vt:lpstr>
      <vt:lpstr>Eixos de reformulação</vt:lpstr>
      <vt:lpstr>Questões</vt:lpstr>
      <vt:lpstr>Atividades</vt:lpstr>
      <vt:lpstr>Atividades</vt:lpstr>
      <vt:lpstr>Atividades</vt:lpstr>
      <vt:lpstr>Atividades</vt:lpstr>
      <vt:lpstr>Inventário</vt:lpstr>
      <vt:lpstr>Sistema de Informação no CSE</vt:lpstr>
      <vt:lpstr>Algumas propostas / frentes</vt:lpstr>
      <vt:lpstr>Algumas propostas / frentes</vt:lpstr>
      <vt:lpstr>Algumas propostas / frentes</vt:lpstr>
      <vt:lpstr>Algumas propostas / frentes</vt:lpstr>
      <vt:lpstr>Sistema de Informação no CSE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</dc:creator>
  <cp:lastModifiedBy>Secretaria</cp:lastModifiedBy>
  <cp:revision>18</cp:revision>
  <dcterms:created xsi:type="dcterms:W3CDTF">2014-09-16T21:39:22Z</dcterms:created>
  <dcterms:modified xsi:type="dcterms:W3CDTF">2022-03-11T13:07:41Z</dcterms:modified>
</cp:coreProperties>
</file>