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32399288" cy="43200638"/>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15:clr>
            <a:srgbClr val="747775"/>
          </p15:clr>
        </p15:guide>
        <p15:guide id="2" orient="horz" pos="27213">
          <p15:clr>
            <a:srgbClr val="747775"/>
          </p15:clr>
        </p15:guide>
        <p15:guide id="3" pos="10204">
          <p15:clr>
            <a:srgbClr val="747775"/>
          </p15:clr>
        </p15:guide>
        <p15:guide id="4" pos="20160">
          <p15:clr>
            <a:srgbClr val="747775"/>
          </p15:clr>
        </p15:guide>
        <p15:guide id="5" pos="249">
          <p15:clr>
            <a:srgbClr val="747775"/>
          </p15:clr>
        </p15:guide>
        <p15:guide id="6" pos="648">
          <p15:clr>
            <a:srgbClr val="747775"/>
          </p15:clr>
        </p15:guide>
        <p15:guide id="7" pos="19757">
          <p15:clr>
            <a:srgbClr val="747775"/>
          </p15:clr>
        </p15:guide>
        <p15:guide id="8" pos="9804">
          <p15:clr>
            <a:srgbClr val="747775"/>
          </p15:clr>
        </p15:guide>
        <p15:guide id="9" pos="10610">
          <p15:clr>
            <a:srgbClr val="747775"/>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9" roundtripDataSignature="AMtx7mjh9FqJ/exS8HM8Iq1rzYBVFUUeA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3" d="100"/>
          <a:sy n="13" d="100"/>
        </p:scale>
        <p:origin x="2554" y="96"/>
      </p:cViewPr>
      <p:guideLst>
        <p:guide orient="horz"/>
        <p:guide orient="horz" pos="27213"/>
        <p:guide pos="10204"/>
        <p:guide pos="20160"/>
        <p:guide pos="249"/>
        <p:guide pos="648"/>
        <p:guide pos="19757"/>
        <p:guide pos="9804"/>
        <p:guide pos="1061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tableStyles" Target="tableStyles.xml"/><Relationship Id="rId3"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viewProps" Target="viewProps.xml"/><Relationship Id="rId10" Type="http://schemas.openxmlformats.org/officeDocument/2006/relationships/presProps" Target="presProps.xml"/><Relationship Id="rId9"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8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8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8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8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8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8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8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8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84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2"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8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8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8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8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8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8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8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84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2143125" y="685800"/>
            <a:ext cx="257175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2"/>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8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8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8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8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8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8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8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8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84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‹nº›</a:t>
            </a:fld>
            <a:endParaRPr sz="1200" b="0" i="0" u="none" strike="noStrike" cap="none">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2121a35fa11_0_0:notes"/>
          <p:cNvSpPr>
            <a:spLocks noGrp="1" noRot="1" noChangeAspect="1"/>
          </p:cNvSpPr>
          <p:nvPr>
            <p:ph type="sldImg" idx="2"/>
          </p:nvPr>
        </p:nvSpPr>
        <p:spPr>
          <a:xfrm>
            <a:off x="2143125" y="685800"/>
            <a:ext cx="25719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86" name="Google Shape;86;g2121a35fa11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7" name="Google Shape;87;g2121a35fa11_0_0:notes"/>
          <p:cNvSpPr txBox="1">
            <a:spLocks noGrp="1"/>
          </p:cNvSpPr>
          <p:nvPr>
            <p:ph type="sldNum" idx="12"/>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lide de título" type="title">
  <p:cSld name="TITLE">
    <p:spTree>
      <p:nvGrpSpPr>
        <p:cNvPr id="1" name="Shape 15"/>
        <p:cNvGrpSpPr/>
        <p:nvPr/>
      </p:nvGrpSpPr>
      <p:grpSpPr>
        <a:xfrm>
          <a:off x="0" y="0"/>
          <a:ext cx="0" cy="0"/>
          <a:chOff x="0" y="0"/>
          <a:chExt cx="0" cy="0"/>
        </a:xfrm>
      </p:grpSpPr>
      <p:sp>
        <p:nvSpPr>
          <p:cNvPr id="16" name="Google Shape;16;p3"/>
          <p:cNvSpPr txBox="1">
            <a:spLocks noGrp="1"/>
          </p:cNvSpPr>
          <p:nvPr>
            <p:ph type="ctrTitle"/>
          </p:nvPr>
        </p:nvSpPr>
        <p:spPr>
          <a:xfrm>
            <a:off x="2429947" y="13420201"/>
            <a:ext cx="27539395" cy="9260137"/>
          </a:xfrm>
          <a:prstGeom prst="rect">
            <a:avLst/>
          </a:prstGeom>
          <a:noFill/>
          <a:ln>
            <a:noFill/>
          </a:ln>
        </p:spPr>
        <p:txBody>
          <a:bodyPr spcFirstLastPara="1" wrap="square" lIns="432050" tIns="216025" rIns="432050" bIns="2160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17" name="Google Shape;17;p3"/>
          <p:cNvSpPr txBox="1">
            <a:spLocks noGrp="1"/>
          </p:cNvSpPr>
          <p:nvPr>
            <p:ph type="subTitle" idx="1"/>
          </p:nvPr>
        </p:nvSpPr>
        <p:spPr>
          <a:xfrm>
            <a:off x="4859894" y="24480362"/>
            <a:ext cx="22679502" cy="11040163"/>
          </a:xfrm>
          <a:prstGeom prst="rect">
            <a:avLst/>
          </a:prstGeom>
          <a:noFill/>
          <a:ln>
            <a:noFill/>
          </a:ln>
        </p:spPr>
        <p:txBody>
          <a:bodyPr spcFirstLastPara="1" wrap="square" lIns="432050" tIns="216025" rIns="432050" bIns="216025" anchor="t" anchorCtr="0">
            <a:noAutofit/>
          </a:bodyPr>
          <a:lstStyle>
            <a:lvl1pPr lvl="0" algn="ctr">
              <a:lnSpc>
                <a:spcPct val="100000"/>
              </a:lnSpc>
              <a:spcBef>
                <a:spcPts val="3000"/>
              </a:spcBef>
              <a:spcAft>
                <a:spcPts val="0"/>
              </a:spcAft>
              <a:buClr>
                <a:srgbClr val="888888"/>
              </a:buClr>
              <a:buSzPts val="15000"/>
              <a:buNone/>
              <a:defRPr>
                <a:solidFill>
                  <a:srgbClr val="888888"/>
                </a:solidFill>
              </a:defRPr>
            </a:lvl1pPr>
            <a:lvl2pPr lvl="1" algn="ctr">
              <a:lnSpc>
                <a:spcPct val="100000"/>
              </a:lnSpc>
              <a:spcBef>
                <a:spcPts val="2620"/>
              </a:spcBef>
              <a:spcAft>
                <a:spcPts val="0"/>
              </a:spcAft>
              <a:buClr>
                <a:srgbClr val="888888"/>
              </a:buClr>
              <a:buSzPts val="13100"/>
              <a:buNone/>
              <a:defRPr>
                <a:solidFill>
                  <a:srgbClr val="888888"/>
                </a:solidFill>
              </a:defRPr>
            </a:lvl2pPr>
            <a:lvl3pPr lvl="2" algn="ctr">
              <a:lnSpc>
                <a:spcPct val="100000"/>
              </a:lnSpc>
              <a:spcBef>
                <a:spcPts val="2240"/>
              </a:spcBef>
              <a:spcAft>
                <a:spcPts val="0"/>
              </a:spcAft>
              <a:buClr>
                <a:srgbClr val="888888"/>
              </a:buClr>
              <a:buSzPts val="11200"/>
              <a:buNone/>
              <a:defRPr>
                <a:solidFill>
                  <a:srgbClr val="888888"/>
                </a:solidFill>
              </a:defRPr>
            </a:lvl3pPr>
            <a:lvl4pPr lvl="3" algn="ctr">
              <a:lnSpc>
                <a:spcPct val="100000"/>
              </a:lnSpc>
              <a:spcBef>
                <a:spcPts val="1880"/>
              </a:spcBef>
              <a:spcAft>
                <a:spcPts val="0"/>
              </a:spcAft>
              <a:buClr>
                <a:srgbClr val="888888"/>
              </a:buClr>
              <a:buSzPts val="9400"/>
              <a:buNone/>
              <a:defRPr>
                <a:solidFill>
                  <a:srgbClr val="888888"/>
                </a:solidFill>
              </a:defRPr>
            </a:lvl4pPr>
            <a:lvl5pPr lvl="4" algn="ctr">
              <a:lnSpc>
                <a:spcPct val="100000"/>
              </a:lnSpc>
              <a:spcBef>
                <a:spcPts val="1880"/>
              </a:spcBef>
              <a:spcAft>
                <a:spcPts val="0"/>
              </a:spcAft>
              <a:buClr>
                <a:srgbClr val="888888"/>
              </a:buClr>
              <a:buSzPts val="9400"/>
              <a:buNone/>
              <a:defRPr>
                <a:solidFill>
                  <a:srgbClr val="888888"/>
                </a:solidFill>
              </a:defRPr>
            </a:lvl5pPr>
            <a:lvl6pPr lvl="5" algn="ctr">
              <a:lnSpc>
                <a:spcPct val="100000"/>
              </a:lnSpc>
              <a:spcBef>
                <a:spcPts val="1900"/>
              </a:spcBef>
              <a:spcAft>
                <a:spcPts val="0"/>
              </a:spcAft>
              <a:buClr>
                <a:srgbClr val="888888"/>
              </a:buClr>
              <a:buSzPts val="9499"/>
              <a:buNone/>
              <a:defRPr>
                <a:solidFill>
                  <a:srgbClr val="888888"/>
                </a:solidFill>
              </a:defRPr>
            </a:lvl6pPr>
            <a:lvl7pPr lvl="6" algn="ctr">
              <a:lnSpc>
                <a:spcPct val="100000"/>
              </a:lnSpc>
              <a:spcBef>
                <a:spcPts val="1900"/>
              </a:spcBef>
              <a:spcAft>
                <a:spcPts val="0"/>
              </a:spcAft>
              <a:buClr>
                <a:srgbClr val="888888"/>
              </a:buClr>
              <a:buSzPts val="9499"/>
              <a:buNone/>
              <a:defRPr>
                <a:solidFill>
                  <a:srgbClr val="888888"/>
                </a:solidFill>
              </a:defRPr>
            </a:lvl7pPr>
            <a:lvl8pPr lvl="7" algn="ctr">
              <a:lnSpc>
                <a:spcPct val="100000"/>
              </a:lnSpc>
              <a:spcBef>
                <a:spcPts val="1900"/>
              </a:spcBef>
              <a:spcAft>
                <a:spcPts val="0"/>
              </a:spcAft>
              <a:buClr>
                <a:srgbClr val="888888"/>
              </a:buClr>
              <a:buSzPts val="9499"/>
              <a:buNone/>
              <a:defRPr>
                <a:solidFill>
                  <a:srgbClr val="888888"/>
                </a:solidFill>
              </a:defRPr>
            </a:lvl8pPr>
            <a:lvl9pPr lvl="8" algn="ctr">
              <a:lnSpc>
                <a:spcPct val="100000"/>
              </a:lnSpc>
              <a:spcBef>
                <a:spcPts val="1900"/>
              </a:spcBef>
              <a:spcAft>
                <a:spcPts val="0"/>
              </a:spcAft>
              <a:buClr>
                <a:srgbClr val="888888"/>
              </a:buClr>
              <a:buSzPts val="9499"/>
              <a:buNone/>
              <a:defRPr>
                <a:solidFill>
                  <a:srgbClr val="888888"/>
                </a:solidFill>
              </a:defRPr>
            </a:lvl9pPr>
          </a:lstStyle>
          <a:p>
            <a:endParaRPr/>
          </a:p>
        </p:txBody>
      </p:sp>
      <p:sp>
        <p:nvSpPr>
          <p:cNvPr id="18" name="Google Shape;18;p3"/>
          <p:cNvSpPr txBox="1">
            <a:spLocks noGrp="1"/>
          </p:cNvSpPr>
          <p:nvPr>
            <p:ph type="dt" idx="10"/>
          </p:nvPr>
        </p:nvSpPr>
        <p:spPr>
          <a:xfrm>
            <a:off x="1620837" y="40039925"/>
            <a:ext cx="7558087" cy="2300287"/>
          </a:xfrm>
          <a:prstGeom prst="rect">
            <a:avLst/>
          </a:prstGeom>
          <a:noFill/>
          <a:ln>
            <a:noFill/>
          </a:ln>
        </p:spPr>
        <p:txBody>
          <a:bodyPr spcFirstLastPara="1" wrap="square" lIns="432050" tIns="216025" rIns="432050" bIns="216025" anchor="ctr" anchorCtr="0">
            <a:noAutofit/>
          </a:bodyPr>
          <a:lstStyle>
            <a:lvl1pPr lvl="0" algn="l">
              <a:lnSpc>
                <a:spcPct val="100000"/>
              </a:lnSpc>
              <a:spcBef>
                <a:spcPts val="0"/>
              </a:spcBef>
              <a:spcAft>
                <a:spcPts val="0"/>
              </a:spcAft>
              <a:buSzPts val="1400"/>
              <a:buNone/>
              <a:defRPr sz="56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3"/>
          <p:cNvSpPr txBox="1">
            <a:spLocks noGrp="1"/>
          </p:cNvSpPr>
          <p:nvPr>
            <p:ph type="ftr" idx="11"/>
          </p:nvPr>
        </p:nvSpPr>
        <p:spPr>
          <a:xfrm>
            <a:off x="11069637" y="40039925"/>
            <a:ext cx="10260012" cy="2300287"/>
          </a:xfrm>
          <a:prstGeom prst="rect">
            <a:avLst/>
          </a:prstGeom>
          <a:noFill/>
          <a:ln>
            <a:noFill/>
          </a:ln>
        </p:spPr>
        <p:txBody>
          <a:bodyPr spcFirstLastPara="1" wrap="square" lIns="432050" tIns="216025" rIns="432050" bIns="2160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3"/>
          <p:cNvSpPr txBox="1">
            <a:spLocks noGrp="1"/>
          </p:cNvSpPr>
          <p:nvPr>
            <p:ph type="sldNum" idx="12"/>
          </p:nvPr>
        </p:nvSpPr>
        <p:spPr>
          <a:xfrm>
            <a:off x="23220362" y="40039925"/>
            <a:ext cx="7558087" cy="2300287"/>
          </a:xfrm>
          <a:prstGeom prst="rect">
            <a:avLst/>
          </a:prstGeom>
          <a:noFill/>
          <a:ln>
            <a:noFill/>
          </a:ln>
        </p:spPr>
        <p:txBody>
          <a:bodyPr spcFirstLastPara="1" wrap="square" lIns="432050" tIns="216025" rIns="432050" bIns="216025" anchor="ctr" anchorCtr="0">
            <a:noAutofit/>
          </a:bodyPr>
          <a:lstStyle>
            <a:lvl1pPr marL="0" marR="0" lvl="0"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Duas Partes de Conteúdo" type="twoObj">
  <p:cSld name="TWO_OBJECTS">
    <p:spTree>
      <p:nvGrpSpPr>
        <p:cNvPr id="1" name="Shape 71"/>
        <p:cNvGrpSpPr/>
        <p:nvPr/>
      </p:nvGrpSpPr>
      <p:grpSpPr>
        <a:xfrm>
          <a:off x="0" y="0"/>
          <a:ext cx="0" cy="0"/>
          <a:chOff x="0" y="0"/>
          <a:chExt cx="0" cy="0"/>
        </a:xfrm>
      </p:grpSpPr>
      <p:sp>
        <p:nvSpPr>
          <p:cNvPr id="72" name="Google Shape;72;p11"/>
          <p:cNvSpPr txBox="1">
            <a:spLocks noGrp="1"/>
          </p:cNvSpPr>
          <p:nvPr>
            <p:ph type="title"/>
          </p:nvPr>
        </p:nvSpPr>
        <p:spPr>
          <a:xfrm>
            <a:off x="1620837" y="1730375"/>
            <a:ext cx="29157612" cy="7199312"/>
          </a:xfrm>
          <a:prstGeom prst="rect">
            <a:avLst/>
          </a:prstGeom>
          <a:noFill/>
          <a:ln>
            <a:noFill/>
          </a:ln>
        </p:spPr>
        <p:txBody>
          <a:bodyPr spcFirstLastPara="1" wrap="square" lIns="432050" tIns="216025" rIns="432050" bIns="2160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73" name="Google Shape;73;p11"/>
          <p:cNvSpPr txBox="1">
            <a:spLocks noGrp="1"/>
          </p:cNvSpPr>
          <p:nvPr>
            <p:ph type="body" idx="1"/>
          </p:nvPr>
        </p:nvSpPr>
        <p:spPr>
          <a:xfrm>
            <a:off x="5743002" y="63500942"/>
            <a:ext cx="51394494" cy="179622653"/>
          </a:xfrm>
          <a:prstGeom prst="rect">
            <a:avLst/>
          </a:prstGeom>
          <a:noFill/>
          <a:ln>
            <a:noFill/>
          </a:ln>
        </p:spPr>
        <p:txBody>
          <a:bodyPr spcFirstLastPara="1" wrap="square" lIns="432050" tIns="216025" rIns="432050" bIns="216025" anchor="t" anchorCtr="0">
            <a:noAutofit/>
          </a:bodyPr>
          <a:lstStyle>
            <a:lvl1pPr marL="457200" lvl="0" indent="-1066736" algn="l">
              <a:lnSpc>
                <a:spcPct val="100000"/>
              </a:lnSpc>
              <a:spcBef>
                <a:spcPts val="2640"/>
              </a:spcBef>
              <a:spcAft>
                <a:spcPts val="0"/>
              </a:spcAft>
              <a:buClr>
                <a:schemeClr val="dk1"/>
              </a:buClr>
              <a:buSzPts val="13199"/>
              <a:buChar char="•"/>
              <a:defRPr sz="13200"/>
            </a:lvl1pPr>
            <a:lvl2pPr marL="914400" lvl="1" indent="-946086" algn="l">
              <a:lnSpc>
                <a:spcPct val="100000"/>
              </a:lnSpc>
              <a:spcBef>
                <a:spcPts val="2260"/>
              </a:spcBef>
              <a:spcAft>
                <a:spcPts val="0"/>
              </a:spcAft>
              <a:buClr>
                <a:schemeClr val="dk1"/>
              </a:buClr>
              <a:buSzPts val="11299"/>
              <a:buChar char="–"/>
              <a:defRPr sz="11300"/>
            </a:lvl2pPr>
            <a:lvl3pPr marL="1371600" lvl="2" indent="-831786" algn="l">
              <a:lnSpc>
                <a:spcPct val="100000"/>
              </a:lnSpc>
              <a:spcBef>
                <a:spcPts val="1900"/>
              </a:spcBef>
              <a:spcAft>
                <a:spcPts val="0"/>
              </a:spcAft>
              <a:buClr>
                <a:schemeClr val="dk1"/>
              </a:buClr>
              <a:buSzPts val="9499"/>
              <a:buChar char="•"/>
              <a:defRPr sz="9500"/>
            </a:lvl3pPr>
            <a:lvl4pPr marL="1828800" lvl="3" indent="-768286" algn="l">
              <a:lnSpc>
                <a:spcPct val="100000"/>
              </a:lnSpc>
              <a:spcBef>
                <a:spcPts val="1700"/>
              </a:spcBef>
              <a:spcAft>
                <a:spcPts val="0"/>
              </a:spcAft>
              <a:buClr>
                <a:schemeClr val="dk1"/>
              </a:buClr>
              <a:buSzPts val="8499"/>
              <a:buChar char="–"/>
              <a:defRPr sz="8500"/>
            </a:lvl4pPr>
            <a:lvl5pPr marL="2286000" lvl="4" indent="-768286" algn="l">
              <a:lnSpc>
                <a:spcPct val="100000"/>
              </a:lnSpc>
              <a:spcBef>
                <a:spcPts val="1700"/>
              </a:spcBef>
              <a:spcAft>
                <a:spcPts val="0"/>
              </a:spcAft>
              <a:buClr>
                <a:schemeClr val="dk1"/>
              </a:buClr>
              <a:buSzPts val="8499"/>
              <a:buChar char="»"/>
              <a:defRPr sz="8500"/>
            </a:lvl5pPr>
            <a:lvl6pPr marL="2743200" lvl="5" indent="-768286" algn="l">
              <a:lnSpc>
                <a:spcPct val="100000"/>
              </a:lnSpc>
              <a:spcBef>
                <a:spcPts val="1700"/>
              </a:spcBef>
              <a:spcAft>
                <a:spcPts val="0"/>
              </a:spcAft>
              <a:buClr>
                <a:schemeClr val="dk1"/>
              </a:buClr>
              <a:buSzPts val="8499"/>
              <a:buChar char="•"/>
              <a:defRPr sz="8500"/>
            </a:lvl6pPr>
            <a:lvl7pPr marL="3200400" lvl="6" indent="-768286" algn="l">
              <a:lnSpc>
                <a:spcPct val="100000"/>
              </a:lnSpc>
              <a:spcBef>
                <a:spcPts val="1700"/>
              </a:spcBef>
              <a:spcAft>
                <a:spcPts val="0"/>
              </a:spcAft>
              <a:buClr>
                <a:schemeClr val="dk1"/>
              </a:buClr>
              <a:buSzPts val="8499"/>
              <a:buChar char="•"/>
              <a:defRPr sz="8500"/>
            </a:lvl7pPr>
            <a:lvl8pPr marL="3657600" lvl="7" indent="-768286" algn="l">
              <a:lnSpc>
                <a:spcPct val="100000"/>
              </a:lnSpc>
              <a:spcBef>
                <a:spcPts val="1700"/>
              </a:spcBef>
              <a:spcAft>
                <a:spcPts val="0"/>
              </a:spcAft>
              <a:buClr>
                <a:schemeClr val="dk1"/>
              </a:buClr>
              <a:buSzPts val="8499"/>
              <a:buChar char="•"/>
              <a:defRPr sz="8500"/>
            </a:lvl8pPr>
            <a:lvl9pPr marL="4114800" lvl="8" indent="-768286" algn="l">
              <a:lnSpc>
                <a:spcPct val="100000"/>
              </a:lnSpc>
              <a:spcBef>
                <a:spcPts val="1700"/>
              </a:spcBef>
              <a:spcAft>
                <a:spcPts val="0"/>
              </a:spcAft>
              <a:buClr>
                <a:schemeClr val="dk1"/>
              </a:buClr>
              <a:buSzPts val="8499"/>
              <a:buChar char="•"/>
              <a:defRPr sz="8500"/>
            </a:lvl9pPr>
          </a:lstStyle>
          <a:p>
            <a:endParaRPr/>
          </a:p>
        </p:txBody>
      </p:sp>
      <p:sp>
        <p:nvSpPr>
          <p:cNvPr id="74" name="Google Shape;74;p11"/>
          <p:cNvSpPr txBox="1">
            <a:spLocks noGrp="1"/>
          </p:cNvSpPr>
          <p:nvPr>
            <p:ph type="body" idx="2"/>
          </p:nvPr>
        </p:nvSpPr>
        <p:spPr>
          <a:xfrm>
            <a:off x="57677485" y="63500942"/>
            <a:ext cx="51394497" cy="179622653"/>
          </a:xfrm>
          <a:prstGeom prst="rect">
            <a:avLst/>
          </a:prstGeom>
          <a:noFill/>
          <a:ln>
            <a:noFill/>
          </a:ln>
        </p:spPr>
        <p:txBody>
          <a:bodyPr spcFirstLastPara="1" wrap="square" lIns="432050" tIns="216025" rIns="432050" bIns="216025" anchor="t" anchorCtr="0">
            <a:noAutofit/>
          </a:bodyPr>
          <a:lstStyle>
            <a:lvl1pPr marL="457200" lvl="0" indent="-1066736" algn="l">
              <a:lnSpc>
                <a:spcPct val="100000"/>
              </a:lnSpc>
              <a:spcBef>
                <a:spcPts val="2640"/>
              </a:spcBef>
              <a:spcAft>
                <a:spcPts val="0"/>
              </a:spcAft>
              <a:buClr>
                <a:schemeClr val="dk1"/>
              </a:buClr>
              <a:buSzPts val="13199"/>
              <a:buChar char="•"/>
              <a:defRPr sz="13200"/>
            </a:lvl1pPr>
            <a:lvl2pPr marL="914400" lvl="1" indent="-946086" algn="l">
              <a:lnSpc>
                <a:spcPct val="100000"/>
              </a:lnSpc>
              <a:spcBef>
                <a:spcPts val="2260"/>
              </a:spcBef>
              <a:spcAft>
                <a:spcPts val="0"/>
              </a:spcAft>
              <a:buClr>
                <a:schemeClr val="dk1"/>
              </a:buClr>
              <a:buSzPts val="11299"/>
              <a:buChar char="–"/>
              <a:defRPr sz="11300"/>
            </a:lvl2pPr>
            <a:lvl3pPr marL="1371600" lvl="2" indent="-831786" algn="l">
              <a:lnSpc>
                <a:spcPct val="100000"/>
              </a:lnSpc>
              <a:spcBef>
                <a:spcPts val="1900"/>
              </a:spcBef>
              <a:spcAft>
                <a:spcPts val="0"/>
              </a:spcAft>
              <a:buClr>
                <a:schemeClr val="dk1"/>
              </a:buClr>
              <a:buSzPts val="9499"/>
              <a:buChar char="•"/>
              <a:defRPr sz="9500"/>
            </a:lvl3pPr>
            <a:lvl4pPr marL="1828800" lvl="3" indent="-768286" algn="l">
              <a:lnSpc>
                <a:spcPct val="100000"/>
              </a:lnSpc>
              <a:spcBef>
                <a:spcPts val="1700"/>
              </a:spcBef>
              <a:spcAft>
                <a:spcPts val="0"/>
              </a:spcAft>
              <a:buClr>
                <a:schemeClr val="dk1"/>
              </a:buClr>
              <a:buSzPts val="8499"/>
              <a:buChar char="–"/>
              <a:defRPr sz="8500"/>
            </a:lvl4pPr>
            <a:lvl5pPr marL="2286000" lvl="4" indent="-768286" algn="l">
              <a:lnSpc>
                <a:spcPct val="100000"/>
              </a:lnSpc>
              <a:spcBef>
                <a:spcPts val="1700"/>
              </a:spcBef>
              <a:spcAft>
                <a:spcPts val="0"/>
              </a:spcAft>
              <a:buClr>
                <a:schemeClr val="dk1"/>
              </a:buClr>
              <a:buSzPts val="8499"/>
              <a:buChar char="»"/>
              <a:defRPr sz="8500"/>
            </a:lvl5pPr>
            <a:lvl6pPr marL="2743200" lvl="5" indent="-768286" algn="l">
              <a:lnSpc>
                <a:spcPct val="100000"/>
              </a:lnSpc>
              <a:spcBef>
                <a:spcPts val="1700"/>
              </a:spcBef>
              <a:spcAft>
                <a:spcPts val="0"/>
              </a:spcAft>
              <a:buClr>
                <a:schemeClr val="dk1"/>
              </a:buClr>
              <a:buSzPts val="8499"/>
              <a:buChar char="•"/>
              <a:defRPr sz="8500"/>
            </a:lvl6pPr>
            <a:lvl7pPr marL="3200400" lvl="6" indent="-768286" algn="l">
              <a:lnSpc>
                <a:spcPct val="100000"/>
              </a:lnSpc>
              <a:spcBef>
                <a:spcPts val="1700"/>
              </a:spcBef>
              <a:spcAft>
                <a:spcPts val="0"/>
              </a:spcAft>
              <a:buClr>
                <a:schemeClr val="dk1"/>
              </a:buClr>
              <a:buSzPts val="8499"/>
              <a:buChar char="•"/>
              <a:defRPr sz="8500"/>
            </a:lvl7pPr>
            <a:lvl8pPr marL="3657600" lvl="7" indent="-768286" algn="l">
              <a:lnSpc>
                <a:spcPct val="100000"/>
              </a:lnSpc>
              <a:spcBef>
                <a:spcPts val="1700"/>
              </a:spcBef>
              <a:spcAft>
                <a:spcPts val="0"/>
              </a:spcAft>
              <a:buClr>
                <a:schemeClr val="dk1"/>
              </a:buClr>
              <a:buSzPts val="8499"/>
              <a:buChar char="•"/>
              <a:defRPr sz="8500"/>
            </a:lvl8pPr>
            <a:lvl9pPr marL="4114800" lvl="8" indent="-768286" algn="l">
              <a:lnSpc>
                <a:spcPct val="100000"/>
              </a:lnSpc>
              <a:spcBef>
                <a:spcPts val="1700"/>
              </a:spcBef>
              <a:spcAft>
                <a:spcPts val="0"/>
              </a:spcAft>
              <a:buClr>
                <a:schemeClr val="dk1"/>
              </a:buClr>
              <a:buSzPts val="8499"/>
              <a:buChar char="•"/>
              <a:defRPr sz="8500"/>
            </a:lvl9pPr>
          </a:lstStyle>
          <a:p>
            <a:endParaRPr/>
          </a:p>
        </p:txBody>
      </p:sp>
      <p:sp>
        <p:nvSpPr>
          <p:cNvPr id="75" name="Google Shape;75;p11"/>
          <p:cNvSpPr txBox="1">
            <a:spLocks noGrp="1"/>
          </p:cNvSpPr>
          <p:nvPr>
            <p:ph type="dt" idx="10"/>
          </p:nvPr>
        </p:nvSpPr>
        <p:spPr>
          <a:xfrm>
            <a:off x="1620837" y="40039925"/>
            <a:ext cx="7558087" cy="2300287"/>
          </a:xfrm>
          <a:prstGeom prst="rect">
            <a:avLst/>
          </a:prstGeom>
          <a:noFill/>
          <a:ln>
            <a:noFill/>
          </a:ln>
        </p:spPr>
        <p:txBody>
          <a:bodyPr spcFirstLastPara="1" wrap="square" lIns="432050" tIns="216025" rIns="432050" bIns="216025" anchor="ctr" anchorCtr="0">
            <a:noAutofit/>
          </a:bodyPr>
          <a:lstStyle>
            <a:lvl1pPr lvl="0" algn="l">
              <a:lnSpc>
                <a:spcPct val="100000"/>
              </a:lnSpc>
              <a:spcBef>
                <a:spcPts val="0"/>
              </a:spcBef>
              <a:spcAft>
                <a:spcPts val="0"/>
              </a:spcAft>
              <a:buSzPts val="1400"/>
              <a:buNone/>
              <a:defRPr sz="56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11069637" y="40039925"/>
            <a:ext cx="10260012" cy="2300287"/>
          </a:xfrm>
          <a:prstGeom prst="rect">
            <a:avLst/>
          </a:prstGeom>
          <a:noFill/>
          <a:ln>
            <a:noFill/>
          </a:ln>
        </p:spPr>
        <p:txBody>
          <a:bodyPr spcFirstLastPara="1" wrap="square" lIns="432050" tIns="216025" rIns="432050" bIns="2160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23220362" y="40039925"/>
            <a:ext cx="7558087" cy="2300287"/>
          </a:xfrm>
          <a:prstGeom prst="rect">
            <a:avLst/>
          </a:prstGeom>
          <a:noFill/>
          <a:ln>
            <a:noFill/>
          </a:ln>
        </p:spPr>
        <p:txBody>
          <a:bodyPr spcFirstLastPara="1" wrap="square" lIns="432050" tIns="216025" rIns="432050" bIns="216025" anchor="ctr" anchorCtr="0">
            <a:noAutofit/>
          </a:bodyPr>
          <a:lstStyle>
            <a:lvl1pPr marL="0" marR="0" lvl="0"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abeçalho da Seção" type="secHead">
  <p:cSld name="SECTION_HEADER">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a:off x="2559321" y="27760415"/>
            <a:ext cx="27539395" cy="8580127"/>
          </a:xfrm>
          <a:prstGeom prst="rect">
            <a:avLst/>
          </a:prstGeom>
          <a:noFill/>
          <a:ln>
            <a:noFill/>
          </a:ln>
        </p:spPr>
        <p:txBody>
          <a:bodyPr spcFirstLastPara="1" wrap="square" lIns="432050" tIns="216025" rIns="432050" bIns="216025" anchor="t" anchorCtr="0">
            <a:noAutofit/>
          </a:bodyPr>
          <a:lstStyle>
            <a:lvl1pPr lvl="0" algn="l">
              <a:lnSpc>
                <a:spcPct val="100000"/>
              </a:lnSpc>
              <a:spcBef>
                <a:spcPts val="0"/>
              </a:spcBef>
              <a:spcAft>
                <a:spcPts val="0"/>
              </a:spcAft>
              <a:buSzPts val="1400"/>
              <a:buNone/>
              <a:defRPr sz="18900" b="1" cap="none"/>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80" name="Google Shape;80;p12"/>
          <p:cNvSpPr txBox="1">
            <a:spLocks noGrp="1"/>
          </p:cNvSpPr>
          <p:nvPr>
            <p:ph type="body" idx="1"/>
          </p:nvPr>
        </p:nvSpPr>
        <p:spPr>
          <a:xfrm>
            <a:off x="2559321" y="18310277"/>
            <a:ext cx="27539395" cy="9450136"/>
          </a:xfrm>
          <a:prstGeom prst="rect">
            <a:avLst/>
          </a:prstGeom>
          <a:noFill/>
          <a:ln>
            <a:noFill/>
          </a:ln>
        </p:spPr>
        <p:txBody>
          <a:bodyPr spcFirstLastPara="1" wrap="square" lIns="432050" tIns="216025" rIns="432050" bIns="216025" anchor="b" anchorCtr="0">
            <a:noAutofit/>
          </a:bodyPr>
          <a:lstStyle>
            <a:lvl1pPr marL="457200" lvl="0" indent="-228600" algn="l">
              <a:lnSpc>
                <a:spcPct val="100000"/>
              </a:lnSpc>
              <a:spcBef>
                <a:spcPts val="1900"/>
              </a:spcBef>
              <a:spcAft>
                <a:spcPts val="0"/>
              </a:spcAft>
              <a:buClr>
                <a:srgbClr val="888888"/>
              </a:buClr>
              <a:buSzPts val="9499"/>
              <a:buNone/>
              <a:defRPr sz="9500">
                <a:solidFill>
                  <a:srgbClr val="888888"/>
                </a:solidFill>
              </a:defRPr>
            </a:lvl1pPr>
            <a:lvl2pPr marL="914400" lvl="1" indent="-228600" algn="l">
              <a:lnSpc>
                <a:spcPct val="100000"/>
              </a:lnSpc>
              <a:spcBef>
                <a:spcPts val="1700"/>
              </a:spcBef>
              <a:spcAft>
                <a:spcPts val="0"/>
              </a:spcAft>
              <a:buClr>
                <a:srgbClr val="888888"/>
              </a:buClr>
              <a:buSzPts val="8499"/>
              <a:buNone/>
              <a:defRPr sz="8500">
                <a:solidFill>
                  <a:srgbClr val="888888"/>
                </a:solidFill>
              </a:defRPr>
            </a:lvl2pPr>
            <a:lvl3pPr marL="1371600" lvl="2" indent="-228600" algn="l">
              <a:lnSpc>
                <a:spcPct val="100000"/>
              </a:lnSpc>
              <a:spcBef>
                <a:spcPts val="1520"/>
              </a:spcBef>
              <a:spcAft>
                <a:spcPts val="0"/>
              </a:spcAft>
              <a:buClr>
                <a:srgbClr val="888888"/>
              </a:buClr>
              <a:buSzPts val="7599"/>
              <a:buNone/>
              <a:defRPr sz="7600">
                <a:solidFill>
                  <a:srgbClr val="888888"/>
                </a:solidFill>
              </a:defRPr>
            </a:lvl3pPr>
            <a:lvl4pPr marL="1828800" lvl="3" indent="-228600" algn="l">
              <a:lnSpc>
                <a:spcPct val="100000"/>
              </a:lnSpc>
              <a:spcBef>
                <a:spcPts val="1320"/>
              </a:spcBef>
              <a:spcAft>
                <a:spcPts val="0"/>
              </a:spcAft>
              <a:buClr>
                <a:srgbClr val="888888"/>
              </a:buClr>
              <a:buSzPts val="6599"/>
              <a:buNone/>
              <a:defRPr sz="6600">
                <a:solidFill>
                  <a:srgbClr val="888888"/>
                </a:solidFill>
              </a:defRPr>
            </a:lvl4pPr>
            <a:lvl5pPr marL="2286000" lvl="4" indent="-228600" algn="l">
              <a:lnSpc>
                <a:spcPct val="100000"/>
              </a:lnSpc>
              <a:spcBef>
                <a:spcPts val="1320"/>
              </a:spcBef>
              <a:spcAft>
                <a:spcPts val="0"/>
              </a:spcAft>
              <a:buClr>
                <a:srgbClr val="888888"/>
              </a:buClr>
              <a:buSzPts val="6599"/>
              <a:buNone/>
              <a:defRPr sz="6600">
                <a:solidFill>
                  <a:srgbClr val="888888"/>
                </a:solidFill>
              </a:defRPr>
            </a:lvl5pPr>
            <a:lvl6pPr marL="2743200" lvl="5" indent="-228600" algn="l">
              <a:lnSpc>
                <a:spcPct val="100000"/>
              </a:lnSpc>
              <a:spcBef>
                <a:spcPts val="1320"/>
              </a:spcBef>
              <a:spcAft>
                <a:spcPts val="0"/>
              </a:spcAft>
              <a:buClr>
                <a:srgbClr val="888888"/>
              </a:buClr>
              <a:buSzPts val="6599"/>
              <a:buNone/>
              <a:defRPr sz="6600">
                <a:solidFill>
                  <a:srgbClr val="888888"/>
                </a:solidFill>
              </a:defRPr>
            </a:lvl6pPr>
            <a:lvl7pPr marL="3200400" lvl="6" indent="-228600" algn="l">
              <a:lnSpc>
                <a:spcPct val="100000"/>
              </a:lnSpc>
              <a:spcBef>
                <a:spcPts val="1320"/>
              </a:spcBef>
              <a:spcAft>
                <a:spcPts val="0"/>
              </a:spcAft>
              <a:buClr>
                <a:srgbClr val="888888"/>
              </a:buClr>
              <a:buSzPts val="6599"/>
              <a:buNone/>
              <a:defRPr sz="6600">
                <a:solidFill>
                  <a:srgbClr val="888888"/>
                </a:solidFill>
              </a:defRPr>
            </a:lvl7pPr>
            <a:lvl8pPr marL="3657600" lvl="7" indent="-228600" algn="l">
              <a:lnSpc>
                <a:spcPct val="100000"/>
              </a:lnSpc>
              <a:spcBef>
                <a:spcPts val="1320"/>
              </a:spcBef>
              <a:spcAft>
                <a:spcPts val="0"/>
              </a:spcAft>
              <a:buClr>
                <a:srgbClr val="888888"/>
              </a:buClr>
              <a:buSzPts val="6599"/>
              <a:buNone/>
              <a:defRPr sz="6600">
                <a:solidFill>
                  <a:srgbClr val="888888"/>
                </a:solidFill>
              </a:defRPr>
            </a:lvl8pPr>
            <a:lvl9pPr marL="4114800" lvl="8" indent="-228600" algn="l">
              <a:lnSpc>
                <a:spcPct val="100000"/>
              </a:lnSpc>
              <a:spcBef>
                <a:spcPts val="1320"/>
              </a:spcBef>
              <a:spcAft>
                <a:spcPts val="0"/>
              </a:spcAft>
              <a:buClr>
                <a:srgbClr val="888888"/>
              </a:buClr>
              <a:buSzPts val="6599"/>
              <a:buNone/>
              <a:defRPr sz="6600">
                <a:solidFill>
                  <a:srgbClr val="888888"/>
                </a:solidFill>
              </a:defRPr>
            </a:lvl9pPr>
          </a:lstStyle>
          <a:p>
            <a:endParaRPr/>
          </a:p>
        </p:txBody>
      </p:sp>
      <p:sp>
        <p:nvSpPr>
          <p:cNvPr id="81" name="Google Shape;81;p12"/>
          <p:cNvSpPr txBox="1">
            <a:spLocks noGrp="1"/>
          </p:cNvSpPr>
          <p:nvPr>
            <p:ph type="dt" idx="10"/>
          </p:nvPr>
        </p:nvSpPr>
        <p:spPr>
          <a:xfrm>
            <a:off x="1620837" y="40039925"/>
            <a:ext cx="7558087" cy="2300287"/>
          </a:xfrm>
          <a:prstGeom prst="rect">
            <a:avLst/>
          </a:prstGeom>
          <a:noFill/>
          <a:ln>
            <a:noFill/>
          </a:ln>
        </p:spPr>
        <p:txBody>
          <a:bodyPr spcFirstLastPara="1" wrap="square" lIns="432050" tIns="216025" rIns="432050" bIns="216025" anchor="ctr" anchorCtr="0">
            <a:noAutofit/>
          </a:bodyPr>
          <a:lstStyle>
            <a:lvl1pPr lvl="0" algn="l">
              <a:lnSpc>
                <a:spcPct val="100000"/>
              </a:lnSpc>
              <a:spcBef>
                <a:spcPts val="0"/>
              </a:spcBef>
              <a:spcAft>
                <a:spcPts val="0"/>
              </a:spcAft>
              <a:buSzPts val="1400"/>
              <a:buNone/>
              <a:defRPr sz="56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11069637" y="40039925"/>
            <a:ext cx="10260012" cy="2300287"/>
          </a:xfrm>
          <a:prstGeom prst="rect">
            <a:avLst/>
          </a:prstGeom>
          <a:noFill/>
          <a:ln>
            <a:noFill/>
          </a:ln>
        </p:spPr>
        <p:txBody>
          <a:bodyPr spcFirstLastPara="1" wrap="square" lIns="432050" tIns="216025" rIns="432050" bIns="2160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23220362" y="40039925"/>
            <a:ext cx="7558087" cy="2300287"/>
          </a:xfrm>
          <a:prstGeom prst="rect">
            <a:avLst/>
          </a:prstGeom>
          <a:noFill/>
          <a:ln>
            <a:noFill/>
          </a:ln>
        </p:spPr>
        <p:txBody>
          <a:bodyPr spcFirstLastPara="1" wrap="square" lIns="432050" tIns="216025" rIns="432050" bIns="216025" anchor="ctr" anchorCtr="0">
            <a:noAutofit/>
          </a:bodyPr>
          <a:lstStyle>
            <a:lvl1pPr marL="0" marR="0" lvl="0"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e conteúdo" type="obj">
  <p:cSld name="OBJECT">
    <p:spTree>
      <p:nvGrpSpPr>
        <p:cNvPr id="1" name="Shape 21"/>
        <p:cNvGrpSpPr/>
        <p:nvPr/>
      </p:nvGrpSpPr>
      <p:grpSpPr>
        <a:xfrm>
          <a:off x="0" y="0"/>
          <a:ext cx="0" cy="0"/>
          <a:chOff x="0" y="0"/>
          <a:chExt cx="0" cy="0"/>
        </a:xfrm>
      </p:grpSpPr>
      <p:sp>
        <p:nvSpPr>
          <p:cNvPr id="22" name="Google Shape;22;p13"/>
          <p:cNvSpPr txBox="1">
            <a:spLocks noGrp="1"/>
          </p:cNvSpPr>
          <p:nvPr>
            <p:ph type="title"/>
          </p:nvPr>
        </p:nvSpPr>
        <p:spPr>
          <a:xfrm>
            <a:off x="1620837" y="1730375"/>
            <a:ext cx="29157612" cy="7199312"/>
          </a:xfrm>
          <a:prstGeom prst="rect">
            <a:avLst/>
          </a:prstGeom>
          <a:noFill/>
          <a:ln>
            <a:noFill/>
          </a:ln>
        </p:spPr>
        <p:txBody>
          <a:bodyPr spcFirstLastPara="1" wrap="square" lIns="432050" tIns="216025" rIns="432050" bIns="2160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23" name="Google Shape;23;p13"/>
          <p:cNvSpPr txBox="1">
            <a:spLocks noGrp="1"/>
          </p:cNvSpPr>
          <p:nvPr>
            <p:ph type="body" idx="1"/>
          </p:nvPr>
        </p:nvSpPr>
        <p:spPr>
          <a:xfrm>
            <a:off x="1620837" y="10079037"/>
            <a:ext cx="29157612" cy="28511500"/>
          </a:xfrm>
          <a:prstGeom prst="rect">
            <a:avLst/>
          </a:prstGeom>
          <a:noFill/>
          <a:ln>
            <a:noFill/>
          </a:ln>
        </p:spPr>
        <p:txBody>
          <a:bodyPr spcFirstLastPara="1" wrap="square" lIns="432050" tIns="216025" rIns="432050" bIns="216025"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24" name="Google Shape;24;p13"/>
          <p:cNvSpPr txBox="1">
            <a:spLocks noGrp="1"/>
          </p:cNvSpPr>
          <p:nvPr>
            <p:ph type="dt" idx="10"/>
          </p:nvPr>
        </p:nvSpPr>
        <p:spPr>
          <a:xfrm>
            <a:off x="1620837" y="40039925"/>
            <a:ext cx="7558087" cy="2300287"/>
          </a:xfrm>
          <a:prstGeom prst="rect">
            <a:avLst/>
          </a:prstGeom>
          <a:noFill/>
          <a:ln>
            <a:noFill/>
          </a:ln>
        </p:spPr>
        <p:txBody>
          <a:bodyPr spcFirstLastPara="1" wrap="square" lIns="432050" tIns="216025" rIns="432050" bIns="216025" anchor="ctr" anchorCtr="0">
            <a:noAutofit/>
          </a:bodyPr>
          <a:lstStyle>
            <a:lvl1pPr lvl="0" algn="l">
              <a:lnSpc>
                <a:spcPct val="100000"/>
              </a:lnSpc>
              <a:spcBef>
                <a:spcPts val="0"/>
              </a:spcBef>
              <a:spcAft>
                <a:spcPts val="0"/>
              </a:spcAft>
              <a:buSzPts val="1400"/>
              <a:buNone/>
              <a:defRPr sz="56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3"/>
          <p:cNvSpPr txBox="1">
            <a:spLocks noGrp="1"/>
          </p:cNvSpPr>
          <p:nvPr>
            <p:ph type="ftr" idx="11"/>
          </p:nvPr>
        </p:nvSpPr>
        <p:spPr>
          <a:xfrm>
            <a:off x="11069637" y="40039925"/>
            <a:ext cx="10260012" cy="2300287"/>
          </a:xfrm>
          <a:prstGeom prst="rect">
            <a:avLst/>
          </a:prstGeom>
          <a:noFill/>
          <a:ln>
            <a:noFill/>
          </a:ln>
        </p:spPr>
        <p:txBody>
          <a:bodyPr spcFirstLastPara="1" wrap="square" lIns="432050" tIns="216025" rIns="432050" bIns="2160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13"/>
          <p:cNvSpPr txBox="1">
            <a:spLocks noGrp="1"/>
          </p:cNvSpPr>
          <p:nvPr>
            <p:ph type="sldNum" idx="12"/>
          </p:nvPr>
        </p:nvSpPr>
        <p:spPr>
          <a:xfrm>
            <a:off x="23220362" y="40039925"/>
            <a:ext cx="7558087" cy="2300287"/>
          </a:xfrm>
          <a:prstGeom prst="rect">
            <a:avLst/>
          </a:prstGeom>
          <a:noFill/>
          <a:ln>
            <a:noFill/>
          </a:ln>
        </p:spPr>
        <p:txBody>
          <a:bodyPr spcFirstLastPara="1" wrap="square" lIns="432050" tIns="216025" rIns="432050" bIns="216025" anchor="ctr" anchorCtr="0">
            <a:noAutofit/>
          </a:bodyPr>
          <a:lstStyle>
            <a:lvl1pPr marL="0" marR="0" lvl="0"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ítulo e texto verticais" type="vertTitleAndTx">
  <p:cSld name="VERTICAL_TITLE_AND_VERTICAL_TEXT">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rot="5400000">
            <a:off x="-19954450" y="114097162"/>
            <a:ext cx="232223430" cy="25829433"/>
          </a:xfrm>
          <a:prstGeom prst="rect">
            <a:avLst/>
          </a:prstGeom>
          <a:noFill/>
          <a:ln>
            <a:noFill/>
          </a:ln>
        </p:spPr>
        <p:txBody>
          <a:bodyPr spcFirstLastPara="1" wrap="square" lIns="432050" tIns="216025" rIns="432050" bIns="2160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29" name="Google Shape;29;p4"/>
          <p:cNvSpPr txBox="1">
            <a:spLocks noGrp="1"/>
          </p:cNvSpPr>
          <p:nvPr>
            <p:ph type="body" idx="1"/>
          </p:nvPr>
        </p:nvSpPr>
        <p:spPr>
          <a:xfrm rot="5400000">
            <a:off x="-71888932" y="88532099"/>
            <a:ext cx="232223430" cy="76959559"/>
          </a:xfrm>
          <a:prstGeom prst="rect">
            <a:avLst/>
          </a:prstGeom>
          <a:noFill/>
          <a:ln>
            <a:noFill/>
          </a:ln>
        </p:spPr>
        <p:txBody>
          <a:bodyPr spcFirstLastPara="1" wrap="square" lIns="432050" tIns="216025" rIns="432050" bIns="216025"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30" name="Google Shape;30;p4"/>
          <p:cNvSpPr txBox="1">
            <a:spLocks noGrp="1"/>
          </p:cNvSpPr>
          <p:nvPr>
            <p:ph type="dt" idx="10"/>
          </p:nvPr>
        </p:nvSpPr>
        <p:spPr>
          <a:xfrm>
            <a:off x="1620837" y="40039925"/>
            <a:ext cx="7558087" cy="2300287"/>
          </a:xfrm>
          <a:prstGeom prst="rect">
            <a:avLst/>
          </a:prstGeom>
          <a:noFill/>
          <a:ln>
            <a:noFill/>
          </a:ln>
        </p:spPr>
        <p:txBody>
          <a:bodyPr spcFirstLastPara="1" wrap="square" lIns="432050" tIns="216025" rIns="432050" bIns="216025" anchor="ctr" anchorCtr="0">
            <a:noAutofit/>
          </a:bodyPr>
          <a:lstStyle>
            <a:lvl1pPr lvl="0" algn="l">
              <a:lnSpc>
                <a:spcPct val="100000"/>
              </a:lnSpc>
              <a:spcBef>
                <a:spcPts val="0"/>
              </a:spcBef>
              <a:spcAft>
                <a:spcPts val="0"/>
              </a:spcAft>
              <a:buSzPts val="1400"/>
              <a:buNone/>
              <a:defRPr sz="56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11069637" y="40039925"/>
            <a:ext cx="10260012" cy="2300287"/>
          </a:xfrm>
          <a:prstGeom prst="rect">
            <a:avLst/>
          </a:prstGeom>
          <a:noFill/>
          <a:ln>
            <a:noFill/>
          </a:ln>
        </p:spPr>
        <p:txBody>
          <a:bodyPr spcFirstLastPara="1" wrap="square" lIns="432050" tIns="216025" rIns="432050" bIns="2160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23220362" y="40039925"/>
            <a:ext cx="7558087" cy="2300287"/>
          </a:xfrm>
          <a:prstGeom prst="rect">
            <a:avLst/>
          </a:prstGeom>
          <a:noFill/>
          <a:ln>
            <a:noFill/>
          </a:ln>
        </p:spPr>
        <p:txBody>
          <a:bodyPr spcFirstLastPara="1" wrap="square" lIns="432050" tIns="216025" rIns="432050" bIns="216025" anchor="ctr" anchorCtr="0">
            <a:noAutofit/>
          </a:bodyPr>
          <a:lstStyle>
            <a:lvl1pPr marL="0" marR="0" lvl="0"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ítulo e texto vertical" type="vertTx">
  <p:cSld name="VERTICAL_TEXT">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1620837" y="1730375"/>
            <a:ext cx="29157612" cy="7199312"/>
          </a:xfrm>
          <a:prstGeom prst="rect">
            <a:avLst/>
          </a:prstGeom>
          <a:noFill/>
          <a:ln>
            <a:noFill/>
          </a:ln>
        </p:spPr>
        <p:txBody>
          <a:bodyPr spcFirstLastPara="1" wrap="square" lIns="432050" tIns="216025" rIns="432050" bIns="2160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35" name="Google Shape;35;p5"/>
          <p:cNvSpPr txBox="1">
            <a:spLocks noGrp="1"/>
          </p:cNvSpPr>
          <p:nvPr>
            <p:ph type="body" idx="1"/>
          </p:nvPr>
        </p:nvSpPr>
        <p:spPr>
          <a:xfrm rot="5400000">
            <a:off x="1943893" y="9755981"/>
            <a:ext cx="28511500" cy="29157612"/>
          </a:xfrm>
          <a:prstGeom prst="rect">
            <a:avLst/>
          </a:prstGeom>
          <a:noFill/>
          <a:ln>
            <a:noFill/>
          </a:ln>
        </p:spPr>
        <p:txBody>
          <a:bodyPr spcFirstLastPara="1" wrap="square" lIns="432050" tIns="216025" rIns="432050" bIns="216025"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36" name="Google Shape;36;p5"/>
          <p:cNvSpPr txBox="1">
            <a:spLocks noGrp="1"/>
          </p:cNvSpPr>
          <p:nvPr>
            <p:ph type="dt" idx="10"/>
          </p:nvPr>
        </p:nvSpPr>
        <p:spPr>
          <a:xfrm>
            <a:off x="1620837" y="40039925"/>
            <a:ext cx="7558087" cy="2300287"/>
          </a:xfrm>
          <a:prstGeom prst="rect">
            <a:avLst/>
          </a:prstGeom>
          <a:noFill/>
          <a:ln>
            <a:noFill/>
          </a:ln>
        </p:spPr>
        <p:txBody>
          <a:bodyPr spcFirstLastPara="1" wrap="square" lIns="432050" tIns="216025" rIns="432050" bIns="216025" anchor="ctr" anchorCtr="0">
            <a:noAutofit/>
          </a:bodyPr>
          <a:lstStyle>
            <a:lvl1pPr lvl="0" algn="l">
              <a:lnSpc>
                <a:spcPct val="100000"/>
              </a:lnSpc>
              <a:spcBef>
                <a:spcPts val="0"/>
              </a:spcBef>
              <a:spcAft>
                <a:spcPts val="0"/>
              </a:spcAft>
              <a:buSzPts val="1400"/>
              <a:buNone/>
              <a:defRPr sz="56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5"/>
          <p:cNvSpPr txBox="1">
            <a:spLocks noGrp="1"/>
          </p:cNvSpPr>
          <p:nvPr>
            <p:ph type="ftr" idx="11"/>
          </p:nvPr>
        </p:nvSpPr>
        <p:spPr>
          <a:xfrm>
            <a:off x="11069637" y="40039925"/>
            <a:ext cx="10260012" cy="2300287"/>
          </a:xfrm>
          <a:prstGeom prst="rect">
            <a:avLst/>
          </a:prstGeom>
          <a:noFill/>
          <a:ln>
            <a:noFill/>
          </a:ln>
        </p:spPr>
        <p:txBody>
          <a:bodyPr spcFirstLastPara="1" wrap="square" lIns="432050" tIns="216025" rIns="432050" bIns="2160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5"/>
          <p:cNvSpPr txBox="1">
            <a:spLocks noGrp="1"/>
          </p:cNvSpPr>
          <p:nvPr>
            <p:ph type="sldNum" idx="12"/>
          </p:nvPr>
        </p:nvSpPr>
        <p:spPr>
          <a:xfrm>
            <a:off x="23220362" y="40039925"/>
            <a:ext cx="7558087" cy="2300287"/>
          </a:xfrm>
          <a:prstGeom prst="rect">
            <a:avLst/>
          </a:prstGeom>
          <a:noFill/>
          <a:ln>
            <a:noFill/>
          </a:ln>
        </p:spPr>
        <p:txBody>
          <a:bodyPr spcFirstLastPara="1" wrap="square" lIns="432050" tIns="216025" rIns="432050" bIns="216025" anchor="ctr" anchorCtr="0">
            <a:noAutofit/>
          </a:bodyPr>
          <a:lstStyle>
            <a:lvl1pPr marL="0" marR="0" lvl="0"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Imagem com Legenda" type="picTx">
  <p:cSld name="PICTURE_WITH_CAPTION_TEXT">
    <p:spTree>
      <p:nvGrpSpPr>
        <p:cNvPr id="1" name="Shape 39"/>
        <p:cNvGrpSpPr/>
        <p:nvPr/>
      </p:nvGrpSpPr>
      <p:grpSpPr>
        <a:xfrm>
          <a:off x="0" y="0"/>
          <a:ext cx="0" cy="0"/>
          <a:chOff x="0" y="0"/>
          <a:chExt cx="0" cy="0"/>
        </a:xfrm>
      </p:grpSpPr>
      <p:sp>
        <p:nvSpPr>
          <p:cNvPr id="40" name="Google Shape;40;p6"/>
          <p:cNvSpPr txBox="1">
            <a:spLocks noGrp="1"/>
          </p:cNvSpPr>
          <p:nvPr>
            <p:ph type="title"/>
          </p:nvPr>
        </p:nvSpPr>
        <p:spPr>
          <a:xfrm>
            <a:off x="6350488" y="30240448"/>
            <a:ext cx="19439573" cy="3570055"/>
          </a:xfrm>
          <a:prstGeom prst="rect">
            <a:avLst/>
          </a:prstGeom>
          <a:noFill/>
          <a:ln>
            <a:noFill/>
          </a:ln>
        </p:spPr>
        <p:txBody>
          <a:bodyPr spcFirstLastPara="1" wrap="square" lIns="432050" tIns="216025" rIns="432050" bIns="216025" anchor="b" anchorCtr="0">
            <a:noAutofit/>
          </a:bodyPr>
          <a:lstStyle>
            <a:lvl1pPr lvl="0" algn="l">
              <a:lnSpc>
                <a:spcPct val="100000"/>
              </a:lnSpc>
              <a:spcBef>
                <a:spcPts val="0"/>
              </a:spcBef>
              <a:spcAft>
                <a:spcPts val="0"/>
              </a:spcAft>
              <a:buSzPts val="1400"/>
              <a:buNone/>
              <a:defRPr sz="9500" b="1"/>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41" name="Google Shape;41;p6"/>
          <p:cNvSpPr>
            <a:spLocks noGrp="1"/>
          </p:cNvSpPr>
          <p:nvPr>
            <p:ph type="pic" idx="2"/>
          </p:nvPr>
        </p:nvSpPr>
        <p:spPr>
          <a:xfrm>
            <a:off x="6350488" y="3860057"/>
            <a:ext cx="19439573" cy="25920383"/>
          </a:xfrm>
          <a:prstGeom prst="rect">
            <a:avLst/>
          </a:prstGeom>
          <a:noFill/>
          <a:ln>
            <a:noFill/>
          </a:ln>
        </p:spPr>
      </p:sp>
      <p:sp>
        <p:nvSpPr>
          <p:cNvPr id="42" name="Google Shape;42;p6"/>
          <p:cNvSpPr txBox="1">
            <a:spLocks noGrp="1"/>
          </p:cNvSpPr>
          <p:nvPr>
            <p:ph type="body" idx="1"/>
          </p:nvPr>
        </p:nvSpPr>
        <p:spPr>
          <a:xfrm>
            <a:off x="6350488" y="33810504"/>
            <a:ext cx="19439573" cy="5070072"/>
          </a:xfrm>
          <a:prstGeom prst="rect">
            <a:avLst/>
          </a:prstGeom>
          <a:noFill/>
          <a:ln>
            <a:noFill/>
          </a:ln>
        </p:spPr>
        <p:txBody>
          <a:bodyPr spcFirstLastPara="1" wrap="square" lIns="432050" tIns="216025" rIns="432050" bIns="216025" anchor="t" anchorCtr="0">
            <a:noAutofit/>
          </a:bodyPr>
          <a:lstStyle>
            <a:lvl1pPr marL="457200" lvl="0" indent="-228600" algn="l">
              <a:lnSpc>
                <a:spcPct val="100000"/>
              </a:lnSpc>
              <a:spcBef>
                <a:spcPts val="1320"/>
              </a:spcBef>
              <a:spcAft>
                <a:spcPts val="0"/>
              </a:spcAft>
              <a:buClr>
                <a:schemeClr val="dk1"/>
              </a:buClr>
              <a:buSzPts val="6599"/>
              <a:buNone/>
              <a:defRPr sz="6600"/>
            </a:lvl1pPr>
            <a:lvl2pPr marL="914400" lvl="1" indent="-228600" algn="l">
              <a:lnSpc>
                <a:spcPct val="100000"/>
              </a:lnSpc>
              <a:spcBef>
                <a:spcPts val="1140"/>
              </a:spcBef>
              <a:spcAft>
                <a:spcPts val="0"/>
              </a:spcAft>
              <a:buClr>
                <a:schemeClr val="dk1"/>
              </a:buClr>
              <a:buSzPts val="5699"/>
              <a:buNone/>
              <a:defRPr sz="5700"/>
            </a:lvl2pPr>
            <a:lvl3pPr marL="1371600" lvl="2" indent="-228600" algn="l">
              <a:lnSpc>
                <a:spcPct val="100000"/>
              </a:lnSpc>
              <a:spcBef>
                <a:spcPts val="940"/>
              </a:spcBef>
              <a:spcAft>
                <a:spcPts val="0"/>
              </a:spcAft>
              <a:buClr>
                <a:schemeClr val="dk1"/>
              </a:buClr>
              <a:buSzPts val="4700"/>
              <a:buNone/>
              <a:defRPr sz="4700"/>
            </a:lvl3pPr>
            <a:lvl4pPr marL="1828800" lvl="3" indent="-228600" algn="l">
              <a:lnSpc>
                <a:spcPct val="100000"/>
              </a:lnSpc>
              <a:spcBef>
                <a:spcPts val="860"/>
              </a:spcBef>
              <a:spcAft>
                <a:spcPts val="0"/>
              </a:spcAft>
              <a:buClr>
                <a:schemeClr val="dk1"/>
              </a:buClr>
              <a:buSzPts val="4300"/>
              <a:buNone/>
              <a:defRPr sz="4300"/>
            </a:lvl4pPr>
            <a:lvl5pPr marL="2286000" lvl="4" indent="-228600" algn="l">
              <a:lnSpc>
                <a:spcPct val="100000"/>
              </a:lnSpc>
              <a:spcBef>
                <a:spcPts val="860"/>
              </a:spcBef>
              <a:spcAft>
                <a:spcPts val="0"/>
              </a:spcAft>
              <a:buClr>
                <a:schemeClr val="dk1"/>
              </a:buClr>
              <a:buSzPts val="4300"/>
              <a:buNone/>
              <a:defRPr sz="4300"/>
            </a:lvl5pPr>
            <a:lvl6pPr marL="2743200" lvl="5" indent="-228600" algn="l">
              <a:lnSpc>
                <a:spcPct val="100000"/>
              </a:lnSpc>
              <a:spcBef>
                <a:spcPts val="860"/>
              </a:spcBef>
              <a:spcAft>
                <a:spcPts val="0"/>
              </a:spcAft>
              <a:buClr>
                <a:schemeClr val="dk1"/>
              </a:buClr>
              <a:buSzPts val="4300"/>
              <a:buNone/>
              <a:defRPr sz="4300"/>
            </a:lvl6pPr>
            <a:lvl7pPr marL="3200400" lvl="6" indent="-228600" algn="l">
              <a:lnSpc>
                <a:spcPct val="100000"/>
              </a:lnSpc>
              <a:spcBef>
                <a:spcPts val="860"/>
              </a:spcBef>
              <a:spcAft>
                <a:spcPts val="0"/>
              </a:spcAft>
              <a:buClr>
                <a:schemeClr val="dk1"/>
              </a:buClr>
              <a:buSzPts val="4300"/>
              <a:buNone/>
              <a:defRPr sz="4300"/>
            </a:lvl7pPr>
            <a:lvl8pPr marL="3657600" lvl="7" indent="-228600" algn="l">
              <a:lnSpc>
                <a:spcPct val="100000"/>
              </a:lnSpc>
              <a:spcBef>
                <a:spcPts val="860"/>
              </a:spcBef>
              <a:spcAft>
                <a:spcPts val="0"/>
              </a:spcAft>
              <a:buClr>
                <a:schemeClr val="dk1"/>
              </a:buClr>
              <a:buSzPts val="4300"/>
              <a:buNone/>
              <a:defRPr sz="4300"/>
            </a:lvl8pPr>
            <a:lvl9pPr marL="4114800" lvl="8" indent="-228600" algn="l">
              <a:lnSpc>
                <a:spcPct val="100000"/>
              </a:lnSpc>
              <a:spcBef>
                <a:spcPts val="860"/>
              </a:spcBef>
              <a:spcAft>
                <a:spcPts val="0"/>
              </a:spcAft>
              <a:buClr>
                <a:schemeClr val="dk1"/>
              </a:buClr>
              <a:buSzPts val="4300"/>
              <a:buNone/>
              <a:defRPr sz="4300"/>
            </a:lvl9pPr>
          </a:lstStyle>
          <a:p>
            <a:endParaRPr/>
          </a:p>
        </p:txBody>
      </p:sp>
      <p:sp>
        <p:nvSpPr>
          <p:cNvPr id="43" name="Google Shape;43;p6"/>
          <p:cNvSpPr txBox="1">
            <a:spLocks noGrp="1"/>
          </p:cNvSpPr>
          <p:nvPr>
            <p:ph type="dt" idx="10"/>
          </p:nvPr>
        </p:nvSpPr>
        <p:spPr>
          <a:xfrm>
            <a:off x="1620837" y="40039925"/>
            <a:ext cx="7558087" cy="2300287"/>
          </a:xfrm>
          <a:prstGeom prst="rect">
            <a:avLst/>
          </a:prstGeom>
          <a:noFill/>
          <a:ln>
            <a:noFill/>
          </a:ln>
        </p:spPr>
        <p:txBody>
          <a:bodyPr spcFirstLastPara="1" wrap="square" lIns="432050" tIns="216025" rIns="432050" bIns="216025" anchor="ctr" anchorCtr="0">
            <a:noAutofit/>
          </a:bodyPr>
          <a:lstStyle>
            <a:lvl1pPr lvl="0" algn="l">
              <a:lnSpc>
                <a:spcPct val="100000"/>
              </a:lnSpc>
              <a:spcBef>
                <a:spcPts val="0"/>
              </a:spcBef>
              <a:spcAft>
                <a:spcPts val="0"/>
              </a:spcAft>
              <a:buSzPts val="1400"/>
              <a:buNone/>
              <a:defRPr sz="56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6"/>
          <p:cNvSpPr txBox="1">
            <a:spLocks noGrp="1"/>
          </p:cNvSpPr>
          <p:nvPr>
            <p:ph type="ftr" idx="11"/>
          </p:nvPr>
        </p:nvSpPr>
        <p:spPr>
          <a:xfrm>
            <a:off x="11069637" y="40039925"/>
            <a:ext cx="10260012" cy="2300287"/>
          </a:xfrm>
          <a:prstGeom prst="rect">
            <a:avLst/>
          </a:prstGeom>
          <a:noFill/>
          <a:ln>
            <a:noFill/>
          </a:ln>
        </p:spPr>
        <p:txBody>
          <a:bodyPr spcFirstLastPara="1" wrap="square" lIns="432050" tIns="216025" rIns="432050" bIns="2160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6"/>
          <p:cNvSpPr txBox="1">
            <a:spLocks noGrp="1"/>
          </p:cNvSpPr>
          <p:nvPr>
            <p:ph type="sldNum" idx="12"/>
          </p:nvPr>
        </p:nvSpPr>
        <p:spPr>
          <a:xfrm>
            <a:off x="23220362" y="40039925"/>
            <a:ext cx="7558087" cy="2300287"/>
          </a:xfrm>
          <a:prstGeom prst="rect">
            <a:avLst/>
          </a:prstGeom>
          <a:noFill/>
          <a:ln>
            <a:noFill/>
          </a:ln>
        </p:spPr>
        <p:txBody>
          <a:bodyPr spcFirstLastPara="1" wrap="square" lIns="432050" tIns="216025" rIns="432050" bIns="216025" anchor="ctr" anchorCtr="0">
            <a:noAutofit/>
          </a:bodyPr>
          <a:lstStyle>
            <a:lvl1pPr marL="0" marR="0" lvl="0"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údo com Legenda" type="objTx">
  <p:cSld name="OBJECT_WITH_CAPTION_TEXT">
    <p:spTree>
      <p:nvGrpSpPr>
        <p:cNvPr id="1" name="Shape 46"/>
        <p:cNvGrpSpPr/>
        <p:nvPr/>
      </p:nvGrpSpPr>
      <p:grpSpPr>
        <a:xfrm>
          <a:off x="0" y="0"/>
          <a:ext cx="0" cy="0"/>
          <a:chOff x="0" y="0"/>
          <a:chExt cx="0" cy="0"/>
        </a:xfrm>
      </p:grpSpPr>
      <p:sp>
        <p:nvSpPr>
          <p:cNvPr id="47" name="Google Shape;47;p7"/>
          <p:cNvSpPr txBox="1">
            <a:spLocks noGrp="1"/>
          </p:cNvSpPr>
          <p:nvPr>
            <p:ph type="title"/>
          </p:nvPr>
        </p:nvSpPr>
        <p:spPr>
          <a:xfrm>
            <a:off x="1619969" y="1720026"/>
            <a:ext cx="10659142" cy="7320109"/>
          </a:xfrm>
          <a:prstGeom prst="rect">
            <a:avLst/>
          </a:prstGeom>
          <a:noFill/>
          <a:ln>
            <a:noFill/>
          </a:ln>
        </p:spPr>
        <p:txBody>
          <a:bodyPr spcFirstLastPara="1" wrap="square" lIns="432050" tIns="216025" rIns="432050" bIns="216025" anchor="b" anchorCtr="0">
            <a:noAutofit/>
          </a:bodyPr>
          <a:lstStyle>
            <a:lvl1pPr lvl="0" algn="l">
              <a:lnSpc>
                <a:spcPct val="100000"/>
              </a:lnSpc>
              <a:spcBef>
                <a:spcPts val="0"/>
              </a:spcBef>
              <a:spcAft>
                <a:spcPts val="0"/>
              </a:spcAft>
              <a:buSzPts val="1400"/>
              <a:buNone/>
              <a:defRPr sz="9500" b="1"/>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48" name="Google Shape;48;p7"/>
          <p:cNvSpPr txBox="1">
            <a:spLocks noGrp="1"/>
          </p:cNvSpPr>
          <p:nvPr>
            <p:ph type="body" idx="1"/>
          </p:nvPr>
        </p:nvSpPr>
        <p:spPr>
          <a:xfrm>
            <a:off x="12667221" y="1720028"/>
            <a:ext cx="18112102" cy="36870548"/>
          </a:xfrm>
          <a:prstGeom prst="rect">
            <a:avLst/>
          </a:prstGeom>
          <a:noFill/>
          <a:ln>
            <a:noFill/>
          </a:ln>
        </p:spPr>
        <p:txBody>
          <a:bodyPr spcFirstLastPara="1" wrap="square" lIns="432050" tIns="216025" rIns="432050" bIns="216025" anchor="t" anchorCtr="0">
            <a:noAutofit/>
          </a:bodyPr>
          <a:lstStyle>
            <a:lvl1pPr marL="457200" lvl="0" indent="-1187323" algn="l">
              <a:lnSpc>
                <a:spcPct val="100000"/>
              </a:lnSpc>
              <a:spcBef>
                <a:spcPts val="3020"/>
              </a:spcBef>
              <a:spcAft>
                <a:spcPts val="0"/>
              </a:spcAft>
              <a:buClr>
                <a:schemeClr val="dk1"/>
              </a:buClr>
              <a:buSzPts val="15098"/>
              <a:buChar char="•"/>
              <a:defRPr sz="15100"/>
            </a:lvl1pPr>
            <a:lvl2pPr marL="914400" lvl="1" indent="-1066736" algn="l">
              <a:lnSpc>
                <a:spcPct val="100000"/>
              </a:lnSpc>
              <a:spcBef>
                <a:spcPts val="2640"/>
              </a:spcBef>
              <a:spcAft>
                <a:spcPts val="0"/>
              </a:spcAft>
              <a:buClr>
                <a:schemeClr val="dk1"/>
              </a:buClr>
              <a:buSzPts val="13199"/>
              <a:buChar char="–"/>
              <a:defRPr sz="13200"/>
            </a:lvl2pPr>
            <a:lvl3pPr marL="1371600" lvl="2" indent="-946086" algn="l">
              <a:lnSpc>
                <a:spcPct val="100000"/>
              </a:lnSpc>
              <a:spcBef>
                <a:spcPts val="2260"/>
              </a:spcBef>
              <a:spcAft>
                <a:spcPts val="0"/>
              </a:spcAft>
              <a:buClr>
                <a:schemeClr val="dk1"/>
              </a:buClr>
              <a:buSzPts val="11299"/>
              <a:buChar char="•"/>
              <a:defRPr sz="11300"/>
            </a:lvl3pPr>
            <a:lvl4pPr marL="1828800" lvl="3" indent="-831786" algn="l">
              <a:lnSpc>
                <a:spcPct val="100000"/>
              </a:lnSpc>
              <a:spcBef>
                <a:spcPts val="1900"/>
              </a:spcBef>
              <a:spcAft>
                <a:spcPts val="0"/>
              </a:spcAft>
              <a:buClr>
                <a:schemeClr val="dk1"/>
              </a:buClr>
              <a:buSzPts val="9499"/>
              <a:buChar char="–"/>
              <a:defRPr sz="9500"/>
            </a:lvl4pPr>
            <a:lvl5pPr marL="2286000" lvl="4" indent="-831786" algn="l">
              <a:lnSpc>
                <a:spcPct val="100000"/>
              </a:lnSpc>
              <a:spcBef>
                <a:spcPts val="1900"/>
              </a:spcBef>
              <a:spcAft>
                <a:spcPts val="0"/>
              </a:spcAft>
              <a:buClr>
                <a:schemeClr val="dk1"/>
              </a:buClr>
              <a:buSzPts val="9499"/>
              <a:buChar char="»"/>
              <a:defRPr sz="9500"/>
            </a:lvl5pPr>
            <a:lvl6pPr marL="2743200" lvl="5" indent="-831786" algn="l">
              <a:lnSpc>
                <a:spcPct val="100000"/>
              </a:lnSpc>
              <a:spcBef>
                <a:spcPts val="1900"/>
              </a:spcBef>
              <a:spcAft>
                <a:spcPts val="0"/>
              </a:spcAft>
              <a:buClr>
                <a:schemeClr val="dk1"/>
              </a:buClr>
              <a:buSzPts val="9499"/>
              <a:buChar char="•"/>
              <a:defRPr sz="9500"/>
            </a:lvl6pPr>
            <a:lvl7pPr marL="3200400" lvl="6" indent="-831786" algn="l">
              <a:lnSpc>
                <a:spcPct val="100000"/>
              </a:lnSpc>
              <a:spcBef>
                <a:spcPts val="1900"/>
              </a:spcBef>
              <a:spcAft>
                <a:spcPts val="0"/>
              </a:spcAft>
              <a:buClr>
                <a:schemeClr val="dk1"/>
              </a:buClr>
              <a:buSzPts val="9499"/>
              <a:buChar char="•"/>
              <a:defRPr sz="9500"/>
            </a:lvl7pPr>
            <a:lvl8pPr marL="3657600" lvl="7" indent="-831786" algn="l">
              <a:lnSpc>
                <a:spcPct val="100000"/>
              </a:lnSpc>
              <a:spcBef>
                <a:spcPts val="1900"/>
              </a:spcBef>
              <a:spcAft>
                <a:spcPts val="0"/>
              </a:spcAft>
              <a:buClr>
                <a:schemeClr val="dk1"/>
              </a:buClr>
              <a:buSzPts val="9499"/>
              <a:buChar char="•"/>
              <a:defRPr sz="9500"/>
            </a:lvl8pPr>
            <a:lvl9pPr marL="4114800" lvl="8" indent="-831786" algn="l">
              <a:lnSpc>
                <a:spcPct val="100000"/>
              </a:lnSpc>
              <a:spcBef>
                <a:spcPts val="1900"/>
              </a:spcBef>
              <a:spcAft>
                <a:spcPts val="0"/>
              </a:spcAft>
              <a:buClr>
                <a:schemeClr val="dk1"/>
              </a:buClr>
              <a:buSzPts val="9499"/>
              <a:buChar char="•"/>
              <a:defRPr sz="9500"/>
            </a:lvl9pPr>
          </a:lstStyle>
          <a:p>
            <a:endParaRPr/>
          </a:p>
        </p:txBody>
      </p:sp>
      <p:sp>
        <p:nvSpPr>
          <p:cNvPr id="49" name="Google Shape;49;p7"/>
          <p:cNvSpPr txBox="1">
            <a:spLocks noGrp="1"/>
          </p:cNvSpPr>
          <p:nvPr>
            <p:ph type="body" idx="2"/>
          </p:nvPr>
        </p:nvSpPr>
        <p:spPr>
          <a:xfrm>
            <a:off x="1619969" y="9040138"/>
            <a:ext cx="10659142" cy="29550440"/>
          </a:xfrm>
          <a:prstGeom prst="rect">
            <a:avLst/>
          </a:prstGeom>
          <a:noFill/>
          <a:ln>
            <a:noFill/>
          </a:ln>
        </p:spPr>
        <p:txBody>
          <a:bodyPr spcFirstLastPara="1" wrap="square" lIns="432050" tIns="216025" rIns="432050" bIns="216025" anchor="t" anchorCtr="0">
            <a:noAutofit/>
          </a:bodyPr>
          <a:lstStyle>
            <a:lvl1pPr marL="457200" lvl="0" indent="-228600" algn="l">
              <a:lnSpc>
                <a:spcPct val="100000"/>
              </a:lnSpc>
              <a:spcBef>
                <a:spcPts val="1320"/>
              </a:spcBef>
              <a:spcAft>
                <a:spcPts val="0"/>
              </a:spcAft>
              <a:buClr>
                <a:schemeClr val="dk1"/>
              </a:buClr>
              <a:buSzPts val="6599"/>
              <a:buNone/>
              <a:defRPr sz="6600"/>
            </a:lvl1pPr>
            <a:lvl2pPr marL="914400" lvl="1" indent="-228600" algn="l">
              <a:lnSpc>
                <a:spcPct val="100000"/>
              </a:lnSpc>
              <a:spcBef>
                <a:spcPts val="1140"/>
              </a:spcBef>
              <a:spcAft>
                <a:spcPts val="0"/>
              </a:spcAft>
              <a:buClr>
                <a:schemeClr val="dk1"/>
              </a:buClr>
              <a:buSzPts val="5699"/>
              <a:buNone/>
              <a:defRPr sz="5700"/>
            </a:lvl2pPr>
            <a:lvl3pPr marL="1371600" lvl="2" indent="-228600" algn="l">
              <a:lnSpc>
                <a:spcPct val="100000"/>
              </a:lnSpc>
              <a:spcBef>
                <a:spcPts val="940"/>
              </a:spcBef>
              <a:spcAft>
                <a:spcPts val="0"/>
              </a:spcAft>
              <a:buClr>
                <a:schemeClr val="dk1"/>
              </a:buClr>
              <a:buSzPts val="4700"/>
              <a:buNone/>
              <a:defRPr sz="4700"/>
            </a:lvl3pPr>
            <a:lvl4pPr marL="1828800" lvl="3" indent="-228600" algn="l">
              <a:lnSpc>
                <a:spcPct val="100000"/>
              </a:lnSpc>
              <a:spcBef>
                <a:spcPts val="860"/>
              </a:spcBef>
              <a:spcAft>
                <a:spcPts val="0"/>
              </a:spcAft>
              <a:buClr>
                <a:schemeClr val="dk1"/>
              </a:buClr>
              <a:buSzPts val="4300"/>
              <a:buNone/>
              <a:defRPr sz="4300"/>
            </a:lvl4pPr>
            <a:lvl5pPr marL="2286000" lvl="4" indent="-228600" algn="l">
              <a:lnSpc>
                <a:spcPct val="100000"/>
              </a:lnSpc>
              <a:spcBef>
                <a:spcPts val="860"/>
              </a:spcBef>
              <a:spcAft>
                <a:spcPts val="0"/>
              </a:spcAft>
              <a:buClr>
                <a:schemeClr val="dk1"/>
              </a:buClr>
              <a:buSzPts val="4300"/>
              <a:buNone/>
              <a:defRPr sz="4300"/>
            </a:lvl5pPr>
            <a:lvl6pPr marL="2743200" lvl="5" indent="-228600" algn="l">
              <a:lnSpc>
                <a:spcPct val="100000"/>
              </a:lnSpc>
              <a:spcBef>
                <a:spcPts val="860"/>
              </a:spcBef>
              <a:spcAft>
                <a:spcPts val="0"/>
              </a:spcAft>
              <a:buClr>
                <a:schemeClr val="dk1"/>
              </a:buClr>
              <a:buSzPts val="4300"/>
              <a:buNone/>
              <a:defRPr sz="4300"/>
            </a:lvl6pPr>
            <a:lvl7pPr marL="3200400" lvl="6" indent="-228600" algn="l">
              <a:lnSpc>
                <a:spcPct val="100000"/>
              </a:lnSpc>
              <a:spcBef>
                <a:spcPts val="860"/>
              </a:spcBef>
              <a:spcAft>
                <a:spcPts val="0"/>
              </a:spcAft>
              <a:buClr>
                <a:schemeClr val="dk1"/>
              </a:buClr>
              <a:buSzPts val="4300"/>
              <a:buNone/>
              <a:defRPr sz="4300"/>
            </a:lvl7pPr>
            <a:lvl8pPr marL="3657600" lvl="7" indent="-228600" algn="l">
              <a:lnSpc>
                <a:spcPct val="100000"/>
              </a:lnSpc>
              <a:spcBef>
                <a:spcPts val="860"/>
              </a:spcBef>
              <a:spcAft>
                <a:spcPts val="0"/>
              </a:spcAft>
              <a:buClr>
                <a:schemeClr val="dk1"/>
              </a:buClr>
              <a:buSzPts val="4300"/>
              <a:buNone/>
              <a:defRPr sz="4300"/>
            </a:lvl8pPr>
            <a:lvl9pPr marL="4114800" lvl="8" indent="-228600" algn="l">
              <a:lnSpc>
                <a:spcPct val="100000"/>
              </a:lnSpc>
              <a:spcBef>
                <a:spcPts val="860"/>
              </a:spcBef>
              <a:spcAft>
                <a:spcPts val="0"/>
              </a:spcAft>
              <a:buClr>
                <a:schemeClr val="dk1"/>
              </a:buClr>
              <a:buSzPts val="4300"/>
              <a:buNone/>
              <a:defRPr sz="4300"/>
            </a:lvl9pPr>
          </a:lstStyle>
          <a:p>
            <a:endParaRPr/>
          </a:p>
        </p:txBody>
      </p:sp>
      <p:sp>
        <p:nvSpPr>
          <p:cNvPr id="50" name="Google Shape;50;p7"/>
          <p:cNvSpPr txBox="1">
            <a:spLocks noGrp="1"/>
          </p:cNvSpPr>
          <p:nvPr>
            <p:ph type="dt" idx="10"/>
          </p:nvPr>
        </p:nvSpPr>
        <p:spPr>
          <a:xfrm>
            <a:off x="1620837" y="40039925"/>
            <a:ext cx="7558087" cy="2300287"/>
          </a:xfrm>
          <a:prstGeom prst="rect">
            <a:avLst/>
          </a:prstGeom>
          <a:noFill/>
          <a:ln>
            <a:noFill/>
          </a:ln>
        </p:spPr>
        <p:txBody>
          <a:bodyPr spcFirstLastPara="1" wrap="square" lIns="432050" tIns="216025" rIns="432050" bIns="216025" anchor="ctr" anchorCtr="0">
            <a:noAutofit/>
          </a:bodyPr>
          <a:lstStyle>
            <a:lvl1pPr lvl="0" algn="l">
              <a:lnSpc>
                <a:spcPct val="100000"/>
              </a:lnSpc>
              <a:spcBef>
                <a:spcPts val="0"/>
              </a:spcBef>
              <a:spcAft>
                <a:spcPts val="0"/>
              </a:spcAft>
              <a:buSzPts val="1400"/>
              <a:buNone/>
              <a:defRPr sz="56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7"/>
          <p:cNvSpPr txBox="1">
            <a:spLocks noGrp="1"/>
          </p:cNvSpPr>
          <p:nvPr>
            <p:ph type="ftr" idx="11"/>
          </p:nvPr>
        </p:nvSpPr>
        <p:spPr>
          <a:xfrm>
            <a:off x="11069637" y="40039925"/>
            <a:ext cx="10260012" cy="2300287"/>
          </a:xfrm>
          <a:prstGeom prst="rect">
            <a:avLst/>
          </a:prstGeom>
          <a:noFill/>
          <a:ln>
            <a:noFill/>
          </a:ln>
        </p:spPr>
        <p:txBody>
          <a:bodyPr spcFirstLastPara="1" wrap="square" lIns="432050" tIns="216025" rIns="432050" bIns="2160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7"/>
          <p:cNvSpPr txBox="1">
            <a:spLocks noGrp="1"/>
          </p:cNvSpPr>
          <p:nvPr>
            <p:ph type="sldNum" idx="12"/>
          </p:nvPr>
        </p:nvSpPr>
        <p:spPr>
          <a:xfrm>
            <a:off x="23220362" y="40039925"/>
            <a:ext cx="7558087" cy="2300287"/>
          </a:xfrm>
          <a:prstGeom prst="rect">
            <a:avLst/>
          </a:prstGeom>
          <a:noFill/>
          <a:ln>
            <a:noFill/>
          </a:ln>
        </p:spPr>
        <p:txBody>
          <a:bodyPr spcFirstLastPara="1" wrap="square" lIns="432050" tIns="216025" rIns="432050" bIns="216025" anchor="ctr" anchorCtr="0">
            <a:noAutofit/>
          </a:bodyPr>
          <a:lstStyle>
            <a:lvl1pPr marL="0" marR="0" lvl="0"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m branco" type="blank">
  <p:cSld name="BLANK">
    <p:spTree>
      <p:nvGrpSpPr>
        <p:cNvPr id="1" name="Shape 53"/>
        <p:cNvGrpSpPr/>
        <p:nvPr/>
      </p:nvGrpSpPr>
      <p:grpSpPr>
        <a:xfrm>
          <a:off x="0" y="0"/>
          <a:ext cx="0" cy="0"/>
          <a:chOff x="0" y="0"/>
          <a:chExt cx="0" cy="0"/>
        </a:xfrm>
      </p:grpSpPr>
      <p:sp>
        <p:nvSpPr>
          <p:cNvPr id="54" name="Google Shape;54;p8"/>
          <p:cNvSpPr txBox="1">
            <a:spLocks noGrp="1"/>
          </p:cNvSpPr>
          <p:nvPr>
            <p:ph type="dt" idx="10"/>
          </p:nvPr>
        </p:nvSpPr>
        <p:spPr>
          <a:xfrm>
            <a:off x="1620837" y="40039925"/>
            <a:ext cx="7558087" cy="2300287"/>
          </a:xfrm>
          <a:prstGeom prst="rect">
            <a:avLst/>
          </a:prstGeom>
          <a:noFill/>
          <a:ln>
            <a:noFill/>
          </a:ln>
        </p:spPr>
        <p:txBody>
          <a:bodyPr spcFirstLastPara="1" wrap="square" lIns="432050" tIns="216025" rIns="432050" bIns="216025" anchor="ctr" anchorCtr="0">
            <a:noAutofit/>
          </a:bodyPr>
          <a:lstStyle>
            <a:lvl1pPr lvl="0" algn="l">
              <a:lnSpc>
                <a:spcPct val="100000"/>
              </a:lnSpc>
              <a:spcBef>
                <a:spcPts val="0"/>
              </a:spcBef>
              <a:spcAft>
                <a:spcPts val="0"/>
              </a:spcAft>
              <a:buSzPts val="1400"/>
              <a:buNone/>
              <a:defRPr sz="56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8"/>
          <p:cNvSpPr txBox="1">
            <a:spLocks noGrp="1"/>
          </p:cNvSpPr>
          <p:nvPr>
            <p:ph type="ftr" idx="11"/>
          </p:nvPr>
        </p:nvSpPr>
        <p:spPr>
          <a:xfrm>
            <a:off x="11069637" y="40039925"/>
            <a:ext cx="10260012" cy="2300287"/>
          </a:xfrm>
          <a:prstGeom prst="rect">
            <a:avLst/>
          </a:prstGeom>
          <a:noFill/>
          <a:ln>
            <a:noFill/>
          </a:ln>
        </p:spPr>
        <p:txBody>
          <a:bodyPr spcFirstLastPara="1" wrap="square" lIns="432050" tIns="216025" rIns="432050" bIns="2160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8"/>
          <p:cNvSpPr txBox="1">
            <a:spLocks noGrp="1"/>
          </p:cNvSpPr>
          <p:nvPr>
            <p:ph type="sldNum" idx="12"/>
          </p:nvPr>
        </p:nvSpPr>
        <p:spPr>
          <a:xfrm>
            <a:off x="23220362" y="40039925"/>
            <a:ext cx="7558087" cy="2300287"/>
          </a:xfrm>
          <a:prstGeom prst="rect">
            <a:avLst/>
          </a:prstGeom>
          <a:noFill/>
          <a:ln>
            <a:noFill/>
          </a:ln>
        </p:spPr>
        <p:txBody>
          <a:bodyPr spcFirstLastPara="1" wrap="square" lIns="432050" tIns="216025" rIns="432050" bIns="216025" anchor="ctr" anchorCtr="0">
            <a:noAutofit/>
          </a:bodyPr>
          <a:lstStyle>
            <a:lvl1pPr marL="0" marR="0" lvl="0"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omente título" type="titleOnly">
  <p:cSld name="TITLE_ONLY">
    <p:spTree>
      <p:nvGrpSpPr>
        <p:cNvPr id="1" name="Shape 57"/>
        <p:cNvGrpSpPr/>
        <p:nvPr/>
      </p:nvGrpSpPr>
      <p:grpSpPr>
        <a:xfrm>
          <a:off x="0" y="0"/>
          <a:ext cx="0" cy="0"/>
          <a:chOff x="0" y="0"/>
          <a:chExt cx="0" cy="0"/>
        </a:xfrm>
      </p:grpSpPr>
      <p:sp>
        <p:nvSpPr>
          <p:cNvPr id="58" name="Google Shape;58;p9"/>
          <p:cNvSpPr txBox="1">
            <a:spLocks noGrp="1"/>
          </p:cNvSpPr>
          <p:nvPr>
            <p:ph type="title"/>
          </p:nvPr>
        </p:nvSpPr>
        <p:spPr>
          <a:xfrm>
            <a:off x="1620837" y="1730375"/>
            <a:ext cx="29157612" cy="7199312"/>
          </a:xfrm>
          <a:prstGeom prst="rect">
            <a:avLst/>
          </a:prstGeom>
          <a:noFill/>
          <a:ln>
            <a:noFill/>
          </a:ln>
        </p:spPr>
        <p:txBody>
          <a:bodyPr spcFirstLastPara="1" wrap="square" lIns="432050" tIns="216025" rIns="432050" bIns="2160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59" name="Google Shape;59;p9"/>
          <p:cNvSpPr txBox="1">
            <a:spLocks noGrp="1"/>
          </p:cNvSpPr>
          <p:nvPr>
            <p:ph type="dt" idx="10"/>
          </p:nvPr>
        </p:nvSpPr>
        <p:spPr>
          <a:xfrm>
            <a:off x="1620837" y="40039925"/>
            <a:ext cx="7558087" cy="2300287"/>
          </a:xfrm>
          <a:prstGeom prst="rect">
            <a:avLst/>
          </a:prstGeom>
          <a:noFill/>
          <a:ln>
            <a:noFill/>
          </a:ln>
        </p:spPr>
        <p:txBody>
          <a:bodyPr spcFirstLastPara="1" wrap="square" lIns="432050" tIns="216025" rIns="432050" bIns="216025" anchor="ctr" anchorCtr="0">
            <a:noAutofit/>
          </a:bodyPr>
          <a:lstStyle>
            <a:lvl1pPr lvl="0" algn="l">
              <a:lnSpc>
                <a:spcPct val="100000"/>
              </a:lnSpc>
              <a:spcBef>
                <a:spcPts val="0"/>
              </a:spcBef>
              <a:spcAft>
                <a:spcPts val="0"/>
              </a:spcAft>
              <a:buSzPts val="1400"/>
              <a:buNone/>
              <a:defRPr sz="56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9"/>
          <p:cNvSpPr txBox="1">
            <a:spLocks noGrp="1"/>
          </p:cNvSpPr>
          <p:nvPr>
            <p:ph type="ftr" idx="11"/>
          </p:nvPr>
        </p:nvSpPr>
        <p:spPr>
          <a:xfrm>
            <a:off x="11069637" y="40039925"/>
            <a:ext cx="10260012" cy="2300287"/>
          </a:xfrm>
          <a:prstGeom prst="rect">
            <a:avLst/>
          </a:prstGeom>
          <a:noFill/>
          <a:ln>
            <a:noFill/>
          </a:ln>
        </p:spPr>
        <p:txBody>
          <a:bodyPr spcFirstLastPara="1" wrap="square" lIns="432050" tIns="216025" rIns="432050" bIns="2160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9"/>
          <p:cNvSpPr txBox="1">
            <a:spLocks noGrp="1"/>
          </p:cNvSpPr>
          <p:nvPr>
            <p:ph type="sldNum" idx="12"/>
          </p:nvPr>
        </p:nvSpPr>
        <p:spPr>
          <a:xfrm>
            <a:off x="23220362" y="40039925"/>
            <a:ext cx="7558087" cy="2300287"/>
          </a:xfrm>
          <a:prstGeom prst="rect">
            <a:avLst/>
          </a:prstGeom>
          <a:noFill/>
          <a:ln>
            <a:noFill/>
          </a:ln>
        </p:spPr>
        <p:txBody>
          <a:bodyPr spcFirstLastPara="1" wrap="square" lIns="432050" tIns="216025" rIns="432050" bIns="216025" anchor="ctr" anchorCtr="0">
            <a:noAutofit/>
          </a:bodyPr>
          <a:lstStyle>
            <a:lvl1pPr marL="0" marR="0" lvl="0"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mparação" type="twoTxTwoObj">
  <p:cSld name="TWO_OBJECTS_WITH_TEXT">
    <p:spTree>
      <p:nvGrpSpPr>
        <p:cNvPr id="1" name="Shape 62"/>
        <p:cNvGrpSpPr/>
        <p:nvPr/>
      </p:nvGrpSpPr>
      <p:grpSpPr>
        <a:xfrm>
          <a:off x="0" y="0"/>
          <a:ext cx="0" cy="0"/>
          <a:chOff x="0" y="0"/>
          <a:chExt cx="0" cy="0"/>
        </a:xfrm>
      </p:grpSpPr>
      <p:sp>
        <p:nvSpPr>
          <p:cNvPr id="63" name="Google Shape;63;p10"/>
          <p:cNvSpPr txBox="1">
            <a:spLocks noGrp="1"/>
          </p:cNvSpPr>
          <p:nvPr>
            <p:ph type="title"/>
          </p:nvPr>
        </p:nvSpPr>
        <p:spPr>
          <a:xfrm>
            <a:off x="1619965" y="1730028"/>
            <a:ext cx="29159359" cy="7200106"/>
          </a:xfrm>
          <a:prstGeom prst="rect">
            <a:avLst/>
          </a:prstGeom>
          <a:noFill/>
          <a:ln>
            <a:noFill/>
          </a:ln>
        </p:spPr>
        <p:txBody>
          <a:bodyPr spcFirstLastPara="1" wrap="square" lIns="432050" tIns="216025" rIns="432050" bIns="2160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64" name="Google Shape;64;p10"/>
          <p:cNvSpPr txBox="1">
            <a:spLocks noGrp="1"/>
          </p:cNvSpPr>
          <p:nvPr>
            <p:ph type="body" idx="1"/>
          </p:nvPr>
        </p:nvSpPr>
        <p:spPr>
          <a:xfrm>
            <a:off x="1619965" y="9670148"/>
            <a:ext cx="14315312" cy="4030057"/>
          </a:xfrm>
          <a:prstGeom prst="rect">
            <a:avLst/>
          </a:prstGeom>
          <a:noFill/>
          <a:ln>
            <a:noFill/>
          </a:ln>
        </p:spPr>
        <p:txBody>
          <a:bodyPr spcFirstLastPara="1" wrap="square" lIns="432050" tIns="216025" rIns="432050" bIns="216025" anchor="b" anchorCtr="0">
            <a:noAutofit/>
          </a:bodyPr>
          <a:lstStyle>
            <a:lvl1pPr marL="457200" lvl="0" indent="-228600" algn="l">
              <a:lnSpc>
                <a:spcPct val="100000"/>
              </a:lnSpc>
              <a:spcBef>
                <a:spcPts val="2260"/>
              </a:spcBef>
              <a:spcAft>
                <a:spcPts val="0"/>
              </a:spcAft>
              <a:buClr>
                <a:schemeClr val="dk1"/>
              </a:buClr>
              <a:buSzPts val="11299"/>
              <a:buNone/>
              <a:defRPr sz="11300" b="1"/>
            </a:lvl1pPr>
            <a:lvl2pPr marL="914400" lvl="1" indent="-228600" algn="l">
              <a:lnSpc>
                <a:spcPct val="100000"/>
              </a:lnSpc>
              <a:spcBef>
                <a:spcPts val="1900"/>
              </a:spcBef>
              <a:spcAft>
                <a:spcPts val="0"/>
              </a:spcAft>
              <a:buClr>
                <a:schemeClr val="dk1"/>
              </a:buClr>
              <a:buSzPts val="9499"/>
              <a:buNone/>
              <a:defRPr sz="9500" b="1"/>
            </a:lvl2pPr>
            <a:lvl3pPr marL="1371600" lvl="2" indent="-228600" algn="l">
              <a:lnSpc>
                <a:spcPct val="100000"/>
              </a:lnSpc>
              <a:spcBef>
                <a:spcPts val="1700"/>
              </a:spcBef>
              <a:spcAft>
                <a:spcPts val="0"/>
              </a:spcAft>
              <a:buClr>
                <a:schemeClr val="dk1"/>
              </a:buClr>
              <a:buSzPts val="8499"/>
              <a:buNone/>
              <a:defRPr sz="8500" b="1"/>
            </a:lvl3pPr>
            <a:lvl4pPr marL="1828800" lvl="3" indent="-228600" algn="l">
              <a:lnSpc>
                <a:spcPct val="100000"/>
              </a:lnSpc>
              <a:spcBef>
                <a:spcPts val="1520"/>
              </a:spcBef>
              <a:spcAft>
                <a:spcPts val="0"/>
              </a:spcAft>
              <a:buClr>
                <a:schemeClr val="dk1"/>
              </a:buClr>
              <a:buSzPts val="7599"/>
              <a:buNone/>
              <a:defRPr sz="7600" b="1"/>
            </a:lvl4pPr>
            <a:lvl5pPr marL="2286000" lvl="4" indent="-228600" algn="l">
              <a:lnSpc>
                <a:spcPct val="100000"/>
              </a:lnSpc>
              <a:spcBef>
                <a:spcPts val="1520"/>
              </a:spcBef>
              <a:spcAft>
                <a:spcPts val="0"/>
              </a:spcAft>
              <a:buClr>
                <a:schemeClr val="dk1"/>
              </a:buClr>
              <a:buSzPts val="7599"/>
              <a:buNone/>
              <a:defRPr sz="7600" b="1"/>
            </a:lvl5pPr>
            <a:lvl6pPr marL="2743200" lvl="5" indent="-228600" algn="l">
              <a:lnSpc>
                <a:spcPct val="100000"/>
              </a:lnSpc>
              <a:spcBef>
                <a:spcPts val="1520"/>
              </a:spcBef>
              <a:spcAft>
                <a:spcPts val="0"/>
              </a:spcAft>
              <a:buClr>
                <a:schemeClr val="dk1"/>
              </a:buClr>
              <a:buSzPts val="7599"/>
              <a:buNone/>
              <a:defRPr sz="7600" b="1"/>
            </a:lvl6pPr>
            <a:lvl7pPr marL="3200400" lvl="6" indent="-228600" algn="l">
              <a:lnSpc>
                <a:spcPct val="100000"/>
              </a:lnSpc>
              <a:spcBef>
                <a:spcPts val="1520"/>
              </a:spcBef>
              <a:spcAft>
                <a:spcPts val="0"/>
              </a:spcAft>
              <a:buClr>
                <a:schemeClr val="dk1"/>
              </a:buClr>
              <a:buSzPts val="7599"/>
              <a:buNone/>
              <a:defRPr sz="7600" b="1"/>
            </a:lvl7pPr>
            <a:lvl8pPr marL="3657600" lvl="7" indent="-228600" algn="l">
              <a:lnSpc>
                <a:spcPct val="100000"/>
              </a:lnSpc>
              <a:spcBef>
                <a:spcPts val="1520"/>
              </a:spcBef>
              <a:spcAft>
                <a:spcPts val="0"/>
              </a:spcAft>
              <a:buClr>
                <a:schemeClr val="dk1"/>
              </a:buClr>
              <a:buSzPts val="7599"/>
              <a:buNone/>
              <a:defRPr sz="7600" b="1"/>
            </a:lvl8pPr>
            <a:lvl9pPr marL="4114800" lvl="8" indent="-228600" algn="l">
              <a:lnSpc>
                <a:spcPct val="100000"/>
              </a:lnSpc>
              <a:spcBef>
                <a:spcPts val="1520"/>
              </a:spcBef>
              <a:spcAft>
                <a:spcPts val="0"/>
              </a:spcAft>
              <a:buClr>
                <a:schemeClr val="dk1"/>
              </a:buClr>
              <a:buSzPts val="7599"/>
              <a:buNone/>
              <a:defRPr sz="7600" b="1"/>
            </a:lvl9pPr>
          </a:lstStyle>
          <a:p>
            <a:endParaRPr/>
          </a:p>
        </p:txBody>
      </p:sp>
      <p:sp>
        <p:nvSpPr>
          <p:cNvPr id="65" name="Google Shape;65;p10"/>
          <p:cNvSpPr txBox="1">
            <a:spLocks noGrp="1"/>
          </p:cNvSpPr>
          <p:nvPr>
            <p:ph type="body" idx="2"/>
          </p:nvPr>
        </p:nvSpPr>
        <p:spPr>
          <a:xfrm>
            <a:off x="1619965" y="13700203"/>
            <a:ext cx="14315312" cy="24890370"/>
          </a:xfrm>
          <a:prstGeom prst="rect">
            <a:avLst/>
          </a:prstGeom>
          <a:noFill/>
          <a:ln>
            <a:noFill/>
          </a:ln>
        </p:spPr>
        <p:txBody>
          <a:bodyPr spcFirstLastPara="1" wrap="square" lIns="432050" tIns="216025" rIns="432050" bIns="216025" anchor="t" anchorCtr="0">
            <a:noAutofit/>
          </a:bodyPr>
          <a:lstStyle>
            <a:lvl1pPr marL="457200" lvl="0" indent="-946086" algn="l">
              <a:lnSpc>
                <a:spcPct val="100000"/>
              </a:lnSpc>
              <a:spcBef>
                <a:spcPts val="2260"/>
              </a:spcBef>
              <a:spcAft>
                <a:spcPts val="0"/>
              </a:spcAft>
              <a:buClr>
                <a:schemeClr val="dk1"/>
              </a:buClr>
              <a:buSzPts val="11299"/>
              <a:buChar char="•"/>
              <a:defRPr sz="11300"/>
            </a:lvl1pPr>
            <a:lvl2pPr marL="914400" lvl="1" indent="-831786" algn="l">
              <a:lnSpc>
                <a:spcPct val="100000"/>
              </a:lnSpc>
              <a:spcBef>
                <a:spcPts val="1900"/>
              </a:spcBef>
              <a:spcAft>
                <a:spcPts val="0"/>
              </a:spcAft>
              <a:buClr>
                <a:schemeClr val="dk1"/>
              </a:buClr>
              <a:buSzPts val="9499"/>
              <a:buChar char="–"/>
              <a:defRPr sz="9500"/>
            </a:lvl2pPr>
            <a:lvl3pPr marL="1371600" lvl="2" indent="-768286" algn="l">
              <a:lnSpc>
                <a:spcPct val="100000"/>
              </a:lnSpc>
              <a:spcBef>
                <a:spcPts val="1700"/>
              </a:spcBef>
              <a:spcAft>
                <a:spcPts val="0"/>
              </a:spcAft>
              <a:buClr>
                <a:schemeClr val="dk1"/>
              </a:buClr>
              <a:buSzPts val="8499"/>
              <a:buChar char="•"/>
              <a:defRPr sz="8500"/>
            </a:lvl3pPr>
            <a:lvl4pPr marL="1828800" lvl="3" indent="-711136" algn="l">
              <a:lnSpc>
                <a:spcPct val="100000"/>
              </a:lnSpc>
              <a:spcBef>
                <a:spcPts val="1520"/>
              </a:spcBef>
              <a:spcAft>
                <a:spcPts val="0"/>
              </a:spcAft>
              <a:buClr>
                <a:schemeClr val="dk1"/>
              </a:buClr>
              <a:buSzPts val="7599"/>
              <a:buChar char="–"/>
              <a:defRPr sz="7600"/>
            </a:lvl4pPr>
            <a:lvl5pPr marL="2286000" lvl="4" indent="-711136" algn="l">
              <a:lnSpc>
                <a:spcPct val="100000"/>
              </a:lnSpc>
              <a:spcBef>
                <a:spcPts val="1520"/>
              </a:spcBef>
              <a:spcAft>
                <a:spcPts val="0"/>
              </a:spcAft>
              <a:buClr>
                <a:schemeClr val="dk1"/>
              </a:buClr>
              <a:buSzPts val="7599"/>
              <a:buChar char="»"/>
              <a:defRPr sz="7600"/>
            </a:lvl5pPr>
            <a:lvl6pPr marL="2743200" lvl="5" indent="-711136" algn="l">
              <a:lnSpc>
                <a:spcPct val="100000"/>
              </a:lnSpc>
              <a:spcBef>
                <a:spcPts val="1520"/>
              </a:spcBef>
              <a:spcAft>
                <a:spcPts val="0"/>
              </a:spcAft>
              <a:buClr>
                <a:schemeClr val="dk1"/>
              </a:buClr>
              <a:buSzPts val="7599"/>
              <a:buChar char="•"/>
              <a:defRPr sz="7600"/>
            </a:lvl6pPr>
            <a:lvl7pPr marL="3200400" lvl="6" indent="-711136" algn="l">
              <a:lnSpc>
                <a:spcPct val="100000"/>
              </a:lnSpc>
              <a:spcBef>
                <a:spcPts val="1520"/>
              </a:spcBef>
              <a:spcAft>
                <a:spcPts val="0"/>
              </a:spcAft>
              <a:buClr>
                <a:schemeClr val="dk1"/>
              </a:buClr>
              <a:buSzPts val="7599"/>
              <a:buChar char="•"/>
              <a:defRPr sz="7600"/>
            </a:lvl7pPr>
            <a:lvl8pPr marL="3657600" lvl="7" indent="-711136" algn="l">
              <a:lnSpc>
                <a:spcPct val="100000"/>
              </a:lnSpc>
              <a:spcBef>
                <a:spcPts val="1520"/>
              </a:spcBef>
              <a:spcAft>
                <a:spcPts val="0"/>
              </a:spcAft>
              <a:buClr>
                <a:schemeClr val="dk1"/>
              </a:buClr>
              <a:buSzPts val="7599"/>
              <a:buChar char="•"/>
              <a:defRPr sz="7600"/>
            </a:lvl8pPr>
            <a:lvl9pPr marL="4114800" lvl="8" indent="-711136" algn="l">
              <a:lnSpc>
                <a:spcPct val="100000"/>
              </a:lnSpc>
              <a:spcBef>
                <a:spcPts val="1520"/>
              </a:spcBef>
              <a:spcAft>
                <a:spcPts val="0"/>
              </a:spcAft>
              <a:buClr>
                <a:schemeClr val="dk1"/>
              </a:buClr>
              <a:buSzPts val="7599"/>
              <a:buChar char="•"/>
              <a:defRPr sz="7600"/>
            </a:lvl9pPr>
          </a:lstStyle>
          <a:p>
            <a:endParaRPr/>
          </a:p>
        </p:txBody>
      </p:sp>
      <p:sp>
        <p:nvSpPr>
          <p:cNvPr id="66" name="Google Shape;66;p10"/>
          <p:cNvSpPr txBox="1">
            <a:spLocks noGrp="1"/>
          </p:cNvSpPr>
          <p:nvPr>
            <p:ph type="body" idx="3"/>
          </p:nvPr>
        </p:nvSpPr>
        <p:spPr>
          <a:xfrm>
            <a:off x="16458390" y="9670148"/>
            <a:ext cx="14320935" cy="4030057"/>
          </a:xfrm>
          <a:prstGeom prst="rect">
            <a:avLst/>
          </a:prstGeom>
          <a:noFill/>
          <a:ln>
            <a:noFill/>
          </a:ln>
        </p:spPr>
        <p:txBody>
          <a:bodyPr spcFirstLastPara="1" wrap="square" lIns="432050" tIns="216025" rIns="432050" bIns="216025" anchor="b" anchorCtr="0">
            <a:noAutofit/>
          </a:bodyPr>
          <a:lstStyle>
            <a:lvl1pPr marL="457200" lvl="0" indent="-228600" algn="l">
              <a:lnSpc>
                <a:spcPct val="100000"/>
              </a:lnSpc>
              <a:spcBef>
                <a:spcPts val="2260"/>
              </a:spcBef>
              <a:spcAft>
                <a:spcPts val="0"/>
              </a:spcAft>
              <a:buClr>
                <a:schemeClr val="dk1"/>
              </a:buClr>
              <a:buSzPts val="11299"/>
              <a:buNone/>
              <a:defRPr sz="11300" b="1"/>
            </a:lvl1pPr>
            <a:lvl2pPr marL="914400" lvl="1" indent="-228600" algn="l">
              <a:lnSpc>
                <a:spcPct val="100000"/>
              </a:lnSpc>
              <a:spcBef>
                <a:spcPts val="1900"/>
              </a:spcBef>
              <a:spcAft>
                <a:spcPts val="0"/>
              </a:spcAft>
              <a:buClr>
                <a:schemeClr val="dk1"/>
              </a:buClr>
              <a:buSzPts val="9499"/>
              <a:buNone/>
              <a:defRPr sz="9500" b="1"/>
            </a:lvl2pPr>
            <a:lvl3pPr marL="1371600" lvl="2" indent="-228600" algn="l">
              <a:lnSpc>
                <a:spcPct val="100000"/>
              </a:lnSpc>
              <a:spcBef>
                <a:spcPts val="1700"/>
              </a:spcBef>
              <a:spcAft>
                <a:spcPts val="0"/>
              </a:spcAft>
              <a:buClr>
                <a:schemeClr val="dk1"/>
              </a:buClr>
              <a:buSzPts val="8499"/>
              <a:buNone/>
              <a:defRPr sz="8500" b="1"/>
            </a:lvl3pPr>
            <a:lvl4pPr marL="1828800" lvl="3" indent="-228600" algn="l">
              <a:lnSpc>
                <a:spcPct val="100000"/>
              </a:lnSpc>
              <a:spcBef>
                <a:spcPts val="1520"/>
              </a:spcBef>
              <a:spcAft>
                <a:spcPts val="0"/>
              </a:spcAft>
              <a:buClr>
                <a:schemeClr val="dk1"/>
              </a:buClr>
              <a:buSzPts val="7599"/>
              <a:buNone/>
              <a:defRPr sz="7600" b="1"/>
            </a:lvl4pPr>
            <a:lvl5pPr marL="2286000" lvl="4" indent="-228600" algn="l">
              <a:lnSpc>
                <a:spcPct val="100000"/>
              </a:lnSpc>
              <a:spcBef>
                <a:spcPts val="1520"/>
              </a:spcBef>
              <a:spcAft>
                <a:spcPts val="0"/>
              </a:spcAft>
              <a:buClr>
                <a:schemeClr val="dk1"/>
              </a:buClr>
              <a:buSzPts val="7599"/>
              <a:buNone/>
              <a:defRPr sz="7600" b="1"/>
            </a:lvl5pPr>
            <a:lvl6pPr marL="2743200" lvl="5" indent="-228600" algn="l">
              <a:lnSpc>
                <a:spcPct val="100000"/>
              </a:lnSpc>
              <a:spcBef>
                <a:spcPts val="1520"/>
              </a:spcBef>
              <a:spcAft>
                <a:spcPts val="0"/>
              </a:spcAft>
              <a:buClr>
                <a:schemeClr val="dk1"/>
              </a:buClr>
              <a:buSzPts val="7599"/>
              <a:buNone/>
              <a:defRPr sz="7600" b="1"/>
            </a:lvl6pPr>
            <a:lvl7pPr marL="3200400" lvl="6" indent="-228600" algn="l">
              <a:lnSpc>
                <a:spcPct val="100000"/>
              </a:lnSpc>
              <a:spcBef>
                <a:spcPts val="1520"/>
              </a:spcBef>
              <a:spcAft>
                <a:spcPts val="0"/>
              </a:spcAft>
              <a:buClr>
                <a:schemeClr val="dk1"/>
              </a:buClr>
              <a:buSzPts val="7599"/>
              <a:buNone/>
              <a:defRPr sz="7600" b="1"/>
            </a:lvl7pPr>
            <a:lvl8pPr marL="3657600" lvl="7" indent="-228600" algn="l">
              <a:lnSpc>
                <a:spcPct val="100000"/>
              </a:lnSpc>
              <a:spcBef>
                <a:spcPts val="1520"/>
              </a:spcBef>
              <a:spcAft>
                <a:spcPts val="0"/>
              </a:spcAft>
              <a:buClr>
                <a:schemeClr val="dk1"/>
              </a:buClr>
              <a:buSzPts val="7599"/>
              <a:buNone/>
              <a:defRPr sz="7600" b="1"/>
            </a:lvl8pPr>
            <a:lvl9pPr marL="4114800" lvl="8" indent="-228600" algn="l">
              <a:lnSpc>
                <a:spcPct val="100000"/>
              </a:lnSpc>
              <a:spcBef>
                <a:spcPts val="1520"/>
              </a:spcBef>
              <a:spcAft>
                <a:spcPts val="0"/>
              </a:spcAft>
              <a:buClr>
                <a:schemeClr val="dk1"/>
              </a:buClr>
              <a:buSzPts val="7599"/>
              <a:buNone/>
              <a:defRPr sz="7600" b="1"/>
            </a:lvl9pPr>
          </a:lstStyle>
          <a:p>
            <a:endParaRPr/>
          </a:p>
        </p:txBody>
      </p:sp>
      <p:sp>
        <p:nvSpPr>
          <p:cNvPr id="67" name="Google Shape;67;p10"/>
          <p:cNvSpPr txBox="1">
            <a:spLocks noGrp="1"/>
          </p:cNvSpPr>
          <p:nvPr>
            <p:ph type="body" idx="4"/>
          </p:nvPr>
        </p:nvSpPr>
        <p:spPr>
          <a:xfrm>
            <a:off x="16458390" y="13700203"/>
            <a:ext cx="14320935" cy="24890370"/>
          </a:xfrm>
          <a:prstGeom prst="rect">
            <a:avLst/>
          </a:prstGeom>
          <a:noFill/>
          <a:ln>
            <a:noFill/>
          </a:ln>
        </p:spPr>
        <p:txBody>
          <a:bodyPr spcFirstLastPara="1" wrap="square" lIns="432050" tIns="216025" rIns="432050" bIns="216025" anchor="t" anchorCtr="0">
            <a:noAutofit/>
          </a:bodyPr>
          <a:lstStyle>
            <a:lvl1pPr marL="457200" lvl="0" indent="-946086" algn="l">
              <a:lnSpc>
                <a:spcPct val="100000"/>
              </a:lnSpc>
              <a:spcBef>
                <a:spcPts val="2260"/>
              </a:spcBef>
              <a:spcAft>
                <a:spcPts val="0"/>
              </a:spcAft>
              <a:buClr>
                <a:schemeClr val="dk1"/>
              </a:buClr>
              <a:buSzPts val="11299"/>
              <a:buChar char="•"/>
              <a:defRPr sz="11300"/>
            </a:lvl1pPr>
            <a:lvl2pPr marL="914400" lvl="1" indent="-831786" algn="l">
              <a:lnSpc>
                <a:spcPct val="100000"/>
              </a:lnSpc>
              <a:spcBef>
                <a:spcPts val="1900"/>
              </a:spcBef>
              <a:spcAft>
                <a:spcPts val="0"/>
              </a:spcAft>
              <a:buClr>
                <a:schemeClr val="dk1"/>
              </a:buClr>
              <a:buSzPts val="9499"/>
              <a:buChar char="–"/>
              <a:defRPr sz="9500"/>
            </a:lvl2pPr>
            <a:lvl3pPr marL="1371600" lvl="2" indent="-768286" algn="l">
              <a:lnSpc>
                <a:spcPct val="100000"/>
              </a:lnSpc>
              <a:spcBef>
                <a:spcPts val="1700"/>
              </a:spcBef>
              <a:spcAft>
                <a:spcPts val="0"/>
              </a:spcAft>
              <a:buClr>
                <a:schemeClr val="dk1"/>
              </a:buClr>
              <a:buSzPts val="8499"/>
              <a:buChar char="•"/>
              <a:defRPr sz="8500"/>
            </a:lvl3pPr>
            <a:lvl4pPr marL="1828800" lvl="3" indent="-711136" algn="l">
              <a:lnSpc>
                <a:spcPct val="100000"/>
              </a:lnSpc>
              <a:spcBef>
                <a:spcPts val="1520"/>
              </a:spcBef>
              <a:spcAft>
                <a:spcPts val="0"/>
              </a:spcAft>
              <a:buClr>
                <a:schemeClr val="dk1"/>
              </a:buClr>
              <a:buSzPts val="7599"/>
              <a:buChar char="–"/>
              <a:defRPr sz="7600"/>
            </a:lvl4pPr>
            <a:lvl5pPr marL="2286000" lvl="4" indent="-711136" algn="l">
              <a:lnSpc>
                <a:spcPct val="100000"/>
              </a:lnSpc>
              <a:spcBef>
                <a:spcPts val="1520"/>
              </a:spcBef>
              <a:spcAft>
                <a:spcPts val="0"/>
              </a:spcAft>
              <a:buClr>
                <a:schemeClr val="dk1"/>
              </a:buClr>
              <a:buSzPts val="7599"/>
              <a:buChar char="»"/>
              <a:defRPr sz="7600"/>
            </a:lvl5pPr>
            <a:lvl6pPr marL="2743200" lvl="5" indent="-711136" algn="l">
              <a:lnSpc>
                <a:spcPct val="100000"/>
              </a:lnSpc>
              <a:spcBef>
                <a:spcPts val="1520"/>
              </a:spcBef>
              <a:spcAft>
                <a:spcPts val="0"/>
              </a:spcAft>
              <a:buClr>
                <a:schemeClr val="dk1"/>
              </a:buClr>
              <a:buSzPts val="7599"/>
              <a:buChar char="•"/>
              <a:defRPr sz="7600"/>
            </a:lvl6pPr>
            <a:lvl7pPr marL="3200400" lvl="6" indent="-711136" algn="l">
              <a:lnSpc>
                <a:spcPct val="100000"/>
              </a:lnSpc>
              <a:spcBef>
                <a:spcPts val="1520"/>
              </a:spcBef>
              <a:spcAft>
                <a:spcPts val="0"/>
              </a:spcAft>
              <a:buClr>
                <a:schemeClr val="dk1"/>
              </a:buClr>
              <a:buSzPts val="7599"/>
              <a:buChar char="•"/>
              <a:defRPr sz="7600"/>
            </a:lvl7pPr>
            <a:lvl8pPr marL="3657600" lvl="7" indent="-711136" algn="l">
              <a:lnSpc>
                <a:spcPct val="100000"/>
              </a:lnSpc>
              <a:spcBef>
                <a:spcPts val="1520"/>
              </a:spcBef>
              <a:spcAft>
                <a:spcPts val="0"/>
              </a:spcAft>
              <a:buClr>
                <a:schemeClr val="dk1"/>
              </a:buClr>
              <a:buSzPts val="7599"/>
              <a:buChar char="•"/>
              <a:defRPr sz="7600"/>
            </a:lvl8pPr>
            <a:lvl9pPr marL="4114800" lvl="8" indent="-711136" algn="l">
              <a:lnSpc>
                <a:spcPct val="100000"/>
              </a:lnSpc>
              <a:spcBef>
                <a:spcPts val="1520"/>
              </a:spcBef>
              <a:spcAft>
                <a:spcPts val="0"/>
              </a:spcAft>
              <a:buClr>
                <a:schemeClr val="dk1"/>
              </a:buClr>
              <a:buSzPts val="7599"/>
              <a:buChar char="•"/>
              <a:defRPr sz="7600"/>
            </a:lvl9pPr>
          </a:lstStyle>
          <a:p>
            <a:endParaRPr/>
          </a:p>
        </p:txBody>
      </p:sp>
      <p:sp>
        <p:nvSpPr>
          <p:cNvPr id="68" name="Google Shape;68;p10"/>
          <p:cNvSpPr txBox="1">
            <a:spLocks noGrp="1"/>
          </p:cNvSpPr>
          <p:nvPr>
            <p:ph type="dt" idx="10"/>
          </p:nvPr>
        </p:nvSpPr>
        <p:spPr>
          <a:xfrm>
            <a:off x="1620837" y="40039925"/>
            <a:ext cx="7558087" cy="2300287"/>
          </a:xfrm>
          <a:prstGeom prst="rect">
            <a:avLst/>
          </a:prstGeom>
          <a:noFill/>
          <a:ln>
            <a:noFill/>
          </a:ln>
        </p:spPr>
        <p:txBody>
          <a:bodyPr spcFirstLastPara="1" wrap="square" lIns="432050" tIns="216025" rIns="432050" bIns="216025" anchor="ctr" anchorCtr="0">
            <a:noAutofit/>
          </a:bodyPr>
          <a:lstStyle>
            <a:lvl1pPr lvl="0" algn="l">
              <a:lnSpc>
                <a:spcPct val="100000"/>
              </a:lnSpc>
              <a:spcBef>
                <a:spcPts val="0"/>
              </a:spcBef>
              <a:spcAft>
                <a:spcPts val="0"/>
              </a:spcAft>
              <a:buSzPts val="1400"/>
              <a:buNone/>
              <a:defRPr sz="56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10"/>
          <p:cNvSpPr txBox="1">
            <a:spLocks noGrp="1"/>
          </p:cNvSpPr>
          <p:nvPr>
            <p:ph type="ftr" idx="11"/>
          </p:nvPr>
        </p:nvSpPr>
        <p:spPr>
          <a:xfrm>
            <a:off x="11069637" y="40039925"/>
            <a:ext cx="10260012" cy="2300287"/>
          </a:xfrm>
          <a:prstGeom prst="rect">
            <a:avLst/>
          </a:prstGeom>
          <a:noFill/>
          <a:ln>
            <a:noFill/>
          </a:ln>
        </p:spPr>
        <p:txBody>
          <a:bodyPr spcFirstLastPara="1" wrap="square" lIns="432050" tIns="216025" rIns="432050" bIns="2160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0"/>
          <p:cNvSpPr txBox="1">
            <a:spLocks noGrp="1"/>
          </p:cNvSpPr>
          <p:nvPr>
            <p:ph type="sldNum" idx="12"/>
          </p:nvPr>
        </p:nvSpPr>
        <p:spPr>
          <a:xfrm>
            <a:off x="23220362" y="40039925"/>
            <a:ext cx="7558087" cy="2300287"/>
          </a:xfrm>
          <a:prstGeom prst="rect">
            <a:avLst/>
          </a:prstGeom>
          <a:noFill/>
          <a:ln>
            <a:noFill/>
          </a:ln>
        </p:spPr>
        <p:txBody>
          <a:bodyPr spcFirstLastPara="1" wrap="square" lIns="432050" tIns="216025" rIns="432050" bIns="216025" anchor="ctr" anchorCtr="0">
            <a:noAutofit/>
          </a:bodyPr>
          <a:lstStyle>
            <a:lvl1pPr marL="0" marR="0" lvl="0"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title"/>
          </p:nvPr>
        </p:nvSpPr>
        <p:spPr>
          <a:xfrm>
            <a:off x="1620837" y="1730375"/>
            <a:ext cx="29157612" cy="7199312"/>
          </a:xfrm>
          <a:prstGeom prst="rect">
            <a:avLst/>
          </a:prstGeom>
          <a:noFill/>
          <a:ln>
            <a:noFill/>
          </a:ln>
        </p:spPr>
        <p:txBody>
          <a:bodyPr spcFirstLastPara="1" wrap="square" lIns="432050" tIns="216025" rIns="432050" bIns="216025" anchor="ctr" anchorCtr="0">
            <a:noAutofit/>
          </a:bodyPr>
          <a:lstStyle>
            <a:lvl1pPr marR="0" lvl="0" algn="ctr" rtl="0">
              <a:lnSpc>
                <a:spcPct val="100000"/>
              </a:lnSpc>
              <a:spcBef>
                <a:spcPts val="0"/>
              </a:spcBef>
              <a:spcAft>
                <a:spcPts val="0"/>
              </a:spcAft>
              <a:buClr>
                <a:srgbClr val="000000"/>
              </a:buClr>
              <a:buSzPts val="1400"/>
              <a:buFont typeface="Arial"/>
              <a:buNone/>
              <a:defRPr sz="20700" b="0" i="0" u="none" strike="noStrike" cap="none">
                <a:solidFill>
                  <a:schemeClr val="dk1"/>
                </a:solidFill>
                <a:latin typeface="Calibri"/>
                <a:ea typeface="Calibri"/>
                <a:cs typeface="Calibri"/>
                <a:sym typeface="Calibri"/>
              </a:defRPr>
            </a:lvl1pPr>
            <a:lvl2pPr marR="0" lvl="1" algn="ctr" rtl="0">
              <a:lnSpc>
                <a:spcPct val="100000"/>
              </a:lnSpc>
              <a:spcBef>
                <a:spcPts val="0"/>
              </a:spcBef>
              <a:spcAft>
                <a:spcPts val="0"/>
              </a:spcAft>
              <a:buClr>
                <a:srgbClr val="000000"/>
              </a:buClr>
              <a:buSzPts val="1400"/>
              <a:buFont typeface="Arial"/>
              <a:buNone/>
              <a:defRPr sz="20700" b="0" i="0" u="none" strike="noStrike" cap="none">
                <a:solidFill>
                  <a:schemeClr val="dk1"/>
                </a:solidFill>
                <a:latin typeface="Calibri"/>
                <a:ea typeface="Calibri"/>
                <a:cs typeface="Calibri"/>
                <a:sym typeface="Calibri"/>
              </a:defRPr>
            </a:lvl2pPr>
            <a:lvl3pPr marR="0" lvl="2" algn="ctr" rtl="0">
              <a:lnSpc>
                <a:spcPct val="100000"/>
              </a:lnSpc>
              <a:spcBef>
                <a:spcPts val="0"/>
              </a:spcBef>
              <a:spcAft>
                <a:spcPts val="0"/>
              </a:spcAft>
              <a:buClr>
                <a:srgbClr val="000000"/>
              </a:buClr>
              <a:buSzPts val="1400"/>
              <a:buFont typeface="Arial"/>
              <a:buNone/>
              <a:defRPr sz="20700" b="0" i="0" u="none" strike="noStrike" cap="none">
                <a:solidFill>
                  <a:schemeClr val="dk1"/>
                </a:solidFill>
                <a:latin typeface="Calibri"/>
                <a:ea typeface="Calibri"/>
                <a:cs typeface="Calibri"/>
                <a:sym typeface="Calibri"/>
              </a:defRPr>
            </a:lvl3pPr>
            <a:lvl4pPr marR="0" lvl="3" algn="ctr" rtl="0">
              <a:lnSpc>
                <a:spcPct val="100000"/>
              </a:lnSpc>
              <a:spcBef>
                <a:spcPts val="0"/>
              </a:spcBef>
              <a:spcAft>
                <a:spcPts val="0"/>
              </a:spcAft>
              <a:buClr>
                <a:srgbClr val="000000"/>
              </a:buClr>
              <a:buSzPts val="1400"/>
              <a:buFont typeface="Arial"/>
              <a:buNone/>
              <a:defRPr sz="20700" b="0" i="0" u="none" strike="noStrike" cap="none">
                <a:solidFill>
                  <a:schemeClr val="dk1"/>
                </a:solidFill>
                <a:latin typeface="Calibri"/>
                <a:ea typeface="Calibri"/>
                <a:cs typeface="Calibri"/>
                <a:sym typeface="Calibri"/>
              </a:defRPr>
            </a:lvl4pPr>
            <a:lvl5pPr marR="0" lvl="4" algn="ctr" rtl="0">
              <a:lnSpc>
                <a:spcPct val="100000"/>
              </a:lnSpc>
              <a:spcBef>
                <a:spcPts val="0"/>
              </a:spcBef>
              <a:spcAft>
                <a:spcPts val="0"/>
              </a:spcAft>
              <a:buClr>
                <a:srgbClr val="000000"/>
              </a:buClr>
              <a:buSzPts val="1400"/>
              <a:buFont typeface="Arial"/>
              <a:buNone/>
              <a:defRPr sz="20700" b="0" i="0" u="none" strike="noStrike" cap="none">
                <a:solidFill>
                  <a:schemeClr val="dk1"/>
                </a:solidFill>
                <a:latin typeface="Calibri"/>
                <a:ea typeface="Calibri"/>
                <a:cs typeface="Calibri"/>
                <a:sym typeface="Calibri"/>
              </a:defRPr>
            </a:lvl5pPr>
            <a:lvl6pPr marR="0" lvl="5" algn="ctr" rtl="0">
              <a:lnSpc>
                <a:spcPct val="100000"/>
              </a:lnSpc>
              <a:spcBef>
                <a:spcPts val="0"/>
              </a:spcBef>
              <a:spcAft>
                <a:spcPts val="0"/>
              </a:spcAft>
              <a:buClr>
                <a:srgbClr val="000000"/>
              </a:buClr>
              <a:buSzPts val="1400"/>
              <a:buFont typeface="Arial"/>
              <a:buNone/>
              <a:defRPr sz="20800" b="0" i="0" u="none" strike="noStrike" cap="none">
                <a:solidFill>
                  <a:schemeClr val="dk1"/>
                </a:solidFill>
                <a:latin typeface="Calibri"/>
                <a:ea typeface="Calibri"/>
                <a:cs typeface="Calibri"/>
                <a:sym typeface="Calibri"/>
              </a:defRPr>
            </a:lvl6pPr>
            <a:lvl7pPr marR="0" lvl="6" algn="ctr" rtl="0">
              <a:lnSpc>
                <a:spcPct val="100000"/>
              </a:lnSpc>
              <a:spcBef>
                <a:spcPts val="0"/>
              </a:spcBef>
              <a:spcAft>
                <a:spcPts val="0"/>
              </a:spcAft>
              <a:buClr>
                <a:srgbClr val="000000"/>
              </a:buClr>
              <a:buSzPts val="1400"/>
              <a:buFont typeface="Arial"/>
              <a:buNone/>
              <a:defRPr sz="20800" b="0" i="0" u="none" strike="noStrike" cap="none">
                <a:solidFill>
                  <a:schemeClr val="dk1"/>
                </a:solidFill>
                <a:latin typeface="Calibri"/>
                <a:ea typeface="Calibri"/>
                <a:cs typeface="Calibri"/>
                <a:sym typeface="Calibri"/>
              </a:defRPr>
            </a:lvl7pPr>
            <a:lvl8pPr marR="0" lvl="7" algn="ctr" rtl="0">
              <a:lnSpc>
                <a:spcPct val="100000"/>
              </a:lnSpc>
              <a:spcBef>
                <a:spcPts val="0"/>
              </a:spcBef>
              <a:spcAft>
                <a:spcPts val="0"/>
              </a:spcAft>
              <a:buClr>
                <a:srgbClr val="000000"/>
              </a:buClr>
              <a:buSzPts val="1400"/>
              <a:buFont typeface="Arial"/>
              <a:buNone/>
              <a:defRPr sz="20800" b="0" i="0" u="none" strike="noStrike" cap="none">
                <a:solidFill>
                  <a:schemeClr val="dk1"/>
                </a:solidFill>
                <a:latin typeface="Calibri"/>
                <a:ea typeface="Calibri"/>
                <a:cs typeface="Calibri"/>
                <a:sym typeface="Calibri"/>
              </a:defRPr>
            </a:lvl8pPr>
            <a:lvl9pPr marR="0" lvl="8" algn="ctr" rtl="0">
              <a:lnSpc>
                <a:spcPct val="100000"/>
              </a:lnSpc>
              <a:spcBef>
                <a:spcPts val="0"/>
              </a:spcBef>
              <a:spcAft>
                <a:spcPts val="0"/>
              </a:spcAft>
              <a:buClr>
                <a:srgbClr val="000000"/>
              </a:buClr>
              <a:buSzPts val="1400"/>
              <a:buFont typeface="Arial"/>
              <a:buNone/>
              <a:defRPr sz="20800" b="0" i="0" u="none" strike="noStrike" cap="none">
                <a:solidFill>
                  <a:schemeClr val="dk1"/>
                </a:solidFill>
                <a:latin typeface="Calibri"/>
                <a:ea typeface="Calibri"/>
                <a:cs typeface="Calibri"/>
                <a:sym typeface="Calibri"/>
              </a:defRPr>
            </a:lvl9pPr>
          </a:lstStyle>
          <a:p>
            <a:endParaRPr/>
          </a:p>
        </p:txBody>
      </p:sp>
      <p:sp>
        <p:nvSpPr>
          <p:cNvPr id="11" name="Google Shape;11;p2"/>
          <p:cNvSpPr txBox="1">
            <a:spLocks noGrp="1"/>
          </p:cNvSpPr>
          <p:nvPr>
            <p:ph type="body" idx="1"/>
          </p:nvPr>
        </p:nvSpPr>
        <p:spPr>
          <a:xfrm>
            <a:off x="1620837" y="10079037"/>
            <a:ext cx="29157612" cy="28511500"/>
          </a:xfrm>
          <a:prstGeom prst="rect">
            <a:avLst/>
          </a:prstGeom>
          <a:noFill/>
          <a:ln>
            <a:noFill/>
          </a:ln>
        </p:spPr>
        <p:txBody>
          <a:bodyPr spcFirstLastPara="1" wrap="square" lIns="432050" tIns="216025" rIns="432050" bIns="216025" anchor="t" anchorCtr="0">
            <a:noAutofit/>
          </a:bodyPr>
          <a:lstStyle>
            <a:lvl1pPr marL="457200" marR="0" lvl="0" indent="-1181100" algn="l" rtl="0">
              <a:lnSpc>
                <a:spcPct val="100000"/>
              </a:lnSpc>
              <a:spcBef>
                <a:spcPts val="3000"/>
              </a:spcBef>
              <a:spcAft>
                <a:spcPts val="0"/>
              </a:spcAft>
              <a:buClr>
                <a:schemeClr val="dk1"/>
              </a:buClr>
              <a:buSzPts val="15000"/>
              <a:buFont typeface="Arial"/>
              <a:buChar char="•"/>
              <a:defRPr sz="15000" b="0" i="0" u="none" strike="noStrike" cap="none">
                <a:solidFill>
                  <a:schemeClr val="dk1"/>
                </a:solidFill>
                <a:latin typeface="Calibri"/>
                <a:ea typeface="Calibri"/>
                <a:cs typeface="Calibri"/>
                <a:sym typeface="Calibri"/>
              </a:defRPr>
            </a:lvl1pPr>
            <a:lvl2pPr marL="914400" marR="0" lvl="1" indent="-1060450" algn="l" rtl="0">
              <a:lnSpc>
                <a:spcPct val="100000"/>
              </a:lnSpc>
              <a:spcBef>
                <a:spcPts val="2620"/>
              </a:spcBef>
              <a:spcAft>
                <a:spcPts val="0"/>
              </a:spcAft>
              <a:buClr>
                <a:schemeClr val="dk1"/>
              </a:buClr>
              <a:buSzPts val="13100"/>
              <a:buFont typeface="Arial"/>
              <a:buChar char="–"/>
              <a:defRPr sz="13100" b="0" i="0" u="none" strike="noStrike" cap="none">
                <a:solidFill>
                  <a:schemeClr val="dk1"/>
                </a:solidFill>
                <a:latin typeface="Calibri"/>
                <a:ea typeface="Calibri"/>
                <a:cs typeface="Calibri"/>
                <a:sym typeface="Calibri"/>
              </a:defRPr>
            </a:lvl2pPr>
            <a:lvl3pPr marL="1371600" marR="0" lvl="2" indent="-939800" algn="l" rtl="0">
              <a:lnSpc>
                <a:spcPct val="100000"/>
              </a:lnSpc>
              <a:spcBef>
                <a:spcPts val="2240"/>
              </a:spcBef>
              <a:spcAft>
                <a:spcPts val="0"/>
              </a:spcAft>
              <a:buClr>
                <a:schemeClr val="dk1"/>
              </a:buClr>
              <a:buSzPts val="11200"/>
              <a:buFont typeface="Arial"/>
              <a:buChar char="•"/>
              <a:defRPr sz="11200" b="0" i="0" u="none" strike="noStrike" cap="none">
                <a:solidFill>
                  <a:schemeClr val="dk1"/>
                </a:solidFill>
                <a:latin typeface="Calibri"/>
                <a:ea typeface="Calibri"/>
                <a:cs typeface="Calibri"/>
                <a:sym typeface="Calibri"/>
              </a:defRPr>
            </a:lvl3pPr>
            <a:lvl4pPr marL="1828800" marR="0" lvl="3" indent="-825500" algn="l" rtl="0">
              <a:lnSpc>
                <a:spcPct val="100000"/>
              </a:lnSpc>
              <a:spcBef>
                <a:spcPts val="1880"/>
              </a:spcBef>
              <a:spcAft>
                <a:spcPts val="0"/>
              </a:spcAft>
              <a:buClr>
                <a:schemeClr val="dk1"/>
              </a:buClr>
              <a:buSzPts val="9400"/>
              <a:buFont typeface="Arial"/>
              <a:buChar char="–"/>
              <a:defRPr sz="9400" b="0" i="0" u="none" strike="noStrike" cap="none">
                <a:solidFill>
                  <a:schemeClr val="dk1"/>
                </a:solidFill>
                <a:latin typeface="Calibri"/>
                <a:ea typeface="Calibri"/>
                <a:cs typeface="Calibri"/>
                <a:sym typeface="Calibri"/>
              </a:defRPr>
            </a:lvl4pPr>
            <a:lvl5pPr marL="2286000" marR="0" lvl="4" indent="-825500" algn="l" rtl="0">
              <a:lnSpc>
                <a:spcPct val="100000"/>
              </a:lnSpc>
              <a:spcBef>
                <a:spcPts val="1880"/>
              </a:spcBef>
              <a:spcAft>
                <a:spcPts val="0"/>
              </a:spcAft>
              <a:buClr>
                <a:schemeClr val="dk1"/>
              </a:buClr>
              <a:buSzPts val="9400"/>
              <a:buFont typeface="Arial"/>
              <a:buChar char="»"/>
              <a:defRPr sz="9400" b="0" i="0" u="none" strike="noStrike" cap="none">
                <a:solidFill>
                  <a:schemeClr val="dk1"/>
                </a:solidFill>
                <a:latin typeface="Calibri"/>
                <a:ea typeface="Calibri"/>
                <a:cs typeface="Calibri"/>
                <a:sym typeface="Calibri"/>
              </a:defRPr>
            </a:lvl5pPr>
            <a:lvl6pPr marL="2743200" marR="0" lvl="5" indent="-831786" algn="l" rtl="0">
              <a:lnSpc>
                <a:spcPct val="100000"/>
              </a:lnSpc>
              <a:spcBef>
                <a:spcPts val="1900"/>
              </a:spcBef>
              <a:spcAft>
                <a:spcPts val="0"/>
              </a:spcAft>
              <a:buClr>
                <a:schemeClr val="dk1"/>
              </a:buClr>
              <a:buSzPts val="9499"/>
              <a:buFont typeface="Arial"/>
              <a:buChar char="•"/>
              <a:defRPr sz="9500" b="0" i="0" u="none" strike="noStrike" cap="none">
                <a:solidFill>
                  <a:schemeClr val="dk1"/>
                </a:solidFill>
                <a:latin typeface="Calibri"/>
                <a:ea typeface="Calibri"/>
                <a:cs typeface="Calibri"/>
                <a:sym typeface="Calibri"/>
              </a:defRPr>
            </a:lvl6pPr>
            <a:lvl7pPr marL="3200400" marR="0" lvl="6" indent="-831786" algn="l" rtl="0">
              <a:lnSpc>
                <a:spcPct val="100000"/>
              </a:lnSpc>
              <a:spcBef>
                <a:spcPts val="1900"/>
              </a:spcBef>
              <a:spcAft>
                <a:spcPts val="0"/>
              </a:spcAft>
              <a:buClr>
                <a:schemeClr val="dk1"/>
              </a:buClr>
              <a:buSzPts val="9499"/>
              <a:buFont typeface="Arial"/>
              <a:buChar char="•"/>
              <a:defRPr sz="9500" b="0" i="0" u="none" strike="noStrike" cap="none">
                <a:solidFill>
                  <a:schemeClr val="dk1"/>
                </a:solidFill>
                <a:latin typeface="Calibri"/>
                <a:ea typeface="Calibri"/>
                <a:cs typeface="Calibri"/>
                <a:sym typeface="Calibri"/>
              </a:defRPr>
            </a:lvl7pPr>
            <a:lvl8pPr marL="3657600" marR="0" lvl="7" indent="-831786" algn="l" rtl="0">
              <a:lnSpc>
                <a:spcPct val="100000"/>
              </a:lnSpc>
              <a:spcBef>
                <a:spcPts val="1900"/>
              </a:spcBef>
              <a:spcAft>
                <a:spcPts val="0"/>
              </a:spcAft>
              <a:buClr>
                <a:schemeClr val="dk1"/>
              </a:buClr>
              <a:buSzPts val="9499"/>
              <a:buFont typeface="Arial"/>
              <a:buChar char="•"/>
              <a:defRPr sz="9500" b="0" i="0" u="none" strike="noStrike" cap="none">
                <a:solidFill>
                  <a:schemeClr val="dk1"/>
                </a:solidFill>
                <a:latin typeface="Calibri"/>
                <a:ea typeface="Calibri"/>
                <a:cs typeface="Calibri"/>
                <a:sym typeface="Calibri"/>
              </a:defRPr>
            </a:lvl8pPr>
            <a:lvl9pPr marL="4114800" marR="0" lvl="8" indent="-831786" algn="l" rtl="0">
              <a:lnSpc>
                <a:spcPct val="100000"/>
              </a:lnSpc>
              <a:spcBef>
                <a:spcPts val="1900"/>
              </a:spcBef>
              <a:spcAft>
                <a:spcPts val="0"/>
              </a:spcAft>
              <a:buClr>
                <a:schemeClr val="dk1"/>
              </a:buClr>
              <a:buSzPts val="9499"/>
              <a:buFont typeface="Arial"/>
              <a:buChar char="•"/>
              <a:defRPr sz="9500" b="0" i="0" u="none" strike="noStrike" cap="none">
                <a:solidFill>
                  <a:schemeClr val="dk1"/>
                </a:solidFill>
                <a:latin typeface="Calibri"/>
                <a:ea typeface="Calibri"/>
                <a:cs typeface="Calibri"/>
                <a:sym typeface="Calibri"/>
              </a:defRPr>
            </a:lvl9pPr>
          </a:lstStyle>
          <a:p>
            <a:endParaRPr/>
          </a:p>
        </p:txBody>
      </p:sp>
      <p:sp>
        <p:nvSpPr>
          <p:cNvPr id="12" name="Google Shape;12;p2"/>
          <p:cNvSpPr txBox="1">
            <a:spLocks noGrp="1"/>
          </p:cNvSpPr>
          <p:nvPr>
            <p:ph type="dt" idx="10"/>
          </p:nvPr>
        </p:nvSpPr>
        <p:spPr>
          <a:xfrm>
            <a:off x="1620837" y="40039925"/>
            <a:ext cx="7558087" cy="2300287"/>
          </a:xfrm>
          <a:prstGeom prst="rect">
            <a:avLst/>
          </a:prstGeom>
          <a:noFill/>
          <a:ln>
            <a:noFill/>
          </a:ln>
        </p:spPr>
        <p:txBody>
          <a:bodyPr spcFirstLastPara="1" wrap="square" lIns="432050" tIns="216025" rIns="432050" bIns="216025" anchor="ctr" anchorCtr="0">
            <a:noAutofit/>
          </a:bodyPr>
          <a:lstStyle>
            <a:lvl1pPr marR="0" lvl="0" algn="l" rtl="0">
              <a:lnSpc>
                <a:spcPct val="100000"/>
              </a:lnSpc>
              <a:spcBef>
                <a:spcPts val="0"/>
              </a:spcBef>
              <a:spcAft>
                <a:spcPts val="0"/>
              </a:spcAft>
              <a:buClr>
                <a:srgbClr val="000000"/>
              </a:buClr>
              <a:buSzPts val="1400"/>
              <a:buFont typeface="Arial"/>
              <a:buNone/>
              <a:defRPr sz="5600" b="0" i="0" u="none" strike="noStrike" cap="none">
                <a:solidFill>
                  <a:srgbClr val="898989"/>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8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8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8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8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8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8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8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8400" b="0" i="0" u="none" strike="noStrike" cap="none">
                <a:solidFill>
                  <a:schemeClr val="dk1"/>
                </a:solidFill>
                <a:latin typeface="Arial"/>
                <a:ea typeface="Arial"/>
                <a:cs typeface="Arial"/>
                <a:sym typeface="Arial"/>
              </a:defRPr>
            </a:lvl9pPr>
          </a:lstStyle>
          <a:p>
            <a:endParaRPr/>
          </a:p>
        </p:txBody>
      </p:sp>
      <p:sp>
        <p:nvSpPr>
          <p:cNvPr id="13" name="Google Shape;13;p2"/>
          <p:cNvSpPr txBox="1">
            <a:spLocks noGrp="1"/>
          </p:cNvSpPr>
          <p:nvPr>
            <p:ph type="ftr" idx="11"/>
          </p:nvPr>
        </p:nvSpPr>
        <p:spPr>
          <a:xfrm>
            <a:off x="11069637" y="40039925"/>
            <a:ext cx="10260012" cy="2300287"/>
          </a:xfrm>
          <a:prstGeom prst="rect">
            <a:avLst/>
          </a:prstGeom>
          <a:noFill/>
          <a:ln>
            <a:noFill/>
          </a:ln>
        </p:spPr>
        <p:txBody>
          <a:bodyPr spcFirstLastPara="1" wrap="square" lIns="432050" tIns="216025" rIns="432050" bIns="216025" anchor="ctr" anchorCtr="0">
            <a:noAutofit/>
          </a:bodyPr>
          <a:lstStyle>
            <a:lvl1pPr marR="0" lvl="0" algn="l" rtl="0">
              <a:lnSpc>
                <a:spcPct val="100000"/>
              </a:lnSpc>
              <a:spcBef>
                <a:spcPts val="0"/>
              </a:spcBef>
              <a:spcAft>
                <a:spcPts val="0"/>
              </a:spcAft>
              <a:buClr>
                <a:srgbClr val="000000"/>
              </a:buClr>
              <a:buSzPts val="1400"/>
              <a:buFont typeface="Arial"/>
              <a:buNone/>
              <a:defRPr sz="8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8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8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8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8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8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8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8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8400" b="0" i="0" u="none" strike="noStrike" cap="none">
                <a:solidFill>
                  <a:schemeClr val="dk1"/>
                </a:solidFill>
                <a:latin typeface="Arial"/>
                <a:ea typeface="Arial"/>
                <a:cs typeface="Arial"/>
                <a:sym typeface="Arial"/>
              </a:defRPr>
            </a:lvl9pPr>
          </a:lstStyle>
          <a:p>
            <a:endParaRPr/>
          </a:p>
        </p:txBody>
      </p:sp>
      <p:sp>
        <p:nvSpPr>
          <p:cNvPr id="14" name="Google Shape;14;p2"/>
          <p:cNvSpPr txBox="1">
            <a:spLocks noGrp="1"/>
          </p:cNvSpPr>
          <p:nvPr>
            <p:ph type="sldNum" idx="12"/>
          </p:nvPr>
        </p:nvSpPr>
        <p:spPr>
          <a:xfrm>
            <a:off x="23220362" y="40039925"/>
            <a:ext cx="7558087" cy="2300287"/>
          </a:xfrm>
          <a:prstGeom prst="rect">
            <a:avLst/>
          </a:prstGeom>
          <a:noFill/>
          <a:ln>
            <a:noFill/>
          </a:ln>
        </p:spPr>
        <p:txBody>
          <a:bodyPr spcFirstLastPara="1" wrap="square" lIns="432050" tIns="216025" rIns="432050" bIns="216025" anchor="ctr" anchorCtr="0">
            <a:noAutofit/>
          </a:bodyPr>
          <a:lstStyle>
            <a:lvl1pPr marL="0" marR="0" lvl="0" indent="0" algn="r" rtl="0">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5600"/>
              <a:buFont typeface="Calibri"/>
              <a:buNone/>
              <a:defRPr sz="56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fulano@email.b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89" name="Google Shape;89;g2121a35fa11_0_0"/>
          <p:cNvPicPr preferRelativeResize="0"/>
          <p:nvPr/>
        </p:nvPicPr>
        <p:blipFill rotWithShape="1">
          <a:blip r:embed="rId3">
            <a:alphaModFix/>
          </a:blip>
          <a:srcRect/>
          <a:stretch/>
        </p:blipFill>
        <p:spPr>
          <a:xfrm>
            <a:off x="0" y="-26"/>
            <a:ext cx="32398950" cy="5759813"/>
          </a:xfrm>
          <a:prstGeom prst="rect">
            <a:avLst/>
          </a:prstGeom>
          <a:noFill/>
          <a:ln>
            <a:noFill/>
          </a:ln>
        </p:spPr>
      </p:pic>
      <p:sp>
        <p:nvSpPr>
          <p:cNvPr id="90" name="Google Shape;90;g2121a35fa11_0_0"/>
          <p:cNvSpPr txBox="1"/>
          <p:nvPr/>
        </p:nvSpPr>
        <p:spPr>
          <a:xfrm>
            <a:off x="1620675" y="6029850"/>
            <a:ext cx="29157600" cy="11082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6600"/>
              <a:buFont typeface="Arial"/>
              <a:buNone/>
            </a:pPr>
            <a:r>
              <a:rPr lang="en-US" sz="6600" b="1" i="0" u="none" strike="noStrike" cap="none">
                <a:solidFill>
                  <a:schemeClr val="dk1"/>
                </a:solidFill>
                <a:latin typeface="Arial"/>
                <a:ea typeface="Arial"/>
                <a:cs typeface="Arial"/>
                <a:sym typeface="Arial"/>
              </a:rPr>
              <a:t>TITLE ... IN CAPS, 20-POINT ARIAL, BOLD, CENTERED</a:t>
            </a:r>
            <a:endParaRPr sz="6600" b="1" i="0" u="none" strike="noStrike" cap="none">
              <a:solidFill>
                <a:schemeClr val="dk1"/>
              </a:solidFill>
              <a:latin typeface="Arial"/>
              <a:ea typeface="Arial"/>
              <a:cs typeface="Arial"/>
              <a:sym typeface="Arial"/>
            </a:endParaRPr>
          </a:p>
        </p:txBody>
      </p:sp>
      <p:sp>
        <p:nvSpPr>
          <p:cNvPr id="91" name="Google Shape;91;g2121a35fa11_0_0"/>
          <p:cNvSpPr txBox="1"/>
          <p:nvPr/>
        </p:nvSpPr>
        <p:spPr>
          <a:xfrm flipH="1">
            <a:off x="1620675" y="7484300"/>
            <a:ext cx="29157600" cy="7695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4400"/>
              <a:buFont typeface="Arial"/>
              <a:buNone/>
            </a:pPr>
            <a:r>
              <a:rPr lang="en-US" sz="4400" b="0" i="0" u="none" strike="noStrike" cap="none">
                <a:solidFill>
                  <a:schemeClr val="dk1"/>
                </a:solidFill>
                <a:latin typeface="Arial"/>
                <a:ea typeface="Arial"/>
                <a:cs typeface="Arial"/>
                <a:sym typeface="Arial"/>
              </a:rPr>
              <a:t>First author name</a:t>
            </a:r>
            <a:r>
              <a:rPr lang="en-US" sz="4400" b="0" i="0" u="none" strike="noStrike" cap="none" baseline="30000">
                <a:solidFill>
                  <a:schemeClr val="dk1"/>
                </a:solidFill>
                <a:latin typeface="Arial"/>
                <a:ea typeface="Arial"/>
                <a:cs typeface="Arial"/>
                <a:sym typeface="Arial"/>
              </a:rPr>
              <a:t>1</a:t>
            </a:r>
            <a:r>
              <a:rPr lang="en-US" sz="4400" b="0" i="0" u="none" strike="noStrike" cap="none">
                <a:solidFill>
                  <a:schemeClr val="dk1"/>
                </a:solidFill>
                <a:latin typeface="Arial"/>
                <a:ea typeface="Arial"/>
                <a:cs typeface="Arial"/>
                <a:sym typeface="Arial"/>
              </a:rPr>
              <a:t>*; Second author name</a:t>
            </a:r>
            <a:r>
              <a:rPr lang="en-US" sz="4400" b="0" i="0" u="none" strike="noStrike" cap="none" baseline="30000">
                <a:solidFill>
                  <a:schemeClr val="dk1"/>
                </a:solidFill>
                <a:latin typeface="Arial"/>
                <a:ea typeface="Arial"/>
                <a:cs typeface="Arial"/>
                <a:sym typeface="Arial"/>
              </a:rPr>
              <a:t>2</a:t>
            </a:r>
            <a:r>
              <a:rPr lang="en-US" sz="4400" b="0" i="0" u="none" strike="noStrike" cap="none">
                <a:solidFill>
                  <a:schemeClr val="dk1"/>
                </a:solidFill>
                <a:latin typeface="Arial"/>
                <a:ea typeface="Arial"/>
                <a:cs typeface="Arial"/>
                <a:sym typeface="Arial"/>
              </a:rPr>
              <a:t> ... 11-point Arial, centered</a:t>
            </a:r>
            <a:endParaRPr sz="4400" b="0" i="0" u="none" strike="noStrike" cap="none">
              <a:solidFill>
                <a:schemeClr val="dk1"/>
              </a:solidFill>
              <a:latin typeface="Arial"/>
              <a:ea typeface="Arial"/>
              <a:cs typeface="Arial"/>
              <a:sym typeface="Arial"/>
            </a:endParaRPr>
          </a:p>
        </p:txBody>
      </p:sp>
      <p:sp>
        <p:nvSpPr>
          <p:cNvPr id="92" name="Google Shape;92;g2121a35fa11_0_0"/>
          <p:cNvSpPr txBox="1"/>
          <p:nvPr/>
        </p:nvSpPr>
        <p:spPr>
          <a:xfrm>
            <a:off x="1620676" y="8600050"/>
            <a:ext cx="29157600" cy="13236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4000"/>
              <a:buFont typeface="Arial"/>
              <a:buNone/>
            </a:pPr>
            <a:r>
              <a:rPr lang="en-US" sz="4000" b="0" i="0" u="none" strike="noStrike" cap="none" baseline="30000">
                <a:solidFill>
                  <a:schemeClr val="dk1"/>
                </a:solidFill>
                <a:latin typeface="Arial"/>
                <a:ea typeface="Arial"/>
                <a:cs typeface="Arial"/>
                <a:sym typeface="Arial"/>
              </a:rPr>
              <a:t>1</a:t>
            </a:r>
            <a:r>
              <a:rPr lang="en-US" sz="4000" b="0" i="0" u="none" strike="noStrike" cap="none">
                <a:solidFill>
                  <a:schemeClr val="dk1"/>
                </a:solidFill>
                <a:latin typeface="Arial"/>
                <a:ea typeface="Arial"/>
                <a:cs typeface="Arial"/>
                <a:sym typeface="Arial"/>
              </a:rPr>
              <a:t>First author institution. *</a:t>
            </a:r>
            <a:r>
              <a:rPr lang="en-US" sz="4000" b="0" i="0" u="sng" strike="noStrike" cap="none">
                <a:solidFill>
                  <a:schemeClr val="dk1"/>
                </a:solidFill>
                <a:latin typeface="Arial"/>
                <a:ea typeface="Arial"/>
                <a:cs typeface="Arial"/>
                <a:sym typeface="Arial"/>
                <a:hlinkClick r:id="rId4">
                  <a:extLst>
                    <a:ext uri="{A12FA001-AC4F-418D-AE19-62706E023703}">
                      <ahyp:hlinkClr xmlns:ahyp="http://schemas.microsoft.com/office/drawing/2018/hyperlinkcolor" val="tx"/>
                    </a:ext>
                  </a:extLst>
                </a:hlinkClick>
              </a:rPr>
              <a:t>author@email.br</a:t>
            </a:r>
            <a:endParaRPr sz="4000" b="0" i="0" u="sng"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4000"/>
              <a:buFont typeface="Arial"/>
              <a:buNone/>
            </a:pPr>
            <a:r>
              <a:rPr lang="en-US" sz="4000" b="0" i="0" u="none" strike="noStrike" cap="none">
                <a:solidFill>
                  <a:schemeClr val="dk1"/>
                </a:solidFill>
                <a:latin typeface="Arial"/>
                <a:ea typeface="Arial"/>
                <a:cs typeface="Arial"/>
                <a:sym typeface="Arial"/>
              </a:rPr>
              <a:t>²Second author institution. ... 10-point Arial, centered</a:t>
            </a:r>
            <a:endParaRPr sz="4000" b="0" i="0" u="none" strike="noStrike" cap="none">
              <a:solidFill>
                <a:schemeClr val="dk1"/>
              </a:solidFill>
              <a:latin typeface="Arial"/>
              <a:ea typeface="Arial"/>
              <a:cs typeface="Arial"/>
              <a:sym typeface="Arial"/>
            </a:endParaRPr>
          </a:p>
        </p:txBody>
      </p:sp>
      <p:sp>
        <p:nvSpPr>
          <p:cNvPr id="93" name="Google Shape;93;g2121a35fa11_0_0"/>
          <p:cNvSpPr txBox="1"/>
          <p:nvPr/>
        </p:nvSpPr>
        <p:spPr>
          <a:xfrm>
            <a:off x="1028700" y="12294400"/>
            <a:ext cx="14534700" cy="9697200"/>
          </a:xfrm>
          <a:prstGeom prst="rect">
            <a:avLst/>
          </a:prstGeom>
          <a:no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4800"/>
              <a:buFont typeface="Arial"/>
              <a:buNone/>
            </a:pPr>
            <a:r>
              <a:rPr lang="en-US" sz="4800" b="0" i="0" u="none" strike="noStrike" cap="none">
                <a:solidFill>
                  <a:schemeClr val="dk1"/>
                </a:solidFill>
                <a:latin typeface="Arial"/>
                <a:ea typeface="Arial"/>
                <a:cs typeface="Arial"/>
                <a:sym typeface="Arial"/>
              </a:rPr>
              <a:t>Introduction Introduction Introduction Introduction Introduction Introduction Introduction Introduction Introduction Introduction Introduction Introduction Introduction Introduction Introduction Introduction Introduction Introduction Introduction Introduction Introduction Introduction Introduction Introduction Introduction Introduction Introduction Introduction Introduction Introduction Introduction Introduction Introduction Introduction Introduction Introduction Introduction Introduction Introduction Introduction Introduction Introduction Introduction Introduction Introduction Introduction Introduction Introduction Introduction Introduction Introduction Introduction </a:t>
            </a:r>
            <a:endParaRPr sz="4800" b="0" i="0" u="none" strike="noStrike" cap="none">
              <a:solidFill>
                <a:schemeClr val="dk1"/>
              </a:solidFill>
              <a:latin typeface="Arial"/>
              <a:ea typeface="Arial"/>
              <a:cs typeface="Arial"/>
              <a:sym typeface="Arial"/>
            </a:endParaRPr>
          </a:p>
        </p:txBody>
      </p:sp>
      <p:sp>
        <p:nvSpPr>
          <p:cNvPr id="94" name="Google Shape;94;g2121a35fa11_0_0"/>
          <p:cNvSpPr txBox="1"/>
          <p:nvPr/>
        </p:nvSpPr>
        <p:spPr>
          <a:xfrm>
            <a:off x="16843250" y="28976625"/>
            <a:ext cx="14520600" cy="831000"/>
          </a:xfrm>
          <a:prstGeom prst="rect">
            <a:avLst/>
          </a:prstGeom>
          <a:solidFill>
            <a:srgbClr val="121243"/>
          </a:solidFill>
          <a:ln w="57150" cap="rnd" cmpd="thickThin">
            <a:solidFill>
              <a:srgbClr val="20124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800"/>
              <a:buFont typeface="Arial"/>
              <a:buNone/>
            </a:pPr>
            <a:r>
              <a:rPr lang="en-US" sz="4800" b="1" i="0" u="none" strike="noStrike" cap="none">
                <a:solidFill>
                  <a:schemeClr val="lt1"/>
                </a:solidFill>
                <a:latin typeface="Arial"/>
                <a:ea typeface="Arial"/>
                <a:cs typeface="Arial"/>
                <a:sym typeface="Arial"/>
              </a:rPr>
              <a:t>CONCLUSION</a:t>
            </a:r>
            <a:endParaRPr sz="4800" b="1" i="0" u="none" strike="noStrike" cap="none">
              <a:solidFill>
                <a:schemeClr val="lt1"/>
              </a:solidFill>
              <a:latin typeface="Arial"/>
              <a:ea typeface="Arial"/>
              <a:cs typeface="Arial"/>
              <a:sym typeface="Arial"/>
            </a:endParaRPr>
          </a:p>
        </p:txBody>
      </p:sp>
      <p:sp>
        <p:nvSpPr>
          <p:cNvPr id="95" name="Google Shape;95;g2121a35fa11_0_0"/>
          <p:cNvSpPr txBox="1"/>
          <p:nvPr/>
        </p:nvSpPr>
        <p:spPr>
          <a:xfrm>
            <a:off x="16843250" y="11208550"/>
            <a:ext cx="14520600" cy="831000"/>
          </a:xfrm>
          <a:prstGeom prst="rect">
            <a:avLst/>
          </a:prstGeom>
          <a:solidFill>
            <a:srgbClr val="121243"/>
          </a:solidFill>
          <a:ln w="57150" cap="rnd" cmpd="thickThin">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800"/>
              <a:buFont typeface="Arial"/>
              <a:buNone/>
            </a:pPr>
            <a:r>
              <a:rPr lang="en-US" sz="4800" b="1" i="0" u="none" strike="noStrike" cap="none">
                <a:solidFill>
                  <a:schemeClr val="lt1"/>
                </a:solidFill>
                <a:latin typeface="Arial"/>
                <a:ea typeface="Arial"/>
                <a:cs typeface="Arial"/>
                <a:sym typeface="Arial"/>
              </a:rPr>
              <a:t>RESULTS AND DISCUSSION</a:t>
            </a:r>
            <a:endParaRPr sz="4800" b="1" i="0" u="none" strike="noStrike" cap="none">
              <a:solidFill>
                <a:schemeClr val="lt1"/>
              </a:solidFill>
              <a:latin typeface="Arial"/>
              <a:ea typeface="Arial"/>
              <a:cs typeface="Arial"/>
              <a:sym typeface="Arial"/>
            </a:endParaRPr>
          </a:p>
        </p:txBody>
      </p:sp>
      <p:sp>
        <p:nvSpPr>
          <p:cNvPr id="96" name="Google Shape;96;g2121a35fa11_0_0"/>
          <p:cNvSpPr txBox="1"/>
          <p:nvPr/>
        </p:nvSpPr>
        <p:spPr>
          <a:xfrm>
            <a:off x="13088937" y="22367875"/>
            <a:ext cx="32399400" cy="40020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000"/>
              <a:buFont typeface="Arial"/>
              <a:buNone/>
            </a:pPr>
            <a:br>
              <a:rPr lang="en-US" sz="1000" b="0" i="0" u="none" strike="noStrike" cap="none">
                <a:solidFill>
                  <a:schemeClr val="dk1"/>
                </a:solidFill>
                <a:latin typeface="Arial"/>
                <a:ea typeface="Arial"/>
                <a:cs typeface="Arial"/>
                <a:sym typeface="Arial"/>
              </a:rPr>
            </a:br>
            <a:endParaRPr sz="1000" b="0" i="0" u="none" strike="noStrike" cap="none">
              <a:solidFill>
                <a:schemeClr val="dk1"/>
              </a:solidFill>
              <a:latin typeface="Arial"/>
              <a:ea typeface="Arial"/>
              <a:cs typeface="Arial"/>
              <a:sym typeface="Arial"/>
            </a:endParaRPr>
          </a:p>
        </p:txBody>
      </p:sp>
      <p:sp>
        <p:nvSpPr>
          <p:cNvPr id="97" name="Google Shape;97;g2121a35fa11_0_0"/>
          <p:cNvSpPr txBox="1"/>
          <p:nvPr/>
        </p:nvSpPr>
        <p:spPr>
          <a:xfrm>
            <a:off x="16843250" y="37196700"/>
            <a:ext cx="14520600" cy="831000"/>
          </a:xfrm>
          <a:prstGeom prst="rect">
            <a:avLst/>
          </a:prstGeom>
          <a:solidFill>
            <a:srgbClr val="121243"/>
          </a:solidFill>
          <a:ln w="57150" cap="rnd" cmpd="thickThin">
            <a:solidFill>
              <a:srgbClr val="351C7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800"/>
              <a:buFont typeface="Arial"/>
              <a:buNone/>
            </a:pPr>
            <a:r>
              <a:rPr lang="en-US" sz="4800" b="1" i="0" u="none" strike="noStrike" cap="none">
                <a:solidFill>
                  <a:schemeClr val="lt1"/>
                </a:solidFill>
                <a:latin typeface="Arial"/>
                <a:ea typeface="Arial"/>
                <a:cs typeface="Arial"/>
                <a:sym typeface="Arial"/>
              </a:rPr>
              <a:t>ACKNOWLEDGMENTS</a:t>
            </a:r>
            <a:endParaRPr sz="4800" b="1" i="0" u="none" strike="noStrike" cap="none">
              <a:solidFill>
                <a:schemeClr val="lt1"/>
              </a:solidFill>
              <a:latin typeface="Arial"/>
              <a:ea typeface="Arial"/>
              <a:cs typeface="Arial"/>
              <a:sym typeface="Arial"/>
            </a:endParaRPr>
          </a:p>
        </p:txBody>
      </p:sp>
      <p:sp>
        <p:nvSpPr>
          <p:cNvPr id="98" name="Google Shape;98;g2121a35fa11_0_0"/>
          <p:cNvSpPr txBox="1"/>
          <p:nvPr/>
        </p:nvSpPr>
        <p:spPr>
          <a:xfrm>
            <a:off x="1028700" y="22429775"/>
            <a:ext cx="14534700" cy="831000"/>
          </a:xfrm>
          <a:prstGeom prst="rect">
            <a:avLst/>
          </a:prstGeom>
          <a:solidFill>
            <a:srgbClr val="121243"/>
          </a:solidFill>
          <a:ln w="57150" cap="rnd" cmpd="thickThin">
            <a:solidFill>
              <a:srgbClr val="20124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800"/>
              <a:buFont typeface="Arial"/>
              <a:buNone/>
            </a:pPr>
            <a:r>
              <a:rPr lang="en-US" sz="4800" b="1" i="0" u="none" strike="noStrike" cap="none">
                <a:solidFill>
                  <a:schemeClr val="lt1"/>
                </a:solidFill>
                <a:latin typeface="Arial"/>
                <a:ea typeface="Arial"/>
                <a:cs typeface="Arial"/>
                <a:sym typeface="Arial"/>
              </a:rPr>
              <a:t>MATERIALS AND METHODS</a:t>
            </a:r>
            <a:endParaRPr sz="4800" b="1" i="0" u="none" strike="noStrike" cap="none">
              <a:solidFill>
                <a:schemeClr val="lt1"/>
              </a:solidFill>
              <a:latin typeface="Arial"/>
              <a:ea typeface="Arial"/>
              <a:cs typeface="Arial"/>
              <a:sym typeface="Arial"/>
            </a:endParaRPr>
          </a:p>
        </p:txBody>
      </p:sp>
      <p:sp>
        <p:nvSpPr>
          <p:cNvPr id="99" name="Google Shape;99;g2121a35fa11_0_0"/>
          <p:cNvSpPr txBox="1"/>
          <p:nvPr/>
        </p:nvSpPr>
        <p:spPr>
          <a:xfrm>
            <a:off x="1028700" y="23698950"/>
            <a:ext cx="14534700" cy="18563100"/>
          </a:xfrm>
          <a:prstGeom prst="rect">
            <a:avLst/>
          </a:prstGeom>
          <a:no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4800"/>
              <a:buFont typeface="Arial"/>
              <a:buNone/>
            </a:pPr>
            <a:r>
              <a:rPr lang="en-US" sz="4800" b="0" i="0" u="none" strike="noStrike" cap="none">
                <a:solidFill>
                  <a:schemeClr val="dk1"/>
                </a:solidFill>
                <a:latin typeface="Arial"/>
                <a:ea typeface="Arial"/>
                <a:cs typeface="Arial"/>
                <a:sym typeface="Arial"/>
              </a:rPr>
              <a:t>Materials and methods Materials and methods Materials and methods Materials and methods Materials and methods Materials and methods Materials and methods Materials and methods Materials and methods Materials and methods Materials and methods Materials and methods Materials and methods Materials and methods Materials and methods Materials and methods Materials and methods Materials and methods Materials and methods Materials and methods Materials and methods Materials and methods Materials and methods Materials and methods Materials and methods Materials and methods Materials and methods Materials and methods Materials and methods Materials and methods Materials and methods Materials and methods Materials and methods Materials and methods Materials and methods Materials and methods Materials and methods Materials and methods Materials and methods Materials and methods Materials and methods Materials and methods Materials and methods Materials and methods Materials and methods Materials and methods Materials and methods Materials and methods </a:t>
            </a:r>
            <a:endParaRPr sz="4800" b="0" i="0" u="none" strike="noStrike" cap="none">
              <a:solidFill>
                <a:schemeClr val="dk1"/>
              </a:solidFill>
              <a:latin typeface="Arial"/>
              <a:ea typeface="Arial"/>
              <a:cs typeface="Arial"/>
              <a:sym typeface="Arial"/>
            </a:endParaRPr>
          </a:p>
        </p:txBody>
      </p:sp>
      <p:sp>
        <p:nvSpPr>
          <p:cNvPr id="100" name="Google Shape;100;g2121a35fa11_0_0"/>
          <p:cNvSpPr txBox="1"/>
          <p:nvPr/>
        </p:nvSpPr>
        <p:spPr>
          <a:xfrm>
            <a:off x="16843250" y="12288975"/>
            <a:ext cx="14520600" cy="16346700"/>
          </a:xfrm>
          <a:prstGeom prst="rect">
            <a:avLst/>
          </a:prstGeom>
          <a:no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4800"/>
              <a:buFont typeface="Arial"/>
              <a:buNone/>
            </a:pPr>
            <a:r>
              <a:rPr lang="en-US" sz="4800" b="0" i="0" u="none" strike="noStrike" cap="none">
                <a:solidFill>
                  <a:schemeClr val="dk1"/>
                </a:solidFill>
                <a:latin typeface="Arial"/>
                <a:ea typeface="Arial"/>
                <a:cs typeface="Arial"/>
                <a:sym typeface="Arial"/>
              </a:rPr>
              <a:t>Results and discussion Results and discussion Results and discussion Results and discussion Results and discussion Results and discussion Results and discussion Results and discussion Results and discussion Results and discussion Results and discussion Results and discussion Results and discussion Results and discussion Results and discussion Results and discussion Results and discussion Results and discussion Results and discussion Results and discussion Results and discussion Results and discussion Results and discussion Results and discussion Results and discussion Results and discussion Results and discussion Results and discussion Results and discussion Results and discussion Results and discussion Results and discussion Results and discussion Results and discussion Results and discussion Results and discussion Results and discussion Results and discussion Results and discussion Results and discussion Results and discussion Results and discussion </a:t>
            </a:r>
            <a:endParaRPr sz="48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4800"/>
              <a:buFont typeface="Arial"/>
              <a:buNone/>
            </a:pPr>
            <a:endParaRPr sz="4800" b="0" i="0" u="none" strike="noStrike" cap="none">
              <a:solidFill>
                <a:schemeClr val="dk1"/>
              </a:solidFill>
              <a:latin typeface="Arial"/>
              <a:ea typeface="Arial"/>
              <a:cs typeface="Arial"/>
              <a:sym typeface="Arial"/>
            </a:endParaRPr>
          </a:p>
        </p:txBody>
      </p:sp>
      <p:sp>
        <p:nvSpPr>
          <p:cNvPr id="101" name="Google Shape;101;g2121a35fa11_0_0"/>
          <p:cNvSpPr txBox="1"/>
          <p:nvPr/>
        </p:nvSpPr>
        <p:spPr>
          <a:xfrm>
            <a:off x="16843250" y="30187900"/>
            <a:ext cx="14520600" cy="6741900"/>
          </a:xfrm>
          <a:prstGeom prst="rect">
            <a:avLst/>
          </a:prstGeom>
          <a:no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4800"/>
              <a:buFont typeface="Arial"/>
              <a:buNone/>
            </a:pPr>
            <a:r>
              <a:rPr lang="en-US" sz="4800" b="0" i="0" u="none" strike="noStrike" cap="none">
                <a:solidFill>
                  <a:schemeClr val="dk1"/>
                </a:solidFill>
                <a:latin typeface="Arial"/>
                <a:ea typeface="Arial"/>
                <a:cs typeface="Arial"/>
                <a:sym typeface="Arial"/>
              </a:rPr>
              <a:t>Conclusion Conclusion Conclusion Conclusion Conclusion Conclusion Conclusion Conclusion Conclusion Conclusion Conclusion Conclusion Conclusion Conclusion Conclusion Conclusion Conclusion Conclusion Conclusion Conclusion Conclusion Conclusion Conclusion Conclusion Conclusion Conclusion Conclusion Conclusion Conclusion Conclusion Conclusion Conclusion Conclusion Conclusion </a:t>
            </a:r>
            <a:endParaRPr sz="4800" b="0" i="0" u="none" strike="noStrike" cap="none">
              <a:solidFill>
                <a:schemeClr val="dk1"/>
              </a:solidFill>
              <a:latin typeface="Arial"/>
              <a:ea typeface="Arial"/>
              <a:cs typeface="Arial"/>
              <a:sym typeface="Arial"/>
            </a:endParaRPr>
          </a:p>
        </p:txBody>
      </p:sp>
      <p:sp>
        <p:nvSpPr>
          <p:cNvPr id="102" name="Google Shape;102;g2121a35fa11_0_0"/>
          <p:cNvSpPr txBox="1"/>
          <p:nvPr/>
        </p:nvSpPr>
        <p:spPr>
          <a:xfrm>
            <a:off x="16843250" y="38295250"/>
            <a:ext cx="14534700" cy="3786600"/>
          </a:xfrm>
          <a:prstGeom prst="rect">
            <a:avLst/>
          </a:prstGeom>
          <a:no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4800"/>
              <a:buFont typeface="Arial"/>
              <a:buNone/>
            </a:pPr>
            <a:r>
              <a:rPr lang="en-US" sz="4800" b="0" i="0" u="none" strike="noStrike" cap="none">
                <a:solidFill>
                  <a:schemeClr val="dk1"/>
                </a:solidFill>
                <a:latin typeface="Arial"/>
                <a:ea typeface="Arial"/>
                <a:cs typeface="Arial"/>
                <a:sym typeface="Arial"/>
              </a:rPr>
              <a:t>Acknowledgments Acknowledgments Acknowledgments Acknowledgments Acknowledgments Acknowledgments Acknowledgments Acknowledgments Acknowledgments Acknowledgments </a:t>
            </a:r>
            <a:endParaRPr sz="4800" b="0" i="0" u="none" strike="noStrike" cap="none">
              <a:solidFill>
                <a:schemeClr val="dk1"/>
              </a:solidFill>
              <a:latin typeface="Arial"/>
              <a:ea typeface="Arial"/>
              <a:cs typeface="Arial"/>
              <a:sym typeface="Arial"/>
            </a:endParaRPr>
          </a:p>
        </p:txBody>
      </p:sp>
      <p:sp>
        <p:nvSpPr>
          <p:cNvPr id="103" name="Google Shape;103;g2121a35fa11_0_0"/>
          <p:cNvSpPr txBox="1"/>
          <p:nvPr/>
        </p:nvSpPr>
        <p:spPr>
          <a:xfrm>
            <a:off x="1028700" y="11208550"/>
            <a:ext cx="14534700" cy="831000"/>
          </a:xfrm>
          <a:prstGeom prst="rect">
            <a:avLst/>
          </a:prstGeom>
          <a:solidFill>
            <a:srgbClr val="121243"/>
          </a:solidFill>
          <a:ln w="57150" cap="rnd" cmpd="thickThin">
            <a:solidFill>
              <a:srgbClr val="20124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800"/>
              <a:buFont typeface="Arial"/>
              <a:buNone/>
            </a:pPr>
            <a:r>
              <a:rPr lang="en-US" sz="4800" b="1" i="0" u="none" strike="noStrike" cap="none">
                <a:solidFill>
                  <a:schemeClr val="lt1"/>
                </a:solidFill>
                <a:latin typeface="Arial"/>
                <a:ea typeface="Arial"/>
                <a:cs typeface="Arial"/>
                <a:sym typeface="Arial"/>
              </a:rPr>
              <a:t>INTRODUCTION</a:t>
            </a:r>
            <a:endParaRPr sz="4800" b="1" i="0" u="none" strike="noStrike" cap="none">
              <a:solidFill>
                <a:schemeClr val="lt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Tema do Office">
  <a:themeElements>
    <a:clrScheme name="Escritório">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418</Words>
  <Application>Microsoft Office PowerPoint</Application>
  <PresentationFormat>Personalizar</PresentationFormat>
  <Paragraphs>16</Paragraphs>
  <Slides>1</Slides>
  <Notes>1</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1</vt:i4>
      </vt:variant>
    </vt:vector>
  </HeadingPairs>
  <TitlesOfParts>
    <vt:vector size="4" baseType="lpstr">
      <vt:lpstr>Arial</vt:lpstr>
      <vt:lpstr>Calibri</vt:lpstr>
      <vt:lpstr>Tema do Office</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Paulo Rubisco</dc:creator>
  <cp:lastModifiedBy>Matheus</cp:lastModifiedBy>
  <cp:revision>1</cp:revision>
  <dcterms:created xsi:type="dcterms:W3CDTF">2009-05-02T17:53:00Z</dcterms:created>
  <dcterms:modified xsi:type="dcterms:W3CDTF">2024-06-27T22:52:44Z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48B9F6A4A2EF47F19E187C932C98664C</vt:lpwstr>
  </property>
  <property fmtid="{D5CDD505-2E9C-101B-9397-08002B2CF9AE}" pid="3" name="KSOProductBuildVer">
    <vt:lpwstr>1046-11.2.0.11537</vt:lpwstr>
  </property>
</Properties>
</file>