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Sniglet"/>
      <p:regular r:id="rId16"/>
    </p:embeddedFont>
    <p:embeddedFont>
      <p:font typeface="Walter Turncoat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WalterTurncoat-regular.fntdata"/><Relationship Id="rId16" Type="http://schemas.openxmlformats.org/officeDocument/2006/relationships/font" Target="fonts/Snigle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jpg"/><Relationship Id="rId11" Type="http://schemas.openxmlformats.org/officeDocument/2006/relationships/image" Target="../media/image12.png"/><Relationship Id="rId22" Type="http://schemas.openxmlformats.org/officeDocument/2006/relationships/image" Target="../media/image25.png"/><Relationship Id="rId10" Type="http://schemas.openxmlformats.org/officeDocument/2006/relationships/image" Target="../media/image9.png"/><Relationship Id="rId21" Type="http://schemas.openxmlformats.org/officeDocument/2006/relationships/image" Target="../media/image17.png"/><Relationship Id="rId13" Type="http://schemas.openxmlformats.org/officeDocument/2006/relationships/image" Target="../media/image15.png"/><Relationship Id="rId24" Type="http://schemas.openxmlformats.org/officeDocument/2006/relationships/image" Target="../media/image24.png"/><Relationship Id="rId12" Type="http://schemas.openxmlformats.org/officeDocument/2006/relationships/image" Target="../media/image7.jp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6.png"/><Relationship Id="rId14" Type="http://schemas.openxmlformats.org/officeDocument/2006/relationships/image" Target="../media/image10.png"/><Relationship Id="rId17" Type="http://schemas.openxmlformats.org/officeDocument/2006/relationships/image" Target="../media/image13.png"/><Relationship Id="rId16" Type="http://schemas.openxmlformats.org/officeDocument/2006/relationships/image" Target="../media/image20.png"/><Relationship Id="rId5" Type="http://schemas.openxmlformats.org/officeDocument/2006/relationships/image" Target="../media/image23.png"/><Relationship Id="rId19" Type="http://schemas.openxmlformats.org/officeDocument/2006/relationships/image" Target="../media/image18.jpg"/><Relationship Id="rId6" Type="http://schemas.openxmlformats.org/officeDocument/2006/relationships/image" Target="../media/image4.png"/><Relationship Id="rId18" Type="http://schemas.openxmlformats.org/officeDocument/2006/relationships/image" Target="../media/image14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8.jpg"/><Relationship Id="rId7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9.jpg"/><Relationship Id="rId5" Type="http://schemas.openxmlformats.org/officeDocument/2006/relationships/image" Target="../media/image10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76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753100" y="51800"/>
            <a:ext cx="357156" cy="199800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80325" y="1785450"/>
            <a:ext cx="6669300" cy="1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JOGO DOS OPOSTOS </a:t>
            </a:r>
            <a:endParaRPr b="1" i="0" sz="4400" u="none" cap="none" strike="noStrik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CCCCCC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COVID-19</a:t>
            </a:r>
            <a:br>
              <a:rPr b="1" i="0" lang="pt-BR" sz="4400" u="none" cap="none" strike="noStrike">
                <a:solidFill>
                  <a:srgbClr val="CCCCCC"/>
                </a:solidFill>
                <a:latin typeface="Walter Turncoat"/>
                <a:ea typeface="Walter Turncoat"/>
                <a:cs typeface="Walter Turncoat"/>
                <a:sym typeface="Walter Turncoat"/>
              </a:rPr>
            </a:br>
            <a:r>
              <a:rPr b="1" i="0" lang="pt-BR" sz="1800" u="none" cap="none" strike="noStrike">
                <a:solidFill>
                  <a:srgbClr val="CCCCCC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(Recomendado para crianças com 6 anos de idade ou mais)</a:t>
            </a:r>
            <a:endParaRPr b="1" i="0" sz="1800" u="none" cap="none" strike="noStrike">
              <a:solidFill>
                <a:srgbClr val="CCCCCC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 flipH="1">
            <a:off x="8333422" y="1666200"/>
            <a:ext cx="5100" cy="1811100"/>
          </a:xfrm>
          <a:prstGeom prst="straightConnector1">
            <a:avLst/>
          </a:prstGeom>
          <a:noFill/>
          <a:ln cap="flat" cmpd="sng" w="38100">
            <a:solidFill>
              <a:srgbClr val="FCFCF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347650" y="4034350"/>
            <a:ext cx="69642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Material criado</a:t>
            </a:r>
            <a:r>
              <a:rPr lang="pt-BR" sz="12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pt-BR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na disciplina Psicopatologia Geral I do curso de Psicologia da USP - RP pelos alunos:</a:t>
            </a:r>
            <a:br>
              <a:rPr lang="pt-BR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b="0" i="0" lang="pt-BR" sz="12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André Molina Borges, Andreza Fonseca da Silva, Camilla Lisboa Andrade, Hellen Cristina Ramos Queirós, Leticia de Campos Mesquita e Tayná S. Gravio</a:t>
            </a:r>
            <a:endParaRPr b="0" i="0" sz="12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0" l="11679" r="13925" t="0"/>
          <a:stretch/>
        </p:blipFill>
        <p:spPr>
          <a:xfrm>
            <a:off x="274325" y="320150"/>
            <a:ext cx="1956550" cy="7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>
            <a:off x="422949" y="1269949"/>
            <a:ext cx="1157375" cy="6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>
            <p:ph idx="1" type="body"/>
          </p:nvPr>
        </p:nvSpPr>
        <p:spPr>
          <a:xfrm>
            <a:off x="658975" y="509250"/>
            <a:ext cx="8181900" cy="15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60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Par Bônus </a:t>
            </a:r>
            <a:endParaRPr sz="160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pt-BR" sz="1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 ciência e os cientistas são muito importantes para o mundo! Nesse momento, eles estão trabalhando para evitar que o vírus continue se espalhando e estudando para que consigam produzir uma vacina que nos proteja! Por isso, a nossa carta bônus apresenta a figura de uma cientista muita esperta, a Nina!</a:t>
            </a:r>
            <a:endParaRPr sz="1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3556900" y="2611150"/>
            <a:ext cx="1177800" cy="1146000"/>
          </a:xfrm>
          <a:prstGeom prst="roundRect">
            <a:avLst>
              <a:gd fmla="val 16667" name="adj"/>
            </a:avLst>
          </a:prstGeom>
          <a:solidFill>
            <a:srgbClr val="F7E21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7462" y="2641976"/>
            <a:ext cx="616680" cy="10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/>
          <p:nvPr/>
        </p:nvSpPr>
        <p:spPr>
          <a:xfrm>
            <a:off x="5063625" y="2611150"/>
            <a:ext cx="1177800" cy="1146000"/>
          </a:xfrm>
          <a:prstGeom prst="roundRect">
            <a:avLst>
              <a:gd fmla="val 16667" name="adj"/>
            </a:avLst>
          </a:prstGeom>
          <a:solidFill>
            <a:srgbClr val="F7E21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4187" y="2641976"/>
            <a:ext cx="616680" cy="10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175" y="1344400"/>
            <a:ext cx="1177799" cy="11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149175" y="1360288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18235" l="3496" r="3504" t="18243"/>
          <a:stretch/>
        </p:blipFill>
        <p:spPr>
          <a:xfrm>
            <a:off x="7950400" y="2674900"/>
            <a:ext cx="1095300" cy="108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5150900" y="2611138"/>
            <a:ext cx="1177800" cy="1146000"/>
          </a:xfrm>
          <a:prstGeom prst="roundRect">
            <a:avLst>
              <a:gd fmla="val 16667" name="adj"/>
            </a:avLst>
          </a:prstGeom>
          <a:solidFill>
            <a:srgbClr val="F7E21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b="23628" l="14917" r="22001" t="0"/>
          <a:stretch/>
        </p:blipFill>
        <p:spPr>
          <a:xfrm>
            <a:off x="5816375" y="3840600"/>
            <a:ext cx="1095300" cy="11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6">
            <a:alphaModFix/>
          </a:blip>
          <a:srcRect b="17349" l="23396" r="22744" t="20707"/>
          <a:stretch/>
        </p:blipFill>
        <p:spPr>
          <a:xfrm>
            <a:off x="7280450" y="3892200"/>
            <a:ext cx="1151100" cy="11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7">
            <a:alphaModFix/>
          </a:blip>
          <a:srcRect b="4689" l="8858" r="39214" t="39413"/>
          <a:stretch/>
        </p:blipFill>
        <p:spPr>
          <a:xfrm>
            <a:off x="7882775" y="272363"/>
            <a:ext cx="1151100" cy="8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8">
            <a:alphaModFix/>
          </a:blip>
          <a:srcRect b="-916" l="-4019" r="-4029" t="-916"/>
          <a:stretch/>
        </p:blipFill>
        <p:spPr>
          <a:xfrm>
            <a:off x="5048863" y="115775"/>
            <a:ext cx="1177800" cy="11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9">
            <a:alphaModFix/>
          </a:blip>
          <a:srcRect b="0" l="35640" r="2384" t="-25000"/>
          <a:stretch/>
        </p:blipFill>
        <p:spPr>
          <a:xfrm>
            <a:off x="6499600" y="130025"/>
            <a:ext cx="1225800" cy="11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10">
            <a:alphaModFix/>
          </a:blip>
          <a:srcRect b="7407" l="0" r="-2321" t="0"/>
          <a:stretch/>
        </p:blipFill>
        <p:spPr>
          <a:xfrm>
            <a:off x="3556900" y="102350"/>
            <a:ext cx="1177800" cy="113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11">
            <a:alphaModFix/>
          </a:blip>
          <a:srcRect b="4136" l="7551" r="10987" t="4136"/>
          <a:stretch/>
        </p:blipFill>
        <p:spPr>
          <a:xfrm>
            <a:off x="2902625" y="1380475"/>
            <a:ext cx="1177800" cy="115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12">
            <a:alphaModFix/>
          </a:blip>
          <a:srcRect b="12288" l="0" r="0" t="0"/>
          <a:stretch/>
        </p:blipFill>
        <p:spPr>
          <a:xfrm>
            <a:off x="4244288" y="1432776"/>
            <a:ext cx="1177800" cy="110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3">
            <a:alphaModFix/>
          </a:blip>
          <a:srcRect b="15391" l="1515" r="53775" t="11308"/>
          <a:stretch/>
        </p:blipFill>
        <p:spPr>
          <a:xfrm>
            <a:off x="1567175" y="1422938"/>
            <a:ext cx="1095300" cy="108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14">
            <a:alphaModFix/>
          </a:blip>
          <a:srcRect b="-17338" l="4228" r="4236" t="-5374"/>
          <a:stretch/>
        </p:blipFill>
        <p:spPr>
          <a:xfrm>
            <a:off x="1525925" y="3879452"/>
            <a:ext cx="1177800" cy="1119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80" name="Google Shape;80;p14"/>
          <p:cNvSpPr/>
          <p:nvPr/>
        </p:nvSpPr>
        <p:spPr>
          <a:xfrm>
            <a:off x="7909150" y="2621188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78287" y="2625875"/>
            <a:ext cx="1151100" cy="1151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433437" y="2643388"/>
            <a:ext cx="616680" cy="10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3556900" y="2611150"/>
            <a:ext cx="1177800" cy="1146000"/>
          </a:xfrm>
          <a:prstGeom prst="roundRect">
            <a:avLst>
              <a:gd fmla="val 16667" name="adj"/>
            </a:avLst>
          </a:prstGeom>
          <a:solidFill>
            <a:srgbClr val="F7E21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37462" y="2641976"/>
            <a:ext cx="616680" cy="10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17">
            <a:alphaModFix/>
          </a:blip>
          <a:srcRect b="7340" l="0" r="0" t="10075"/>
          <a:stretch/>
        </p:blipFill>
        <p:spPr>
          <a:xfrm>
            <a:off x="614200" y="2644793"/>
            <a:ext cx="1095300" cy="1131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18">
            <a:alphaModFix/>
          </a:blip>
          <a:srcRect b="-6140" l="7022" r="7021" t="-6140"/>
          <a:stretch/>
        </p:blipFill>
        <p:spPr>
          <a:xfrm>
            <a:off x="7180875" y="1389700"/>
            <a:ext cx="1151100" cy="117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menino com máscara com spray de álcool vetor" id="87" name="Google Shape;87;p14" title="menino com máscara com spray de álcool"/>
          <p:cNvPicPr preferRelativeResize="0"/>
          <p:nvPr/>
        </p:nvPicPr>
        <p:blipFill rotWithShape="1">
          <a:blip r:embed="rId19">
            <a:alphaModFix/>
          </a:blip>
          <a:srcRect b="22525" l="73419" r="9111" t="8583"/>
          <a:stretch/>
        </p:blipFill>
        <p:spPr>
          <a:xfrm>
            <a:off x="7185075" y="1536688"/>
            <a:ext cx="153900" cy="6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42425" y="3854100"/>
            <a:ext cx="1177800" cy="117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21">
            <a:alphaModFix/>
          </a:blip>
          <a:srcRect b="4932" l="0" r="0" t="0"/>
          <a:stretch/>
        </p:blipFill>
        <p:spPr>
          <a:xfrm>
            <a:off x="6475600" y="2621400"/>
            <a:ext cx="1225800" cy="1165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nino com máscara com spray de álcool vetor" id="90" name="Google Shape;90;p14" title="menino com máscara com spray de álcool"/>
          <p:cNvPicPr preferRelativeResize="0"/>
          <p:nvPr/>
        </p:nvPicPr>
        <p:blipFill rotWithShape="1">
          <a:blip r:embed="rId19">
            <a:alphaModFix/>
          </a:blip>
          <a:srcRect b="22525" l="73419" r="9111" t="8583"/>
          <a:stretch/>
        </p:blipFill>
        <p:spPr>
          <a:xfrm rot="10118776">
            <a:off x="8119718" y="1423559"/>
            <a:ext cx="153912" cy="60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22">
            <a:alphaModFix/>
          </a:blip>
          <a:srcRect b="1089" l="0" r="72142" t="27700"/>
          <a:stretch/>
        </p:blipFill>
        <p:spPr>
          <a:xfrm>
            <a:off x="5896250" y="1344389"/>
            <a:ext cx="690758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23">
            <a:alphaModFix/>
          </a:blip>
          <a:srcRect b="0" l="8670" r="6576" t="0"/>
          <a:stretch/>
        </p:blipFill>
        <p:spPr>
          <a:xfrm>
            <a:off x="4367625" y="3854107"/>
            <a:ext cx="1151100" cy="1102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menino com máscara com spray de álcool vetor" id="93" name="Google Shape;93;p14" title="menino com máscara com spray de álcool"/>
          <p:cNvPicPr preferRelativeResize="0"/>
          <p:nvPr/>
        </p:nvPicPr>
        <p:blipFill rotWithShape="1">
          <a:blip r:embed="rId19">
            <a:alphaModFix/>
          </a:blip>
          <a:srcRect b="22525" l="73419" r="9111" t="8583"/>
          <a:stretch/>
        </p:blipFill>
        <p:spPr>
          <a:xfrm>
            <a:off x="5748575" y="1519850"/>
            <a:ext cx="153900" cy="60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nino com máscara com spray de álcool vetor" id="94" name="Google Shape;94;p14" title="menino com máscara com spray de álcool"/>
          <p:cNvPicPr preferRelativeResize="0"/>
          <p:nvPr/>
        </p:nvPicPr>
        <p:blipFill rotWithShape="1">
          <a:blip r:embed="rId19">
            <a:alphaModFix/>
          </a:blip>
          <a:srcRect b="22525" l="73419" r="9111" t="8583"/>
          <a:stretch/>
        </p:blipFill>
        <p:spPr>
          <a:xfrm rot="10118776">
            <a:off x="6683218" y="1406721"/>
            <a:ext cx="153912" cy="60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24">
            <a:alphaModFix/>
          </a:blip>
          <a:srcRect b="0" l="25316" r="20296" t="0"/>
          <a:stretch/>
        </p:blipFill>
        <p:spPr>
          <a:xfrm>
            <a:off x="2933425" y="3871563"/>
            <a:ext cx="1177800" cy="108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5775125" y="3846713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062213" y="112013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7246475" y="3846713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3598150" y="126863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7882775" y="112013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7154175" y="1369025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717675" y="1376413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4258750" y="1376588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2933425" y="3846687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2933425" y="1367450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525900" y="1360288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6499600" y="2621188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2064925" y="2628413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6499600" y="112013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572950" y="2628413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55925" y="3854088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525925" y="3854088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340925" y="3845688"/>
            <a:ext cx="1177800" cy="114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103600" y="412875"/>
            <a:ext cx="33969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Figuras para Recortar</a:t>
            </a:r>
            <a:endParaRPr b="1" i="0" sz="22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444050" y="51650"/>
            <a:ext cx="3582000" cy="4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Instruções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Regras do Jogo: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AutoNum type="arabicPeriod"/>
            </a:pPr>
            <a:r>
              <a:rPr b="0" i="0" lang="pt-BR" sz="13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Embaralhe as cartas</a:t>
            </a:r>
            <a:endParaRPr b="0" i="0" sz="13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AutoNum type="arabicPeriod"/>
            </a:pPr>
            <a:r>
              <a:rPr b="0" i="0" lang="pt-BR" sz="13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Distribua as cartas em uma superfície com as imagens para baixo</a:t>
            </a:r>
            <a:endParaRPr b="0" i="0" sz="13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AutoNum type="arabicPeriod"/>
            </a:pPr>
            <a:r>
              <a:rPr b="0" i="0" lang="pt-BR" sz="13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 rodada começará pela pessoa mais nova da roda e seguirá por ordem de idade, do mais novo para o mais velho</a:t>
            </a:r>
            <a:endParaRPr b="0" i="0" sz="13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AutoNum type="arabicPeriod"/>
            </a:pPr>
            <a:r>
              <a:rPr b="0" i="0" lang="pt-BR" sz="13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 cada rodada o jogador tem direito de virar duas cartas para cima, caso essas cartas sejam um par de opostos, o jogador retira as duas cartas do jogo e guarda consigo mesmo até o jogo acabar. Caso as cartas não formem pares, o jogador deve virá-las para baixo novamente e o jogo continua.</a:t>
            </a:r>
            <a:endParaRPr b="0" i="0" sz="13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niglet"/>
              <a:buAutoNum type="arabicPeriod"/>
            </a:pPr>
            <a:r>
              <a:rPr b="0" i="0" lang="pt-BR" sz="13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O vencedor será aquele que ao final do jogo tiver o maior número de pontos em suas mãos. Cada par de cartas dá 1 ponto ao jogador, o Par Bônus dá 2 pontos!</a:t>
            </a:r>
            <a:endParaRPr b="0" i="0" sz="13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207375" y="123450"/>
            <a:ext cx="4855500" cy="48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Observações: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Par Bônus!</a:t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No jogo, encontra-se um par de cartas denominado Par Bônus. Ele é o único par de cartas em que as duas cartas são exatamente iguais. A carta consiste em uma cientista, a Nina, em um fundo amarelo. O jogador que encontrar o Par Bônus poderá escolher uma atividade física para todos os jogadores, incluindo ele próprio, realizarem por 2 minutos (dançar, pular com uma perna só, pular corda, fazer polichinelos, correr sem sair do lugar…). Ao final do jogo, o Par Bônus valerá dois pontos, ao invés de um (valor padrão dos outros pares) para o jogador que estiver com ele .</a:t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6771200" y="3656563"/>
            <a:ext cx="1177800" cy="1146000"/>
          </a:xfrm>
          <a:prstGeom prst="roundRect">
            <a:avLst>
              <a:gd fmla="val 16667" name="adj"/>
            </a:avLst>
          </a:prstGeom>
          <a:solidFill>
            <a:srgbClr val="F7E21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4887" y="3688813"/>
            <a:ext cx="616680" cy="10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/>
          <p:nvPr/>
        </p:nvSpPr>
        <p:spPr>
          <a:xfrm>
            <a:off x="5249225" y="3624325"/>
            <a:ext cx="1177800" cy="1146000"/>
          </a:xfrm>
          <a:prstGeom prst="roundRect">
            <a:avLst>
              <a:gd fmla="val 16667" name="adj"/>
            </a:avLst>
          </a:prstGeom>
          <a:solidFill>
            <a:srgbClr val="F7E21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9787" y="3656576"/>
            <a:ext cx="616680" cy="10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419975" y="290325"/>
            <a:ext cx="8204700" cy="46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pt-BR" sz="160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Explicações Adicionais:</a:t>
            </a:r>
            <a:endParaRPr sz="160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pt-BR" sz="1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Como se forma um par de opostos?</a:t>
            </a:r>
            <a:endParaRPr sz="1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pt-BR" sz="1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Um par de opostos consiste em duas figuras opostas, ou seja, caso você encontre a figura de lavar as mãos, seu oposto seria a figura de mãos sujas. No atual jogo, os opostos são pensados para o contexto da pandemia do COVID-19, sendo assim, um par é formado, necessariamente, por uma atitude negativa, que favoreça a disseminação do vírus e uma atitude positiva, que auxilie no combate ao vírus.</a:t>
            </a:r>
            <a:endParaRPr sz="1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113150" y="102875"/>
            <a:ext cx="4458900" cy="28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40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Lista de Pares:</a:t>
            </a:r>
            <a:endParaRPr sz="140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pt-BR" sz="14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   Atitude positiva/Atitude negativa</a:t>
            </a:r>
            <a:endParaRPr sz="14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pt-BR" sz="140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1. Lavar as mãos/Mãos sujas</a:t>
            </a:r>
            <a:endParaRPr sz="140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pt-BR" sz="14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 atitude de lavar as mãos é importante para eliminar o COVID-19 e outros vírus ou bactérias que possam estar em nossas mãos. Lave-as por 2 minutos e procure saber a forma adequada de lavá-las, alcançando todos os cantinhos!</a:t>
            </a:r>
            <a:endParaRPr sz="13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35" name="Google Shape;135;p17"/>
          <p:cNvGrpSpPr/>
          <p:nvPr/>
        </p:nvGrpSpPr>
        <p:grpSpPr>
          <a:xfrm>
            <a:off x="1140500" y="3235140"/>
            <a:ext cx="973500" cy="971989"/>
            <a:chOff x="935050" y="3172425"/>
            <a:chExt cx="973500" cy="890100"/>
          </a:xfrm>
        </p:grpSpPr>
        <p:pic>
          <p:nvPicPr>
            <p:cNvPr id="136" name="Google Shape;136;p17"/>
            <p:cNvPicPr preferRelativeResize="0"/>
            <p:nvPr/>
          </p:nvPicPr>
          <p:blipFill rotWithShape="1">
            <a:blip r:embed="rId3">
              <a:alphaModFix/>
            </a:blip>
            <a:srcRect b="23628" l="14917" r="22001" t="0"/>
            <a:stretch/>
          </p:blipFill>
          <p:spPr>
            <a:xfrm>
              <a:off x="955600" y="3172425"/>
              <a:ext cx="932400" cy="890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137" name="Google Shape;137;p17"/>
            <p:cNvSpPr/>
            <p:nvPr/>
          </p:nvSpPr>
          <p:spPr>
            <a:xfrm>
              <a:off x="935050" y="3172425"/>
              <a:ext cx="973500" cy="8640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7"/>
          <p:cNvGrpSpPr/>
          <p:nvPr/>
        </p:nvGrpSpPr>
        <p:grpSpPr>
          <a:xfrm>
            <a:off x="2571200" y="3235140"/>
            <a:ext cx="973500" cy="971989"/>
            <a:chOff x="2557300" y="3172425"/>
            <a:chExt cx="973500" cy="890100"/>
          </a:xfrm>
        </p:grpSpPr>
        <p:pic>
          <p:nvPicPr>
            <p:cNvPr id="139" name="Google Shape;139;p17"/>
            <p:cNvPicPr preferRelativeResize="0"/>
            <p:nvPr/>
          </p:nvPicPr>
          <p:blipFill rotWithShape="1">
            <a:blip r:embed="rId4">
              <a:alphaModFix/>
            </a:blip>
            <a:srcRect b="17349" l="23396" r="22744" t="20707"/>
            <a:stretch/>
          </p:blipFill>
          <p:spPr>
            <a:xfrm>
              <a:off x="2557300" y="3172425"/>
              <a:ext cx="973500" cy="890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140" name="Google Shape;140;p17"/>
            <p:cNvSpPr/>
            <p:nvPr/>
          </p:nvSpPr>
          <p:spPr>
            <a:xfrm>
              <a:off x="2557300" y="3172425"/>
              <a:ext cx="973500" cy="89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5575400" y="3790294"/>
            <a:ext cx="973500" cy="971989"/>
            <a:chOff x="5495700" y="3512525"/>
            <a:chExt cx="973500" cy="890100"/>
          </a:xfrm>
        </p:grpSpPr>
        <p:pic>
          <p:nvPicPr>
            <p:cNvPr id="142" name="Google Shape;142;p17"/>
            <p:cNvPicPr preferRelativeResize="0"/>
            <p:nvPr/>
          </p:nvPicPr>
          <p:blipFill rotWithShape="1">
            <a:blip r:embed="rId5">
              <a:alphaModFix/>
            </a:blip>
            <a:srcRect b="7407" l="0" r="-2321" t="0"/>
            <a:stretch/>
          </p:blipFill>
          <p:spPr>
            <a:xfrm>
              <a:off x="5495700" y="3512525"/>
              <a:ext cx="973500" cy="890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143" name="Google Shape;143;p17"/>
            <p:cNvSpPr/>
            <p:nvPr/>
          </p:nvSpPr>
          <p:spPr>
            <a:xfrm>
              <a:off x="5495700" y="3512525"/>
              <a:ext cx="973500" cy="89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7015100" y="3790294"/>
            <a:ext cx="973500" cy="971989"/>
            <a:chOff x="6935400" y="3512525"/>
            <a:chExt cx="973500" cy="890100"/>
          </a:xfrm>
        </p:grpSpPr>
        <p:pic>
          <p:nvPicPr>
            <p:cNvPr id="145" name="Google Shape;145;p17"/>
            <p:cNvPicPr preferRelativeResize="0"/>
            <p:nvPr/>
          </p:nvPicPr>
          <p:blipFill rotWithShape="1">
            <a:blip r:embed="rId6">
              <a:alphaModFix/>
            </a:blip>
            <a:srcRect b="-916" l="-4019" r="-4029" t="-916"/>
            <a:stretch/>
          </p:blipFill>
          <p:spPr>
            <a:xfrm>
              <a:off x="6935400" y="3512525"/>
              <a:ext cx="973500" cy="890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146" name="Google Shape;146;p17"/>
            <p:cNvSpPr/>
            <p:nvPr/>
          </p:nvSpPr>
          <p:spPr>
            <a:xfrm>
              <a:off x="6935400" y="3512525"/>
              <a:ext cx="973500" cy="89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17"/>
          <p:cNvSpPr txBox="1"/>
          <p:nvPr/>
        </p:nvSpPr>
        <p:spPr>
          <a:xfrm>
            <a:off x="4572050" y="102875"/>
            <a:ext cx="441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2. Vacina/COVID-19</a:t>
            </a:r>
            <a:endParaRPr b="0" i="0" sz="1400" u="none" cap="none" strike="noStrike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As vacinas são importantes para nos prevenir de ter algumas doenças! Apesar de ainda não haver uma vacina para o COVID-19, os cientistas estão trabalhando para que ela seja feita o quanto antes. Mas, você pode começar fazendo sua parte colocando suas vacinas em dia, se fortalecendo e não pegando outras doenças, isso vai ajudar você e os outros.</a:t>
            </a:r>
            <a:endParaRPr b="0" i="0" sz="1400" u="none" cap="none" strike="noStrike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294800" y="586200"/>
            <a:ext cx="4199100" cy="19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3. Distanciamento Social/Aglomeração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É importante manter uma distância mínima de 1 metro e meio entre você e as outras pessoas, para evitar que vocês se contaminem. Atitudes como dar as mãos e ficar muito próximo de outras pessoas podem contribuir para que o vírus se espalhe.</a:t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5030350" y="586125"/>
            <a:ext cx="3867900" cy="19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4. Tampar o espirro utilizando os cotovelos/ Tampar o espirro utilizando as mãos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Espirrar utilizando o cotovelo para tampar o nariz é melhor do que utilizar as mãos, pois as mãos tocam em mais lugares e ao tocar em lugares com a sua mão suja, você pode espalhar o vírus.</a:t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54" name="Google Shape;154;p18"/>
          <p:cNvGrpSpPr/>
          <p:nvPr/>
        </p:nvGrpSpPr>
        <p:grpSpPr>
          <a:xfrm>
            <a:off x="965251" y="2741453"/>
            <a:ext cx="972020" cy="972021"/>
            <a:chOff x="7413882" y="112025"/>
            <a:chExt cx="778800" cy="724200"/>
          </a:xfrm>
        </p:grpSpPr>
        <p:pic>
          <p:nvPicPr>
            <p:cNvPr id="155" name="Google Shape;155;p18"/>
            <p:cNvPicPr preferRelativeResize="0"/>
            <p:nvPr/>
          </p:nvPicPr>
          <p:blipFill rotWithShape="1">
            <a:blip r:embed="rId3">
              <a:alphaModFix/>
            </a:blip>
            <a:srcRect b="4689" l="8858" r="39214" t="39413"/>
            <a:stretch/>
          </p:blipFill>
          <p:spPr>
            <a:xfrm>
              <a:off x="7413882" y="213356"/>
              <a:ext cx="760800" cy="52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8"/>
            <p:cNvSpPr/>
            <p:nvPr/>
          </p:nvSpPr>
          <p:spPr>
            <a:xfrm>
              <a:off x="7413882" y="112025"/>
              <a:ext cx="778800" cy="7242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18"/>
          <p:cNvGrpSpPr/>
          <p:nvPr/>
        </p:nvGrpSpPr>
        <p:grpSpPr>
          <a:xfrm>
            <a:off x="2141661" y="2741453"/>
            <a:ext cx="972032" cy="972021"/>
            <a:chOff x="6480750" y="112025"/>
            <a:chExt cx="829450" cy="724200"/>
          </a:xfrm>
        </p:grpSpPr>
        <p:pic>
          <p:nvPicPr>
            <p:cNvPr id="158" name="Google Shape;158;p18"/>
            <p:cNvPicPr preferRelativeResize="0"/>
            <p:nvPr/>
          </p:nvPicPr>
          <p:blipFill rotWithShape="1">
            <a:blip r:embed="rId4">
              <a:alphaModFix/>
            </a:blip>
            <a:srcRect b="0" l="35640" r="2384" t="-25000"/>
            <a:stretch/>
          </p:blipFill>
          <p:spPr>
            <a:xfrm>
              <a:off x="6499600" y="123408"/>
              <a:ext cx="810600" cy="701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159" name="Google Shape;159;p18"/>
            <p:cNvSpPr/>
            <p:nvPr/>
          </p:nvSpPr>
          <p:spPr>
            <a:xfrm>
              <a:off x="6480750" y="112025"/>
              <a:ext cx="778800" cy="7242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18"/>
          <p:cNvGrpSpPr/>
          <p:nvPr/>
        </p:nvGrpSpPr>
        <p:grpSpPr>
          <a:xfrm>
            <a:off x="5759953" y="3200686"/>
            <a:ext cx="972032" cy="972020"/>
            <a:chOff x="6499600" y="3198125"/>
            <a:chExt cx="780686" cy="724199"/>
          </a:xfrm>
        </p:grpSpPr>
        <p:pic>
          <p:nvPicPr>
            <p:cNvPr id="161" name="Google Shape;161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99600" y="3198125"/>
              <a:ext cx="780686" cy="724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18"/>
            <p:cNvSpPr/>
            <p:nvPr/>
          </p:nvSpPr>
          <p:spPr>
            <a:xfrm>
              <a:off x="6499600" y="3207894"/>
              <a:ext cx="780600" cy="704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18"/>
          <p:cNvGrpSpPr/>
          <p:nvPr/>
        </p:nvGrpSpPr>
        <p:grpSpPr>
          <a:xfrm>
            <a:off x="7196645" y="3210428"/>
            <a:ext cx="972003" cy="971993"/>
            <a:chOff x="7488340" y="3207894"/>
            <a:chExt cx="780600" cy="704700"/>
          </a:xfrm>
        </p:grpSpPr>
        <p:pic>
          <p:nvPicPr>
            <p:cNvPr id="164" name="Google Shape;164;p18"/>
            <p:cNvPicPr preferRelativeResize="0"/>
            <p:nvPr/>
          </p:nvPicPr>
          <p:blipFill rotWithShape="1">
            <a:blip r:embed="rId6">
              <a:alphaModFix/>
            </a:blip>
            <a:srcRect b="15391" l="1515" r="53775" t="11308"/>
            <a:stretch/>
          </p:blipFill>
          <p:spPr>
            <a:xfrm>
              <a:off x="7515698" y="3246416"/>
              <a:ext cx="726000" cy="6651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5" name="Google Shape;165;p18"/>
            <p:cNvSpPr/>
            <p:nvPr/>
          </p:nvSpPr>
          <p:spPr>
            <a:xfrm>
              <a:off x="7488340" y="3207894"/>
              <a:ext cx="780600" cy="704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9"/>
          <p:cNvGrpSpPr/>
          <p:nvPr/>
        </p:nvGrpSpPr>
        <p:grpSpPr>
          <a:xfrm>
            <a:off x="2426823" y="2894760"/>
            <a:ext cx="971967" cy="971973"/>
            <a:chOff x="1688864" y="3187358"/>
            <a:chExt cx="796564" cy="718490"/>
          </a:xfrm>
        </p:grpSpPr>
        <p:pic>
          <p:nvPicPr>
            <p:cNvPr id="171" name="Google Shape;171;p19"/>
            <p:cNvPicPr preferRelativeResize="0"/>
            <p:nvPr/>
          </p:nvPicPr>
          <p:blipFill rotWithShape="1">
            <a:blip r:embed="rId3">
              <a:alphaModFix/>
            </a:blip>
            <a:srcRect b="12288" l="0" r="0" t="0"/>
            <a:stretch/>
          </p:blipFill>
          <p:spPr>
            <a:xfrm>
              <a:off x="1688864" y="3222148"/>
              <a:ext cx="786900" cy="683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172" name="Google Shape;172;p19"/>
            <p:cNvSpPr/>
            <p:nvPr/>
          </p:nvSpPr>
          <p:spPr>
            <a:xfrm>
              <a:off x="1698528" y="3187358"/>
              <a:ext cx="786900" cy="709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19"/>
          <p:cNvGrpSpPr/>
          <p:nvPr/>
        </p:nvGrpSpPr>
        <p:grpSpPr>
          <a:xfrm>
            <a:off x="1149922" y="2891715"/>
            <a:ext cx="971964" cy="971970"/>
            <a:chOff x="792375" y="3181700"/>
            <a:chExt cx="807480" cy="720565"/>
          </a:xfrm>
        </p:grpSpPr>
        <p:pic>
          <p:nvPicPr>
            <p:cNvPr id="174" name="Google Shape;174;p19"/>
            <p:cNvPicPr preferRelativeResize="0"/>
            <p:nvPr/>
          </p:nvPicPr>
          <p:blipFill rotWithShape="1">
            <a:blip r:embed="rId4">
              <a:alphaModFix/>
            </a:blip>
            <a:srcRect b="4136" l="7551" r="10987" t="4136"/>
            <a:stretch/>
          </p:blipFill>
          <p:spPr>
            <a:xfrm>
              <a:off x="792375" y="3189765"/>
              <a:ext cx="786900" cy="7125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812955" y="3181700"/>
              <a:ext cx="786900" cy="709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9"/>
          <p:cNvGrpSpPr/>
          <p:nvPr/>
        </p:nvGrpSpPr>
        <p:grpSpPr>
          <a:xfrm>
            <a:off x="7104319" y="2888616"/>
            <a:ext cx="971970" cy="972018"/>
            <a:chOff x="7246794" y="2985366"/>
            <a:chExt cx="971970" cy="972018"/>
          </a:xfrm>
        </p:grpSpPr>
        <p:pic>
          <p:nvPicPr>
            <p:cNvPr id="177" name="Google Shape;177;p19"/>
            <p:cNvPicPr preferRelativeResize="0"/>
            <p:nvPr/>
          </p:nvPicPr>
          <p:blipFill rotWithShape="1">
            <a:blip r:embed="rId5">
              <a:alphaModFix/>
            </a:blip>
            <a:srcRect b="-6140" l="7022" r="7021" t="-6140"/>
            <a:stretch/>
          </p:blipFill>
          <p:spPr>
            <a:xfrm>
              <a:off x="7268824" y="3002137"/>
              <a:ext cx="949940" cy="95524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pic>
          <p:nvPicPr>
            <p:cNvPr descr="menino com máscara com spray de álcool vetor" id="178" name="Google Shape;178;p19" title="menino com máscara com spray de álcool"/>
            <p:cNvPicPr preferRelativeResize="0"/>
            <p:nvPr/>
          </p:nvPicPr>
          <p:blipFill rotWithShape="1">
            <a:blip r:embed="rId6">
              <a:alphaModFix/>
            </a:blip>
            <a:srcRect b="22525" l="73419" r="9111" t="8583"/>
            <a:stretch/>
          </p:blipFill>
          <p:spPr>
            <a:xfrm>
              <a:off x="7272289" y="3121371"/>
              <a:ext cx="126866" cy="492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enino com máscara com spray de álcool vetor" id="179" name="Google Shape;179;p19" title="menino com máscara com spray de álcool"/>
            <p:cNvPicPr preferRelativeResize="0"/>
            <p:nvPr/>
          </p:nvPicPr>
          <p:blipFill rotWithShape="1">
            <a:blip r:embed="rId6">
              <a:alphaModFix/>
            </a:blip>
            <a:srcRect b="22525" l="73419" r="9111" t="8583"/>
            <a:stretch/>
          </p:blipFill>
          <p:spPr>
            <a:xfrm rot="10125508">
              <a:off x="8043404" y="3029638"/>
              <a:ext cx="126967" cy="492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19"/>
            <p:cNvSpPr/>
            <p:nvPr/>
          </p:nvSpPr>
          <p:spPr>
            <a:xfrm>
              <a:off x="7246794" y="2985366"/>
              <a:ext cx="971700" cy="9720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19"/>
          <p:cNvGrpSpPr/>
          <p:nvPr/>
        </p:nvGrpSpPr>
        <p:grpSpPr>
          <a:xfrm>
            <a:off x="5670208" y="2894737"/>
            <a:ext cx="971956" cy="972036"/>
            <a:chOff x="6845825" y="3175945"/>
            <a:chExt cx="749100" cy="683377"/>
          </a:xfrm>
        </p:grpSpPr>
        <p:pic>
          <p:nvPicPr>
            <p:cNvPr id="182" name="Google Shape;182;p19"/>
            <p:cNvPicPr preferRelativeResize="0"/>
            <p:nvPr/>
          </p:nvPicPr>
          <p:blipFill rotWithShape="1">
            <a:blip r:embed="rId7">
              <a:alphaModFix/>
            </a:blip>
            <a:srcRect b="1089" l="0" r="72142" t="27700"/>
            <a:stretch/>
          </p:blipFill>
          <p:spPr>
            <a:xfrm>
              <a:off x="6959408" y="3175945"/>
              <a:ext cx="439355" cy="683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enino com máscara com spray de álcool vetor" id="183" name="Google Shape;183;p19" title="menino com máscara com spray de álcool"/>
            <p:cNvPicPr preferRelativeResize="0"/>
            <p:nvPr/>
          </p:nvPicPr>
          <p:blipFill rotWithShape="1">
            <a:blip r:embed="rId6">
              <a:alphaModFix/>
            </a:blip>
            <a:srcRect b="22525" l="73419" r="9111" t="8583"/>
            <a:stretch/>
          </p:blipFill>
          <p:spPr>
            <a:xfrm>
              <a:off x="6865479" y="3277726"/>
              <a:ext cx="97800" cy="35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enino com máscara com spray de álcool vetor" id="184" name="Google Shape;184;p19" title="menino com máscara com spray de álcool"/>
            <p:cNvPicPr preferRelativeResize="0"/>
            <p:nvPr/>
          </p:nvPicPr>
          <p:blipFill rotWithShape="1">
            <a:blip r:embed="rId6">
              <a:alphaModFix/>
            </a:blip>
            <a:srcRect b="22525" l="73419" r="9111" t="8583"/>
            <a:stretch/>
          </p:blipFill>
          <p:spPr>
            <a:xfrm rot="10173205">
              <a:off x="7460054" y="3211554"/>
              <a:ext cx="97618" cy="353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9"/>
            <p:cNvSpPr/>
            <p:nvPr/>
          </p:nvSpPr>
          <p:spPr>
            <a:xfrm>
              <a:off x="6845825" y="3194522"/>
              <a:ext cx="749100" cy="664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19"/>
          <p:cNvSpPr txBox="1"/>
          <p:nvPr/>
        </p:nvSpPr>
        <p:spPr>
          <a:xfrm>
            <a:off x="4939300" y="598950"/>
            <a:ext cx="3867900" cy="2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6. Usar máscaras/Não usar máscara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As máscaras impedem que você espalhe gotinhas de saliva  que possam conter o vírus ou que seja atingido por gotinhas de saliva de outras pessoas.</a:t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398025" y="598950"/>
            <a:ext cx="4001700" cy="2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5. Alimentação Saudável/Alimentação Não Saudável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Uma alimentação saudável te ajuda a se manter forte para enfrentar situações difíceis como a que estamos passando agora. Por isso, coma nos horários adequados alimentos saudáveis como frutas, legumes e verduras. </a:t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/>
          <p:nvPr/>
        </p:nvSpPr>
        <p:spPr>
          <a:xfrm>
            <a:off x="405775" y="886475"/>
            <a:ext cx="43725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7.  Não Dividir/Dividir Copos ou Talheres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Dividir copos ou talheres pode facilitar a transmissão do vírus. Por isso, é muito importante que cada um utilize objetos limpos e evite dividi-los, mesmo que seja com pessoas conhecidas.</a:t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93" name="Google Shape;193;p20"/>
          <p:cNvGrpSpPr/>
          <p:nvPr/>
        </p:nvGrpSpPr>
        <p:grpSpPr>
          <a:xfrm>
            <a:off x="1249868" y="2674058"/>
            <a:ext cx="972034" cy="971992"/>
            <a:chOff x="1889274" y="3177325"/>
            <a:chExt cx="733500" cy="712500"/>
          </a:xfrm>
        </p:grpSpPr>
        <p:pic>
          <p:nvPicPr>
            <p:cNvPr id="194" name="Google Shape;194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97597" y="3177325"/>
              <a:ext cx="717000" cy="7125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195" name="Google Shape;195;p20"/>
            <p:cNvSpPr/>
            <p:nvPr/>
          </p:nvSpPr>
          <p:spPr>
            <a:xfrm>
              <a:off x="1889274" y="3178896"/>
              <a:ext cx="733500" cy="709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20"/>
          <p:cNvGrpSpPr/>
          <p:nvPr/>
        </p:nvGrpSpPr>
        <p:grpSpPr>
          <a:xfrm>
            <a:off x="2550692" y="2674040"/>
            <a:ext cx="972034" cy="972028"/>
            <a:chOff x="959950" y="3178896"/>
            <a:chExt cx="733500" cy="710339"/>
          </a:xfrm>
        </p:grpSpPr>
        <p:pic>
          <p:nvPicPr>
            <p:cNvPr id="197" name="Google Shape;197;p20"/>
            <p:cNvPicPr preferRelativeResize="0"/>
            <p:nvPr/>
          </p:nvPicPr>
          <p:blipFill rotWithShape="1">
            <a:blip r:embed="rId4">
              <a:alphaModFix/>
            </a:blip>
            <a:srcRect b="7340" l="0" r="0" t="10075"/>
            <a:stretch/>
          </p:blipFill>
          <p:spPr>
            <a:xfrm>
              <a:off x="985644" y="3189035"/>
              <a:ext cx="682200" cy="7002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98" name="Google Shape;198;p20"/>
            <p:cNvSpPr/>
            <p:nvPr/>
          </p:nvSpPr>
          <p:spPr>
            <a:xfrm>
              <a:off x="959950" y="3178896"/>
              <a:ext cx="733500" cy="709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0"/>
          <p:cNvGrpSpPr/>
          <p:nvPr/>
        </p:nvGrpSpPr>
        <p:grpSpPr>
          <a:xfrm>
            <a:off x="7201646" y="3262058"/>
            <a:ext cx="972027" cy="972014"/>
            <a:chOff x="7974072" y="3183320"/>
            <a:chExt cx="750600" cy="700500"/>
          </a:xfrm>
        </p:grpSpPr>
        <p:pic>
          <p:nvPicPr>
            <p:cNvPr id="200" name="Google Shape;200;p20"/>
            <p:cNvPicPr preferRelativeResize="0"/>
            <p:nvPr/>
          </p:nvPicPr>
          <p:blipFill rotWithShape="1">
            <a:blip r:embed="rId5">
              <a:alphaModFix/>
            </a:blip>
            <a:srcRect b="18235" l="3496" r="3504" t="18243"/>
            <a:stretch/>
          </p:blipFill>
          <p:spPr>
            <a:xfrm>
              <a:off x="8000361" y="3216156"/>
              <a:ext cx="698100" cy="661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201" name="Google Shape;201;p20"/>
            <p:cNvSpPr/>
            <p:nvPr/>
          </p:nvSpPr>
          <p:spPr>
            <a:xfrm>
              <a:off x="7974072" y="3183320"/>
              <a:ext cx="750600" cy="700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20"/>
          <p:cNvSpPr txBox="1"/>
          <p:nvPr/>
        </p:nvSpPr>
        <p:spPr>
          <a:xfrm>
            <a:off x="5064525" y="886475"/>
            <a:ext cx="3867900" cy="22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8.  Retirar a máscara pela alça/Tocar em outras partes da máscara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 forma adequada de se retirar a máscara de proteção é puxando-a pela alça. Tocar em outras partes da máscara pode ser prejudicial, pois essas outras partes podem estar contaminadas.</a:t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203" name="Google Shape;203;p20"/>
          <p:cNvGrpSpPr/>
          <p:nvPr/>
        </p:nvGrpSpPr>
        <p:grpSpPr>
          <a:xfrm>
            <a:off x="5823281" y="3255803"/>
            <a:ext cx="971995" cy="971993"/>
            <a:chOff x="7060450" y="3183320"/>
            <a:chExt cx="781221" cy="712501"/>
          </a:xfrm>
        </p:grpSpPr>
        <p:pic>
          <p:nvPicPr>
            <p:cNvPr id="204" name="Google Shape;204;p20"/>
            <p:cNvPicPr preferRelativeResize="0"/>
            <p:nvPr/>
          </p:nvPicPr>
          <p:blipFill rotWithShape="1">
            <a:blip r:embed="rId6">
              <a:alphaModFix/>
            </a:blip>
            <a:srcRect b="4932" l="0" r="0" t="0"/>
            <a:stretch/>
          </p:blipFill>
          <p:spPr>
            <a:xfrm>
              <a:off x="7060450" y="3183450"/>
              <a:ext cx="781221" cy="712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0"/>
            <p:cNvSpPr/>
            <p:nvPr/>
          </p:nvSpPr>
          <p:spPr>
            <a:xfrm>
              <a:off x="7075745" y="3183320"/>
              <a:ext cx="750600" cy="700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/>
        </p:nvSpPr>
        <p:spPr>
          <a:xfrm>
            <a:off x="4909113" y="765525"/>
            <a:ext cx="3867900" cy="24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10.  Sair </a:t>
            </a:r>
            <a:r>
              <a:rPr b="0" i="0" lang="pt-BR" sz="1400" u="none" cap="none" strike="noStrik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para atividades essenciais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/Sair sem necessidade 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Agora, durante o isolamento social, só devemos sair de casa para situações muito importantes como ir ao médico, ao mercado, à farmácia, ou, futuramente, quando pudermos voltar às escolas e ao trabalho. Esse não é o momento para ir à festas!</a:t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344238" y="674025"/>
            <a:ext cx="4199100" cy="24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9.  Dormir bem/Dormir pouco</a:t>
            </a:r>
            <a:endParaRPr b="0" i="0" sz="1400" u="none" cap="none" strike="noStrike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Uma noite de sono bem dormida é muito importante para o combate aos possíveis invasores do nosso corpo, porque é o momento que nosso corpo se recupere e se fortaleça. Durma no mínimo 8 horas por noite, isso te deixará mais forte para enfrentar qualquer desafio durante o dia!</a:t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212" name="Google Shape;212;p21"/>
          <p:cNvGrpSpPr/>
          <p:nvPr/>
        </p:nvGrpSpPr>
        <p:grpSpPr>
          <a:xfrm>
            <a:off x="6726515" y="3044912"/>
            <a:ext cx="972012" cy="972014"/>
            <a:chOff x="7103293" y="3117325"/>
            <a:chExt cx="763500" cy="688200"/>
          </a:xfrm>
        </p:grpSpPr>
        <p:pic>
          <p:nvPicPr>
            <p:cNvPr id="213" name="Google Shape;213;p21"/>
            <p:cNvPicPr preferRelativeResize="0"/>
            <p:nvPr/>
          </p:nvPicPr>
          <p:blipFill rotWithShape="1">
            <a:blip r:embed="rId3">
              <a:alphaModFix/>
            </a:blip>
            <a:srcRect b="0" l="25316" r="20296" t="0"/>
            <a:stretch/>
          </p:blipFill>
          <p:spPr>
            <a:xfrm>
              <a:off x="7103293" y="3132270"/>
              <a:ext cx="763500" cy="650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214" name="Google Shape;214;p21"/>
            <p:cNvSpPr/>
            <p:nvPr/>
          </p:nvSpPr>
          <p:spPr>
            <a:xfrm>
              <a:off x="7103293" y="3117325"/>
              <a:ext cx="763500" cy="6882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2188470" y="2818624"/>
            <a:ext cx="972032" cy="971978"/>
            <a:chOff x="969425" y="3107722"/>
            <a:chExt cx="772251" cy="707407"/>
          </a:xfrm>
        </p:grpSpPr>
        <p:pic>
          <p:nvPicPr>
            <p:cNvPr id="216" name="Google Shape;216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9425" y="3107729"/>
              <a:ext cx="763500" cy="7074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217" name="Google Shape;217;p21"/>
            <p:cNvSpPr/>
            <p:nvPr/>
          </p:nvSpPr>
          <p:spPr>
            <a:xfrm>
              <a:off x="978176" y="3107722"/>
              <a:ext cx="763500" cy="6882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1"/>
          <p:cNvGrpSpPr/>
          <p:nvPr/>
        </p:nvGrpSpPr>
        <p:grpSpPr>
          <a:xfrm>
            <a:off x="830558" y="2818608"/>
            <a:ext cx="972012" cy="972014"/>
            <a:chOff x="1866218" y="3107722"/>
            <a:chExt cx="763500" cy="688200"/>
          </a:xfrm>
        </p:grpSpPr>
        <p:pic>
          <p:nvPicPr>
            <p:cNvPr id="219" name="Google Shape;219;p21"/>
            <p:cNvPicPr preferRelativeResize="0"/>
            <p:nvPr/>
          </p:nvPicPr>
          <p:blipFill rotWithShape="1">
            <a:blip r:embed="rId5">
              <a:alphaModFix/>
            </a:blip>
            <a:srcRect b="-17338" l="4228" r="4236" t="-5374"/>
            <a:stretch/>
          </p:blipFill>
          <p:spPr>
            <a:xfrm>
              <a:off x="1866218" y="3122960"/>
              <a:ext cx="763500" cy="6726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220" name="Google Shape;220;p21"/>
            <p:cNvSpPr/>
            <p:nvPr/>
          </p:nvSpPr>
          <p:spPr>
            <a:xfrm>
              <a:off x="1866218" y="3107722"/>
              <a:ext cx="763500" cy="6882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21"/>
          <p:cNvGrpSpPr/>
          <p:nvPr/>
        </p:nvGrpSpPr>
        <p:grpSpPr>
          <a:xfrm>
            <a:off x="5506940" y="3044912"/>
            <a:ext cx="971970" cy="972014"/>
            <a:chOff x="8015643" y="3116725"/>
            <a:chExt cx="763707" cy="688200"/>
          </a:xfrm>
        </p:grpSpPr>
        <p:pic>
          <p:nvPicPr>
            <p:cNvPr id="222" name="Google Shape;222;p21"/>
            <p:cNvPicPr preferRelativeResize="0"/>
            <p:nvPr/>
          </p:nvPicPr>
          <p:blipFill rotWithShape="1">
            <a:blip r:embed="rId6">
              <a:alphaModFix/>
            </a:blip>
            <a:srcRect b="0" l="8670" r="6576" t="0"/>
            <a:stretch/>
          </p:blipFill>
          <p:spPr>
            <a:xfrm>
              <a:off x="8032950" y="3121783"/>
              <a:ext cx="746400" cy="6624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223" name="Google Shape;223;p21"/>
            <p:cNvSpPr/>
            <p:nvPr/>
          </p:nvSpPr>
          <p:spPr>
            <a:xfrm>
              <a:off x="8015643" y="3116725"/>
              <a:ext cx="763500" cy="6882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