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pt-P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7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BDA502-F171-47AF-B86E-81C15EC0161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pt-PT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4864B99-FD3F-491A-967E-A5FCD0B241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pt-P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4375B80-F112-497C-B5DD-8C439FC088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E798F0-59F6-49C5-A647-17D531DA38D8}" type="datetimeFigureOut">
              <a:rPr lang="pt-PT" smtClean="0"/>
              <a:t>07/03/2024</a:t>
            </a:fld>
            <a:endParaRPr lang="pt-P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687A191-33F7-4E17-868C-D718594EA6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7C6A6BF-4E20-4CA4-A9D6-4581115B42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7E8758-7F32-4237-A9BC-B2DDC9D2A5FC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676445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AE718C-0122-4CBB-9AAB-0661C6E0E6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pt-PT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E0F5C67-A18B-47B4-88A1-ED44F92F5A0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P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2B38100-45C0-44F1-A0D9-DF3052EDFE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E798F0-59F6-49C5-A647-17D531DA38D8}" type="datetimeFigureOut">
              <a:rPr lang="pt-PT" smtClean="0"/>
              <a:t>07/03/2024</a:t>
            </a:fld>
            <a:endParaRPr lang="pt-P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612527D-624E-4AB6-8007-9954E6DF69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B48FB3-3771-48B9-9B11-EE58C33114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7E8758-7F32-4237-A9BC-B2DDC9D2A5FC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568844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C01C4EE-EEA9-451A-8752-0026E45178A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pt-PT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C4A1108-3E22-442B-BA4A-6F512F4EC2E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P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89A9423-3E89-4C79-A1F4-7F79D942CB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E798F0-59F6-49C5-A647-17D531DA38D8}" type="datetimeFigureOut">
              <a:rPr lang="pt-PT" smtClean="0"/>
              <a:t>07/03/2024</a:t>
            </a:fld>
            <a:endParaRPr lang="pt-P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602646A-8055-4035-A655-5543214C23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88DFC43-6852-4141-B966-3BBDFB1283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7E8758-7F32-4237-A9BC-B2DDC9D2A5FC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373171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FDB126-E9B3-40FD-9880-7F25EE2EF6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pt-PT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E03B246-8A72-4C5A-A18E-8393F763A18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P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D12190B-A25B-4B75-9AA0-6A1861C960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E798F0-59F6-49C5-A647-17D531DA38D8}" type="datetimeFigureOut">
              <a:rPr lang="pt-PT" smtClean="0"/>
              <a:t>07/03/2024</a:t>
            </a:fld>
            <a:endParaRPr lang="pt-P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3EA37A7-8A69-4A45-B0B2-52F661514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A93B8B5-E4C8-4014-965F-7601AC9BBA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7E8758-7F32-4237-A9BC-B2DDC9D2A5FC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997335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3C74CA-5AFA-4C8A-B3DE-F29BABEF38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pt-PT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4CD11F5-D034-4964-B0A6-6B13D8C2F5B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0336DDB-0C56-46D5-8EEE-75975FDECD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E798F0-59F6-49C5-A647-17D531DA38D8}" type="datetimeFigureOut">
              <a:rPr lang="pt-PT" smtClean="0"/>
              <a:t>07/03/2024</a:t>
            </a:fld>
            <a:endParaRPr lang="pt-P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DD50969-71FB-4245-8D1D-A9B1A7CEB1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12D3EE-7888-4A27-885A-986B2D5F8F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7E8758-7F32-4237-A9BC-B2DDC9D2A5FC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757863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32F426-496D-4BAC-9ACE-516D586114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pt-PT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31335DA-B577-4F70-9574-DE76B6EE962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PT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4729276-85E7-4ABD-B9A3-60E0DF3820C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PT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A56AD65-1EDC-40BB-B002-A75014F893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E798F0-59F6-49C5-A647-17D531DA38D8}" type="datetimeFigureOut">
              <a:rPr lang="pt-PT" smtClean="0"/>
              <a:t>07/03/2024</a:t>
            </a:fld>
            <a:endParaRPr lang="pt-PT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1DD6663-EF5E-48EC-A052-3DFE28D736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B3AB8A2-6ECF-4107-A831-485E525CD2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7E8758-7F32-4237-A9BC-B2DDC9D2A5FC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57312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B0565E-0BC9-4F83-A71E-4AF353D373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pt-PT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1C0CB36-3E55-4144-BC4C-EF0FA88DF6C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CF45927-4319-45BB-9DCC-A4BF41B4579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PT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D6D8373-D04C-463E-B420-E5BD6FE43BA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DC049F9-4DDD-4AA3-A685-52638C3EFC3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PT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BC8203-63A9-4268-B360-FAE3FA4580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E798F0-59F6-49C5-A647-17D531DA38D8}" type="datetimeFigureOut">
              <a:rPr lang="pt-PT" smtClean="0"/>
              <a:t>07/03/2024</a:t>
            </a:fld>
            <a:endParaRPr lang="pt-PT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625C482-C896-4B9A-8D7B-35BA552D98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D97CE93-5614-4C26-9941-9B204C6265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7E8758-7F32-4237-A9BC-B2DDC9D2A5FC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773864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71D5FE-3266-4ED8-A0DE-254CAFF998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pt-PT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E0925AF-9D73-4B2A-B707-2CEBB70B3D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E798F0-59F6-49C5-A647-17D531DA38D8}" type="datetimeFigureOut">
              <a:rPr lang="pt-PT" smtClean="0"/>
              <a:t>07/03/2024</a:t>
            </a:fld>
            <a:endParaRPr lang="pt-PT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22920DD-2CE6-4FE1-B538-CDBB714F23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4CE42A4-FA31-4240-B1BE-571B24E427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7E8758-7F32-4237-A9BC-B2DDC9D2A5FC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100361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2F1EAE5-A0AA-4D36-BCBB-F40E3B1E19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E798F0-59F6-49C5-A647-17D531DA38D8}" type="datetimeFigureOut">
              <a:rPr lang="pt-PT" smtClean="0"/>
              <a:t>07/03/2024</a:t>
            </a:fld>
            <a:endParaRPr lang="pt-PT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12BEEFA-CF31-4135-9A7A-6F7554DE02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EBE6830-A472-4F65-8638-B029475CBA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7E8758-7F32-4237-A9BC-B2DDC9D2A5FC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442387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A55B24-0D97-4F06-9D61-BFD904F320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pt-PT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5131B4-452D-489B-8FBA-35BEC9AEF33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PT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46E54AA-DDBD-459F-8C75-DF03EA9FCCC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991A59D-E6F8-4908-BE7A-9BA2A61CC1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E798F0-59F6-49C5-A647-17D531DA38D8}" type="datetimeFigureOut">
              <a:rPr lang="pt-PT" smtClean="0"/>
              <a:t>07/03/2024</a:t>
            </a:fld>
            <a:endParaRPr lang="pt-PT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3889AD6-114B-485D-8A3F-7DB9F17347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35F6929-8EC3-4030-BB74-7BAD07863D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7E8758-7F32-4237-A9BC-B2DDC9D2A5FC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576449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91D852-B54B-4BB0-B83B-E64767C665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pt-PT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90BEDDC-EB93-4AE4-8742-762653A158E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PT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181FD48-50C7-42AB-ADC7-F01DE365314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E6F9E1C-F1A8-4BC6-855F-6CA2757E3D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E798F0-59F6-49C5-A647-17D531DA38D8}" type="datetimeFigureOut">
              <a:rPr lang="pt-PT" smtClean="0"/>
              <a:t>07/03/2024</a:t>
            </a:fld>
            <a:endParaRPr lang="pt-PT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749A302-AA98-4D6D-AACB-F099DC36E1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6B59772-50F2-48AD-B05F-8FAD14BD20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7E8758-7F32-4237-A9BC-B2DDC9D2A5FC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239041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25C3B56-7515-485F-8B94-4F932F5467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pt-PT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FBD737-F6C5-4F31-9951-2DC91F0BA49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P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916C83D-AE2F-4ADB-981B-A876FCCE524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E798F0-59F6-49C5-A647-17D531DA38D8}" type="datetimeFigureOut">
              <a:rPr lang="pt-PT" smtClean="0"/>
              <a:t>07/03/2024</a:t>
            </a:fld>
            <a:endParaRPr lang="pt-P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3AD3648-7F30-4995-B5FA-4B3DC41B5BB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P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623C454-CC94-426F-8907-C957D0C8D96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7E8758-7F32-4237-A9BC-B2DDC9D2A5FC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473456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>
            <a:extLst>
              <a:ext uri="{FF2B5EF4-FFF2-40B4-BE49-F238E27FC236}">
                <a16:creationId xmlns:a16="http://schemas.microsoft.com/office/drawing/2014/main" id="{347FB633-046B-4D28-9CC2-8A37466471AC}"/>
              </a:ext>
            </a:extLst>
          </p:cNvPr>
          <p:cNvSpPr/>
          <p:nvPr/>
        </p:nvSpPr>
        <p:spPr>
          <a:xfrm>
            <a:off x="3884103" y="2751589"/>
            <a:ext cx="50334" cy="45719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822B24D5-B25C-4C4C-A131-9DA3AD7327DB}"/>
              </a:ext>
            </a:extLst>
          </p:cNvPr>
          <p:cNvSpPr/>
          <p:nvPr/>
        </p:nvSpPr>
        <p:spPr>
          <a:xfrm>
            <a:off x="3173136" y="2146217"/>
            <a:ext cx="1421934" cy="1302181"/>
          </a:xfrm>
          <a:prstGeom prst="ellipse">
            <a:avLst/>
          </a:prstGeom>
          <a:noFill/>
          <a:ln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EFE99D5A-644B-4BA7-8F19-9E2CBC9BB1CD}"/>
              </a:ext>
            </a:extLst>
          </p:cNvPr>
          <p:cNvSpPr/>
          <p:nvPr/>
        </p:nvSpPr>
        <p:spPr>
          <a:xfrm>
            <a:off x="2474753" y="1501629"/>
            <a:ext cx="2827090" cy="2659309"/>
          </a:xfrm>
          <a:prstGeom prst="ellipse">
            <a:avLst/>
          </a:prstGeom>
          <a:noFill/>
          <a:ln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86236C78-DCE2-4D5C-9EC0-E4131874F7EE}"/>
              </a:ext>
            </a:extLst>
          </p:cNvPr>
          <p:cNvSpPr/>
          <p:nvPr/>
        </p:nvSpPr>
        <p:spPr>
          <a:xfrm>
            <a:off x="1786855" y="906011"/>
            <a:ext cx="4194495" cy="3900881"/>
          </a:xfrm>
          <a:prstGeom prst="ellipse">
            <a:avLst/>
          </a:prstGeom>
          <a:noFill/>
          <a:ln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793D2415-3AB0-4074-BA4B-CAD718633366}"/>
              </a:ext>
            </a:extLst>
          </p:cNvPr>
          <p:cNvSpPr/>
          <p:nvPr/>
        </p:nvSpPr>
        <p:spPr>
          <a:xfrm>
            <a:off x="1635853" y="805343"/>
            <a:ext cx="4497897" cy="4153949"/>
          </a:xfrm>
          <a:prstGeom prst="ellipse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00A812E9-DB66-4FC4-A4A4-94B3E00CD62C}"/>
              </a:ext>
            </a:extLst>
          </p:cNvPr>
          <p:cNvSpPr/>
          <p:nvPr/>
        </p:nvSpPr>
        <p:spPr>
          <a:xfrm>
            <a:off x="1476462" y="645953"/>
            <a:ext cx="4781725" cy="4420998"/>
          </a:xfrm>
          <a:prstGeom prst="ellipse">
            <a:avLst/>
          </a:prstGeom>
          <a:noFill/>
          <a:ln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4E24B8C9-37E2-4B05-80C4-7FF736012769}"/>
              </a:ext>
            </a:extLst>
          </p:cNvPr>
          <p:cNvCxnSpPr>
            <a:cxnSpLocks/>
          </p:cNvCxnSpPr>
          <p:nvPr/>
        </p:nvCxnSpPr>
        <p:spPr>
          <a:xfrm flipV="1">
            <a:off x="3909270" y="6339548"/>
            <a:ext cx="2186730" cy="1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154D9D7F-6342-4422-A118-DA84B78800A6}"/>
              </a:ext>
            </a:extLst>
          </p:cNvPr>
          <p:cNvSpPr txBox="1"/>
          <p:nvPr/>
        </p:nvSpPr>
        <p:spPr>
          <a:xfrm>
            <a:off x="4227869" y="6295075"/>
            <a:ext cx="20133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dirty="0">
                <a:solidFill>
                  <a:srgbClr val="0070C0"/>
                </a:solidFill>
              </a:rPr>
              <a:t>Particle radius</a:t>
            </a:r>
            <a:endParaRPr lang="pt-PT" baseline="-25000" dirty="0">
              <a:solidFill>
                <a:srgbClr val="0070C0"/>
              </a:solidFill>
            </a:endParaRP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CF90E3C4-535F-4462-AC47-1373BFF6EC4A}"/>
              </a:ext>
            </a:extLst>
          </p:cNvPr>
          <p:cNvCxnSpPr>
            <a:stCxn id="10" idx="6"/>
          </p:cNvCxnSpPr>
          <p:nvPr/>
        </p:nvCxnSpPr>
        <p:spPr>
          <a:xfrm>
            <a:off x="6258187" y="2856452"/>
            <a:ext cx="0" cy="280611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28AC1D2C-D48C-4AAF-88D8-C89B76ED1726}"/>
              </a:ext>
            </a:extLst>
          </p:cNvPr>
          <p:cNvCxnSpPr/>
          <p:nvPr/>
        </p:nvCxnSpPr>
        <p:spPr>
          <a:xfrm>
            <a:off x="6126759" y="2856451"/>
            <a:ext cx="0" cy="280611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0F85A2B9-CAC3-4C07-AEDF-8B2CF2B704C5}"/>
              </a:ext>
            </a:extLst>
          </p:cNvPr>
          <p:cNvCxnSpPr/>
          <p:nvPr/>
        </p:nvCxnSpPr>
        <p:spPr>
          <a:xfrm>
            <a:off x="5981350" y="2865539"/>
            <a:ext cx="0" cy="280611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A010AAAC-B4C3-4307-BAC7-D1506B438492}"/>
              </a:ext>
            </a:extLst>
          </p:cNvPr>
          <p:cNvSpPr txBox="1"/>
          <p:nvPr/>
        </p:nvSpPr>
        <p:spPr>
          <a:xfrm rot="16200000">
            <a:off x="5632935" y="5473295"/>
            <a:ext cx="114369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400" dirty="0">
                <a:solidFill>
                  <a:srgbClr val="0070C0"/>
                </a:solidFill>
              </a:rPr>
              <a:t>1.22%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40E6BFDA-665B-4FFF-9BFD-03C777DC5C73}"/>
              </a:ext>
            </a:extLst>
          </p:cNvPr>
          <p:cNvSpPr txBox="1"/>
          <p:nvPr/>
        </p:nvSpPr>
        <p:spPr>
          <a:xfrm rot="16200000">
            <a:off x="5473271" y="5484911"/>
            <a:ext cx="114369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400" dirty="0">
                <a:solidFill>
                  <a:srgbClr val="0070C0"/>
                </a:solidFill>
              </a:rPr>
              <a:t>1.22%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35F4BCFC-2A3A-4AA6-B523-35CB074C47D0}"/>
              </a:ext>
            </a:extLst>
          </p:cNvPr>
          <p:cNvSpPr txBox="1"/>
          <p:nvPr/>
        </p:nvSpPr>
        <p:spPr>
          <a:xfrm>
            <a:off x="5301843" y="5459921"/>
            <a:ext cx="114369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400" dirty="0">
                <a:solidFill>
                  <a:srgbClr val="0070C0"/>
                </a:solidFill>
              </a:rPr>
              <a:t>32.52%</a:t>
            </a:r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8B425774-1EE1-4ABA-BDAA-7AC60EFB470C}"/>
              </a:ext>
            </a:extLst>
          </p:cNvPr>
          <p:cNvCxnSpPr/>
          <p:nvPr/>
        </p:nvCxnSpPr>
        <p:spPr>
          <a:xfrm>
            <a:off x="5301843" y="2865539"/>
            <a:ext cx="0" cy="280611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165554D9-B0D1-4CB5-A3EA-9DF5CB8BD030}"/>
              </a:ext>
            </a:extLst>
          </p:cNvPr>
          <p:cNvSpPr txBox="1"/>
          <p:nvPr/>
        </p:nvSpPr>
        <p:spPr>
          <a:xfrm>
            <a:off x="4580423" y="5446228"/>
            <a:ext cx="114369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400" dirty="0">
                <a:solidFill>
                  <a:srgbClr val="0070C0"/>
                </a:solidFill>
              </a:rPr>
              <a:t>32.52%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78A3445B-C69A-4DEC-BB88-C845EEA7FF3A}"/>
              </a:ext>
            </a:extLst>
          </p:cNvPr>
          <p:cNvSpPr txBox="1"/>
          <p:nvPr/>
        </p:nvSpPr>
        <p:spPr>
          <a:xfrm>
            <a:off x="3900917" y="5449536"/>
            <a:ext cx="114369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400" dirty="0">
                <a:solidFill>
                  <a:srgbClr val="0070C0"/>
                </a:solidFill>
              </a:rPr>
              <a:t>32.52%</a:t>
            </a:r>
          </a:p>
        </p:txBody>
      </p: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F6AFE639-50C1-46BE-BC88-02C33C876B9F}"/>
              </a:ext>
            </a:extLst>
          </p:cNvPr>
          <p:cNvCxnSpPr/>
          <p:nvPr/>
        </p:nvCxnSpPr>
        <p:spPr>
          <a:xfrm>
            <a:off x="4595070" y="2865539"/>
            <a:ext cx="0" cy="280611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839AC6C2-AE55-4C39-A25E-3081498E4BE2}"/>
              </a:ext>
            </a:extLst>
          </p:cNvPr>
          <p:cNvCxnSpPr>
            <a:cxnSpLocks/>
            <a:endCxn id="27" idx="1"/>
          </p:cNvCxnSpPr>
          <p:nvPr/>
        </p:nvCxnSpPr>
        <p:spPr>
          <a:xfrm flipH="1">
            <a:off x="3900917" y="2797307"/>
            <a:ext cx="8354" cy="280611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8812999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46</TotalTime>
  <Words>12</Words>
  <Application>Microsoft Office PowerPoint</Application>
  <PresentationFormat>Widescreen</PresentationFormat>
  <Paragraphs>6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Leandro Aguiar</dc:creator>
  <cp:lastModifiedBy>Leandro Aguiar</cp:lastModifiedBy>
  <cp:revision>6</cp:revision>
  <dcterms:created xsi:type="dcterms:W3CDTF">2024-02-15T15:53:36Z</dcterms:created>
  <dcterms:modified xsi:type="dcterms:W3CDTF">2024-03-07T16:11:13Z</dcterms:modified>
</cp:coreProperties>
</file>