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264478"/>
    <a:srgbClr val="F0985E"/>
    <a:srgbClr val="ED7D31"/>
    <a:srgbClr val="4472C4"/>
    <a:srgbClr val="274478"/>
    <a:srgbClr val="FFBF00"/>
    <a:srgbClr val="B7A69A"/>
    <a:srgbClr val="EF9150"/>
    <a:srgbClr val="425B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p490305\Documents\PCFEUP2024\Solketal\CondSolketa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Swelling!$R$5:$R$3005</c:f>
              <c:numCache>
                <c:formatCode>General</c:formatCode>
                <c:ptCount val="3001"/>
                <c:pt idx="0">
                  <c:v>0</c:v>
                </c:pt>
                <c:pt idx="1">
                  <c:v>0.16922430127472701</c:v>
                </c:pt>
                <c:pt idx="2">
                  <c:v>0.37477820249121602</c:v>
                </c:pt>
                <c:pt idx="3">
                  <c:v>0.593522129107658</c:v>
                </c:pt>
                <c:pt idx="4">
                  <c:v>0.82176596248445199</c:v>
                </c:pt>
                <c:pt idx="5">
                  <c:v>1.0569619872365501</c:v>
                </c:pt>
                <c:pt idx="6">
                  <c:v>1.2978620557730101</c:v>
                </c:pt>
                <c:pt idx="7">
                  <c:v>1.5434336787313201</c:v>
                </c:pt>
                <c:pt idx="8">
                  <c:v>1.7917590188132699</c:v>
                </c:pt>
                <c:pt idx="9">
                  <c:v>2.0425645270258999</c:v>
                </c:pt>
                <c:pt idx="10">
                  <c:v>2.29557686663007</c:v>
                </c:pt>
                <c:pt idx="11">
                  <c:v>2.5505270010042902</c:v>
                </c:pt>
                <c:pt idx="12">
                  <c:v>2.8071532583869798</c:v>
                </c:pt>
                <c:pt idx="13">
                  <c:v>3.0652033039830999</c:v>
                </c:pt>
                <c:pt idx="14">
                  <c:v>3.3244361089718901</c:v>
                </c:pt>
                <c:pt idx="15">
                  <c:v>3.5846238180493701</c:v>
                </c:pt>
                <c:pt idx="16">
                  <c:v>3.8455512812831798</c:v>
                </c:pt>
                <c:pt idx="17">
                  <c:v>4.1070174115295304</c:v>
                </c:pt>
                <c:pt idx="18">
                  <c:v>4.3688348031884798</c:v>
                </c:pt>
                <c:pt idx="19">
                  <c:v>4.63082997233938</c:v>
                </c:pt>
                <c:pt idx="20">
                  <c:v>4.8928426304885102</c:v>
                </c:pt>
                <c:pt idx="21">
                  <c:v>5.1547254290387796</c:v>
                </c:pt>
                <c:pt idx="22">
                  <c:v>5.4163433804254097</c:v>
                </c:pt>
                <c:pt idx="23">
                  <c:v>5.6775732271142303</c:v>
                </c:pt>
                <c:pt idx="24">
                  <c:v>5.9383027848979602</c:v>
                </c:pt>
                <c:pt idx="25">
                  <c:v>6.1984302746756796</c:v>
                </c:pt>
                <c:pt idx="26">
                  <c:v>6.4578636305942201</c:v>
                </c:pt>
                <c:pt idx="27">
                  <c:v>6.7165198469088203</c:v>
                </c:pt>
                <c:pt idx="28">
                  <c:v>6.9743242493523798</c:v>
                </c:pt>
                <c:pt idx="29">
                  <c:v>7.2312098787174</c:v>
                </c:pt>
                <c:pt idx="30">
                  <c:v>7.4871169422343096</c:v>
                </c:pt>
                <c:pt idx="31">
                  <c:v>7.7419922403481403</c:v>
                </c:pt>
                <c:pt idx="32">
                  <c:v>7.9957885729002198</c:v>
                </c:pt>
                <c:pt idx="33">
                  <c:v>8.2484642372454609</c:v>
                </c:pt>
                <c:pt idx="34">
                  <c:v>8.4999825139158194</c:v>
                </c:pt>
                <c:pt idx="35">
                  <c:v>8.7503112744492206</c:v>
                </c:pt>
                <c:pt idx="36">
                  <c:v>8.9994225593159705</c:v>
                </c:pt>
                <c:pt idx="37">
                  <c:v>9.2472921943688409</c:v>
                </c:pt>
                <c:pt idx="38">
                  <c:v>9.4938994288888203</c:v>
                </c:pt>
                <c:pt idx="39">
                  <c:v>9.7392266256018694</c:v>
                </c:pt>
                <c:pt idx="40">
                  <c:v>9.9832589597944992</c:v>
                </c:pt>
                <c:pt idx="41">
                  <c:v>10.225984126056501</c:v>
                </c:pt>
                <c:pt idx="42">
                  <c:v>10.467392102610299</c:v>
                </c:pt>
                <c:pt idx="43">
                  <c:v>10.707474957594901</c:v>
                </c:pt>
                <c:pt idx="44">
                  <c:v>10.9462265896993</c:v>
                </c:pt>
                <c:pt idx="45">
                  <c:v>11.1836425859735</c:v>
                </c:pt>
                <c:pt idx="46">
                  <c:v>11.4197200415722</c:v>
                </c:pt>
                <c:pt idx="47">
                  <c:v>11.654457377170999</c:v>
                </c:pt>
                <c:pt idx="48">
                  <c:v>11.887854228198799</c:v>
                </c:pt>
                <c:pt idx="49">
                  <c:v>12.1199113214502</c:v>
                </c:pt>
                <c:pt idx="50">
                  <c:v>12.3506303077256</c:v>
                </c:pt>
                <c:pt idx="51">
                  <c:v>12.580013729009099</c:v>
                </c:pt>
                <c:pt idx="52">
                  <c:v>12.808064869363299</c:v>
                </c:pt>
                <c:pt idx="53">
                  <c:v>13.034787696788401</c:v>
                </c:pt>
                <c:pt idx="54">
                  <c:v>13.2601867988471</c:v>
                </c:pt>
                <c:pt idx="55">
                  <c:v>13.4842672699262</c:v>
                </c:pt>
                <c:pt idx="56">
                  <c:v>13.7070347002562</c:v>
                </c:pt>
                <c:pt idx="57">
                  <c:v>13.9284950761811</c:v>
                </c:pt>
                <c:pt idx="58">
                  <c:v>14.1486547508353</c:v>
                </c:pt>
                <c:pt idx="59">
                  <c:v>14.367520408551</c:v>
                </c:pt>
                <c:pt idx="60">
                  <c:v>14.5850989761676</c:v>
                </c:pt>
                <c:pt idx="61">
                  <c:v>14.8013976574192</c:v>
                </c:pt>
                <c:pt idx="62">
                  <c:v>15.0164238241166</c:v>
                </c:pt>
                <c:pt idx="63">
                  <c:v>15.2301850590862</c:v>
                </c:pt>
                <c:pt idx="64">
                  <c:v>15.442689065439099</c:v>
                </c:pt>
                <c:pt idx="65">
                  <c:v>15.653943696185801</c:v>
                </c:pt>
                <c:pt idx="66">
                  <c:v>15.863956888509801</c:v>
                </c:pt>
                <c:pt idx="67">
                  <c:v>16.072736678672499</c:v>
                </c:pt>
                <c:pt idx="68">
                  <c:v>16.280291157174599</c:v>
                </c:pt>
                <c:pt idx="69">
                  <c:v>16.486628474736801</c:v>
                </c:pt>
                <c:pt idx="70">
                  <c:v>16.691756815908601</c:v>
                </c:pt>
                <c:pt idx="71">
                  <c:v>16.895684392187899</c:v>
                </c:pt>
                <c:pt idx="72">
                  <c:v>17.098419418025198</c:v>
                </c:pt>
                <c:pt idx="73">
                  <c:v>17.299970130785901</c:v>
                </c:pt>
                <c:pt idx="74">
                  <c:v>17.500344736623202</c:v>
                </c:pt>
                <c:pt idx="75">
                  <c:v>17.699551459589301</c:v>
                </c:pt>
                <c:pt idx="76">
                  <c:v>17.8975984768601</c:v>
                </c:pt>
                <c:pt idx="77">
                  <c:v>18.0944939605155</c:v>
                </c:pt>
                <c:pt idx="78">
                  <c:v>18.290246041216498</c:v>
                </c:pt>
                <c:pt idx="79">
                  <c:v>18.484862817259799</c:v>
                </c:pt>
                <c:pt idx="80">
                  <c:v>18.678352350865801</c:v>
                </c:pt>
                <c:pt idx="81">
                  <c:v>18.870722653636701</c:v>
                </c:pt>
                <c:pt idx="82">
                  <c:v>19.061981698181299</c:v>
                </c:pt>
                <c:pt idx="83">
                  <c:v>19.2521373980621</c:v>
                </c:pt>
                <c:pt idx="84">
                  <c:v>19.441197625101399</c:v>
                </c:pt>
                <c:pt idx="85">
                  <c:v>19.629170186792098</c:v>
                </c:pt>
                <c:pt idx="86">
                  <c:v>19.8160628426579</c:v>
                </c:pt>
                <c:pt idx="87">
                  <c:v>20.001883291063699</c:v>
                </c:pt>
                <c:pt idx="88">
                  <c:v>20.186639172080099</c:v>
                </c:pt>
                <c:pt idx="89">
                  <c:v>20.370338068206301</c:v>
                </c:pt>
                <c:pt idx="90">
                  <c:v>20.5529874983703</c:v>
                </c:pt>
                <c:pt idx="91">
                  <c:v>20.734594924380701</c:v>
                </c:pt>
                <c:pt idx="92">
                  <c:v>20.915167742403899</c:v>
                </c:pt>
                <c:pt idx="93">
                  <c:v>21.094713290098401</c:v>
                </c:pt>
                <c:pt idx="94">
                  <c:v>21.273238839689402</c:v>
                </c:pt>
                <c:pt idx="95">
                  <c:v>21.450751602612002</c:v>
                </c:pt>
                <c:pt idx="96">
                  <c:v>21.627258726575</c:v>
                </c:pt>
                <c:pt idx="97">
                  <c:v>21.802767296879299</c:v>
                </c:pt>
                <c:pt idx="98">
                  <c:v>21.977284337615899</c:v>
                </c:pt>
                <c:pt idx="99">
                  <c:v>22.1508168088736</c:v>
                </c:pt>
                <c:pt idx="100">
                  <c:v>22.323371610547099</c:v>
                </c:pt>
                <c:pt idx="101">
                  <c:v>22.494955579323801</c:v>
                </c:pt>
                <c:pt idx="102">
                  <c:v>22.665575491239501</c:v>
                </c:pt>
                <c:pt idx="103">
                  <c:v>22.835238060475099</c:v>
                </c:pt>
                <c:pt idx="104">
                  <c:v>23.003949941293801</c:v>
                </c:pt>
                <c:pt idx="105">
                  <c:v>23.171717727466699</c:v>
                </c:pt>
                <c:pt idx="106">
                  <c:v>23.338547952847399</c:v>
                </c:pt>
                <c:pt idx="107">
                  <c:v>23.504447092465899</c:v>
                </c:pt>
                <c:pt idx="108">
                  <c:v>23.6694215622068</c:v>
                </c:pt>
                <c:pt idx="109">
                  <c:v>23.833477719619701</c:v>
                </c:pt>
                <c:pt idx="110">
                  <c:v>23.996621864876602</c:v>
                </c:pt>
                <c:pt idx="111">
                  <c:v>24.1588602416364</c:v>
                </c:pt>
                <c:pt idx="112">
                  <c:v>24.320199035635898</c:v>
                </c:pt>
                <c:pt idx="113">
                  <c:v>24.480644376444101</c:v>
                </c:pt>
                <c:pt idx="114">
                  <c:v>24.640202342778998</c:v>
                </c:pt>
                <c:pt idx="115">
                  <c:v>24.798878951471998</c:v>
                </c:pt>
                <c:pt idx="116">
                  <c:v>24.956680165878499</c:v>
                </c:pt>
                <c:pt idx="117">
                  <c:v>25.113611905524198</c:v>
                </c:pt>
                <c:pt idx="118">
                  <c:v>25.2696800228073</c:v>
                </c:pt>
                <c:pt idx="119">
                  <c:v>25.424890320891102</c:v>
                </c:pt>
                <c:pt idx="120">
                  <c:v>25.5792485638502</c:v>
                </c:pt>
                <c:pt idx="121">
                  <c:v>25.732760446444299</c:v>
                </c:pt>
                <c:pt idx="122">
                  <c:v>25.885431617184899</c:v>
                </c:pt>
                <c:pt idx="123">
                  <c:v>26.0372676901024</c:v>
                </c:pt>
                <c:pt idx="124">
                  <c:v>26.188274206958798</c:v>
                </c:pt>
                <c:pt idx="125">
                  <c:v>26.3384566731809</c:v>
                </c:pt>
                <c:pt idx="126">
                  <c:v>26.4878205629824</c:v>
                </c:pt>
                <c:pt idx="127">
                  <c:v>26.636371266030601</c:v>
                </c:pt>
                <c:pt idx="128">
                  <c:v>26.784114136862801</c:v>
                </c:pt>
                <c:pt idx="129">
                  <c:v>26.931054481771</c:v>
                </c:pt>
                <c:pt idx="130">
                  <c:v>27.077197559551301</c:v>
                </c:pt>
                <c:pt idx="131">
                  <c:v>27.2225486061506</c:v>
                </c:pt>
                <c:pt idx="132">
                  <c:v>27.367112789666699</c:v>
                </c:pt>
                <c:pt idx="133">
                  <c:v>27.510895235570899</c:v>
                </c:pt>
                <c:pt idx="134">
                  <c:v>27.653901030002601</c:v>
                </c:pt>
                <c:pt idx="135">
                  <c:v>27.796135217039001</c:v>
                </c:pt>
                <c:pt idx="136">
                  <c:v>27.9376027908019</c:v>
                </c:pt>
                <c:pt idx="137">
                  <c:v>28.078308695170701</c:v>
                </c:pt>
                <c:pt idx="138">
                  <c:v>28.218257855894301</c:v>
                </c:pt>
                <c:pt idx="139">
                  <c:v>28.357455149061799</c:v>
                </c:pt>
                <c:pt idx="140">
                  <c:v>28.4959054115489</c:v>
                </c:pt>
                <c:pt idx="141">
                  <c:v>28.633613441776902</c:v>
                </c:pt>
                <c:pt idx="142">
                  <c:v>28.770583948844799</c:v>
                </c:pt>
                <c:pt idx="143">
                  <c:v>28.9068216636879</c:v>
                </c:pt>
                <c:pt idx="144">
                  <c:v>29.042331260926499</c:v>
                </c:pt>
                <c:pt idx="145">
                  <c:v>29.177117374565501</c:v>
                </c:pt>
                <c:pt idx="146">
                  <c:v>29.3111846008618</c:v>
                </c:pt>
                <c:pt idx="147">
                  <c:v>29.444537486161899</c:v>
                </c:pt>
                <c:pt idx="148">
                  <c:v>29.577180537176002</c:v>
                </c:pt>
                <c:pt idx="149">
                  <c:v>29.7091182411998</c:v>
                </c:pt>
                <c:pt idx="150">
                  <c:v>29.840355039700999</c:v>
                </c:pt>
                <c:pt idx="151">
                  <c:v>29.970895337457101</c:v>
                </c:pt>
                <c:pt idx="152">
                  <c:v>30.100743502950099</c:v>
                </c:pt>
                <c:pt idx="153">
                  <c:v>30.229903868343399</c:v>
                </c:pt>
                <c:pt idx="154">
                  <c:v>30.358380730938901</c:v>
                </c:pt>
                <c:pt idx="155">
                  <c:v>30.486178352758401</c:v>
                </c:pt>
                <c:pt idx="156">
                  <c:v>30.613300961179601</c:v>
                </c:pt>
                <c:pt idx="157">
                  <c:v>30.739752749348501</c:v>
                </c:pt>
                <c:pt idx="158">
                  <c:v>30.865537879753401</c:v>
                </c:pt>
                <c:pt idx="159">
                  <c:v>30.9906604794831</c:v>
                </c:pt>
                <c:pt idx="160">
                  <c:v>31.115124640738301</c:v>
                </c:pt>
                <c:pt idx="161">
                  <c:v>31.238934424750099</c:v>
                </c:pt>
                <c:pt idx="162">
                  <c:v>31.362093860696</c:v>
                </c:pt>
                <c:pt idx="163">
                  <c:v>31.484606946119499</c:v>
                </c:pt>
                <c:pt idx="164">
                  <c:v>31.606477647348299</c:v>
                </c:pt>
                <c:pt idx="165">
                  <c:v>31.727709899469598</c:v>
                </c:pt>
                <c:pt idx="166">
                  <c:v>31.8483075915331</c:v>
                </c:pt>
                <c:pt idx="167">
                  <c:v>31.968274606011502</c:v>
                </c:pt>
                <c:pt idx="168">
                  <c:v>32.087614786125897</c:v>
                </c:pt>
                <c:pt idx="169">
                  <c:v>32.206331945642397</c:v>
                </c:pt>
                <c:pt idx="170">
                  <c:v>32.324429869270602</c:v>
                </c:pt>
                <c:pt idx="171">
                  <c:v>32.441912313063703</c:v>
                </c:pt>
                <c:pt idx="172">
                  <c:v>32.558783004817798</c:v>
                </c:pt>
                <c:pt idx="173">
                  <c:v>32.675045628412001</c:v>
                </c:pt>
                <c:pt idx="174">
                  <c:v>32.790703838088902</c:v>
                </c:pt>
                <c:pt idx="175">
                  <c:v>32.905761288508998</c:v>
                </c:pt>
                <c:pt idx="176">
                  <c:v>33.0202215921488</c:v>
                </c:pt>
                <c:pt idx="177">
                  <c:v>33.134088334387599</c:v>
                </c:pt>
                <c:pt idx="178">
                  <c:v>33.247365073859498</c:v>
                </c:pt>
                <c:pt idx="179">
                  <c:v>33.360055342804699</c:v>
                </c:pt>
                <c:pt idx="180">
                  <c:v>33.472162647422103</c:v>
                </c:pt>
                <c:pt idx="181">
                  <c:v>33.5836904341867</c:v>
                </c:pt>
                <c:pt idx="182">
                  <c:v>33.694642166935097</c:v>
                </c:pt>
                <c:pt idx="183">
                  <c:v>33.8050212739656</c:v>
                </c:pt>
                <c:pt idx="184">
                  <c:v>33.914831154280101</c:v>
                </c:pt>
                <c:pt idx="185">
                  <c:v>34.024075181751101</c:v>
                </c:pt>
                <c:pt idx="186">
                  <c:v>34.132756705427703</c:v>
                </c:pt>
                <c:pt idx="187">
                  <c:v>34.2408790498394</c:v>
                </c:pt>
                <c:pt idx="188">
                  <c:v>34.348445508956203</c:v>
                </c:pt>
                <c:pt idx="189">
                  <c:v>34.455459341663897</c:v>
                </c:pt>
                <c:pt idx="190">
                  <c:v>34.561923809070898</c:v>
                </c:pt>
                <c:pt idx="191">
                  <c:v>34.667842136708998</c:v>
                </c:pt>
                <c:pt idx="192">
                  <c:v>34.773217526579799</c:v>
                </c:pt>
                <c:pt idx="193">
                  <c:v>34.878053157430003</c:v>
                </c:pt>
                <c:pt idx="194">
                  <c:v>34.982352185024602</c:v>
                </c:pt>
                <c:pt idx="195">
                  <c:v>35.086117742421898</c:v>
                </c:pt>
                <c:pt idx="196">
                  <c:v>35.189352928766802</c:v>
                </c:pt>
                <c:pt idx="197">
                  <c:v>35.292060831453298</c:v>
                </c:pt>
                <c:pt idx="198">
                  <c:v>35.394244518248797</c:v>
                </c:pt>
                <c:pt idx="199">
                  <c:v>35.4959070313487</c:v>
                </c:pt>
                <c:pt idx="200">
                  <c:v>35.597051391250098</c:v>
                </c:pt>
                <c:pt idx="201">
                  <c:v>35.697680597004599</c:v>
                </c:pt>
                <c:pt idx="202">
                  <c:v>35.797797626472999</c:v>
                </c:pt>
                <c:pt idx="203">
                  <c:v>35.8974054325897</c:v>
                </c:pt>
                <c:pt idx="204">
                  <c:v>35.996506920877501</c:v>
                </c:pt>
                <c:pt idx="205">
                  <c:v>36.095105027594499</c:v>
                </c:pt>
                <c:pt idx="206">
                  <c:v>36.193202645791402</c:v>
                </c:pt>
                <c:pt idx="207">
                  <c:v>36.290802648348397</c:v>
                </c:pt>
                <c:pt idx="208">
                  <c:v>36.387907888219502</c:v>
                </c:pt>
                <c:pt idx="209">
                  <c:v>36.484521198675601</c:v>
                </c:pt>
                <c:pt idx="210">
                  <c:v>36.580645393548799</c:v>
                </c:pt>
                <c:pt idx="211">
                  <c:v>36.676283267475398</c:v>
                </c:pt>
                <c:pt idx="212">
                  <c:v>36.771437596140203</c:v>
                </c:pt>
                <c:pt idx="213">
                  <c:v>36.866111136519997</c:v>
                </c:pt>
                <c:pt idx="214">
                  <c:v>36.960306623571803</c:v>
                </c:pt>
                <c:pt idx="215">
                  <c:v>37.0540266922768</c:v>
                </c:pt>
                <c:pt idx="216">
                  <c:v>37.147274099303601</c:v>
                </c:pt>
                <c:pt idx="217">
                  <c:v>37.240051522936703</c:v>
                </c:pt>
                <c:pt idx="218">
                  <c:v>37.332361623362601</c:v>
                </c:pt>
                <c:pt idx="219">
                  <c:v>37.424207042887801</c:v>
                </c:pt>
                <c:pt idx="220">
                  <c:v>37.515590406157997</c:v>
                </c:pt>
                <c:pt idx="221">
                  <c:v>37.606514320376</c:v>
                </c:pt>
                <c:pt idx="222">
                  <c:v>37.6969813755206</c:v>
                </c:pt>
                <c:pt idx="223">
                  <c:v>37.786994144565099</c:v>
                </c:pt>
                <c:pt idx="224">
                  <c:v>37.876555183695899</c:v>
                </c:pt>
                <c:pt idx="225">
                  <c:v>37.965667032530803</c:v>
                </c:pt>
                <c:pt idx="226">
                  <c:v>38.054332103039599</c:v>
                </c:pt>
                <c:pt idx="227">
                  <c:v>38.142552967151403</c:v>
                </c:pt>
                <c:pt idx="228">
                  <c:v>38.2303321113123</c:v>
                </c:pt>
                <c:pt idx="229">
                  <c:v>38.317672002324102</c:v>
                </c:pt>
                <c:pt idx="230">
                  <c:v>38.404575090708597</c:v>
                </c:pt>
                <c:pt idx="231">
                  <c:v>38.491043810894197</c:v>
                </c:pt>
                <c:pt idx="232">
                  <c:v>38.577080581402299</c:v>
                </c:pt>
                <c:pt idx="233">
                  <c:v>38.662687805033897</c:v>
                </c:pt>
                <c:pt idx="234">
                  <c:v>38.7478678690564</c:v>
                </c:pt>
                <c:pt idx="235">
                  <c:v>38.832623145389398</c:v>
                </c:pt>
                <c:pt idx="236">
                  <c:v>38.916955990792196</c:v>
                </c:pt>
                <c:pt idx="237">
                  <c:v>39.0008686635434</c:v>
                </c:pt>
                <c:pt idx="238">
                  <c:v>39.0843635298775</c:v>
                </c:pt>
                <c:pt idx="239">
                  <c:v>39.167442904477298</c:v>
                </c:pt>
                <c:pt idx="240">
                  <c:v>39.250109078138102</c:v>
                </c:pt>
                <c:pt idx="241">
                  <c:v>39.332364326761898</c:v>
                </c:pt>
                <c:pt idx="242">
                  <c:v>39.414210911517898</c:v>
                </c:pt>
                <c:pt idx="243">
                  <c:v>39.4956510790023</c:v>
                </c:pt>
                <c:pt idx="244">
                  <c:v>39.576687061398097</c:v>
                </c:pt>
                <c:pt idx="245">
                  <c:v>39.657321076635398</c:v>
                </c:pt>
                <c:pt idx="246">
                  <c:v>39.737555328551103</c:v>
                </c:pt>
                <c:pt idx="247">
                  <c:v>39.8173920070493</c:v>
                </c:pt>
                <c:pt idx="248">
                  <c:v>39.896833236940402</c:v>
                </c:pt>
                <c:pt idx="249">
                  <c:v>39.975881197965499</c:v>
                </c:pt>
                <c:pt idx="250">
                  <c:v>40.054538044907098</c:v>
                </c:pt>
                <c:pt idx="251">
                  <c:v>40.132805908650802</c:v>
                </c:pt>
                <c:pt idx="252">
                  <c:v>40.2106869064949</c:v>
                </c:pt>
                <c:pt idx="253">
                  <c:v>40.288183142292603</c:v>
                </c:pt>
                <c:pt idx="254">
                  <c:v>40.365296706593803</c:v>
                </c:pt>
                <c:pt idx="255">
                  <c:v>40.442029676786397</c:v>
                </c:pt>
                <c:pt idx="256">
                  <c:v>40.518384117239002</c:v>
                </c:pt>
                <c:pt idx="257">
                  <c:v>40.594362079441701</c:v>
                </c:pt>
                <c:pt idx="258">
                  <c:v>40.669965602148899</c:v>
                </c:pt>
                <c:pt idx="259">
                  <c:v>40.7451966754303</c:v>
                </c:pt>
                <c:pt idx="260">
                  <c:v>40.820057319205098</c:v>
                </c:pt>
                <c:pt idx="261">
                  <c:v>40.894549542580997</c:v>
                </c:pt>
                <c:pt idx="262">
                  <c:v>40.968675330946297</c:v>
                </c:pt>
                <c:pt idx="263">
                  <c:v>41.0424366573044</c:v>
                </c:pt>
                <c:pt idx="264">
                  <c:v>41.115835482400698</c:v>
                </c:pt>
                <c:pt idx="265">
                  <c:v>41.188873754850299</c:v>
                </c:pt>
                <c:pt idx="266">
                  <c:v>41.261553411265197</c:v>
                </c:pt>
                <c:pt idx="267">
                  <c:v>41.333876376381902</c:v>
                </c:pt>
                <c:pt idx="268">
                  <c:v>41.405844563188801</c:v>
                </c:pt>
                <c:pt idx="269">
                  <c:v>41.477459873053398</c:v>
                </c:pt>
                <c:pt idx="270">
                  <c:v>41.548724148438602</c:v>
                </c:pt>
                <c:pt idx="271">
                  <c:v>41.619639270820002</c:v>
                </c:pt>
                <c:pt idx="272">
                  <c:v>41.690207126160203</c:v>
                </c:pt>
                <c:pt idx="273">
                  <c:v>41.760429566924401</c:v>
                </c:pt>
                <c:pt idx="274">
                  <c:v>41.830308434308598</c:v>
                </c:pt>
                <c:pt idx="275">
                  <c:v>41.899845558357399</c:v>
                </c:pt>
                <c:pt idx="276">
                  <c:v>41.969042758082203</c:v>
                </c:pt>
                <c:pt idx="277">
                  <c:v>42.037901841578801</c:v>
                </c:pt>
                <c:pt idx="278">
                  <c:v>42.106424606145502</c:v>
                </c:pt>
                <c:pt idx="279">
                  <c:v>42.174612838400698</c:v>
                </c:pt>
                <c:pt idx="280">
                  <c:v>42.242468314401101</c:v>
                </c:pt>
                <c:pt idx="281">
                  <c:v>42.309992799759698</c:v>
                </c:pt>
                <c:pt idx="282">
                  <c:v>42.377188049762999</c:v>
                </c:pt>
                <c:pt idx="283">
                  <c:v>42.444055809489903</c:v>
                </c:pt>
                <c:pt idx="284">
                  <c:v>42.510597693311098</c:v>
                </c:pt>
                <c:pt idx="285">
                  <c:v>42.576815508298701</c:v>
                </c:pt>
                <c:pt idx="286">
                  <c:v>42.642710965324902</c:v>
                </c:pt>
                <c:pt idx="287">
                  <c:v>42.7082857637945</c:v>
                </c:pt>
                <c:pt idx="288">
                  <c:v>42.773541593034999</c:v>
                </c:pt>
                <c:pt idx="289">
                  <c:v>42.838480132399198</c:v>
                </c:pt>
                <c:pt idx="290">
                  <c:v>42.9031030513679</c:v>
                </c:pt>
                <c:pt idx="291">
                  <c:v>42.967412009652897</c:v>
                </c:pt>
                <c:pt idx="292">
                  <c:v>43.0314086572996</c:v>
                </c:pt>
                <c:pt idx="293">
                  <c:v>43.095094634789596</c:v>
                </c:pt>
                <c:pt idx="294">
                  <c:v>43.158471573143899</c:v>
                </c:pt>
                <c:pt idx="295">
                  <c:v>43.221541094025099</c:v>
                </c:pt>
                <c:pt idx="296">
                  <c:v>43.284304809840599</c:v>
                </c:pt>
                <c:pt idx="297">
                  <c:v>43.346764286061898</c:v>
                </c:pt>
                <c:pt idx="298">
                  <c:v>43.408921052829797</c:v>
                </c:pt>
                <c:pt idx="299">
                  <c:v>43.470776756475203</c:v>
                </c:pt>
                <c:pt idx="300">
                  <c:v>43.532332967443899</c:v>
                </c:pt>
                <c:pt idx="301">
                  <c:v>43.593591246972302</c:v>
                </c:pt>
                <c:pt idx="302">
                  <c:v>43.654553147174497</c:v>
                </c:pt>
                <c:pt idx="303">
                  <c:v>43.7152202111292</c:v>
                </c:pt>
                <c:pt idx="304">
                  <c:v>43.775593972966803</c:v>
                </c:pt>
                <c:pt idx="305">
                  <c:v>43.835675957956397</c:v>
                </c:pt>
                <c:pt idx="306">
                  <c:v>43.895467682592503</c:v>
                </c:pt>
                <c:pt idx="307">
                  <c:v>43.954970654682398</c:v>
                </c:pt>
                <c:pt idx="308">
                  <c:v>44.0141863734327</c:v>
                </c:pt>
                <c:pt idx="309">
                  <c:v>44.073116329536902</c:v>
                </c:pt>
                <c:pt idx="310">
                  <c:v>44.131762005261599</c:v>
                </c:pt>
                <c:pt idx="311">
                  <c:v>44.190124813498201</c:v>
                </c:pt>
                <c:pt idx="312">
                  <c:v>44.248206226784603</c:v>
                </c:pt>
                <c:pt idx="313">
                  <c:v>44.306007724577803</c:v>
                </c:pt>
                <c:pt idx="314">
                  <c:v>44.363530751691599</c:v>
                </c:pt>
                <c:pt idx="315">
                  <c:v>44.4207767445915</c:v>
                </c:pt>
                <c:pt idx="316">
                  <c:v>44.477747131469698</c:v>
                </c:pt>
                <c:pt idx="317">
                  <c:v>44.534443332320699</c:v>
                </c:pt>
                <c:pt idx="318">
                  <c:v>44.590866759016002</c:v>
                </c:pt>
                <c:pt idx="319">
                  <c:v>44.647018815378999</c:v>
                </c:pt>
                <c:pt idx="320">
                  <c:v>44.702900897260598</c:v>
                </c:pt>
                <c:pt idx="321">
                  <c:v>44.758514392614103</c:v>
                </c:pt>
                <c:pt idx="322">
                  <c:v>44.813860681569899</c:v>
                </c:pt>
                <c:pt idx="323">
                  <c:v>44.868941136511097</c:v>
                </c:pt>
                <c:pt idx="324">
                  <c:v>44.923757121784497</c:v>
                </c:pt>
                <c:pt idx="325">
                  <c:v>44.978309927973903</c:v>
                </c:pt>
                <c:pt idx="326">
                  <c:v>45.032600951052302</c:v>
                </c:pt>
                <c:pt idx="327">
                  <c:v>45.0866315300986</c:v>
                </c:pt>
                <c:pt idx="328">
                  <c:v>45.1404029965761</c:v>
                </c:pt>
                <c:pt idx="329">
                  <c:v>45.193916674399297</c:v>
                </c:pt>
                <c:pt idx="330">
                  <c:v>45.247173880000602</c:v>
                </c:pt>
                <c:pt idx="331">
                  <c:v>45.300175922397003</c:v>
                </c:pt>
                <c:pt idx="332">
                  <c:v>45.352924103257003</c:v>
                </c:pt>
                <c:pt idx="333">
                  <c:v>45.405419716967401</c:v>
                </c:pt>
                <c:pt idx="334">
                  <c:v>45.457664050699897</c:v>
                </c:pt>
                <c:pt idx="335">
                  <c:v>45.509658384478101</c:v>
                </c:pt>
                <c:pt idx="336">
                  <c:v>45.561403991244298</c:v>
                </c:pt>
                <c:pt idx="337">
                  <c:v>45.612902136925797</c:v>
                </c:pt>
                <c:pt idx="338">
                  <c:v>45.664154062400101</c:v>
                </c:pt>
                <c:pt idx="339">
                  <c:v>45.715160992512502</c:v>
                </c:pt>
                <c:pt idx="340">
                  <c:v>45.765924199417199</c:v>
                </c:pt>
                <c:pt idx="341">
                  <c:v>45.816444918948399</c:v>
                </c:pt>
                <c:pt idx="342">
                  <c:v>45.866724380048403</c:v>
                </c:pt>
                <c:pt idx="343">
                  <c:v>45.916763804826502</c:v>
                </c:pt>
                <c:pt idx="344">
                  <c:v>45.9665644086189</c:v>
                </c:pt>
                <c:pt idx="345">
                  <c:v>46.016127400048603</c:v>
                </c:pt>
                <c:pt idx="346">
                  <c:v>46.065453981084701</c:v>
                </c:pt>
                <c:pt idx="347">
                  <c:v>46.114545347102201</c:v>
                </c:pt>
                <c:pt idx="348">
                  <c:v>46.163402686941701</c:v>
                </c:pt>
                <c:pt idx="349">
                  <c:v>46.212027182968903</c:v>
                </c:pt>
                <c:pt idx="350">
                  <c:v>46.2604200111344</c:v>
                </c:pt>
                <c:pt idx="351">
                  <c:v>46.308582341033102</c:v>
                </c:pt>
                <c:pt idx="352">
                  <c:v>46.356515284098101</c:v>
                </c:pt>
                <c:pt idx="353">
                  <c:v>46.404220008836504</c:v>
                </c:pt>
                <c:pt idx="354">
                  <c:v>46.451697684599203</c:v>
                </c:pt>
                <c:pt idx="355">
                  <c:v>46.498949453481501</c:v>
                </c:pt>
                <c:pt idx="356">
                  <c:v>46.545976451345197</c:v>
                </c:pt>
                <c:pt idx="357">
                  <c:v>46.592779807873697</c:v>
                </c:pt>
                <c:pt idx="358">
                  <c:v>46.639360646626599</c:v>
                </c:pt>
                <c:pt idx="359">
                  <c:v>46.685720085093998</c:v>
                </c:pt>
                <c:pt idx="360">
                  <c:v>46.731859234751497</c:v>
                </c:pt>
                <c:pt idx="361">
                  <c:v>46.777779201114697</c:v>
                </c:pt>
                <c:pt idx="362">
                  <c:v>46.823481083793801</c:v>
                </c:pt>
                <c:pt idx="363">
                  <c:v>46.868965976548097</c:v>
                </c:pt>
                <c:pt idx="364">
                  <c:v>46.914234967341301</c:v>
                </c:pt>
                <c:pt idx="365">
                  <c:v>46.959289138395199</c:v>
                </c:pt>
                <c:pt idx="366">
                  <c:v>47.004129566244899</c:v>
                </c:pt>
                <c:pt idx="367">
                  <c:v>47.048757321793602</c:v>
                </c:pt>
                <c:pt idx="368">
                  <c:v>47.093173421738101</c:v>
                </c:pt>
                <c:pt idx="369">
                  <c:v>47.137378897265997</c:v>
                </c:pt>
                <c:pt idx="370">
                  <c:v>47.181374849270398</c:v>
                </c:pt>
                <c:pt idx="371">
                  <c:v>47.225162322889901</c:v>
                </c:pt>
                <c:pt idx="372">
                  <c:v>47.268742357653103</c:v>
                </c:pt>
                <c:pt idx="373">
                  <c:v>47.312115987526198</c:v>
                </c:pt>
                <c:pt idx="374">
                  <c:v>47.3552842409606</c:v>
                </c:pt>
                <c:pt idx="375">
                  <c:v>47.398248140940197</c:v>
                </c:pt>
                <c:pt idx="376">
                  <c:v>47.441008705028899</c:v>
                </c:pt>
                <c:pt idx="377">
                  <c:v>47.483566945418097</c:v>
                </c:pt>
                <c:pt idx="378">
                  <c:v>47.525923868973997</c:v>
                </c:pt>
                <c:pt idx="379">
                  <c:v>47.568080477285299</c:v>
                </c:pt>
                <c:pt idx="380">
                  <c:v>47.610037766710498</c:v>
                </c:pt>
                <c:pt idx="381">
                  <c:v>47.651796728425303</c:v>
                </c:pt>
                <c:pt idx="382">
                  <c:v>47.693358348470198</c:v>
                </c:pt>
                <c:pt idx="383">
                  <c:v>47.734723607797797</c:v>
                </c:pt>
                <c:pt idx="384">
                  <c:v>47.775893458814302</c:v>
                </c:pt>
                <c:pt idx="385">
                  <c:v>47.816868803354403</c:v>
                </c:pt>
                <c:pt idx="386">
                  <c:v>47.857650670957597</c:v>
                </c:pt>
                <c:pt idx="387">
                  <c:v>47.898240019078202</c:v>
                </c:pt>
                <c:pt idx="388">
                  <c:v>47.938637800077601</c:v>
                </c:pt>
                <c:pt idx="389">
                  <c:v>47.978844961264898</c:v>
                </c:pt>
                <c:pt idx="390">
                  <c:v>48.018862444937398</c:v>
                </c:pt>
                <c:pt idx="391">
                  <c:v>48.0586911884212</c:v>
                </c:pt>
                <c:pt idx="392">
                  <c:v>48.098332124111401</c:v>
                </c:pt>
                <c:pt idx="393">
                  <c:v>48.137786179512702</c:v>
                </c:pt>
                <c:pt idx="394">
                  <c:v>48.1770542772799</c:v>
                </c:pt>
                <c:pt idx="395">
                  <c:v>48.216137335258303</c:v>
                </c:pt>
                <c:pt idx="396">
                  <c:v>48.255036266524201</c:v>
                </c:pt>
                <c:pt idx="397">
                  <c:v>48.2937519794256</c:v>
                </c:pt>
                <c:pt idx="398">
                  <c:v>48.3322853776221</c:v>
                </c:pt>
                <c:pt idx="399">
                  <c:v>48.370637360126103</c:v>
                </c:pt>
                <c:pt idx="400">
                  <c:v>48.408808820557503</c:v>
                </c:pt>
                <c:pt idx="401">
                  <c:v>48.446800568146998</c:v>
                </c:pt>
                <c:pt idx="402">
                  <c:v>48.484613548508698</c:v>
                </c:pt>
                <c:pt idx="403">
                  <c:v>48.522248639804502</c:v>
                </c:pt>
                <c:pt idx="404">
                  <c:v>48.5597067155716</c:v>
                </c:pt>
                <c:pt idx="405">
                  <c:v>48.596988644757403</c:v>
                </c:pt>
                <c:pt idx="406">
                  <c:v>48.634095291755003</c:v>
                </c:pt>
                <c:pt idx="407">
                  <c:v>48.671027516438102</c:v>
                </c:pt>
                <c:pt idx="408">
                  <c:v>48.707786174196897</c:v>
                </c:pt>
                <c:pt idx="409">
                  <c:v>48.744372115972602</c:v>
                </c:pt>
                <c:pt idx="410">
                  <c:v>48.780786188293298</c:v>
                </c:pt>
                <c:pt idx="411">
                  <c:v>48.817029233308801</c:v>
                </c:pt>
                <c:pt idx="412">
                  <c:v>48.853102088826098</c:v>
                </c:pt>
                <c:pt idx="413">
                  <c:v>48.889005588344503</c:v>
                </c:pt>
                <c:pt idx="414">
                  <c:v>48.924740561090999</c:v>
                </c:pt>
                <c:pt idx="415">
                  <c:v>48.960307832055697</c:v>
                </c:pt>
                <c:pt idx="416">
                  <c:v>48.9957082220266</c:v>
                </c:pt>
                <c:pt idx="417">
                  <c:v>49.030942501884503</c:v>
                </c:pt>
                <c:pt idx="418">
                  <c:v>49.066011503935599</c:v>
                </c:pt>
                <c:pt idx="419">
                  <c:v>49.100916045627898</c:v>
                </c:pt>
                <c:pt idx="420">
                  <c:v>49.135656929250899</c:v>
                </c:pt>
                <c:pt idx="421">
                  <c:v>49.1702349529344</c:v>
                </c:pt>
                <c:pt idx="422">
                  <c:v>49.2046509106804</c:v>
                </c:pt>
                <c:pt idx="423">
                  <c:v>49.238905592394097</c:v>
                </c:pt>
                <c:pt idx="424">
                  <c:v>49.2729997839158</c:v>
                </c:pt>
                <c:pt idx="425">
                  <c:v>49.306934267051801</c:v>
                </c:pt>
                <c:pt idx="426">
                  <c:v>49.340709819606403</c:v>
                </c:pt>
                <c:pt idx="427">
                  <c:v>49.374327215412897</c:v>
                </c:pt>
                <c:pt idx="428">
                  <c:v>49.4077872243654</c:v>
                </c:pt>
                <c:pt idx="429">
                  <c:v>49.441090612450203</c:v>
                </c:pt>
                <c:pt idx="430">
                  <c:v>49.4742381417771</c:v>
                </c:pt>
                <c:pt idx="431">
                  <c:v>49.507230570610801</c:v>
                </c:pt>
                <c:pt idx="432">
                  <c:v>49.540068653402798</c:v>
                </c:pt>
                <c:pt idx="433">
                  <c:v>49.5727531124313</c:v>
                </c:pt>
                <c:pt idx="434">
                  <c:v>49.605284690472899</c:v>
                </c:pt>
                <c:pt idx="435">
                  <c:v>49.6376641485707</c:v>
                </c:pt>
                <c:pt idx="436">
                  <c:v>49.669892224435699</c:v>
                </c:pt>
                <c:pt idx="437">
                  <c:v>49.701969652003399</c:v>
                </c:pt>
                <c:pt idx="438">
                  <c:v>49.733897161462501</c:v>
                </c:pt>
                <c:pt idx="439">
                  <c:v>49.765675479282102</c:v>
                </c:pt>
                <c:pt idx="440">
                  <c:v>49.797305328240597</c:v>
                </c:pt>
                <c:pt idx="441">
                  <c:v>49.8287874274533</c:v>
                </c:pt>
                <c:pt idx="442">
                  <c:v>49.860122492400301</c:v>
                </c:pt>
                <c:pt idx="443">
                  <c:v>49.891311234955097</c:v>
                </c:pt>
                <c:pt idx="444">
                  <c:v>49.922354363412097</c:v>
                </c:pt>
                <c:pt idx="445">
                  <c:v>49.953252582515198</c:v>
                </c:pt>
                <c:pt idx="446">
                  <c:v>49.984006593485297</c:v>
                </c:pt>
                <c:pt idx="447">
                  <c:v>50.014617094048603</c:v>
                </c:pt>
                <c:pt idx="448">
                  <c:v>50.045084778464798</c:v>
                </c:pt>
                <c:pt idx="449">
                  <c:v>50.075410315279399</c:v>
                </c:pt>
                <c:pt idx="450">
                  <c:v>50.105594360348299</c:v>
                </c:pt>
                <c:pt idx="451">
                  <c:v>50.135637635469401</c:v>
                </c:pt>
                <c:pt idx="452">
                  <c:v>50.165540819613497</c:v>
                </c:pt>
                <c:pt idx="453">
                  <c:v>50.195304588327701</c:v>
                </c:pt>
                <c:pt idx="454">
                  <c:v>50.224929613761397</c:v>
                </c:pt>
                <c:pt idx="455">
                  <c:v>50.254416564691901</c:v>
                </c:pt>
                <c:pt idx="456">
                  <c:v>50.283766106549699</c:v>
                </c:pt>
                <c:pt idx="457">
                  <c:v>50.312978901444701</c:v>
                </c:pt>
                <c:pt idx="458">
                  <c:v>50.342055608191501</c:v>
                </c:pt>
                <c:pt idx="459">
                  <c:v>50.370996882335099</c:v>
                </c:pt>
                <c:pt idx="460">
                  <c:v>50.399803376176699</c:v>
                </c:pt>
                <c:pt idx="461">
                  <c:v>50.4284757387993</c:v>
                </c:pt>
                <c:pt idx="462">
                  <c:v>50.457014616093197</c:v>
                </c:pt>
                <c:pt idx="463">
                  <c:v>50.485420650781897</c:v>
                </c:pt>
                <c:pt idx="464">
                  <c:v>50.513694482447598</c:v>
                </c:pt>
                <c:pt idx="465">
                  <c:v>50.541836747556999</c:v>
                </c:pt>
                <c:pt idx="466">
                  <c:v>50.569848079486803</c:v>
                </c:pt>
                <c:pt idx="467">
                  <c:v>50.597729108549501</c:v>
                </c:pt>
                <c:pt idx="468">
                  <c:v>50.625480441653103</c:v>
                </c:pt>
                <c:pt idx="469">
                  <c:v>50.653102643384699</c:v>
                </c:pt>
                <c:pt idx="470">
                  <c:v>50.680596393648898</c:v>
                </c:pt>
                <c:pt idx="471">
                  <c:v>50.707962308476503</c:v>
                </c:pt>
                <c:pt idx="472">
                  <c:v>50.735201000831601</c:v>
                </c:pt>
                <c:pt idx="473">
                  <c:v>50.7623130806342</c:v>
                </c:pt>
                <c:pt idx="474">
                  <c:v>50.789299154782597</c:v>
                </c:pt>
                <c:pt idx="475">
                  <c:v>50.816159827175802</c:v>
                </c:pt>
                <c:pt idx="476">
                  <c:v>50.8428956987362</c:v>
                </c:pt>
                <c:pt idx="477">
                  <c:v>50.869507367431503</c:v>
                </c:pt>
                <c:pt idx="478">
                  <c:v>50.895995428297603</c:v>
                </c:pt>
                <c:pt idx="479">
                  <c:v>50.922360473460799</c:v>
                </c:pt>
                <c:pt idx="480">
                  <c:v>50.948603092160504</c:v>
                </c:pt>
                <c:pt idx="481">
                  <c:v>50.9747238707713</c:v>
                </c:pt>
                <c:pt idx="482">
                  <c:v>51.0007233928253</c:v>
                </c:pt>
                <c:pt idx="483">
                  <c:v>51.026602239035299</c:v>
                </c:pt>
                <c:pt idx="484">
                  <c:v>51.052360987316298</c:v>
                </c:pt>
                <c:pt idx="485">
                  <c:v>51.078000212808597</c:v>
                </c:pt>
                <c:pt idx="486">
                  <c:v>51.1035204878999</c:v>
                </c:pt>
                <c:pt idx="487">
                  <c:v>51.128922371450798</c:v>
                </c:pt>
                <c:pt idx="488">
                  <c:v>51.154206354899898</c:v>
                </c:pt>
                <c:pt idx="489">
                  <c:v>51.179373067896798</c:v>
                </c:pt>
                <c:pt idx="490">
                  <c:v>51.2044230698028</c:v>
                </c:pt>
                <c:pt idx="491">
                  <c:v>51.229356917209898</c:v>
                </c:pt>
                <c:pt idx="492">
                  <c:v>51.254175163960397</c:v>
                </c:pt>
                <c:pt idx="493">
                  <c:v>51.2788783611661</c:v>
                </c:pt>
                <c:pt idx="494">
                  <c:v>51.3034670572275</c:v>
                </c:pt>
                <c:pt idx="495">
                  <c:v>51.327941797852802</c:v>
                </c:pt>
                <c:pt idx="496">
                  <c:v>51.352303126077501</c:v>
                </c:pt>
                <c:pt idx="497">
                  <c:v>51.376551582283497</c:v>
                </c:pt>
                <c:pt idx="498">
                  <c:v>51.400687704218399</c:v>
                </c:pt>
                <c:pt idx="499">
                  <c:v>51.424712027014401</c:v>
                </c:pt>
                <c:pt idx="500">
                  <c:v>51.4486250832081</c:v>
                </c:pt>
                <c:pt idx="501">
                  <c:v>51.472427402759401</c:v>
                </c:pt>
                <c:pt idx="502">
                  <c:v>51.496119513070603</c:v>
                </c:pt>
                <c:pt idx="503">
                  <c:v>51.519701939005998</c:v>
                </c:pt>
                <c:pt idx="504">
                  <c:v>51.543175202911101</c:v>
                </c:pt>
                <c:pt idx="505">
                  <c:v>51.566539824631398</c:v>
                </c:pt>
                <c:pt idx="506">
                  <c:v>51.5897963202518</c:v>
                </c:pt>
                <c:pt idx="507">
                  <c:v>51.612945134817799</c:v>
                </c:pt>
                <c:pt idx="508">
                  <c:v>51.635986836158501</c:v>
                </c:pt>
                <c:pt idx="509">
                  <c:v>51.658921932615797</c:v>
                </c:pt>
                <c:pt idx="510">
                  <c:v>51.681750930030198</c:v>
                </c:pt>
                <c:pt idx="511">
                  <c:v>51.704474331757503</c:v>
                </c:pt>
                <c:pt idx="512">
                  <c:v>51.727092638686202</c:v>
                </c:pt>
                <c:pt idx="513">
                  <c:v>51.749606349253597</c:v>
                </c:pt>
                <c:pt idx="514">
                  <c:v>51.772015959463097</c:v>
                </c:pt>
                <c:pt idx="515">
                  <c:v>51.794321962900803</c:v>
                </c:pt>
                <c:pt idx="516">
                  <c:v>51.816524850752202</c:v>
                </c:pt>
                <c:pt idx="517">
                  <c:v>51.838625111819503</c:v>
                </c:pt>
                <c:pt idx="518">
                  <c:v>51.860623232537698</c:v>
                </c:pt>
                <c:pt idx="519">
                  <c:v>51.882519696991999</c:v>
                </c:pt>
                <c:pt idx="520">
                  <c:v>51.904314986934303</c:v>
                </c:pt>
                <c:pt idx="521">
                  <c:v>51.926009581800102</c:v>
                </c:pt>
                <c:pt idx="522">
                  <c:v>51.947603958725303</c:v>
                </c:pt>
                <c:pt idx="523">
                  <c:v>51.969098592563199</c:v>
                </c:pt>
                <c:pt idx="524">
                  <c:v>51.990493955900703</c:v>
                </c:pt>
                <c:pt idx="525">
                  <c:v>52.011790519076001</c:v>
                </c:pt>
                <c:pt idx="526">
                  <c:v>52.032988719390403</c:v>
                </c:pt>
                <c:pt idx="527">
                  <c:v>52.054089041503303</c:v>
                </c:pt>
                <c:pt idx="528">
                  <c:v>52.075091950298699</c:v>
                </c:pt>
                <c:pt idx="529">
                  <c:v>52.095997905861999</c:v>
                </c:pt>
                <c:pt idx="530">
                  <c:v>52.116807366012097</c:v>
                </c:pt>
                <c:pt idx="531">
                  <c:v>52.1375207863151</c:v>
                </c:pt>
                <c:pt idx="532">
                  <c:v>52.1581386200981</c:v>
                </c:pt>
                <c:pt idx="533">
                  <c:v>52.178661318462702</c:v>
                </c:pt>
                <c:pt idx="534">
                  <c:v>52.199089330298698</c:v>
                </c:pt>
                <c:pt idx="535">
                  <c:v>52.219423102298101</c:v>
                </c:pt>
                <c:pt idx="536">
                  <c:v>52.239663078968199</c:v>
                </c:pt>
                <c:pt idx="537">
                  <c:v>52.259809702645903</c:v>
                </c:pt>
                <c:pt idx="538">
                  <c:v>52.279863413511002</c:v>
                </c:pt>
                <c:pt idx="539">
                  <c:v>52.299824649599898</c:v>
                </c:pt>
                <c:pt idx="540">
                  <c:v>52.319693846012797</c:v>
                </c:pt>
                <c:pt idx="541">
                  <c:v>52.339471431545398</c:v>
                </c:pt>
                <c:pt idx="542">
                  <c:v>52.3591578413942</c:v>
                </c:pt>
                <c:pt idx="543">
                  <c:v>52.378753504766102</c:v>
                </c:pt>
                <c:pt idx="544">
                  <c:v>52.398258848757401</c:v>
                </c:pt>
                <c:pt idx="545">
                  <c:v>52.417674298366201</c:v>
                </c:pt>
                <c:pt idx="546">
                  <c:v>52.437000276504001</c:v>
                </c:pt>
                <c:pt idx="547">
                  <c:v>52.456237204009</c:v>
                </c:pt>
                <c:pt idx="548">
                  <c:v>52.475385499657399</c:v>
                </c:pt>
                <c:pt idx="549">
                  <c:v>52.494445580176503</c:v>
                </c:pt>
                <c:pt idx="550">
                  <c:v>52.513417860256197</c:v>
                </c:pt>
                <c:pt idx="551">
                  <c:v>52.532302752562202</c:v>
                </c:pt>
                <c:pt idx="552">
                  <c:v>52.551100667918199</c:v>
                </c:pt>
                <c:pt idx="553">
                  <c:v>52.569812015154099</c:v>
                </c:pt>
                <c:pt idx="554">
                  <c:v>52.588437200760097</c:v>
                </c:pt>
                <c:pt idx="555">
                  <c:v>52.606976629454898</c:v>
                </c:pt>
                <c:pt idx="556">
                  <c:v>52.625430703996301</c:v>
                </c:pt>
                <c:pt idx="557">
                  <c:v>52.643799825194002</c:v>
                </c:pt>
                <c:pt idx="558">
                  <c:v>52.662084391921901</c:v>
                </c:pt>
                <c:pt idx="559">
                  <c:v>52.680284801130298</c:v>
                </c:pt>
                <c:pt idx="560">
                  <c:v>52.698401447858402</c:v>
                </c:pt>
                <c:pt idx="561">
                  <c:v>52.7164347252466</c:v>
                </c:pt>
                <c:pt idx="562">
                  <c:v>52.734385024549297</c:v>
                </c:pt>
                <c:pt idx="563">
                  <c:v>52.752252735146598</c:v>
                </c:pt>
                <c:pt idx="564">
                  <c:v>52.770038244255304</c:v>
                </c:pt>
                <c:pt idx="565">
                  <c:v>52.787741936959897</c:v>
                </c:pt>
                <c:pt idx="566">
                  <c:v>52.805364197296399</c:v>
                </c:pt>
                <c:pt idx="567">
                  <c:v>52.822905407398302</c:v>
                </c:pt>
                <c:pt idx="568">
                  <c:v>52.840365946511199</c:v>
                </c:pt>
                <c:pt idx="569">
                  <c:v>52.857746192509701</c:v>
                </c:pt>
                <c:pt idx="570">
                  <c:v>52.875046521792399</c:v>
                </c:pt>
                <c:pt idx="571">
                  <c:v>52.892267308594903</c:v>
                </c:pt>
                <c:pt idx="572">
                  <c:v>52.909408925453398</c:v>
                </c:pt>
                <c:pt idx="573">
                  <c:v>52.926471743079297</c:v>
                </c:pt>
                <c:pt idx="574">
                  <c:v>52.943456130381399</c:v>
                </c:pt>
                <c:pt idx="575">
                  <c:v>52.960362454454398</c:v>
                </c:pt>
                <c:pt idx="576">
                  <c:v>52.977191080648403</c:v>
                </c:pt>
                <c:pt idx="577">
                  <c:v>52.993942372516699</c:v>
                </c:pt>
                <c:pt idx="578">
                  <c:v>53.010616691769201</c:v>
                </c:pt>
                <c:pt idx="579">
                  <c:v>53.027214398534298</c:v>
                </c:pt>
                <c:pt idx="580">
                  <c:v>53.043735851105701</c:v>
                </c:pt>
                <c:pt idx="581">
                  <c:v>53.0601814059386</c:v>
                </c:pt>
                <c:pt idx="582">
                  <c:v>53.076551417988497</c:v>
                </c:pt>
                <c:pt idx="583">
                  <c:v>53.0928462403309</c:v>
                </c:pt>
                <c:pt idx="584">
                  <c:v>53.109066224283801</c:v>
                </c:pt>
                <c:pt idx="585">
                  <c:v>53.125211720760703</c:v>
                </c:pt>
                <c:pt idx="586">
                  <c:v>53.141283074596302</c:v>
                </c:pt>
                <c:pt idx="587">
                  <c:v>53.157280634083698</c:v>
                </c:pt>
                <c:pt idx="588">
                  <c:v>53.173204716702401</c:v>
                </c:pt>
                <c:pt idx="589">
                  <c:v>53.189055683451599</c:v>
                </c:pt>
                <c:pt idx="590">
                  <c:v>53.204833876976402</c:v>
                </c:pt>
                <c:pt idx="591">
                  <c:v>53.220539639921498</c:v>
                </c:pt>
                <c:pt idx="592">
                  <c:v>53.236173314931897</c:v>
                </c:pt>
                <c:pt idx="593">
                  <c:v>53.251735244652501</c:v>
                </c:pt>
                <c:pt idx="594">
                  <c:v>53.267225771728199</c:v>
                </c:pt>
                <c:pt idx="595">
                  <c:v>53.282645216169598</c:v>
                </c:pt>
                <c:pt idx="596">
                  <c:v>53.297993796165898</c:v>
                </c:pt>
                <c:pt idx="597">
                  <c:v>53.313271942822396</c:v>
                </c:pt>
                <c:pt idx="598">
                  <c:v>53.328479992298803</c:v>
                </c:pt>
                <c:pt idx="599">
                  <c:v>53.343618280754797</c:v>
                </c:pt>
                <c:pt idx="600">
                  <c:v>53.35868714435</c:v>
                </c:pt>
                <c:pt idx="601">
                  <c:v>53.3736869192442</c:v>
                </c:pt>
                <c:pt idx="602">
                  <c:v>53.388617941596998</c:v>
                </c:pt>
                <c:pt idx="603">
                  <c:v>53.403480480797</c:v>
                </c:pt>
                <c:pt idx="604">
                  <c:v>53.418274715991799</c:v>
                </c:pt>
                <c:pt idx="605">
                  <c:v>53.433001109344801</c:v>
                </c:pt>
                <c:pt idx="606">
                  <c:v>53.447659986345101</c:v>
                </c:pt>
                <c:pt idx="607">
                  <c:v>53.462251672482097</c:v>
                </c:pt>
                <c:pt idx="608">
                  <c:v>53.476776493245097</c:v>
                </c:pt>
                <c:pt idx="609">
                  <c:v>53.4912347741232</c:v>
                </c:pt>
                <c:pt idx="610">
                  <c:v>53.505626840605899</c:v>
                </c:pt>
                <c:pt idx="611">
                  <c:v>53.519952708684798</c:v>
                </c:pt>
                <c:pt idx="612">
                  <c:v>53.534213067550397</c:v>
                </c:pt>
                <c:pt idx="613">
                  <c:v>53.548408043955902</c:v>
                </c:pt>
                <c:pt idx="614">
                  <c:v>53.562537960458599</c:v>
                </c:pt>
                <c:pt idx="615">
                  <c:v>53.576603138080699</c:v>
                </c:pt>
                <c:pt idx="616">
                  <c:v>53.590603896308998</c:v>
                </c:pt>
                <c:pt idx="617">
                  <c:v>53.604540553095298</c:v>
                </c:pt>
                <c:pt idx="618">
                  <c:v>53.618413424856101</c:v>
                </c:pt>
                <c:pt idx="619">
                  <c:v>53.6322226786179</c:v>
                </c:pt>
                <c:pt idx="620">
                  <c:v>53.645968576541499</c:v>
                </c:pt>
                <c:pt idx="621">
                  <c:v>53.659651528191098</c:v>
                </c:pt>
                <c:pt idx="622">
                  <c:v>53.673271830586202</c:v>
                </c:pt>
                <c:pt idx="623">
                  <c:v>53.686829778516604</c:v>
                </c:pt>
                <c:pt idx="624">
                  <c:v>53.700325664542198</c:v>
                </c:pt>
                <c:pt idx="625">
                  <c:v>53.713759778992703</c:v>
                </c:pt>
                <c:pt idx="626">
                  <c:v>53.727132409968199</c:v>
                </c:pt>
                <c:pt idx="627">
                  <c:v>53.740443843338497</c:v>
                </c:pt>
                <c:pt idx="628">
                  <c:v>53.753694362743602</c:v>
                </c:pt>
                <c:pt idx="629">
                  <c:v>53.766884249593701</c:v>
                </c:pt>
                <c:pt idx="630">
                  <c:v>53.780013787325998</c:v>
                </c:pt>
                <c:pt idx="631">
                  <c:v>53.793083274681798</c:v>
                </c:pt>
                <c:pt idx="632">
                  <c:v>53.806092969685601</c:v>
                </c:pt>
                <c:pt idx="633">
                  <c:v>53.819043146086003</c:v>
                </c:pt>
                <c:pt idx="634">
                  <c:v>53.831934075469299</c:v>
                </c:pt>
                <c:pt idx="635">
                  <c:v>53.844766027258899</c:v>
                </c:pt>
                <c:pt idx="636">
                  <c:v>53.857539268715598</c:v>
                </c:pt>
                <c:pt idx="637">
                  <c:v>53.870254064937299</c:v>
                </c:pt>
                <c:pt idx="638">
                  <c:v>53.882910678859503</c:v>
                </c:pt>
                <c:pt idx="639">
                  <c:v>53.895509371254697</c:v>
                </c:pt>
                <c:pt idx="640">
                  <c:v>53.908050400733003</c:v>
                </c:pt>
                <c:pt idx="641">
                  <c:v>53.920534023741602</c:v>
                </c:pt>
                <c:pt idx="642">
                  <c:v>53.932960671293799</c:v>
                </c:pt>
                <c:pt idx="643">
                  <c:v>53.9453305258534</c:v>
                </c:pt>
                <c:pt idx="644">
                  <c:v>53.957643810050001</c:v>
                </c:pt>
                <c:pt idx="645">
                  <c:v>53.969900781909402</c:v>
                </c:pt>
                <c:pt idx="646">
                  <c:v>53.982101697823197</c:v>
                </c:pt>
                <c:pt idx="647">
                  <c:v>53.9942468125492</c:v>
                </c:pt>
                <c:pt idx="648">
                  <c:v>54.0063363792109</c:v>
                </c:pt>
                <c:pt idx="649">
                  <c:v>54.018370649297701</c:v>
                </c:pt>
                <c:pt idx="650">
                  <c:v>54.030349872665099</c:v>
                </c:pt>
                <c:pt idx="651">
                  <c:v>54.042274297534597</c:v>
                </c:pt>
                <c:pt idx="652">
                  <c:v>54.054144170493402</c:v>
                </c:pt>
                <c:pt idx="653">
                  <c:v>54.065959804530301</c:v>
                </c:pt>
                <c:pt idx="654">
                  <c:v>54.0777214989619</c:v>
                </c:pt>
                <c:pt idx="655">
                  <c:v>54.0894294283123</c:v>
                </c:pt>
                <c:pt idx="656">
                  <c:v>54.1010838401291</c:v>
                </c:pt>
                <c:pt idx="657">
                  <c:v>54.1126849807209</c:v>
                </c:pt>
                <c:pt idx="658">
                  <c:v>54.124233095156796</c:v>
                </c:pt>
                <c:pt idx="659">
                  <c:v>54.135728427266898</c:v>
                </c:pt>
                <c:pt idx="660">
                  <c:v>54.147171219642203</c:v>
                </c:pt>
                <c:pt idx="661">
                  <c:v>54.158561713634299</c:v>
                </c:pt>
                <c:pt idx="662">
                  <c:v>54.169900149355598</c:v>
                </c:pt>
                <c:pt idx="663">
                  <c:v>54.181186765679499</c:v>
                </c:pt>
                <c:pt idx="664">
                  <c:v>54.192421803886397</c:v>
                </c:pt>
                <c:pt idx="665">
                  <c:v>54.2036055521178</c:v>
                </c:pt>
                <c:pt idx="666">
                  <c:v>54.214738208633896</c:v>
                </c:pt>
                <c:pt idx="667">
                  <c:v>54.225820009859</c:v>
                </c:pt>
                <c:pt idx="668">
                  <c:v>54.236851191112599</c:v>
                </c:pt>
                <c:pt idx="669">
                  <c:v>54.247831986610002</c:v>
                </c:pt>
                <c:pt idx="670">
                  <c:v>54.2587626294617</c:v>
                </c:pt>
                <c:pt idx="671">
                  <c:v>54.2696433516738</c:v>
                </c:pt>
                <c:pt idx="672">
                  <c:v>54.280474384147801</c:v>
                </c:pt>
                <c:pt idx="673">
                  <c:v>54.2912559566808</c:v>
                </c:pt>
                <c:pt idx="674">
                  <c:v>54.301988297965202</c:v>
                </c:pt>
                <c:pt idx="675">
                  <c:v>54.312671635589197</c:v>
                </c:pt>
                <c:pt idx="676">
                  <c:v>54.323306200774397</c:v>
                </c:pt>
                <c:pt idx="677">
                  <c:v>54.333892217507</c:v>
                </c:pt>
                <c:pt idx="678">
                  <c:v>54.344429908498903</c:v>
                </c:pt>
                <c:pt idx="679">
                  <c:v>54.354919497097796</c:v>
                </c:pt>
                <c:pt idx="680">
                  <c:v>54.365361205554301</c:v>
                </c:pt>
                <c:pt idx="681">
                  <c:v>54.375755255021502</c:v>
                </c:pt>
                <c:pt idx="682">
                  <c:v>54.386101865555197</c:v>
                </c:pt>
                <c:pt idx="683">
                  <c:v>54.396401256113897</c:v>
                </c:pt>
                <c:pt idx="684">
                  <c:v>54.406653644558503</c:v>
                </c:pt>
                <c:pt idx="685">
                  <c:v>54.416859247652802</c:v>
                </c:pt>
                <c:pt idx="686">
                  <c:v>54.427018281063098</c:v>
                </c:pt>
                <c:pt idx="687">
                  <c:v>54.437130959358399</c:v>
                </c:pt>
                <c:pt idx="688">
                  <c:v>54.447197496010403</c:v>
                </c:pt>
                <c:pt idx="689">
                  <c:v>54.457218103393302</c:v>
                </c:pt>
                <c:pt idx="690">
                  <c:v>54.4671929927839</c:v>
                </c:pt>
                <c:pt idx="691">
                  <c:v>54.477122388823602</c:v>
                </c:pt>
                <c:pt idx="692">
                  <c:v>54.487006499504901</c:v>
                </c:pt>
                <c:pt idx="693">
                  <c:v>54.496845525638797</c:v>
                </c:pt>
                <c:pt idx="694">
                  <c:v>54.506639674734799</c:v>
                </c:pt>
                <c:pt idx="695">
                  <c:v>54.516389153229802</c:v>
                </c:pt>
                <c:pt idx="696">
                  <c:v>54.526094166488697</c:v>
                </c:pt>
                <c:pt idx="697">
                  <c:v>54.535754918804003</c:v>
                </c:pt>
                <c:pt idx="698">
                  <c:v>54.5453716133961</c:v>
                </c:pt>
                <c:pt idx="699">
                  <c:v>54.554944452413103</c:v>
                </c:pt>
                <c:pt idx="700">
                  <c:v>54.564473636930799</c:v>
                </c:pt>
                <c:pt idx="701">
                  <c:v>54.573959366952899</c:v>
                </c:pt>
                <c:pt idx="702">
                  <c:v>54.583401841410698</c:v>
                </c:pt>
                <c:pt idx="703">
                  <c:v>54.592801258163398</c:v>
                </c:pt>
                <c:pt idx="704">
                  <c:v>54.602157813997998</c:v>
                </c:pt>
                <c:pt idx="705">
                  <c:v>54.611471704629103</c:v>
                </c:pt>
                <c:pt idx="706">
                  <c:v>54.620743156740097</c:v>
                </c:pt>
                <c:pt idx="707">
                  <c:v>54.629972370712402</c:v>
                </c:pt>
                <c:pt idx="708">
                  <c:v>54.6391595161341</c:v>
                </c:pt>
                <c:pt idx="709">
                  <c:v>54.648304786038103</c:v>
                </c:pt>
                <c:pt idx="710">
                  <c:v>54.657408372450298</c:v>
                </c:pt>
                <c:pt idx="711">
                  <c:v>54.666470466389697</c:v>
                </c:pt>
                <c:pt idx="712">
                  <c:v>54.675491257867897</c:v>
                </c:pt>
                <c:pt idx="713">
                  <c:v>54.684470935889699</c:v>
                </c:pt>
                <c:pt idx="714">
                  <c:v>54.693409688452697</c:v>
                </c:pt>
                <c:pt idx="715">
                  <c:v>54.702307702547401</c:v>
                </c:pt>
                <c:pt idx="716">
                  <c:v>54.7111651641573</c:v>
                </c:pt>
                <c:pt idx="717">
                  <c:v>54.719982258258902</c:v>
                </c:pt>
                <c:pt idx="718">
                  <c:v>54.728759168821298</c:v>
                </c:pt>
                <c:pt idx="719">
                  <c:v>54.737496078806998</c:v>
                </c:pt>
                <c:pt idx="720">
                  <c:v>54.746193170170997</c:v>
                </c:pt>
                <c:pt idx="721">
                  <c:v>54.754850656992602</c:v>
                </c:pt>
                <c:pt idx="722">
                  <c:v>54.763468739394298</c:v>
                </c:pt>
                <c:pt idx="723">
                  <c:v>54.772047562629801</c:v>
                </c:pt>
                <c:pt idx="724">
                  <c:v>54.780587306615203</c:v>
                </c:pt>
                <c:pt idx="725">
                  <c:v>54.789088150340497</c:v>
                </c:pt>
                <c:pt idx="726">
                  <c:v>54.797550271869397</c:v>
                </c:pt>
                <c:pt idx="727">
                  <c:v>54.805973848339498</c:v>
                </c:pt>
                <c:pt idx="728">
                  <c:v>54.814359055962399</c:v>
                </c:pt>
                <c:pt idx="729">
                  <c:v>54.822706070023401</c:v>
                </c:pt>
                <c:pt idx="730">
                  <c:v>54.831015064881598</c:v>
                </c:pt>
                <c:pt idx="731">
                  <c:v>54.839286213970098</c:v>
                </c:pt>
                <c:pt idx="732">
                  <c:v>54.847519689795803</c:v>
                </c:pt>
                <c:pt idx="733">
                  <c:v>54.855715663939399</c:v>
                </c:pt>
                <c:pt idx="734">
                  <c:v>54.863874307055603</c:v>
                </c:pt>
                <c:pt idx="735">
                  <c:v>54.871995788872702</c:v>
                </c:pt>
                <c:pt idx="736">
                  <c:v>54.880080274297697</c:v>
                </c:pt>
                <c:pt idx="737">
                  <c:v>54.888128024454403</c:v>
                </c:pt>
                <c:pt idx="738">
                  <c:v>54.8961391325306</c:v>
                </c:pt>
                <c:pt idx="739">
                  <c:v>54.9041137667786</c:v>
                </c:pt>
                <c:pt idx="740">
                  <c:v>54.912052094536101</c:v>
                </c:pt>
                <c:pt idx="741">
                  <c:v>54.919954282230997</c:v>
                </c:pt>
                <c:pt idx="742">
                  <c:v>54.927820495386598</c:v>
                </c:pt>
                <c:pt idx="743">
                  <c:v>54.935650898625902</c:v>
                </c:pt>
                <c:pt idx="744">
                  <c:v>54.943445655676904</c:v>
                </c:pt>
                <c:pt idx="745">
                  <c:v>54.951204929377496</c:v>
                </c:pt>
                <c:pt idx="746">
                  <c:v>54.958928881680102</c:v>
                </c:pt>
                <c:pt idx="747">
                  <c:v>54.9666176736567</c:v>
                </c:pt>
                <c:pt idx="748">
                  <c:v>54.974271465503698</c:v>
                </c:pt>
                <c:pt idx="749">
                  <c:v>54.981890416546797</c:v>
                </c:pt>
                <c:pt idx="750">
                  <c:v>54.989474685245803</c:v>
                </c:pt>
                <c:pt idx="751">
                  <c:v>54.997024447561699</c:v>
                </c:pt>
                <c:pt idx="752">
                  <c:v>55.004539897669403</c:v>
                </c:pt>
                <c:pt idx="753">
                  <c:v>55.012021150528</c:v>
                </c:pt>
                <c:pt idx="754">
                  <c:v>55.019468362675497</c:v>
                </c:pt>
                <c:pt idx="755">
                  <c:v>55.026881689889599</c:v>
                </c:pt>
                <c:pt idx="756">
                  <c:v>55.034261287193502</c:v>
                </c:pt>
                <c:pt idx="757">
                  <c:v>55.041607308863298</c:v>
                </c:pt>
                <c:pt idx="758">
                  <c:v>55.048919908434598</c:v>
                </c:pt>
                <c:pt idx="759">
                  <c:v>55.056199238709397</c:v>
                </c:pt>
                <c:pt idx="760">
                  <c:v>55.063445451762497</c:v>
                </c:pt>
                <c:pt idx="761">
                  <c:v>55.070658698948598</c:v>
                </c:pt>
                <c:pt idx="762">
                  <c:v>55.077839130908899</c:v>
                </c:pt>
                <c:pt idx="763">
                  <c:v>55.084986897577899</c:v>
                </c:pt>
                <c:pt idx="764">
                  <c:v>55.0921021481903</c:v>
                </c:pt>
                <c:pt idx="765">
                  <c:v>55.099185031287398</c:v>
                </c:pt>
                <c:pt idx="766">
                  <c:v>55.106235694724298</c:v>
                </c:pt>
                <c:pt idx="767">
                  <c:v>55.113254285676298</c:v>
                </c:pt>
                <c:pt idx="768">
                  <c:v>55.120240950645901</c:v>
                </c:pt>
                <c:pt idx="769">
                  <c:v>55.1271958354695</c:v>
                </c:pt>
                <c:pt idx="770">
                  <c:v>55.134119085324002</c:v>
                </c:pt>
                <c:pt idx="771">
                  <c:v>55.141010845028198</c:v>
                </c:pt>
                <c:pt idx="772">
                  <c:v>55.147871270955903</c:v>
                </c:pt>
                <c:pt idx="773">
                  <c:v>55.154700496243599</c:v>
                </c:pt>
                <c:pt idx="774">
                  <c:v>55.161498663771198</c:v>
                </c:pt>
                <c:pt idx="775">
                  <c:v>55.168265915808298</c:v>
                </c:pt>
                <c:pt idx="776">
                  <c:v>55.175002394020801</c:v>
                </c:pt>
                <c:pt idx="777">
                  <c:v>55.181708239477899</c:v>
                </c:pt>
                <c:pt idx="778">
                  <c:v>55.188383592659903</c:v>
                </c:pt>
                <c:pt idx="779">
                  <c:v>55.1950285934644</c:v>
                </c:pt>
                <c:pt idx="780">
                  <c:v>55.201643381214197</c:v>
                </c:pt>
                <c:pt idx="781">
                  <c:v>55.208228094663802</c:v>
                </c:pt>
                <c:pt idx="782">
                  <c:v>55.214782872007099</c:v>
                </c:pt>
                <c:pt idx="783">
                  <c:v>55.221307850883903</c:v>
                </c:pt>
                <c:pt idx="784">
                  <c:v>55.227803168387503</c:v>
                </c:pt>
                <c:pt idx="785">
                  <c:v>55.2342689610715</c:v>
                </c:pt>
                <c:pt idx="786">
                  <c:v>55.240705364957101</c:v>
                </c:pt>
                <c:pt idx="787">
                  <c:v>55.247112515540202</c:v>
                </c:pt>
                <c:pt idx="788">
                  <c:v>55.2534905477983</c:v>
                </c:pt>
                <c:pt idx="789">
                  <c:v>55.2598395961978</c:v>
                </c:pt>
                <c:pt idx="790">
                  <c:v>55.266159794701302</c:v>
                </c:pt>
                <c:pt idx="791">
                  <c:v>55.272451276774198</c:v>
                </c:pt>
                <c:pt idx="792">
                  <c:v>55.278714122002299</c:v>
                </c:pt>
                <c:pt idx="793">
                  <c:v>55.284948487478097</c:v>
                </c:pt>
                <c:pt idx="794">
                  <c:v>55.291154518246003</c:v>
                </c:pt>
                <c:pt idx="795">
                  <c:v>55.297332344304799</c:v>
                </c:pt>
                <c:pt idx="796">
                  <c:v>55.303482095109402</c:v>
                </c:pt>
                <c:pt idx="797">
                  <c:v>55.309603899575997</c:v>
                </c:pt>
                <c:pt idx="798">
                  <c:v>55.3156978860872</c:v>
                </c:pt>
                <c:pt idx="799">
                  <c:v>55.321764182497503</c:v>
                </c:pt>
                <c:pt idx="800">
                  <c:v>55.327802916138097</c:v>
                </c:pt>
                <c:pt idx="801">
                  <c:v>55.3338142138224</c:v>
                </c:pt>
                <c:pt idx="802">
                  <c:v>55.339798201851103</c:v>
                </c:pt>
                <c:pt idx="803">
                  <c:v>55.345755006017399</c:v>
                </c:pt>
                <c:pt idx="804">
                  <c:v>55.351684751611998</c:v>
                </c:pt>
                <c:pt idx="805">
                  <c:v>55.357587563429</c:v>
                </c:pt>
                <c:pt idx="806">
                  <c:v>55.363463565770097</c:v>
                </c:pt>
                <c:pt idx="807">
                  <c:v>55.3693128824507</c:v>
                </c:pt>
                <c:pt idx="808">
                  <c:v>55.375135636804501</c:v>
                </c:pt>
                <c:pt idx="809">
                  <c:v>55.3809319516889</c:v>
                </c:pt>
                <c:pt idx="810">
                  <c:v>55.3867019494906</c:v>
                </c:pt>
                <c:pt idx="811">
                  <c:v>55.392445752129902</c:v>
                </c:pt>
                <c:pt idx="812">
                  <c:v>55.398163441351997</c:v>
                </c:pt>
                <c:pt idx="813">
                  <c:v>55.403855127877598</c:v>
                </c:pt>
                <c:pt idx="814">
                  <c:v>55.4095209646566</c:v>
                </c:pt>
                <c:pt idx="815">
                  <c:v>55.415161070047901</c:v>
                </c:pt>
                <c:pt idx="816">
                  <c:v>55.420775561876503</c:v>
                </c:pt>
                <c:pt idx="817">
                  <c:v>55.4263645574365</c:v>
                </c:pt>
                <c:pt idx="818">
                  <c:v>55.431928173494597</c:v>
                </c:pt>
                <c:pt idx="819">
                  <c:v>55.437466526292297</c:v>
                </c:pt>
                <c:pt idx="820">
                  <c:v>55.442979731549897</c:v>
                </c:pt>
                <c:pt idx="821">
                  <c:v>55.4484679044687</c:v>
                </c:pt>
                <c:pt idx="822">
                  <c:v>55.453931159734502</c:v>
                </c:pt>
                <c:pt idx="823">
                  <c:v>55.459369611520302</c:v>
                </c:pt>
                <c:pt idx="824">
                  <c:v>55.464783373489603</c:v>
                </c:pt>
                <c:pt idx="825">
                  <c:v>55.470172558799199</c:v>
                </c:pt>
                <c:pt idx="826">
                  <c:v>55.4755372801026</c:v>
                </c:pt>
                <c:pt idx="827">
                  <c:v>55.480877649552397</c:v>
                </c:pt>
                <c:pt idx="828">
                  <c:v>55.486193778803802</c:v>
                </c:pt>
                <c:pt idx="829">
                  <c:v>55.491485779017502</c:v>
                </c:pt>
                <c:pt idx="830">
                  <c:v>55.496753760862703</c:v>
                </c:pt>
                <c:pt idx="831">
                  <c:v>55.501997834520097</c:v>
                </c:pt>
                <c:pt idx="832">
                  <c:v>55.507218102434003</c:v>
                </c:pt>
                <c:pt idx="833">
                  <c:v>55.512414656317397</c:v>
                </c:pt>
                <c:pt idx="834">
                  <c:v>55.517587623226298</c:v>
                </c:pt>
                <c:pt idx="835">
                  <c:v>55.522737110771402</c:v>
                </c:pt>
                <c:pt idx="836">
                  <c:v>55.527863226054698</c:v>
                </c:pt>
                <c:pt idx="837">
                  <c:v>55.532966075672398</c:v>
                </c:pt>
                <c:pt idx="838">
                  <c:v>55.538045765716703</c:v>
                </c:pt>
                <c:pt idx="839">
                  <c:v>55.543102401777901</c:v>
                </c:pt>
                <c:pt idx="840">
                  <c:v>55.548136088946997</c:v>
                </c:pt>
                <c:pt idx="841">
                  <c:v>55.553146931817601</c:v>
                </c:pt>
                <c:pt idx="842">
                  <c:v>55.558135034488103</c:v>
                </c:pt>
                <c:pt idx="843">
                  <c:v>55.563100500564097</c:v>
                </c:pt>
                <c:pt idx="844">
                  <c:v>55.568043433160398</c:v>
                </c:pt>
                <c:pt idx="845">
                  <c:v>55.572963934903299</c:v>
                </c:pt>
                <c:pt idx="846">
                  <c:v>55.577862107932901</c:v>
                </c:pt>
                <c:pt idx="847">
                  <c:v>55.582738053905103</c:v>
                </c:pt>
                <c:pt idx="848">
                  <c:v>55.587591873993901</c:v>
                </c:pt>
                <c:pt idx="849">
                  <c:v>55.592423668893602</c:v>
                </c:pt>
                <c:pt idx="850">
                  <c:v>55.5972335388212</c:v>
                </c:pt>
                <c:pt idx="851">
                  <c:v>55.602021583518003</c:v>
                </c:pt>
                <c:pt idx="852">
                  <c:v>55.606787902256201</c:v>
                </c:pt>
                <c:pt idx="853">
                  <c:v>55.611532601701803</c:v>
                </c:pt>
                <c:pt idx="854">
                  <c:v>55.6162557739326</c:v>
                </c:pt>
                <c:pt idx="855">
                  <c:v>55.6209575169757</c:v>
                </c:pt>
                <c:pt idx="856">
                  <c:v>55.6256379284033</c:v>
                </c:pt>
                <c:pt idx="857">
                  <c:v>55.6302971053344</c:v>
                </c:pt>
                <c:pt idx="858">
                  <c:v>55.634935144437797</c:v>
                </c:pt>
                <c:pt idx="859">
                  <c:v>55.639552141933898</c:v>
                </c:pt>
                <c:pt idx="860">
                  <c:v>55.6441481935978</c:v>
                </c:pt>
                <c:pt idx="861">
                  <c:v>55.648723394761298</c:v>
                </c:pt>
                <c:pt idx="862">
                  <c:v>55.653277840315297</c:v>
                </c:pt>
                <c:pt idx="863">
                  <c:v>55.657811624712402</c:v>
                </c:pt>
                <c:pt idx="864">
                  <c:v>55.662324841969202</c:v>
                </c:pt>
                <c:pt idx="865">
                  <c:v>55.666817585668603</c:v>
                </c:pt>
                <c:pt idx="866">
                  <c:v>55.671289948962603</c:v>
                </c:pt>
                <c:pt idx="867">
                  <c:v>55.675742024574298</c:v>
                </c:pt>
                <c:pt idx="868">
                  <c:v>55.680173904800498</c:v>
                </c:pt>
                <c:pt idx="869">
                  <c:v>55.6845856815141</c:v>
                </c:pt>
                <c:pt idx="870">
                  <c:v>55.688977446166597</c:v>
                </c:pt>
                <c:pt idx="871">
                  <c:v>55.693349289790298</c:v>
                </c:pt>
                <c:pt idx="872">
                  <c:v>55.697701303000898</c:v>
                </c:pt>
                <c:pt idx="873">
                  <c:v>55.702033579711397</c:v>
                </c:pt>
                <c:pt idx="874">
                  <c:v>55.706346208176697</c:v>
                </c:pt>
                <c:pt idx="875">
                  <c:v>55.710639276732202</c:v>
                </c:pt>
                <c:pt idx="876">
                  <c:v>55.7149128744622</c:v>
                </c:pt>
                <c:pt idx="877">
                  <c:v>55.7191670900528</c:v>
                </c:pt>
                <c:pt idx="878">
                  <c:v>55.723402011793802</c:v>
                </c:pt>
                <c:pt idx="879">
                  <c:v>55.727617727581602</c:v>
                </c:pt>
                <c:pt idx="880">
                  <c:v>55.731814324921302</c:v>
                </c:pt>
                <c:pt idx="881">
                  <c:v>55.735991890929903</c:v>
                </c:pt>
                <c:pt idx="882">
                  <c:v>55.740150512338303</c:v>
                </c:pt>
                <c:pt idx="883">
                  <c:v>55.744290275494201</c:v>
                </c:pt>
                <c:pt idx="884">
                  <c:v>55.7484112663643</c:v>
                </c:pt>
                <c:pt idx="885">
                  <c:v>55.752513570537197</c:v>
                </c:pt>
                <c:pt idx="886">
                  <c:v>55.7565972732258</c:v>
                </c:pt>
                <c:pt idx="887">
                  <c:v>55.760662459269902</c:v>
                </c:pt>
                <c:pt idx="888">
                  <c:v>55.764709213138602</c:v>
                </c:pt>
                <c:pt idx="889">
                  <c:v>55.768737618933102</c:v>
                </c:pt>
                <c:pt idx="890">
                  <c:v>55.772747760388903</c:v>
                </c:pt>
                <c:pt idx="891">
                  <c:v>55.776739720878901</c:v>
                </c:pt>
                <c:pt idx="892">
                  <c:v>55.780713583415398</c:v>
                </c:pt>
                <c:pt idx="893">
                  <c:v>55.784669425135498</c:v>
                </c:pt>
                <c:pt idx="894">
                  <c:v>55.788607326313603</c:v>
                </c:pt>
                <c:pt idx="895">
                  <c:v>55.7925273738703</c:v>
                </c:pt>
                <c:pt idx="896">
                  <c:v>55.796429649146297</c:v>
                </c:pt>
                <c:pt idx="897">
                  <c:v>55.800314233121</c:v>
                </c:pt>
                <c:pt idx="898">
                  <c:v>55.804181206414697</c:v>
                </c:pt>
                <c:pt idx="899">
                  <c:v>55.808030649290501</c:v>
                </c:pt>
                <c:pt idx="900">
                  <c:v>55.811862641657299</c:v>
                </c:pt>
                <c:pt idx="901">
                  <c:v>55.815677263071201</c:v>
                </c:pt>
                <c:pt idx="902">
                  <c:v>55.819474592738402</c:v>
                </c:pt>
                <c:pt idx="903">
                  <c:v>55.823254709517002</c:v>
                </c:pt>
                <c:pt idx="904">
                  <c:v>55.827017691919401</c:v>
                </c:pt>
                <c:pt idx="905">
                  <c:v>55.830763618114403</c:v>
                </c:pt>
                <c:pt idx="906">
                  <c:v>55.8344925659298</c:v>
                </c:pt>
                <c:pt idx="907">
                  <c:v>55.838204612854</c:v>
                </c:pt>
                <c:pt idx="908">
                  <c:v>55.841899836038998</c:v>
                </c:pt>
                <c:pt idx="909">
                  <c:v>55.845578312302003</c:v>
                </c:pt>
                <c:pt idx="910">
                  <c:v>55.849240118127902</c:v>
                </c:pt>
                <c:pt idx="911">
                  <c:v>55.852885329671501</c:v>
                </c:pt>
                <c:pt idx="912">
                  <c:v>55.856514022759796</c:v>
                </c:pt>
                <c:pt idx="913">
                  <c:v>55.860126269305098</c:v>
                </c:pt>
                <c:pt idx="914">
                  <c:v>55.863722134195001</c:v>
                </c:pt>
                <c:pt idx="915">
                  <c:v>55.867301702648803</c:v>
                </c:pt>
                <c:pt idx="916">
                  <c:v>55.870865048850099</c:v>
                </c:pt>
                <c:pt idx="917">
                  <c:v>55.874412246646898</c:v>
                </c:pt>
                <c:pt idx="918">
                  <c:v>55.877943369552902</c:v>
                </c:pt>
                <c:pt idx="919">
                  <c:v>55.881458490749701</c:v>
                </c:pt>
                <c:pt idx="920">
                  <c:v>55.884957683088203</c:v>
                </c:pt>
                <c:pt idx="921">
                  <c:v>55.888441019090699</c:v>
                </c:pt>
                <c:pt idx="922">
                  <c:v>55.891908570952502</c:v>
                </c:pt>
                <c:pt idx="923">
                  <c:v>55.895360410543802</c:v>
                </c:pt>
                <c:pt idx="924">
                  <c:v>55.8987966094112</c:v>
                </c:pt>
                <c:pt idx="925">
                  <c:v>55.902217238780104</c:v>
                </c:pt>
                <c:pt idx="926">
                  <c:v>55.905622369555701</c:v>
                </c:pt>
                <c:pt idx="927">
                  <c:v>55.909012072325403</c:v>
                </c:pt>
                <c:pt idx="928">
                  <c:v>55.912386417360302</c:v>
                </c:pt>
                <c:pt idx="929">
                  <c:v>55.915745474616998</c:v>
                </c:pt>
                <c:pt idx="930">
                  <c:v>55.919089313739498</c:v>
                </c:pt>
                <c:pt idx="931">
                  <c:v>55.922418004060802</c:v>
                </c:pt>
                <c:pt idx="932">
                  <c:v>55.925731614604999</c:v>
                </c:pt>
                <c:pt idx="933">
                  <c:v>55.929030214088499</c:v>
                </c:pt>
                <c:pt idx="934">
                  <c:v>55.932313862406701</c:v>
                </c:pt>
                <c:pt idx="935">
                  <c:v>55.935582634198497</c:v>
                </c:pt>
                <c:pt idx="936">
                  <c:v>55.9388365972749</c:v>
                </c:pt>
                <c:pt idx="937">
                  <c:v>55.942075818948197</c:v>
                </c:pt>
                <c:pt idx="938">
                  <c:v>55.945300366222298</c:v>
                </c:pt>
                <c:pt idx="939">
                  <c:v>55.948510305793803</c:v>
                </c:pt>
                <c:pt idx="940">
                  <c:v>55.951705704053801</c:v>
                </c:pt>
                <c:pt idx="941">
                  <c:v>55.9548866270896</c:v>
                </c:pt>
                <c:pt idx="942">
                  <c:v>55.958053140685898</c:v>
                </c:pt>
                <c:pt idx="943">
                  <c:v>55.961205310326498</c:v>
                </c:pt>
                <c:pt idx="944">
                  <c:v>55.964343201196201</c:v>
                </c:pt>
                <c:pt idx="945">
                  <c:v>55.967466878181803</c:v>
                </c:pt>
                <c:pt idx="946">
                  <c:v>55.9705764058738</c:v>
                </c:pt>
                <c:pt idx="947">
                  <c:v>55.973671848568102</c:v>
                </c:pt>
                <c:pt idx="948">
                  <c:v>55.9767532702678</c:v>
                </c:pt>
                <c:pt idx="949">
                  <c:v>55.979820734683898</c:v>
                </c:pt>
                <c:pt idx="950">
                  <c:v>55.982874305237701</c:v>
                </c:pt>
                <c:pt idx="951">
                  <c:v>55.985914045062103</c:v>
                </c:pt>
                <c:pt idx="952">
                  <c:v>55.988940017002797</c:v>
                </c:pt>
                <c:pt idx="953">
                  <c:v>55.9919522836203</c:v>
                </c:pt>
                <c:pt idx="954">
                  <c:v>55.994950906143302</c:v>
                </c:pt>
                <c:pt idx="955">
                  <c:v>55.997935946946697</c:v>
                </c:pt>
                <c:pt idx="956">
                  <c:v>56.000907468081003</c:v>
                </c:pt>
                <c:pt idx="957">
                  <c:v>56.003865530948303</c:v>
                </c:pt>
                <c:pt idx="958">
                  <c:v>56.006810196671097</c:v>
                </c:pt>
                <c:pt idx="959">
                  <c:v>56.009741526094103</c:v>
                </c:pt>
                <c:pt idx="960">
                  <c:v>56.012659579785598</c:v>
                </c:pt>
                <c:pt idx="961">
                  <c:v>56.015564418039197</c:v>
                </c:pt>
                <c:pt idx="962">
                  <c:v>56.018456100874999</c:v>
                </c:pt>
                <c:pt idx="963">
                  <c:v>56.021334688041399</c:v>
                </c:pt>
                <c:pt idx="964">
                  <c:v>56.024200239016601</c:v>
                </c:pt>
                <c:pt idx="965">
                  <c:v>56.027052813009597</c:v>
                </c:pt>
                <c:pt idx="966">
                  <c:v>56.029892468962601</c:v>
                </c:pt>
                <c:pt idx="967">
                  <c:v>56.032719265551698</c:v>
                </c:pt>
                <c:pt idx="968">
                  <c:v>56.035533261188903</c:v>
                </c:pt>
                <c:pt idx="969">
                  <c:v>56.038334514023198</c:v>
                </c:pt>
                <c:pt idx="970">
                  <c:v>56.0411230819427</c:v>
                </c:pt>
                <c:pt idx="971">
                  <c:v>56.043899022575403</c:v>
                </c:pt>
                <c:pt idx="972">
                  <c:v>56.0466623932913</c:v>
                </c:pt>
                <c:pt idx="973">
                  <c:v>56.049413251203497</c:v>
                </c:pt>
                <c:pt idx="974">
                  <c:v>56.0521516522006</c:v>
                </c:pt>
                <c:pt idx="975">
                  <c:v>56.0548776524152</c:v>
                </c:pt>
                <c:pt idx="976">
                  <c:v>56.057591309165304</c:v>
                </c:pt>
                <c:pt idx="977">
                  <c:v>56.0602926785051</c:v>
                </c:pt>
                <c:pt idx="978">
                  <c:v>56.062981816236899</c:v>
                </c:pt>
                <c:pt idx="979">
                  <c:v>56.065658777912603</c:v>
                </c:pt>
                <c:pt idx="980">
                  <c:v>56.068323618835599</c:v>
                </c:pt>
                <c:pt idx="981">
                  <c:v>56.070976394061603</c:v>
                </c:pt>
                <c:pt idx="982">
                  <c:v>56.073617158400602</c:v>
                </c:pt>
                <c:pt idx="983">
                  <c:v>56.0762459664179</c:v>
                </c:pt>
                <c:pt idx="984">
                  <c:v>56.078862872435998</c:v>
                </c:pt>
                <c:pt idx="985">
                  <c:v>56.081467930535801</c:v>
                </c:pt>
                <c:pt idx="986">
                  <c:v>56.084061194557897</c:v>
                </c:pt>
                <c:pt idx="987">
                  <c:v>56.0866427181044</c:v>
                </c:pt>
                <c:pt idx="988">
                  <c:v>56.089212554539998</c:v>
                </c:pt>
                <c:pt idx="989">
                  <c:v>56.091770756993803</c:v>
                </c:pt>
                <c:pt idx="990">
                  <c:v>56.0943173783605</c:v>
                </c:pt>
                <c:pt idx="991">
                  <c:v>56.096852471301801</c:v>
                </c:pt>
                <c:pt idx="992">
                  <c:v>56.099376088248299</c:v>
                </c:pt>
                <c:pt idx="993">
                  <c:v>56.101888281400299</c:v>
                </c:pt>
                <c:pt idx="994">
                  <c:v>56.104389101571201</c:v>
                </c:pt>
                <c:pt idx="995">
                  <c:v>56.106878596535097</c:v>
                </c:pt>
                <c:pt idx="996">
                  <c:v>56.109356821671597</c:v>
                </c:pt>
                <c:pt idx="997">
                  <c:v>56.111823828147799</c:v>
                </c:pt>
                <c:pt idx="998">
                  <c:v>56.114279666901197</c:v>
                </c:pt>
                <c:pt idx="999">
                  <c:v>56.116724388640897</c:v>
                </c:pt>
                <c:pt idx="1000">
                  <c:v>56.119158043848998</c:v>
                </c:pt>
                <c:pt idx="1001">
                  <c:v>56.121580682781598</c:v>
                </c:pt>
                <c:pt idx="1002">
                  <c:v>56.123992355470598</c:v>
                </c:pt>
                <c:pt idx="1003">
                  <c:v>56.126393111724497</c:v>
                </c:pt>
                <c:pt idx="1004">
                  <c:v>56.128783001129797</c:v>
                </c:pt>
                <c:pt idx="1005">
                  <c:v>56.131162073052501</c:v>
                </c:pt>
                <c:pt idx="1006">
                  <c:v>56.1335303766392</c:v>
                </c:pt>
                <c:pt idx="1007">
                  <c:v>56.135887960818501</c:v>
                </c:pt>
                <c:pt idx="1008">
                  <c:v>56.1382348743021</c:v>
                </c:pt>
                <c:pt idx="1009">
                  <c:v>56.140571165586302</c:v>
                </c:pt>
                <c:pt idx="1010">
                  <c:v>56.142896882953202</c:v>
                </c:pt>
                <c:pt idx="1011">
                  <c:v>56.145212074471999</c:v>
                </c:pt>
                <c:pt idx="1012">
                  <c:v>56.147516788000203</c:v>
                </c:pt>
                <c:pt idx="1013">
                  <c:v>56.149811071184899</c:v>
                </c:pt>
                <c:pt idx="1014">
                  <c:v>56.1520949714645</c:v>
                </c:pt>
                <c:pt idx="1015">
                  <c:v>56.154368530264001</c:v>
                </c:pt>
                <c:pt idx="1016">
                  <c:v>56.156631798890402</c:v>
                </c:pt>
                <c:pt idx="1017">
                  <c:v>56.158884824301097</c:v>
                </c:pt>
                <c:pt idx="1018">
                  <c:v>56.1611276529759</c:v>
                </c:pt>
                <c:pt idx="1019">
                  <c:v>56.163360331184798</c:v>
                </c:pt>
                <c:pt idx="1020">
                  <c:v>56.1655829049893</c:v>
                </c:pt>
                <c:pt idx="1021">
                  <c:v>56.167795420243301</c:v>
                </c:pt>
                <c:pt idx="1022">
                  <c:v>56.169997922594298</c:v>
                </c:pt>
                <c:pt idx="1023">
                  <c:v>56.172190457484703</c:v>
                </c:pt>
                <c:pt idx="1024">
                  <c:v>56.174373070152498</c:v>
                </c:pt>
                <c:pt idx="1025">
                  <c:v>56.176545805632898</c:v>
                </c:pt>
                <c:pt idx="1026">
                  <c:v>56.178708708758997</c:v>
                </c:pt>
                <c:pt idx="1027">
                  <c:v>56.180861824163202</c:v>
                </c:pt>
                <c:pt idx="1028">
                  <c:v>56.183005196278401</c:v>
                </c:pt>
                <c:pt idx="1029">
                  <c:v>56.1851388693388</c:v>
                </c:pt>
                <c:pt idx="1030">
                  <c:v>56.187262887381202</c:v>
                </c:pt>
                <c:pt idx="1031">
                  <c:v>56.189377294246199</c:v>
                </c:pt>
                <c:pt idx="1032">
                  <c:v>56.1914821335792</c:v>
                </c:pt>
                <c:pt idx="1033">
                  <c:v>56.193577448831398</c:v>
                </c:pt>
                <c:pt idx="1034">
                  <c:v>56.195663283261503</c:v>
                </c:pt>
                <c:pt idx="1035">
                  <c:v>56.197739677489103</c:v>
                </c:pt>
                <c:pt idx="1036">
                  <c:v>56.1998066751461</c:v>
                </c:pt>
                <c:pt idx="1037">
                  <c:v>56.201864319811001</c:v>
                </c:pt>
                <c:pt idx="1038">
                  <c:v>56.203912653903203</c:v>
                </c:pt>
                <c:pt idx="1039">
                  <c:v>56.2059517196504</c:v>
                </c:pt>
                <c:pt idx="1040">
                  <c:v>56.207981559089902</c:v>
                </c:pt>
                <c:pt idx="1041">
                  <c:v>56.210002214069299</c:v>
                </c:pt>
                <c:pt idx="1042">
                  <c:v>56.212013726248202</c:v>
                </c:pt>
                <c:pt idx="1043">
                  <c:v>56.214016137098398</c:v>
                </c:pt>
                <c:pt idx="1044">
                  <c:v>56.216009487905502</c:v>
                </c:pt>
                <c:pt idx="1045">
                  <c:v>56.217993819769802</c:v>
                </c:pt>
                <c:pt idx="1046">
                  <c:v>56.219969173607304</c:v>
                </c:pt>
                <c:pt idx="1047">
                  <c:v>56.221935590150501</c:v>
                </c:pt>
                <c:pt idx="1048">
                  <c:v>56.223893109949799</c:v>
                </c:pt>
                <c:pt idx="1049">
                  <c:v>56.225841773374299</c:v>
                </c:pt>
                <c:pt idx="1050">
                  <c:v>56.227781620613001</c:v>
                </c:pt>
                <c:pt idx="1051">
                  <c:v>56.229712691675402</c:v>
                </c:pt>
                <c:pt idx="1052">
                  <c:v>56.231635026393299</c:v>
                </c:pt>
                <c:pt idx="1053">
                  <c:v>56.233548664420901</c:v>
                </c:pt>
                <c:pt idx="1054">
                  <c:v>56.235453645236497</c:v>
                </c:pt>
                <c:pt idx="1055">
                  <c:v>56.237350006786201</c:v>
                </c:pt>
                <c:pt idx="1056">
                  <c:v>56.239237787358697</c:v>
                </c:pt>
                <c:pt idx="1057">
                  <c:v>56.241117027405501</c:v>
                </c:pt>
                <c:pt idx="1058">
                  <c:v>56.242987765640699</c:v>
                </c:pt>
                <c:pt idx="1059">
                  <c:v>56.244850040603602</c:v>
                </c:pt>
                <c:pt idx="1060">
                  <c:v>56.246703890659703</c:v>
                </c:pt>
                <c:pt idx="1061">
                  <c:v>56.248549354001497</c:v>
                </c:pt>
                <c:pt idx="1062">
                  <c:v>56.250386468649701</c:v>
                </c:pt>
                <c:pt idx="1063">
                  <c:v>56.252215272453903</c:v>
                </c:pt>
                <c:pt idx="1064">
                  <c:v>56.254035803093899</c:v>
                </c:pt>
                <c:pt idx="1065">
                  <c:v>56.255848098080001</c:v>
                </c:pt>
                <c:pt idx="1066">
                  <c:v>56.257652194754598</c:v>
                </c:pt>
                <c:pt idx="1067">
                  <c:v>56.259448130292697</c:v>
                </c:pt>
                <c:pt idx="1068">
                  <c:v>56.261235941702999</c:v>
                </c:pt>
                <c:pt idx="1069">
                  <c:v>56.263015665828902</c:v>
                </c:pt>
                <c:pt idx="1070">
                  <c:v>56.264787339349397</c:v>
                </c:pt>
                <c:pt idx="1071">
                  <c:v>56.266550998779799</c:v>
                </c:pt>
                <c:pt idx="1072">
                  <c:v>56.268306680473103</c:v>
                </c:pt>
                <c:pt idx="1073">
                  <c:v>56.270054420620603</c:v>
                </c:pt>
                <c:pt idx="1074">
                  <c:v>56.2717942552528</c:v>
                </c:pt>
                <c:pt idx="1075">
                  <c:v>56.273526219803301</c:v>
                </c:pt>
                <c:pt idx="1076">
                  <c:v>56.275250348175</c:v>
                </c:pt>
                <c:pt idx="1077">
                  <c:v>56.276966677625701</c:v>
                </c:pt>
                <c:pt idx="1078">
                  <c:v>56.278675243497901</c:v>
                </c:pt>
                <c:pt idx="1079">
                  <c:v>56.280376080975202</c:v>
                </c:pt>
                <c:pt idx="1080">
                  <c:v>56.2820692250829</c:v>
                </c:pt>
                <c:pt idx="1081">
                  <c:v>56.283754710689401</c:v>
                </c:pt>
                <c:pt idx="1082">
                  <c:v>56.285432572506402</c:v>
                </c:pt>
                <c:pt idx="1083">
                  <c:v>56.287102845090402</c:v>
                </c:pt>
                <c:pt idx="1084">
                  <c:v>56.288765562843203</c:v>
                </c:pt>
                <c:pt idx="1085">
                  <c:v>56.290420760012701</c:v>
                </c:pt>
                <c:pt idx="1086">
                  <c:v>56.292068470694197</c:v>
                </c:pt>
                <c:pt idx="1087">
                  <c:v>56.293708728830801</c:v>
                </c:pt>
                <c:pt idx="1088">
                  <c:v>56.295341568214504</c:v>
                </c:pt>
                <c:pt idx="1089">
                  <c:v>56.296967022487102</c:v>
                </c:pt>
                <c:pt idx="1090">
                  <c:v>56.298585125140903</c:v>
                </c:pt>
                <c:pt idx="1091">
                  <c:v>56.300195909519701</c:v>
                </c:pt>
                <c:pt idx="1092">
                  <c:v>56.301799408819598</c:v>
                </c:pt>
                <c:pt idx="1093">
                  <c:v>56.303395656090103</c:v>
                </c:pt>
                <c:pt idx="1094">
                  <c:v>56.304984684234398</c:v>
                </c:pt>
                <c:pt idx="1095">
                  <c:v>56.306566526011103</c:v>
                </c:pt>
                <c:pt idx="1096">
                  <c:v>56.308141211443001</c:v>
                </c:pt>
                <c:pt idx="1097">
                  <c:v>56.309708774833098</c:v>
                </c:pt>
                <c:pt idx="1098">
                  <c:v>56.311269248635</c:v>
                </c:pt>
                <c:pt idx="1099">
                  <c:v>56.312822664973602</c:v>
                </c:pt>
                <c:pt idx="1100">
                  <c:v>56.3143690558298</c:v>
                </c:pt>
                <c:pt idx="1101">
                  <c:v>56.315908453041303</c:v>
                </c:pt>
                <c:pt idx="1102">
                  <c:v>56.317440888303402</c:v>
                </c:pt>
                <c:pt idx="1103">
                  <c:v>56.318966393169802</c:v>
                </c:pt>
                <c:pt idx="1104">
                  <c:v>56.3204849990532</c:v>
                </c:pt>
                <c:pt idx="1105">
                  <c:v>56.321996737226598</c:v>
                </c:pt>
                <c:pt idx="1106">
                  <c:v>56.323501638823501</c:v>
                </c:pt>
                <c:pt idx="1107">
                  <c:v>56.324999734838997</c:v>
                </c:pt>
                <c:pt idx="1108">
                  <c:v>56.3264910561306</c:v>
                </c:pt>
                <c:pt idx="1109">
                  <c:v>56.327975633419001</c:v>
                </c:pt>
                <c:pt idx="1110">
                  <c:v>56.329453497288704</c:v>
                </c:pt>
                <c:pt idx="1111">
                  <c:v>56.330924678189</c:v>
                </c:pt>
                <c:pt idx="1112">
                  <c:v>56.332389206434598</c:v>
                </c:pt>
                <c:pt idx="1113">
                  <c:v>56.333847112206797</c:v>
                </c:pt>
                <c:pt idx="1114">
                  <c:v>56.335298425553702</c:v>
                </c:pt>
                <c:pt idx="1115">
                  <c:v>56.336743176391401</c:v>
                </c:pt>
                <c:pt idx="1116">
                  <c:v>56.3381813924276</c:v>
                </c:pt>
                <c:pt idx="1117">
                  <c:v>56.3396131038375</c:v>
                </c:pt>
                <c:pt idx="1118">
                  <c:v>56.341038340999098</c:v>
                </c:pt>
                <c:pt idx="1119">
                  <c:v>56.342457133238497</c:v>
                </c:pt>
                <c:pt idx="1120">
                  <c:v>56.343869509750199</c:v>
                </c:pt>
                <c:pt idx="1121">
                  <c:v>56.3452754995973</c:v>
                </c:pt>
                <c:pt idx="1122">
                  <c:v>56.3466751317128</c:v>
                </c:pt>
                <c:pt idx="1123">
                  <c:v>56.348068434899702</c:v>
                </c:pt>
                <c:pt idx="1124">
                  <c:v>56.349455437832198</c:v>
                </c:pt>
                <c:pt idx="1125">
                  <c:v>56.350836169055903</c:v>
                </c:pt>
                <c:pt idx="1126">
                  <c:v>56.3522106569892</c:v>
                </c:pt>
                <c:pt idx="1127">
                  <c:v>56.353578929923302</c:v>
                </c:pt>
                <c:pt idx="1128">
                  <c:v>56.354941016023403</c:v>
                </c:pt>
                <c:pt idx="1129">
                  <c:v>56.356296943328999</c:v>
                </c:pt>
                <c:pt idx="1130">
                  <c:v>56.357646739754998</c:v>
                </c:pt>
                <c:pt idx="1131">
                  <c:v>56.358990433092202</c:v>
                </c:pt>
                <c:pt idx="1132">
                  <c:v>56.360328051008104</c:v>
                </c:pt>
                <c:pt idx="1133">
                  <c:v>56.361659621047501</c:v>
                </c:pt>
                <c:pt idx="1134">
                  <c:v>56.362985170633202</c:v>
                </c:pt>
                <c:pt idx="1135">
                  <c:v>56.364304727066802</c:v>
                </c:pt>
                <c:pt idx="1136">
                  <c:v>56.365618316590599</c:v>
                </c:pt>
                <c:pt idx="1137">
                  <c:v>56.3669259655451</c:v>
                </c:pt>
                <c:pt idx="1138">
                  <c:v>56.368227702017698</c:v>
                </c:pt>
                <c:pt idx="1139">
                  <c:v>56.369523552780699</c:v>
                </c:pt>
                <c:pt idx="1140">
                  <c:v>56.370813544486197</c:v>
                </c:pt>
                <c:pt idx="1141">
                  <c:v>56.372097703666199</c:v>
                </c:pt>
                <c:pt idx="1142">
                  <c:v>56.373376056733598</c:v>
                </c:pt>
                <c:pt idx="1143">
                  <c:v>56.3746486299829</c:v>
                </c:pt>
                <c:pt idx="1144">
                  <c:v>56.375915449590501</c:v>
                </c:pt>
                <c:pt idx="1145">
                  <c:v>56.377176541615697</c:v>
                </c:pt>
                <c:pt idx="1146">
                  <c:v>56.378431932001099</c:v>
                </c:pt>
                <c:pt idx="1147">
                  <c:v>56.379681646573502</c:v>
                </c:pt>
                <c:pt idx="1148">
                  <c:v>56.380925711044199</c:v>
                </c:pt>
                <c:pt idx="1149">
                  <c:v>56.382164151009903</c:v>
                </c:pt>
                <c:pt idx="1150">
                  <c:v>56.383396991953298</c:v>
                </c:pt>
                <c:pt idx="1151">
                  <c:v>56.384624259243601</c:v>
                </c:pt>
                <c:pt idx="1152">
                  <c:v>56.385845978137297</c:v>
                </c:pt>
                <c:pt idx="1153">
                  <c:v>56.387062173778801</c:v>
                </c:pt>
                <c:pt idx="1154">
                  <c:v>56.388272871201202</c:v>
                </c:pt>
                <c:pt idx="1155">
                  <c:v>56.389478095326403</c:v>
                </c:pt>
                <c:pt idx="1156">
                  <c:v>56.390677870681699</c:v>
                </c:pt>
                <c:pt idx="1157">
                  <c:v>56.391872220526103</c:v>
                </c:pt>
                <c:pt idx="1158">
                  <c:v>56.393061170773301</c:v>
                </c:pt>
                <c:pt idx="1159">
                  <c:v>56.394244745867297</c:v>
                </c:pt>
                <c:pt idx="1160">
                  <c:v>56.395422970142299</c:v>
                </c:pt>
                <c:pt idx="1161">
                  <c:v>56.396595867823301</c:v>
                </c:pt>
                <c:pt idx="1162">
                  <c:v>56.3977634630265</c:v>
                </c:pt>
                <c:pt idx="1163">
                  <c:v>56.398925779760297</c:v>
                </c:pt>
                <c:pt idx="1164">
                  <c:v>56.400082841925403</c:v>
                </c:pt>
                <c:pt idx="1165">
                  <c:v>56.401234673315599</c:v>
                </c:pt>
                <c:pt idx="1166">
                  <c:v>56.402381297618597</c:v>
                </c:pt>
                <c:pt idx="1167">
                  <c:v>56.403522738416001</c:v>
                </c:pt>
                <c:pt idx="1168">
                  <c:v>56.404659019184898</c:v>
                </c:pt>
                <c:pt idx="1169">
                  <c:v>56.405790163297198</c:v>
                </c:pt>
                <c:pt idx="1170">
                  <c:v>56.406916194021399</c:v>
                </c:pt>
                <c:pt idx="1171">
                  <c:v>56.408037134522303</c:v>
                </c:pt>
                <c:pt idx="1172">
                  <c:v>56.409153007862102</c:v>
                </c:pt>
                <c:pt idx="1173">
                  <c:v>56.410263837000798</c:v>
                </c:pt>
                <c:pt idx="1174">
                  <c:v>56.411369644796899</c:v>
                </c:pt>
                <c:pt idx="1175">
                  <c:v>56.412470454007703</c:v>
                </c:pt>
                <c:pt idx="1176">
                  <c:v>56.4135662872905</c:v>
                </c:pt>
                <c:pt idx="1177">
                  <c:v>56.414657164044399</c:v>
                </c:pt>
                <c:pt idx="1178">
                  <c:v>56.415743109042999</c:v>
                </c:pt>
                <c:pt idx="1179">
                  <c:v>56.416824144921499</c:v>
                </c:pt>
                <c:pt idx="1180">
                  <c:v>56.417900293900303</c:v>
                </c:pt>
                <c:pt idx="1181">
                  <c:v>56.418971578100397</c:v>
                </c:pt>
                <c:pt idx="1182">
                  <c:v>56.420038019544599</c:v>
                </c:pt>
                <c:pt idx="1183">
                  <c:v>56.4210996401576</c:v>
                </c:pt>
                <c:pt idx="1184">
                  <c:v>56.422156461766498</c:v>
                </c:pt>
                <c:pt idx="1185">
                  <c:v>56.423208506102</c:v>
                </c:pt>
                <c:pt idx="1186">
                  <c:v>56.424255794798398</c:v>
                </c:pt>
                <c:pt idx="1187">
                  <c:v>56.425298349394097</c:v>
                </c:pt>
                <c:pt idx="1188">
                  <c:v>56.426336191332602</c:v>
                </c:pt>
                <c:pt idx="1189">
                  <c:v>56.427369341962802</c:v>
                </c:pt>
                <c:pt idx="1190">
                  <c:v>56.428397822539502</c:v>
                </c:pt>
                <c:pt idx="1191">
                  <c:v>56.4294216542242</c:v>
                </c:pt>
                <c:pt idx="1192">
                  <c:v>56.430440858085397</c:v>
                </c:pt>
                <c:pt idx="1193">
                  <c:v>56.431455455099403</c:v>
                </c:pt>
                <c:pt idx="1194">
                  <c:v>56.432465466150497</c:v>
                </c:pt>
                <c:pt idx="1195">
                  <c:v>56.433470912032099</c:v>
                </c:pt>
                <c:pt idx="1196">
                  <c:v>56.434471813446898</c:v>
                </c:pt>
                <c:pt idx="1197">
                  <c:v>56.435468191007402</c:v>
                </c:pt>
                <c:pt idx="1198">
                  <c:v>56.436460065236702</c:v>
                </c:pt>
                <c:pt idx="1199">
                  <c:v>56.437447456568997</c:v>
                </c:pt>
                <c:pt idx="1200">
                  <c:v>56.438430385350003</c:v>
                </c:pt>
                <c:pt idx="1201">
                  <c:v>56.439408871837699</c:v>
                </c:pt>
                <c:pt idx="1202">
                  <c:v>56.440382936202802</c:v>
                </c:pt>
                <c:pt idx="1203">
                  <c:v>56.441352598529299</c:v>
                </c:pt>
                <c:pt idx="1204">
                  <c:v>56.442317877260798</c:v>
                </c:pt>
                <c:pt idx="1205">
                  <c:v>56.443278788079297</c:v>
                </c:pt>
                <c:pt idx="1206">
                  <c:v>56.4442353555092</c:v>
                </c:pt>
                <c:pt idx="1207">
                  <c:v>56.445187599212503</c:v>
                </c:pt>
                <c:pt idx="1208">
                  <c:v>56.446135538764203</c:v>
                </c:pt>
                <c:pt idx="1209">
                  <c:v>56.447079193652698</c:v>
                </c:pt>
                <c:pt idx="1210">
                  <c:v>56.448018583280302</c:v>
                </c:pt>
                <c:pt idx="1211">
                  <c:v>56.448953726963502</c:v>
                </c:pt>
                <c:pt idx="1212">
                  <c:v>56.449884643934197</c:v>
                </c:pt>
                <c:pt idx="1213">
                  <c:v>56.450811353339198</c:v>
                </c:pt>
                <c:pt idx="1214">
                  <c:v>56.451733874241398</c:v>
                </c:pt>
                <c:pt idx="1215">
                  <c:v>56.452652225620298</c:v>
                </c:pt>
                <c:pt idx="1216">
                  <c:v>56.453566426372198</c:v>
                </c:pt>
                <c:pt idx="1217">
                  <c:v>56.4544764953108</c:v>
                </c:pt>
                <c:pt idx="1218">
                  <c:v>56.4553824511678</c:v>
                </c:pt>
                <c:pt idx="1219">
                  <c:v>56.456284312593397</c:v>
                </c:pt>
                <c:pt idx="1220">
                  <c:v>56.4571820981568</c:v>
                </c:pt>
                <c:pt idx="1221">
                  <c:v>56.458075826346402</c:v>
                </c:pt>
                <c:pt idx="1222">
                  <c:v>56.458965515570803</c:v>
                </c:pt>
                <c:pt idx="1223">
                  <c:v>56.459851184159199</c:v>
                </c:pt>
                <c:pt idx="1224">
                  <c:v>56.460732850361502</c:v>
                </c:pt>
                <c:pt idx="1225">
                  <c:v>56.461610532349397</c:v>
                </c:pt>
                <c:pt idx="1226">
                  <c:v>56.462484248216199</c:v>
                </c:pt>
                <c:pt idx="1227">
                  <c:v>56.463354015978098</c:v>
                </c:pt>
                <c:pt idx="1228">
                  <c:v>56.4642198535742</c:v>
                </c:pt>
                <c:pt idx="1229">
                  <c:v>56.465081778866903</c:v>
                </c:pt>
                <c:pt idx="1230">
                  <c:v>56.465939809642997</c:v>
                </c:pt>
                <c:pt idx="1231">
                  <c:v>56.466793963613497</c:v>
                </c:pt>
                <c:pt idx="1232">
                  <c:v>56.467644253775099</c:v>
                </c:pt>
                <c:pt idx="1233">
                  <c:v>56.468490697713101</c:v>
                </c:pt>
                <c:pt idx="1234">
                  <c:v>56.469333316190301</c:v>
                </c:pt>
                <c:pt idx="1235">
                  <c:v>56.470172126522598</c:v>
                </c:pt>
                <c:pt idx="1236">
                  <c:v>56.471007145948903</c:v>
                </c:pt>
                <c:pt idx="1237">
                  <c:v>56.471838391631699</c:v>
                </c:pt>
                <c:pt idx="1238">
                  <c:v>56.472665880657701</c:v>
                </c:pt>
                <c:pt idx="1239">
                  <c:v>56.473489630037797</c:v>
                </c:pt>
                <c:pt idx="1240">
                  <c:v>56.474309656708101</c:v>
                </c:pt>
                <c:pt idx="1241">
                  <c:v>56.4751259775297</c:v>
                </c:pt>
                <c:pt idx="1242">
                  <c:v>56.475938609289798</c:v>
                </c:pt>
                <c:pt idx="1243">
                  <c:v>56.476747568701597</c:v>
                </c:pt>
                <c:pt idx="1244">
                  <c:v>56.477552872405099</c:v>
                </c:pt>
                <c:pt idx="1245">
                  <c:v>56.478354536967302</c:v>
                </c:pt>
                <c:pt idx="1246">
                  <c:v>56.479152578882697</c:v>
                </c:pt>
                <c:pt idx="1247">
                  <c:v>56.479947014574002</c:v>
                </c:pt>
                <c:pt idx="1248">
                  <c:v>56.480737860391997</c:v>
                </c:pt>
                <c:pt idx="1249">
                  <c:v>56.481525132616603</c:v>
                </c:pt>
                <c:pt idx="1250">
                  <c:v>56.482308847456899</c:v>
                </c:pt>
                <c:pt idx="1251">
                  <c:v>56.483089021051597</c:v>
                </c:pt>
                <c:pt idx="1252">
                  <c:v>56.4838656694699</c:v>
                </c:pt>
                <c:pt idx="1253">
                  <c:v>56.484638808711203</c:v>
                </c:pt>
                <c:pt idx="1254">
                  <c:v>56.485408454706203</c:v>
                </c:pt>
                <c:pt idx="1255">
                  <c:v>56.486174623316998</c:v>
                </c:pt>
                <c:pt idx="1256">
                  <c:v>56.486937330337803</c:v>
                </c:pt>
                <c:pt idx="1257">
                  <c:v>56.487696591494803</c:v>
                </c:pt>
                <c:pt idx="1258">
                  <c:v>56.488452422447303</c:v>
                </c:pt>
                <c:pt idx="1259">
                  <c:v>56.489204838787799</c:v>
                </c:pt>
                <c:pt idx="1260">
                  <c:v>56.489953849629103</c:v>
                </c:pt>
                <c:pt idx="1261">
                  <c:v>56.490699475022602</c:v>
                </c:pt>
                <c:pt idx="1262">
                  <c:v>56.491441731017801</c:v>
                </c:pt>
                <c:pt idx="1263">
                  <c:v>56.4921806328598</c:v>
                </c:pt>
                <c:pt idx="1264">
                  <c:v>56.492916195725499</c:v>
                </c:pt>
                <c:pt idx="1265">
                  <c:v>56.493648434724399</c:v>
                </c:pt>
                <c:pt idx="1266">
                  <c:v>56.494377364898902</c:v>
                </c:pt>
                <c:pt idx="1267">
                  <c:v>56.4951030012244</c:v>
                </c:pt>
                <c:pt idx="1268">
                  <c:v>56.495825358610197</c:v>
                </c:pt>
                <c:pt idx="1269">
                  <c:v>56.496544451899297</c:v>
                </c:pt>
                <c:pt idx="1270">
                  <c:v>56.497260295869303</c:v>
                </c:pt>
                <c:pt idx="1271">
                  <c:v>56.497972905232402</c:v>
                </c:pt>
                <c:pt idx="1272">
                  <c:v>56.498682294635998</c:v>
                </c:pt>
                <c:pt idx="1273">
                  <c:v>56.499388478663001</c:v>
                </c:pt>
                <c:pt idx="1274">
                  <c:v>56.500091471832199</c:v>
                </c:pt>
                <c:pt idx="1275">
                  <c:v>56.500791288598698</c:v>
                </c:pt>
                <c:pt idx="1276">
                  <c:v>56.5014879433541</c:v>
                </c:pt>
                <c:pt idx="1277">
                  <c:v>56.502181450427301</c:v>
                </c:pt>
                <c:pt idx="1278">
                  <c:v>56.502871824084501</c:v>
                </c:pt>
                <c:pt idx="1279">
                  <c:v>56.503559078529598</c:v>
                </c:pt>
                <c:pt idx="1280">
                  <c:v>56.504243227904702</c:v>
                </c:pt>
                <c:pt idx="1281">
                  <c:v>56.504924286290603</c:v>
                </c:pt>
                <c:pt idx="1282">
                  <c:v>56.505602267707097</c:v>
                </c:pt>
                <c:pt idx="1283">
                  <c:v>56.506277186112897</c:v>
                </c:pt>
                <c:pt idx="1284">
                  <c:v>56.506949055406899</c:v>
                </c:pt>
                <c:pt idx="1285">
                  <c:v>56.507617889427898</c:v>
                </c:pt>
                <c:pt idx="1286">
                  <c:v>56.508283701955001</c:v>
                </c:pt>
                <c:pt idx="1287">
                  <c:v>56.5089465055934</c:v>
                </c:pt>
                <c:pt idx="1288">
                  <c:v>56.5096063106649</c:v>
                </c:pt>
                <c:pt idx="1289">
                  <c:v>56.510263134400802</c:v>
                </c:pt>
                <c:pt idx="1290">
                  <c:v>56.510916990284699</c:v>
                </c:pt>
                <c:pt idx="1291">
                  <c:v>56.5115678917401</c:v>
                </c:pt>
                <c:pt idx="1292">
                  <c:v>56.512215852130602</c:v>
                </c:pt>
                <c:pt idx="1293">
                  <c:v>56.512860884760599</c:v>
                </c:pt>
                <c:pt idx="1294">
                  <c:v>56.513503002875296</c:v>
                </c:pt>
                <c:pt idx="1295">
                  <c:v>56.514142219661203</c:v>
                </c:pt>
                <c:pt idx="1296">
                  <c:v>56.514778548246497</c:v>
                </c:pt>
                <c:pt idx="1297">
                  <c:v>56.5154120017012</c:v>
                </c:pt>
                <c:pt idx="1298">
                  <c:v>56.516042593037596</c:v>
                </c:pt>
                <c:pt idx="1299">
                  <c:v>56.516670335210797</c:v>
                </c:pt>
                <c:pt idx="1300">
                  <c:v>56.517295241118603</c:v>
                </c:pt>
                <c:pt idx="1301">
                  <c:v>56.517917323602198</c:v>
                </c:pt>
                <c:pt idx="1302">
                  <c:v>56.518536595446598</c:v>
                </c:pt>
                <c:pt idx="1303">
                  <c:v>56.519153069380501</c:v>
                </c:pt>
                <c:pt idx="1304">
                  <c:v>56.519766758077203</c:v>
                </c:pt>
                <c:pt idx="1305">
                  <c:v>56.520377674154403</c:v>
                </c:pt>
                <c:pt idx="1306">
                  <c:v>56.520985830174901</c:v>
                </c:pt>
                <c:pt idx="1307">
                  <c:v>56.521591238646899</c:v>
                </c:pt>
                <c:pt idx="1308">
                  <c:v>56.5221939120241</c:v>
                </c:pt>
                <c:pt idx="1309">
                  <c:v>56.522793862706401</c:v>
                </c:pt>
                <c:pt idx="1310">
                  <c:v>56.523391103039998</c:v>
                </c:pt>
                <c:pt idx="1311">
                  <c:v>56.523985645317502</c:v>
                </c:pt>
                <c:pt idx="1312">
                  <c:v>56.524577501779</c:v>
                </c:pt>
                <c:pt idx="1313">
                  <c:v>56.525166684611499</c:v>
                </c:pt>
                <c:pt idx="1314">
                  <c:v>56.525753205950103</c:v>
                </c:pt>
                <c:pt idx="1315">
                  <c:v>56.526337075447302</c:v>
                </c:pt>
                <c:pt idx="1316">
                  <c:v>56.526918305037</c:v>
                </c:pt>
                <c:pt idx="1317">
                  <c:v>56.527496908508098</c:v>
                </c:pt>
                <c:pt idx="1318">
                  <c:v>56.528072897736799</c:v>
                </c:pt>
                <c:pt idx="1319">
                  <c:v>56.528646284546802</c:v>
                </c:pt>
                <c:pt idx="1320">
                  <c:v>56.529217080709003</c:v>
                </c:pt>
                <c:pt idx="1321">
                  <c:v>56.529785297942603</c:v>
                </c:pt>
                <c:pt idx="1322">
                  <c:v>56.530350947914698</c:v>
                </c:pt>
                <c:pt idx="1323">
                  <c:v>56.530914042241101</c:v>
                </c:pt>
                <c:pt idx="1324">
                  <c:v>56.531474592486397</c:v>
                </c:pt>
                <c:pt idx="1325">
                  <c:v>56.532032610164102</c:v>
                </c:pt>
                <c:pt idx="1326">
                  <c:v>56.532588106737201</c:v>
                </c:pt>
                <c:pt idx="1327">
                  <c:v>56.533141093618497</c:v>
                </c:pt>
                <c:pt idx="1328">
                  <c:v>56.533691582170697</c:v>
                </c:pt>
                <c:pt idx="1329">
                  <c:v>56.534239583706999</c:v>
                </c:pt>
                <c:pt idx="1330">
                  <c:v>56.534785109490798</c:v>
                </c:pt>
                <c:pt idx="1331">
                  <c:v>56.535328170736904</c:v>
                </c:pt>
                <c:pt idx="1332">
                  <c:v>56.535868778611103</c:v>
                </c:pt>
                <c:pt idx="1333">
                  <c:v>56.536406944230599</c:v>
                </c:pt>
                <c:pt idx="1334">
                  <c:v>56.536942678664602</c:v>
                </c:pt>
                <c:pt idx="1335">
                  <c:v>56.537475992934297</c:v>
                </c:pt>
                <c:pt idx="1336">
                  <c:v>56.538006898013499</c:v>
                </c:pt>
                <c:pt idx="1337">
                  <c:v>56.5385354048286</c:v>
                </c:pt>
                <c:pt idx="1338">
                  <c:v>56.539061524258997</c:v>
                </c:pt>
                <c:pt idx="1339">
                  <c:v>56.539585267137397</c:v>
                </c:pt>
                <c:pt idx="1340">
                  <c:v>56.5401066442504</c:v>
                </c:pt>
                <c:pt idx="1341">
                  <c:v>56.5406256663383</c:v>
                </c:pt>
                <c:pt idx="1342">
                  <c:v>56.541142344095697</c:v>
                </c:pt>
                <c:pt idx="1343">
                  <c:v>56.5416566782405</c:v>
                </c:pt>
                <c:pt idx="1344">
                  <c:v>56.5421686868929</c:v>
                </c:pt>
                <c:pt idx="1345">
                  <c:v>56.542678381887598</c:v>
                </c:pt>
                <c:pt idx="1346">
                  <c:v>56.5431857736856</c:v>
                </c:pt>
                <c:pt idx="1347">
                  <c:v>56.5436908727023</c:v>
                </c:pt>
                <c:pt idx="1348">
                  <c:v>56.544193689307598</c:v>
                </c:pt>
                <c:pt idx="1349">
                  <c:v>56.544694233826498</c:v>
                </c:pt>
                <c:pt idx="1350">
                  <c:v>56.545192516539203</c:v>
                </c:pt>
                <c:pt idx="1351">
                  <c:v>56.5456885476815</c:v>
                </c:pt>
                <c:pt idx="1352">
                  <c:v>56.546182337444797</c:v>
                </c:pt>
                <c:pt idx="1353">
                  <c:v>56.546673895976802</c:v>
                </c:pt>
                <c:pt idx="1354">
                  <c:v>56.547163233381497</c:v>
                </c:pt>
                <c:pt idx="1355">
                  <c:v>56.547650359719597</c:v>
                </c:pt>
                <c:pt idx="1356">
                  <c:v>56.548135285008698</c:v>
                </c:pt>
                <c:pt idx="1357">
                  <c:v>56.548618019223902</c:v>
                </c:pt>
                <c:pt idx="1358">
                  <c:v>56.549098572297403</c:v>
                </c:pt>
                <c:pt idx="1359">
                  <c:v>56.549576954119701</c:v>
                </c:pt>
                <c:pt idx="1360">
                  <c:v>56.550053174538903</c:v>
                </c:pt>
                <c:pt idx="1361">
                  <c:v>56.550527243361898</c:v>
                </c:pt>
                <c:pt idx="1362">
                  <c:v>56.550999170354203</c:v>
                </c:pt>
                <c:pt idx="1363">
                  <c:v>56.551468965240197</c:v>
                </c:pt>
                <c:pt idx="1364">
                  <c:v>56.551936637703399</c:v>
                </c:pt>
                <c:pt idx="1365">
                  <c:v>56.552402197387202</c:v>
                </c:pt>
                <c:pt idx="1366">
                  <c:v>56.5528656538946</c:v>
                </c:pt>
                <c:pt idx="1367">
                  <c:v>56.5533270167887</c:v>
                </c:pt>
                <c:pt idx="1368">
                  <c:v>56.553786295593099</c:v>
                </c:pt>
                <c:pt idx="1369">
                  <c:v>56.554243499792001</c:v>
                </c:pt>
                <c:pt idx="1370">
                  <c:v>56.5546986388307</c:v>
                </c:pt>
                <c:pt idx="1371">
                  <c:v>56.555151722115603</c:v>
                </c:pt>
                <c:pt idx="1372">
                  <c:v>56.555602759014903</c:v>
                </c:pt>
                <c:pt idx="1373">
                  <c:v>56.556051758858302</c:v>
                </c:pt>
                <c:pt idx="1374">
                  <c:v>56.556498730937903</c:v>
                </c:pt>
                <c:pt idx="1375">
                  <c:v>56.556943684508099</c:v>
                </c:pt>
                <c:pt idx="1376">
                  <c:v>56.557386628785999</c:v>
                </c:pt>
                <c:pt idx="1377">
                  <c:v>56.557827572951702</c:v>
                </c:pt>
                <c:pt idx="1378">
                  <c:v>56.5582665261486</c:v>
                </c:pt>
                <c:pt idx="1379">
                  <c:v>56.558703497483499</c:v>
                </c:pt>
                <c:pt idx="1380">
                  <c:v>56.559138496027302</c:v>
                </c:pt>
                <c:pt idx="1381">
                  <c:v>56.5595715308149</c:v>
                </c:pt>
                <c:pt idx="1382">
                  <c:v>56.560002610845601</c:v>
                </c:pt>
                <c:pt idx="1383">
                  <c:v>56.560431745083399</c:v>
                </c:pt>
                <c:pt idx="1384">
                  <c:v>56.560858942457401</c:v>
                </c:pt>
                <c:pt idx="1385">
                  <c:v>56.561284211861803</c:v>
                </c:pt>
                <c:pt idx="1386">
                  <c:v>56.5617075493032</c:v>
                </c:pt>
                <c:pt idx="1387">
                  <c:v>56.562128959410998</c:v>
                </c:pt>
                <c:pt idx="1388">
                  <c:v>56.562548465215698</c:v>
                </c:pt>
                <c:pt idx="1389">
                  <c:v>56.562966075342104</c:v>
                </c:pt>
                <c:pt idx="1390">
                  <c:v>56.563381798378401</c:v>
                </c:pt>
                <c:pt idx="1391">
                  <c:v>56.563795642876201</c:v>
                </c:pt>
                <c:pt idx="1392">
                  <c:v>56.564207617351002</c:v>
                </c:pt>
                <c:pt idx="1393">
                  <c:v>56.564617730282201</c:v>
                </c:pt>
                <c:pt idx="1394">
                  <c:v>56.565025990113597</c:v>
                </c:pt>
                <c:pt idx="1395">
                  <c:v>56.565432405253397</c:v>
                </c:pt>
                <c:pt idx="1396">
                  <c:v>56.5658369840747</c:v>
                </c:pt>
                <c:pt idx="1397">
                  <c:v>56.566239734915499</c:v>
                </c:pt>
                <c:pt idx="1398">
                  <c:v>56.566640666079202</c:v>
                </c:pt>
                <c:pt idx="1399">
                  <c:v>56.567039785834602</c:v>
                </c:pt>
                <c:pt idx="1400">
                  <c:v>56.5674371024162</c:v>
                </c:pt>
                <c:pt idx="1401">
                  <c:v>56.567832624024803</c:v>
                </c:pt>
                <c:pt idx="1402">
                  <c:v>56.568226358827097</c:v>
                </c:pt>
                <c:pt idx="1403">
                  <c:v>56.568618314956701</c:v>
                </c:pt>
                <c:pt idx="1404">
                  <c:v>56.569008500513597</c:v>
                </c:pt>
                <c:pt idx="1405">
                  <c:v>56.569396923565002</c:v>
                </c:pt>
                <c:pt idx="1406">
                  <c:v>56.569783592145299</c:v>
                </c:pt>
                <c:pt idx="1407">
                  <c:v>56.570168514256501</c:v>
                </c:pt>
                <c:pt idx="1408">
                  <c:v>56.570551697868098</c:v>
                </c:pt>
                <c:pt idx="1409">
                  <c:v>56.570933150918002</c:v>
                </c:pt>
                <c:pt idx="1410">
                  <c:v>56.571312881311997</c:v>
                </c:pt>
                <c:pt idx="1411">
                  <c:v>56.571690896924501</c:v>
                </c:pt>
                <c:pt idx="1412">
                  <c:v>56.572067205598799</c:v>
                </c:pt>
                <c:pt idx="1413">
                  <c:v>56.572441815146902</c:v>
                </c:pt>
                <c:pt idx="1414">
                  <c:v>56.572814733350299</c:v>
                </c:pt>
                <c:pt idx="1415">
                  <c:v>56.573185967959802</c:v>
                </c:pt>
                <c:pt idx="1416">
                  <c:v>56.573555526696197</c:v>
                </c:pt>
                <c:pt idx="1417">
                  <c:v>56.5739234172501</c:v>
                </c:pt>
                <c:pt idx="1418">
                  <c:v>56.574289647282299</c:v>
                </c:pt>
                <c:pt idx="1419">
                  <c:v>56.574654224424101</c:v>
                </c:pt>
                <c:pt idx="1420">
                  <c:v>56.575017156277703</c:v>
                </c:pt>
                <c:pt idx="1421">
                  <c:v>56.575378450416203</c:v>
                </c:pt>
                <c:pt idx="1422">
                  <c:v>56.575738114383697</c:v>
                </c:pt>
                <c:pt idx="1423">
                  <c:v>56.576096155696199</c:v>
                </c:pt>
                <c:pt idx="1424">
                  <c:v>56.576452581841103</c:v>
                </c:pt>
                <c:pt idx="1425">
                  <c:v>56.5768074002779</c:v>
                </c:pt>
                <c:pt idx="1426">
                  <c:v>56.577160618438299</c:v>
                </c:pt>
                <c:pt idx="1427">
                  <c:v>56.577512243726503</c:v>
                </c:pt>
                <c:pt idx="1428">
                  <c:v>56.577862283519401</c:v>
                </c:pt>
                <c:pt idx="1429">
                  <c:v>56.578210743645201</c:v>
                </c:pt>
                <c:pt idx="1430">
                  <c:v>56.578557597656697</c:v>
                </c:pt>
                <c:pt idx="1431">
                  <c:v>56.578902884615403</c:v>
                </c:pt>
                <c:pt idx="1432">
                  <c:v>56.579246611622501</c:v>
                </c:pt>
                <c:pt idx="1433">
                  <c:v>56.579588785749202</c:v>
                </c:pt>
                <c:pt idx="1434">
                  <c:v>56.579929414035902</c:v>
                </c:pt>
                <c:pt idx="1435">
                  <c:v>56.580268503493599</c:v>
                </c:pt>
                <c:pt idx="1436">
                  <c:v>56.580606061102998</c:v>
                </c:pt>
                <c:pt idx="1437">
                  <c:v>56.580942093815402</c:v>
                </c:pt>
                <c:pt idx="1438">
                  <c:v>56.581276608552798</c:v>
                </c:pt>
                <c:pt idx="1439">
                  <c:v>56.581609612207799</c:v>
                </c:pt>
                <c:pt idx="1440">
                  <c:v>56.581941111643999</c:v>
                </c:pt>
                <c:pt idx="1441">
                  <c:v>56.582271113696301</c:v>
                </c:pt>
                <c:pt idx="1442">
                  <c:v>56.582599625170801</c:v>
                </c:pt>
                <c:pt idx="1443">
                  <c:v>56.582926652845501</c:v>
                </c:pt>
                <c:pt idx="1444">
                  <c:v>56.583252203469797</c:v>
                </c:pt>
                <c:pt idx="1445">
                  <c:v>56.583576283765403</c:v>
                </c:pt>
                <c:pt idx="1446">
                  <c:v>56.583898900425901</c:v>
                </c:pt>
                <c:pt idx="1447">
                  <c:v>56.584220060117602</c:v>
                </c:pt>
                <c:pt idx="1448">
                  <c:v>56.5845397694791</c:v>
                </c:pt>
                <c:pt idx="1449">
                  <c:v>56.584858035121897</c:v>
                </c:pt>
                <c:pt idx="1450">
                  <c:v>56.585174863630499</c:v>
                </c:pt>
                <c:pt idx="1451">
                  <c:v>56.585490261562597</c:v>
                </c:pt>
                <c:pt idx="1452">
                  <c:v>56.585804235448997</c:v>
                </c:pt>
                <c:pt idx="1453">
                  <c:v>56.586116791794502</c:v>
                </c:pt>
                <c:pt idx="1454">
                  <c:v>56.586427937077403</c:v>
                </c:pt>
                <c:pt idx="1455">
                  <c:v>56.586737677750101</c:v>
                </c:pt>
                <c:pt idx="1456">
                  <c:v>56.5870460202391</c:v>
                </c:pt>
                <c:pt idx="1457">
                  <c:v>56.587352970945197</c:v>
                </c:pt>
                <c:pt idx="1458">
                  <c:v>56.587658536244</c:v>
                </c:pt>
                <c:pt idx="1459">
                  <c:v>56.587962722485699</c:v>
                </c:pt>
                <c:pt idx="1460">
                  <c:v>56.588265535995397</c:v>
                </c:pt>
                <c:pt idx="1461">
                  <c:v>56.588566983073598</c:v>
                </c:pt>
                <c:pt idx="1462">
                  <c:v>56.588867069995999</c:v>
                </c:pt>
                <c:pt idx="1463">
                  <c:v>56.589165803013998</c:v>
                </c:pt>
                <c:pt idx="1464">
                  <c:v>56.5894631883545</c:v>
                </c:pt>
                <c:pt idx="1465">
                  <c:v>56.5897592322207</c:v>
                </c:pt>
                <c:pt idx="1466">
                  <c:v>56.590053940791798</c:v>
                </c:pt>
                <c:pt idx="1467">
                  <c:v>56.590347320223302</c:v>
                </c:pt>
                <c:pt idx="1468">
                  <c:v>56.590639376647403</c:v>
                </c:pt>
                <c:pt idx="1469">
                  <c:v>56.590930116173098</c:v>
                </c:pt>
                <c:pt idx="1470">
                  <c:v>56.591219544886101</c:v>
                </c:pt>
                <c:pt idx="1471">
                  <c:v>56.591507668849502</c:v>
                </c:pt>
                <c:pt idx="1472">
                  <c:v>56.591794494103802</c:v>
                </c:pt>
                <c:pt idx="1473">
                  <c:v>56.5920800081187</c:v>
                </c:pt>
                <c:pt idx="1474">
                  <c:v>56.592364222062997</c:v>
                </c:pt>
                <c:pt idx="1475">
                  <c:v>56.592647152306697</c:v>
                </c:pt>
                <c:pt idx="1476">
                  <c:v>56.5929288046609</c:v>
                </c:pt>
                <c:pt idx="1477">
                  <c:v>56.593209184911103</c:v>
                </c:pt>
                <c:pt idx="1478">
                  <c:v>56.593488298817903</c:v>
                </c:pt>
                <c:pt idx="1479">
                  <c:v>56.593766152117098</c:v>
                </c:pt>
                <c:pt idx="1480">
                  <c:v>56.594042750519399</c:v>
                </c:pt>
                <c:pt idx="1481">
                  <c:v>56.594318099711003</c:v>
                </c:pt>
                <c:pt idx="1482">
                  <c:v>56.594592205353798</c:v>
                </c:pt>
                <c:pt idx="1483">
                  <c:v>56.594865073085103</c:v>
                </c:pt>
                <c:pt idx="1484">
                  <c:v>56.595136708518403</c:v>
                </c:pt>
                <c:pt idx="1485">
                  <c:v>56.5954071172428</c:v>
                </c:pt>
                <c:pt idx="1486">
                  <c:v>56.595676304823897</c:v>
                </c:pt>
                <c:pt idx="1487">
                  <c:v>56.5959442768036</c:v>
                </c:pt>
                <c:pt idx="1488">
                  <c:v>56.596211038700098</c:v>
                </c:pt>
                <c:pt idx="1489">
                  <c:v>56.596476596008401</c:v>
                </c:pt>
                <c:pt idx="1490">
                  <c:v>56.5967409542002</c:v>
                </c:pt>
                <c:pt idx="1491">
                  <c:v>56.5970041187243</c:v>
                </c:pt>
                <c:pt idx="1492">
                  <c:v>56.597266095006503</c:v>
                </c:pt>
                <c:pt idx="1493">
                  <c:v>56.597526888450098</c:v>
                </c:pt>
                <c:pt idx="1494">
                  <c:v>56.597786504435398</c:v>
                </c:pt>
                <c:pt idx="1495">
                  <c:v>56.598044948320798</c:v>
                </c:pt>
                <c:pt idx="1496">
                  <c:v>56.598302225442097</c:v>
                </c:pt>
                <c:pt idx="1497">
                  <c:v>56.598558341113197</c:v>
                </c:pt>
                <c:pt idx="1498">
                  <c:v>56.598813300625999</c:v>
                </c:pt>
                <c:pt idx="1499">
                  <c:v>56.599067109250797</c:v>
                </c:pt>
                <c:pt idx="1500">
                  <c:v>56.599319772236001</c:v>
                </c:pt>
                <c:pt idx="1501">
                  <c:v>56.599571294808797</c:v>
                </c:pt>
                <c:pt idx="1502">
                  <c:v>56.599821682174898</c:v>
                </c:pt>
                <c:pt idx="1503">
                  <c:v>56.6000709395191</c:v>
                </c:pt>
                <c:pt idx="1504">
                  <c:v>56.600319072005099</c:v>
                </c:pt>
                <c:pt idx="1505">
                  <c:v>56.600566084775899</c:v>
                </c:pt>
                <c:pt idx="1506">
                  <c:v>56.600811982953601</c:v>
                </c:pt>
                <c:pt idx="1507">
                  <c:v>56.601056771640003</c:v>
                </c:pt>
                <c:pt idx="1508">
                  <c:v>56.6013004559167</c:v>
                </c:pt>
                <c:pt idx="1509">
                  <c:v>56.601543040844703</c:v>
                </c:pt>
                <c:pt idx="1510">
                  <c:v>56.601784531465299</c:v>
                </c:pt>
                <c:pt idx="1511">
                  <c:v>56.602024932799999</c:v>
                </c:pt>
                <c:pt idx="1512">
                  <c:v>56.6022642498504</c:v>
                </c:pt>
                <c:pt idx="1513">
                  <c:v>56.602502487598599</c:v>
                </c:pt>
                <c:pt idx="1514">
                  <c:v>56.602739651007397</c:v>
                </c:pt>
                <c:pt idx="1515">
                  <c:v>56.602975745020302</c:v>
                </c:pt>
                <c:pt idx="1516">
                  <c:v>56.603210770544003</c:v>
                </c:pt>
                <c:pt idx="1517">
                  <c:v>56.603444720250202</c:v>
                </c:pt>
                <c:pt idx="1518">
                  <c:v>56.603677613350101</c:v>
                </c:pt>
                <c:pt idx="1519">
                  <c:v>56.603909454620002</c:v>
                </c:pt>
                <c:pt idx="1520">
                  <c:v>56.604140248815398</c:v>
                </c:pt>
                <c:pt idx="1521">
                  <c:v>56.604370000670997</c:v>
                </c:pt>
                <c:pt idx="1522">
                  <c:v>56.604598714901101</c:v>
                </c:pt>
                <c:pt idx="1523">
                  <c:v>56.6048263961994</c:v>
                </c:pt>
                <c:pt idx="1524">
                  <c:v>56.605053049239501</c:v>
                </c:pt>
                <c:pt idx="1525">
                  <c:v>56.6052786786748</c:v>
                </c:pt>
                <c:pt idx="1526">
                  <c:v>56.605503289138703</c:v>
                </c:pt>
                <c:pt idx="1527">
                  <c:v>56.605726885244799</c:v>
                </c:pt>
                <c:pt idx="1528">
                  <c:v>56.605949471586698</c:v>
                </c:pt>
                <c:pt idx="1529">
                  <c:v>56.606171052738603</c:v>
                </c:pt>
                <c:pt idx="1530">
                  <c:v>56.6063916332551</c:v>
                </c:pt>
                <c:pt idx="1531">
                  <c:v>56.606611217671698</c:v>
                </c:pt>
                <c:pt idx="1532">
                  <c:v>56.606829810504401</c:v>
                </c:pt>
                <c:pt idx="1533">
                  <c:v>56.607047416250097</c:v>
                </c:pt>
                <c:pt idx="1534">
                  <c:v>56.607264039386997</c:v>
                </c:pt>
                <c:pt idx="1535">
                  <c:v>56.607479684374297</c:v>
                </c:pt>
                <c:pt idx="1536">
                  <c:v>56.607694355652498</c:v>
                </c:pt>
                <c:pt idx="1537">
                  <c:v>56.607908057643598</c:v>
                </c:pt>
                <c:pt idx="1538">
                  <c:v>56.608120794751102</c:v>
                </c:pt>
                <c:pt idx="1539">
                  <c:v>56.6083325713604</c:v>
                </c:pt>
                <c:pt idx="1540">
                  <c:v>56.608543391838502</c:v>
                </c:pt>
                <c:pt idx="1541">
                  <c:v>56.608753260534499</c:v>
                </c:pt>
                <c:pt idx="1542">
                  <c:v>56.608962181779503</c:v>
                </c:pt>
                <c:pt idx="1543">
                  <c:v>56.609170159887</c:v>
                </c:pt>
                <c:pt idx="1544">
                  <c:v>56.609377199152803</c:v>
                </c:pt>
                <c:pt idx="1545">
                  <c:v>56.609583303855203</c:v>
                </c:pt>
                <c:pt idx="1546">
                  <c:v>56.609788478254899</c:v>
                </c:pt>
                <c:pt idx="1547">
                  <c:v>56.609992726595799</c:v>
                </c:pt>
                <c:pt idx="1548">
                  <c:v>56.610196053104403</c:v>
                </c:pt>
                <c:pt idx="1549">
                  <c:v>56.610398461990201</c:v>
                </c:pt>
                <c:pt idx="1550">
                  <c:v>56.610599957446098</c:v>
                </c:pt>
                <c:pt idx="1551">
                  <c:v>56.610800543647997</c:v>
                </c:pt>
                <c:pt idx="1552">
                  <c:v>56.6110002247555</c:v>
                </c:pt>
                <c:pt idx="1553">
                  <c:v>56.611199004911597</c:v>
                </c:pt>
                <c:pt idx="1554">
                  <c:v>56.611396888242901</c:v>
                </c:pt>
                <c:pt idx="1555">
                  <c:v>56.611593878860099</c:v>
                </c:pt>
                <c:pt idx="1556">
                  <c:v>56.611789980857601</c:v>
                </c:pt>
                <c:pt idx="1557">
                  <c:v>56.611985198313903</c:v>
                </c:pt>
                <c:pt idx="1558">
                  <c:v>56.612179535292</c:v>
                </c:pt>
                <c:pt idx="1559">
                  <c:v>56.612372995838797</c:v>
                </c:pt>
                <c:pt idx="1560">
                  <c:v>56.612565572142401</c:v>
                </c:pt>
                <c:pt idx="1561">
                  <c:v>56.612757275683201</c:v>
                </c:pt>
                <c:pt idx="1562">
                  <c:v>56.612948113339101</c:v>
                </c:pt>
                <c:pt idx="1563">
                  <c:v>56.613138089024901</c:v>
                </c:pt>
                <c:pt idx="1564">
                  <c:v>56.613327206638999</c:v>
                </c:pt>
                <c:pt idx="1565">
                  <c:v>56.613515470062801</c:v>
                </c:pt>
                <c:pt idx="1566">
                  <c:v>56.613702883161402</c:v>
                </c:pt>
                <c:pt idx="1567">
                  <c:v>56.613889449783201</c:v>
                </c:pt>
                <c:pt idx="1568">
                  <c:v>56.614075173760298</c:v>
                </c:pt>
                <c:pt idx="1569">
                  <c:v>56.614260058908698</c:v>
                </c:pt>
                <c:pt idx="1570">
                  <c:v>56.614444109028</c:v>
                </c:pt>
                <c:pt idx="1571">
                  <c:v>56.614627327901999</c:v>
                </c:pt>
                <c:pt idx="1572">
                  <c:v>56.614809719298499</c:v>
                </c:pt>
                <c:pt idx="1573">
                  <c:v>56.614991286969499</c:v>
                </c:pt>
                <c:pt idx="1574">
                  <c:v>56.615172034651501</c:v>
                </c:pt>
                <c:pt idx="1575">
                  <c:v>56.615351966064999</c:v>
                </c:pt>
                <c:pt idx="1576">
                  <c:v>56.615531084915602</c:v>
                </c:pt>
                <c:pt idx="1577">
                  <c:v>56.615709394893003</c:v>
                </c:pt>
                <c:pt idx="1578">
                  <c:v>56.615886899672098</c:v>
                </c:pt>
                <c:pt idx="1579">
                  <c:v>56.616063602912398</c:v>
                </c:pt>
                <c:pt idx="1580">
                  <c:v>56.616239508258502</c:v>
                </c:pt>
                <c:pt idx="1581">
                  <c:v>56.616414619340098</c:v>
                </c:pt>
                <c:pt idx="1582">
                  <c:v>56.6165889397721</c:v>
                </c:pt>
                <c:pt idx="1583">
                  <c:v>56.616762473154701</c:v>
                </c:pt>
                <c:pt idx="1584">
                  <c:v>56.616935223073497</c:v>
                </c:pt>
                <c:pt idx="1585">
                  <c:v>56.617107193099798</c:v>
                </c:pt>
                <c:pt idx="1586">
                  <c:v>56.617278386790403</c:v>
                </c:pt>
                <c:pt idx="1587">
                  <c:v>56.6174488076879</c:v>
                </c:pt>
                <c:pt idx="1588">
                  <c:v>56.617618459320902</c:v>
                </c:pt>
                <c:pt idx="1589">
                  <c:v>56.617787345203702</c:v>
                </c:pt>
                <c:pt idx="1590">
                  <c:v>56.617955468837103</c:v>
                </c:pt>
                <c:pt idx="1591">
                  <c:v>56.618122833707901</c:v>
                </c:pt>
                <c:pt idx="1592">
                  <c:v>56.6182894432892</c:v>
                </c:pt>
                <c:pt idx="1593">
                  <c:v>56.618455301040598</c:v>
                </c:pt>
                <c:pt idx="1594">
                  <c:v>56.618620410408198</c:v>
                </c:pt>
                <c:pt idx="1595">
                  <c:v>56.618784774824903</c:v>
                </c:pt>
                <c:pt idx="1596">
                  <c:v>56.618948397710298</c:v>
                </c:pt>
                <c:pt idx="1597">
                  <c:v>56.619111282470797</c:v>
                </c:pt>
                <c:pt idx="1598">
                  <c:v>56.619273432499902</c:v>
                </c:pt>
                <c:pt idx="1599">
                  <c:v>56.619434851178298</c:v>
                </c:pt>
                <c:pt idx="1600">
                  <c:v>56.6195955418737</c:v>
                </c:pt>
                <c:pt idx="1601">
                  <c:v>56.619755507941299</c:v>
                </c:pt>
                <c:pt idx="1602">
                  <c:v>56.619914752723702</c:v>
                </c:pt>
                <c:pt idx="1603">
                  <c:v>56.620073271927403</c:v>
                </c:pt>
                <c:pt idx="1604">
                  <c:v>56.620231062722198</c:v>
                </c:pt>
                <c:pt idx="1605">
                  <c:v>56.620388140481602</c:v>
                </c:pt>
                <c:pt idx="1606">
                  <c:v>56.620544508430498</c:v>
                </c:pt>
                <c:pt idx="1607">
                  <c:v>56.620700169780797</c:v>
                </c:pt>
                <c:pt idx="1608">
                  <c:v>56.6208551277306</c:v>
                </c:pt>
                <c:pt idx="1609">
                  <c:v>56.621009385464802</c:v>
                </c:pt>
                <c:pt idx="1610">
                  <c:v>56.621162946155401</c:v>
                </c:pt>
                <c:pt idx="1611">
                  <c:v>56.621315812961001</c:v>
                </c:pt>
                <c:pt idx="1612">
                  <c:v>56.621467989027302</c:v>
                </c:pt>
                <c:pt idx="1613">
                  <c:v>56.621619477487101</c:v>
                </c:pt>
                <c:pt idx="1614">
                  <c:v>56.621770281460499</c:v>
                </c:pt>
                <c:pt idx="1615">
                  <c:v>56.621920404054798</c:v>
                </c:pt>
                <c:pt idx="1616">
                  <c:v>56.622069848364703</c:v>
                </c:pt>
                <c:pt idx="1617">
                  <c:v>56.622218617472399</c:v>
                </c:pt>
                <c:pt idx="1618">
                  <c:v>56.622366714447899</c:v>
                </c:pt>
                <c:pt idx="1619">
                  <c:v>56.6225141423485</c:v>
                </c:pt>
                <c:pt idx="1620">
                  <c:v>56.6226609042196</c:v>
                </c:pt>
                <c:pt idx="1621">
                  <c:v>56.622807003094401</c:v>
                </c:pt>
                <c:pt idx="1622">
                  <c:v>56.622952441994101</c:v>
                </c:pt>
                <c:pt idx="1623">
                  <c:v>56.6230972239279</c:v>
                </c:pt>
                <c:pt idx="1624">
                  <c:v>56.623241351893299</c:v>
                </c:pt>
                <c:pt idx="1625">
                  <c:v>56.623384828876098</c:v>
                </c:pt>
                <c:pt idx="1626">
                  <c:v>56.623527657850403</c:v>
                </c:pt>
                <c:pt idx="1627">
                  <c:v>56.6236698417787</c:v>
                </c:pt>
                <c:pt idx="1628">
                  <c:v>56.6238113836122</c:v>
                </c:pt>
                <c:pt idx="1629">
                  <c:v>56.623952286290702</c:v>
                </c:pt>
                <c:pt idx="1630">
                  <c:v>56.624092552742901</c:v>
                </c:pt>
                <c:pt idx="1631">
                  <c:v>56.624232185886299</c:v>
                </c:pt>
                <c:pt idx="1632">
                  <c:v>56.624371188627201</c:v>
                </c:pt>
                <c:pt idx="1633">
                  <c:v>56.624509563861103</c:v>
                </c:pt>
                <c:pt idx="1634">
                  <c:v>56.624647314472902</c:v>
                </c:pt>
                <c:pt idx="1635">
                  <c:v>56.624784443336203</c:v>
                </c:pt>
                <c:pt idx="1636">
                  <c:v>56.624920953314501</c:v>
                </c:pt>
                <c:pt idx="1637">
                  <c:v>56.625056847260502</c:v>
                </c:pt>
                <c:pt idx="1638">
                  <c:v>56.625192128016401</c:v>
                </c:pt>
                <c:pt idx="1639">
                  <c:v>56.625326798414299</c:v>
                </c:pt>
                <c:pt idx="1640">
                  <c:v>56.625460861275698</c:v>
                </c:pt>
                <c:pt idx="1641">
                  <c:v>56.625594319412201</c:v>
                </c:pt>
                <c:pt idx="1642">
                  <c:v>56.6257271756253</c:v>
                </c:pt>
                <c:pt idx="1643">
                  <c:v>56.625859432706498</c:v>
                </c:pt>
                <c:pt idx="1644">
                  <c:v>56.625991093437399</c:v>
                </c:pt>
                <c:pt idx="1645">
                  <c:v>56.62612216059</c:v>
                </c:pt>
                <c:pt idx="1646">
                  <c:v>56.626252636926402</c:v>
                </c:pt>
                <c:pt idx="1647">
                  <c:v>56.626382525199404</c:v>
                </c:pt>
                <c:pt idx="1648">
                  <c:v>56.626511828152097</c:v>
                </c:pt>
                <c:pt idx="1649">
                  <c:v>56.626640548518303</c:v>
                </c:pt>
                <c:pt idx="1650">
                  <c:v>56.626768689022597</c:v>
                </c:pt>
                <c:pt idx="1651">
                  <c:v>56.626896252380298</c:v>
                </c:pt>
                <c:pt idx="1652">
                  <c:v>56.627023241297799</c:v>
                </c:pt>
                <c:pt idx="1653">
                  <c:v>56.627149658472298</c:v>
                </c:pt>
                <c:pt idx="1654">
                  <c:v>56.627275506592198</c:v>
                </c:pt>
                <c:pt idx="1655">
                  <c:v>56.627400765303001</c:v>
                </c:pt>
                <c:pt idx="1656">
                  <c:v>56.627525452499</c:v>
                </c:pt>
                <c:pt idx="1657">
                  <c:v>56.627649576236202</c:v>
                </c:pt>
                <c:pt idx="1658">
                  <c:v>56.627773139071998</c:v>
                </c:pt>
                <c:pt idx="1659">
                  <c:v>56.627896143553698</c:v>
                </c:pt>
                <c:pt idx="1660">
                  <c:v>56.628018592217899</c:v>
                </c:pt>
                <c:pt idx="1661">
                  <c:v>56.628140487590898</c:v>
                </c:pt>
                <c:pt idx="1662">
                  <c:v>56.628261832188997</c:v>
                </c:pt>
                <c:pt idx="1663">
                  <c:v>56.628382628518096</c:v>
                </c:pt>
                <c:pt idx="1664">
                  <c:v>56.628502879073999</c:v>
                </c:pt>
                <c:pt idx="1665">
                  <c:v>56.628622586342701</c:v>
                </c:pt>
                <c:pt idx="1666">
                  <c:v>56.628741752800103</c:v>
                </c:pt>
                <c:pt idx="1667">
                  <c:v>56.6288603809123</c:v>
                </c:pt>
                <c:pt idx="1668">
                  <c:v>56.628978473135703</c:v>
                </c:pt>
                <c:pt idx="1669">
                  <c:v>56.629096031916703</c:v>
                </c:pt>
                <c:pt idx="1670">
                  <c:v>56.629213059692503</c:v>
                </c:pt>
                <c:pt idx="1671">
                  <c:v>56.629329558890397</c:v>
                </c:pt>
                <c:pt idx="1672">
                  <c:v>56.629445531928503</c:v>
                </c:pt>
                <c:pt idx="1673">
                  <c:v>56.629560981215498</c:v>
                </c:pt>
                <c:pt idx="1674">
                  <c:v>56.6296759091505</c:v>
                </c:pt>
                <c:pt idx="1675">
                  <c:v>56.629790318123703</c:v>
                </c:pt>
                <c:pt idx="1676">
                  <c:v>56.629904210516102</c:v>
                </c:pt>
                <c:pt idx="1677">
                  <c:v>56.630017588699403</c:v>
                </c:pt>
                <c:pt idx="1678">
                  <c:v>56.6301304550366</c:v>
                </c:pt>
                <c:pt idx="1679">
                  <c:v>56.630242811881601</c:v>
                </c:pt>
                <c:pt idx="1680">
                  <c:v>56.630354661579503</c:v>
                </c:pt>
                <c:pt idx="1681">
                  <c:v>56.630466006466598</c:v>
                </c:pt>
                <c:pt idx="1682">
                  <c:v>56.630576848870703</c:v>
                </c:pt>
                <c:pt idx="1683">
                  <c:v>56.630687191110901</c:v>
                </c:pt>
                <c:pt idx="1684">
                  <c:v>56.630797035497501</c:v>
                </c:pt>
                <c:pt idx="1685">
                  <c:v>56.630906384332903</c:v>
                </c:pt>
                <c:pt idx="1686">
                  <c:v>56.631015239910603</c:v>
                </c:pt>
                <c:pt idx="1687">
                  <c:v>56.631123604516198</c:v>
                </c:pt>
                <c:pt idx="1688">
                  <c:v>56.631231480426798</c:v>
                </c:pt>
                <c:pt idx="1689">
                  <c:v>56.631338869911602</c:v>
                </c:pt>
                <c:pt idx="1690">
                  <c:v>56.631445775231597</c:v>
                </c:pt>
                <c:pt idx="1691">
                  <c:v>56.631552198639802</c:v>
                </c:pt>
                <c:pt idx="1692">
                  <c:v>56.631658142381497</c:v>
                </c:pt>
                <c:pt idx="1693">
                  <c:v>56.631763608694001</c:v>
                </c:pt>
                <c:pt idx="1694">
                  <c:v>56.631868599806801</c:v>
                </c:pt>
                <c:pt idx="1695">
                  <c:v>56.631973117941897</c:v>
                </c:pt>
                <c:pt idx="1696">
                  <c:v>56.632077165313703</c:v>
                </c:pt>
                <c:pt idx="1697">
                  <c:v>56.632180744128902</c:v>
                </c:pt>
                <c:pt idx="1698">
                  <c:v>56.632283856587101</c:v>
                </c:pt>
                <c:pt idx="1699">
                  <c:v>56.632386504880103</c:v>
                </c:pt>
                <c:pt idx="1700">
                  <c:v>56.632488691192997</c:v>
                </c:pt>
                <c:pt idx="1701">
                  <c:v>56.632590417703099</c:v>
                </c:pt>
                <c:pt idx="1702">
                  <c:v>56.632691686580998</c:v>
                </c:pt>
                <c:pt idx="1703">
                  <c:v>56.632792499990103</c:v>
                </c:pt>
                <c:pt idx="1704">
                  <c:v>56.632892860086898</c:v>
                </c:pt>
                <c:pt idx="1705">
                  <c:v>56.632992769020902</c:v>
                </c:pt>
                <c:pt idx="1706">
                  <c:v>56.633092222677597</c:v>
                </c:pt>
                <c:pt idx="1707">
                  <c:v>56.633191206663497</c:v>
                </c:pt>
                <c:pt idx="1708">
                  <c:v>56.633289743568398</c:v>
                </c:pt>
                <c:pt idx="1709">
                  <c:v>56.633387835421402</c:v>
                </c:pt>
                <c:pt idx="1710">
                  <c:v>56.633485484243103</c:v>
                </c:pt>
                <c:pt idx="1711">
                  <c:v>56.633582692045898</c:v>
                </c:pt>
                <c:pt idx="1712">
                  <c:v>56.633679460833299</c:v>
                </c:pt>
                <c:pt idx="1713">
                  <c:v>56.633775792601</c:v>
                </c:pt>
                <c:pt idx="1714">
                  <c:v>56.633871689335798</c:v>
                </c:pt>
                <c:pt idx="1715">
                  <c:v>56.633967153016698</c:v>
                </c:pt>
                <c:pt idx="1716">
                  <c:v>56.634062185614397</c:v>
                </c:pt>
                <c:pt idx="1717">
                  <c:v>56.634156789091499</c:v>
                </c:pt>
                <c:pt idx="1718">
                  <c:v>56.634250965402401</c:v>
                </c:pt>
                <c:pt idx="1719">
                  <c:v>56.634344716493601</c:v>
                </c:pt>
                <c:pt idx="1720">
                  <c:v>56.6344380443037</c:v>
                </c:pt>
                <c:pt idx="1721">
                  <c:v>56.634530950763398</c:v>
                </c:pt>
                <c:pt idx="1722">
                  <c:v>56.634623437795298</c:v>
                </c:pt>
                <c:pt idx="1723">
                  <c:v>56.634715507314702</c:v>
                </c:pt>
                <c:pt idx="1724">
                  <c:v>56.634807161228899</c:v>
                </c:pt>
                <c:pt idx="1725">
                  <c:v>56.634898401437503</c:v>
                </c:pt>
                <c:pt idx="1726">
                  <c:v>56.634989229832698</c:v>
                </c:pt>
                <c:pt idx="1727">
                  <c:v>56.635079648298998</c:v>
                </c:pt>
                <c:pt idx="1728">
                  <c:v>56.635169658713501</c:v>
                </c:pt>
                <c:pt idx="1729">
                  <c:v>56.635259262945901</c:v>
                </c:pt>
                <c:pt idx="1730">
                  <c:v>56.635348462858502</c:v>
                </c:pt>
                <c:pt idx="1731">
                  <c:v>56.635437260306297</c:v>
                </c:pt>
                <c:pt idx="1732">
                  <c:v>56.635525657137102</c:v>
                </c:pt>
                <c:pt idx="1733">
                  <c:v>56.635613655191499</c:v>
                </c:pt>
                <c:pt idx="1734">
                  <c:v>56.635701256302902</c:v>
                </c:pt>
                <c:pt idx="1735">
                  <c:v>56.635788462297697</c:v>
                </c:pt>
                <c:pt idx="1736">
                  <c:v>56.635875274995399</c:v>
                </c:pt>
                <c:pt idx="1737">
                  <c:v>56.635961696208298</c:v>
                </c:pt>
                <c:pt idx="1738">
                  <c:v>56.636047727742103</c:v>
                </c:pt>
                <c:pt idx="1739">
                  <c:v>56.636133371395402</c:v>
                </c:pt>
                <c:pt idx="1740">
                  <c:v>56.6362186289603</c:v>
                </c:pt>
                <c:pt idx="1741">
                  <c:v>56.636303502221999</c:v>
                </c:pt>
                <c:pt idx="1742">
                  <c:v>56.636387992959001</c:v>
                </c:pt>
                <c:pt idx="1743">
                  <c:v>56.636472102943401</c:v>
                </c:pt>
                <c:pt idx="1744">
                  <c:v>56.636555833940598</c:v>
                </c:pt>
                <c:pt idx="1745">
                  <c:v>56.636639187709598</c:v>
                </c:pt>
                <c:pt idx="1746">
                  <c:v>56.636722166002897</c:v>
                </c:pt>
                <c:pt idx="1747">
                  <c:v>56.636804770566897</c:v>
                </c:pt>
                <c:pt idx="1748">
                  <c:v>56.636887003141297</c:v>
                </c:pt>
                <c:pt idx="1749">
                  <c:v>56.636968865459899</c:v>
                </c:pt>
                <c:pt idx="1750">
                  <c:v>56.637050359250097</c:v>
                </c:pt>
                <c:pt idx="1751">
                  <c:v>56.637131486233301</c:v>
                </c:pt>
                <c:pt idx="1752">
                  <c:v>56.637212248124797</c:v>
                </c:pt>
                <c:pt idx="1753">
                  <c:v>56.637292646633803</c:v>
                </c:pt>
                <c:pt idx="1754">
                  <c:v>56.637372683463703</c:v>
                </c:pt>
                <c:pt idx="1755">
                  <c:v>56.637452360311997</c:v>
                </c:pt>
                <c:pt idx="1756">
                  <c:v>56.637531678870197</c:v>
                </c:pt>
                <c:pt idx="1757">
                  <c:v>56.637610640824199</c:v>
                </c:pt>
                <c:pt idx="1758">
                  <c:v>56.637689235345199</c:v>
                </c:pt>
                <c:pt idx="1759">
                  <c:v>56.637767468628603</c:v>
                </c:pt>
                <c:pt idx="1760">
                  <c:v>56.637845348715899</c:v>
                </c:pt>
                <c:pt idx="1761">
                  <c:v>56.637922877205803</c:v>
                </c:pt>
                <c:pt idx="1762">
                  <c:v>56.638000055690497</c:v>
                </c:pt>
                <c:pt idx="1763">
                  <c:v>56.638076885754799</c:v>
                </c:pt>
                <c:pt idx="1764">
                  <c:v>56.6381533689772</c:v>
                </c:pt>
                <c:pt idx="1765">
                  <c:v>56.6382295069292</c:v>
                </c:pt>
                <c:pt idx="1766">
                  <c:v>56.638305301175798</c:v>
                </c:pt>
                <c:pt idx="1767">
                  <c:v>56.638380753275101</c:v>
                </c:pt>
                <c:pt idx="1768">
                  <c:v>56.638455864778898</c:v>
                </c:pt>
                <c:pt idx="1769">
                  <c:v>56.638530637232101</c:v>
                </c:pt>
                <c:pt idx="1770">
                  <c:v>56.638605072173398</c:v>
                </c:pt>
                <c:pt idx="1771">
                  <c:v>56.638679171134903</c:v>
                </c:pt>
                <c:pt idx="1772">
                  <c:v>56.638752935642103</c:v>
                </c:pt>
                <c:pt idx="1773">
                  <c:v>56.638826367214499</c:v>
                </c:pt>
                <c:pt idx="1774">
                  <c:v>56.638899467365</c:v>
                </c:pt>
                <c:pt idx="1775">
                  <c:v>56.6389722376002</c:v>
                </c:pt>
                <c:pt idx="1776">
                  <c:v>56.6390446794206</c:v>
                </c:pt>
                <c:pt idx="1777">
                  <c:v>56.639116794320501</c:v>
                </c:pt>
                <c:pt idx="1778">
                  <c:v>56.639188583787998</c:v>
                </c:pt>
                <c:pt idx="1779">
                  <c:v>56.639260049305001</c:v>
                </c:pt>
                <c:pt idx="1780">
                  <c:v>56.639331192347498</c:v>
                </c:pt>
                <c:pt idx="1781">
                  <c:v>56.639402014385396</c:v>
                </c:pt>
                <c:pt idx="1782">
                  <c:v>56.639472516882698</c:v>
                </c:pt>
                <c:pt idx="1783">
                  <c:v>56.639542701297401</c:v>
                </c:pt>
                <c:pt idx="1784">
                  <c:v>56.639612569081699</c:v>
                </c:pt>
                <c:pt idx="1785">
                  <c:v>56.639682121682</c:v>
                </c:pt>
                <c:pt idx="1786">
                  <c:v>56.639751360538703</c:v>
                </c:pt>
                <c:pt idx="1787">
                  <c:v>56.6398202870867</c:v>
                </c:pt>
                <c:pt idx="1788">
                  <c:v>56.639888902755096</c:v>
                </c:pt>
                <c:pt idx="1789">
                  <c:v>56.639957208967303</c:v>
                </c:pt>
                <c:pt idx="1790">
                  <c:v>56.640025207141299</c:v>
                </c:pt>
                <c:pt idx="1791">
                  <c:v>56.640092898689403</c:v>
                </c:pt>
                <c:pt idx="1792">
                  <c:v>56.640160285018297</c:v>
                </c:pt>
                <c:pt idx="1793">
                  <c:v>56.640227367529498</c:v>
                </c:pt>
                <c:pt idx="1794">
                  <c:v>56.640294147618697</c:v>
                </c:pt>
                <c:pt idx="1795">
                  <c:v>56.640360626676603</c:v>
                </c:pt>
                <c:pt idx="1796">
                  <c:v>56.640426806088399</c:v>
                </c:pt>
                <c:pt idx="1797">
                  <c:v>56.640492687233902</c:v>
                </c:pt>
                <c:pt idx="1798">
                  <c:v>56.640558271487997</c:v>
                </c:pt>
                <c:pt idx="1799">
                  <c:v>56.64062356022</c:v>
                </c:pt>
                <c:pt idx="1800">
                  <c:v>56.640688554794401</c:v>
                </c:pt>
                <c:pt idx="1801">
                  <c:v>56.640753256570399</c:v>
                </c:pt>
                <c:pt idx="1802">
                  <c:v>56.640817666902102</c:v>
                </c:pt>
                <c:pt idx="1803">
                  <c:v>56.640881787138902</c:v>
                </c:pt>
                <c:pt idx="1804">
                  <c:v>56.640945618624897</c:v>
                </c:pt>
                <c:pt idx="1805">
                  <c:v>56.641009162699298</c:v>
                </c:pt>
                <c:pt idx="1806">
                  <c:v>56.641072420696702</c:v>
                </c:pt>
                <c:pt idx="1807">
                  <c:v>56.641135393946698</c:v>
                </c:pt>
                <c:pt idx="1808">
                  <c:v>56.641198083774</c:v>
                </c:pt>
                <c:pt idx="1809">
                  <c:v>56.6412604906171</c:v>
                </c:pt>
                <c:pt idx="1810">
                  <c:v>56.641322605466797</c:v>
                </c:pt>
                <c:pt idx="1811">
                  <c:v>56.641384439866201</c:v>
                </c:pt>
                <c:pt idx="1812">
                  <c:v>56.641445995082101</c:v>
                </c:pt>
                <c:pt idx="1813">
                  <c:v>56.641507272375797</c:v>
                </c:pt>
                <c:pt idx="1814">
                  <c:v>56.6415682730036</c:v>
                </c:pt>
                <c:pt idx="1815">
                  <c:v>56.641628998216</c:v>
                </c:pt>
                <c:pt idx="1816">
                  <c:v>56.6416894492585</c:v>
                </c:pt>
                <c:pt idx="1817">
                  <c:v>56.641749627371297</c:v>
                </c:pt>
                <c:pt idx="1818">
                  <c:v>56.6418095337892</c:v>
                </c:pt>
                <c:pt idx="1819">
                  <c:v>56.641869169742002</c:v>
                </c:pt>
                <c:pt idx="1820">
                  <c:v>56.641928536454301</c:v>
                </c:pt>
                <c:pt idx="1821">
                  <c:v>56.641987635145597</c:v>
                </c:pt>
                <c:pt idx="1822">
                  <c:v>56.642046467030198</c:v>
                </c:pt>
                <c:pt idx="1823">
                  <c:v>56.642105033317499</c:v>
                </c:pt>
                <c:pt idx="1824">
                  <c:v>56.642163335211798</c:v>
                </c:pt>
                <c:pt idx="1825">
                  <c:v>56.642221373912697</c:v>
                </c:pt>
                <c:pt idx="1826">
                  <c:v>56.642279150614399</c:v>
                </c:pt>
                <c:pt idx="1827">
                  <c:v>56.642336666506502</c:v>
                </c:pt>
                <c:pt idx="1828">
                  <c:v>56.642393922773898</c:v>
                </c:pt>
                <c:pt idx="1829">
                  <c:v>56.642450920596403</c:v>
                </c:pt>
                <c:pt idx="1830">
                  <c:v>56.642507661149203</c:v>
                </c:pt>
                <c:pt idx="1831">
                  <c:v>56.642564145602499</c:v>
                </c:pt>
                <c:pt idx="1832">
                  <c:v>56.6426203751221</c:v>
                </c:pt>
                <c:pt idx="1833">
                  <c:v>56.642676350869102</c:v>
                </c:pt>
                <c:pt idx="1834">
                  <c:v>56.642732073999802</c:v>
                </c:pt>
                <c:pt idx="1835">
                  <c:v>56.642787545666003</c:v>
                </c:pt>
                <c:pt idx="1836">
                  <c:v>56.642842767014997</c:v>
                </c:pt>
                <c:pt idx="1837">
                  <c:v>56.6428977391895</c:v>
                </c:pt>
                <c:pt idx="1838">
                  <c:v>56.642952463327802</c:v>
                </c:pt>
                <c:pt idx="1839">
                  <c:v>56.643006940563602</c:v>
                </c:pt>
                <c:pt idx="1840">
                  <c:v>56.6430611720264</c:v>
                </c:pt>
                <c:pt idx="1841">
                  <c:v>56.643115158841297</c:v>
                </c:pt>
                <c:pt idx="1842">
                  <c:v>56.643168902128899</c:v>
                </c:pt>
                <c:pt idx="1843">
                  <c:v>56.643222403005701</c:v>
                </c:pt>
                <c:pt idx="1844">
                  <c:v>56.643275662583797</c:v>
                </c:pt>
                <c:pt idx="1845">
                  <c:v>56.643328681971198</c:v>
                </c:pt>
                <c:pt idx="1846">
                  <c:v>56.643381462271698</c:v>
                </c:pt>
                <c:pt idx="1847">
                  <c:v>56.643434004584897</c:v>
                </c:pt>
                <c:pt idx="1848">
                  <c:v>56.643486310006402</c:v>
                </c:pt>
                <c:pt idx="1849">
                  <c:v>56.6435383796275</c:v>
                </c:pt>
                <c:pt idx="1850">
                  <c:v>56.643590214535898</c:v>
                </c:pt>
                <c:pt idx="1851">
                  <c:v>56.643641815814703</c:v>
                </c:pt>
                <c:pt idx="1852">
                  <c:v>56.6436931845437</c:v>
                </c:pt>
                <c:pt idx="1853">
                  <c:v>56.643744321798302</c:v>
                </c:pt>
                <c:pt idx="1854">
                  <c:v>56.643795228650099</c:v>
                </c:pt>
                <c:pt idx="1855">
                  <c:v>56.643845906167201</c:v>
                </c:pt>
                <c:pt idx="1856">
                  <c:v>56.643896355413503</c:v>
                </c:pt>
                <c:pt idx="1857">
                  <c:v>56.643946577449299</c:v>
                </c:pt>
                <c:pt idx="1858">
                  <c:v>56.643996573331101</c:v>
                </c:pt>
                <c:pt idx="1859">
                  <c:v>56.6440463441117</c:v>
                </c:pt>
                <c:pt idx="1860">
                  <c:v>56.644095890840497</c:v>
                </c:pt>
                <c:pt idx="1861">
                  <c:v>56.644145209765099</c:v>
                </c:pt>
                <c:pt idx="1862">
                  <c:v>56.644194301364301</c:v>
                </c:pt>
                <c:pt idx="1863">
                  <c:v>56.644243171232397</c:v>
                </c:pt>
                <c:pt idx="1864">
                  <c:v>56.644291820371997</c:v>
                </c:pt>
                <c:pt idx="1865">
                  <c:v>56.644340249781699</c:v>
                </c:pt>
                <c:pt idx="1866">
                  <c:v>56.644388460456</c:v>
                </c:pt>
                <c:pt idx="1867">
                  <c:v>56.644436453384998</c:v>
                </c:pt>
                <c:pt idx="1868">
                  <c:v>56.644484229554998</c:v>
                </c:pt>
                <c:pt idx="1869">
                  <c:v>56.644531789948097</c:v>
                </c:pt>
                <c:pt idx="1870">
                  <c:v>56.6445791355425</c:v>
                </c:pt>
                <c:pt idx="1871">
                  <c:v>56.644626267312297</c:v>
                </c:pt>
                <c:pt idx="1872">
                  <c:v>56.644673186227799</c:v>
                </c:pt>
                <c:pt idx="1873">
                  <c:v>56.6447198932551</c:v>
                </c:pt>
                <c:pt idx="1874">
                  <c:v>56.644766389356803</c:v>
                </c:pt>
                <c:pt idx="1875">
                  <c:v>56.644812675491302</c:v>
                </c:pt>
                <c:pt idx="1876">
                  <c:v>56.644858752613402</c:v>
                </c:pt>
                <c:pt idx="1877">
                  <c:v>56.644904621673803</c:v>
                </c:pt>
                <c:pt idx="1878">
                  <c:v>56.644950283619799</c:v>
                </c:pt>
                <c:pt idx="1879">
                  <c:v>56.644995739394801</c:v>
                </c:pt>
                <c:pt idx="1880">
                  <c:v>56.645040989938302</c:v>
                </c:pt>
                <c:pt idx="1881">
                  <c:v>56.645086036186399</c:v>
                </c:pt>
                <c:pt idx="1882">
                  <c:v>56.645130879071601</c:v>
                </c:pt>
                <c:pt idx="1883">
                  <c:v>56.645175519522397</c:v>
                </c:pt>
                <c:pt idx="1884">
                  <c:v>56.645219958463997</c:v>
                </c:pt>
                <c:pt idx="1885">
                  <c:v>56.645264196818097</c:v>
                </c:pt>
                <c:pt idx="1886">
                  <c:v>56.645308235502696</c:v>
                </c:pt>
                <c:pt idx="1887">
                  <c:v>56.645352075432498</c:v>
                </c:pt>
                <c:pt idx="1888">
                  <c:v>56.645395717518497</c:v>
                </c:pt>
                <c:pt idx="1889">
                  <c:v>56.645439162668403</c:v>
                </c:pt>
                <c:pt idx="1890">
                  <c:v>56.645482411786503</c:v>
                </c:pt>
                <c:pt idx="1891">
                  <c:v>56.645525465773702</c:v>
                </c:pt>
                <c:pt idx="1892">
                  <c:v>56.645568325527698</c:v>
                </c:pt>
                <c:pt idx="1893">
                  <c:v>56.645610991942597</c:v>
                </c:pt>
                <c:pt idx="1894">
                  <c:v>56.645653465909497</c:v>
                </c:pt>
                <c:pt idx="1895">
                  <c:v>56.6456957483162</c:v>
                </c:pt>
                <c:pt idx="1896">
                  <c:v>56.645737840047097</c:v>
                </c:pt>
                <c:pt idx="1897">
                  <c:v>56.645779741983603</c:v>
                </c:pt>
                <c:pt idx="1898">
                  <c:v>56.645821455003997</c:v>
                </c:pt>
                <c:pt idx="1899">
                  <c:v>56.6458629799831</c:v>
                </c:pt>
                <c:pt idx="1900">
                  <c:v>56.645904317793203</c:v>
                </c:pt>
                <c:pt idx="1901">
                  <c:v>56.645945469303001</c:v>
                </c:pt>
                <c:pt idx="1902">
                  <c:v>56.645986435378397</c:v>
                </c:pt>
                <c:pt idx="1903">
                  <c:v>56.646027216882402</c:v>
                </c:pt>
                <c:pt idx="1904">
                  <c:v>56.6460678146749</c:v>
                </c:pt>
                <c:pt idx="1905">
                  <c:v>56.6461082296127</c:v>
                </c:pt>
                <c:pt idx="1906">
                  <c:v>56.646148462550002</c:v>
                </c:pt>
                <c:pt idx="1907">
                  <c:v>56.646188514338</c:v>
                </c:pt>
                <c:pt idx="1908">
                  <c:v>56.646228385824998</c:v>
                </c:pt>
                <c:pt idx="1909">
                  <c:v>56.646268077856497</c:v>
                </c:pt>
                <c:pt idx="1910">
                  <c:v>56.646307591275303</c:v>
                </c:pt>
                <c:pt idx="1911">
                  <c:v>56.646346926921403</c:v>
                </c:pt>
                <c:pt idx="1912">
                  <c:v>56.646386085632003</c:v>
                </c:pt>
                <c:pt idx="1913">
                  <c:v>56.646425054766198</c:v>
                </c:pt>
                <c:pt idx="1914">
                  <c:v>56.646463846640998</c:v>
                </c:pt>
                <c:pt idx="1915">
                  <c:v>56.646502463096297</c:v>
                </c:pt>
                <c:pt idx="1916">
                  <c:v>56.646540904927001</c:v>
                </c:pt>
                <c:pt idx="1917">
                  <c:v>56.6465791729253</c:v>
                </c:pt>
                <c:pt idx="1918">
                  <c:v>56.646617267879897</c:v>
                </c:pt>
                <c:pt idx="1919">
                  <c:v>56.646655190576801</c:v>
                </c:pt>
                <c:pt idx="1920">
                  <c:v>56.646692941798598</c:v>
                </c:pt>
                <c:pt idx="1921">
                  <c:v>56.6467305223251</c:v>
                </c:pt>
                <c:pt idx="1922">
                  <c:v>56.646767932933102</c:v>
                </c:pt>
                <c:pt idx="1923">
                  <c:v>56.646805174396398</c:v>
                </c:pt>
                <c:pt idx="1924">
                  <c:v>56.6468422474858</c:v>
                </c:pt>
                <c:pt idx="1925">
                  <c:v>56.646879152969298</c:v>
                </c:pt>
                <c:pt idx="1926">
                  <c:v>56.646915891611997</c:v>
                </c:pt>
                <c:pt idx="1927">
                  <c:v>56.646952464176003</c:v>
                </c:pt>
                <c:pt idx="1928">
                  <c:v>56.646988871420803</c:v>
                </c:pt>
                <c:pt idx="1929">
                  <c:v>56.647025114102803</c:v>
                </c:pt>
                <c:pt idx="1930">
                  <c:v>56.647061192975997</c:v>
                </c:pt>
                <c:pt idx="1931">
                  <c:v>56.647097108791201</c:v>
                </c:pt>
                <c:pt idx="1932">
                  <c:v>56.647132862296999</c:v>
                </c:pt>
                <c:pt idx="1933">
                  <c:v>56.647168454238702</c:v>
                </c:pt>
                <c:pt idx="1934">
                  <c:v>56.647203885359502</c:v>
                </c:pt>
                <c:pt idx="1935">
                  <c:v>56.6472391563996</c:v>
                </c:pt>
                <c:pt idx="1936">
                  <c:v>56.647274268096702</c:v>
                </c:pt>
                <c:pt idx="1937">
                  <c:v>56.6473092211858</c:v>
                </c:pt>
                <c:pt idx="1938">
                  <c:v>56.6473440163996</c:v>
                </c:pt>
                <c:pt idx="1939">
                  <c:v>56.6473786544679</c:v>
                </c:pt>
                <c:pt idx="1940">
                  <c:v>56.647413136118203</c:v>
                </c:pt>
                <c:pt idx="1941">
                  <c:v>56.647447462075498</c:v>
                </c:pt>
                <c:pt idx="1942">
                  <c:v>56.647481633062398</c:v>
                </c:pt>
                <c:pt idx="1943">
                  <c:v>56.647515649798898</c:v>
                </c:pt>
                <c:pt idx="1944">
                  <c:v>56.647549513002602</c:v>
                </c:pt>
                <c:pt idx="1945">
                  <c:v>56.647583223388999</c:v>
                </c:pt>
                <c:pt idx="1946">
                  <c:v>56.647616781670898</c:v>
                </c:pt>
                <c:pt idx="1947">
                  <c:v>56.647650188558998</c:v>
                </c:pt>
                <c:pt idx="1948">
                  <c:v>56.647683444761498</c:v>
                </c:pt>
                <c:pt idx="1949">
                  <c:v>56.647716550984597</c:v>
                </c:pt>
                <c:pt idx="1950">
                  <c:v>56.647749507931998</c:v>
                </c:pt>
                <c:pt idx="1951">
                  <c:v>56.647782316305197</c:v>
                </c:pt>
                <c:pt idx="1952">
                  <c:v>56.647814976803701</c:v>
                </c:pt>
                <c:pt idx="1953">
                  <c:v>56.647847490124597</c:v>
                </c:pt>
                <c:pt idx="1954">
                  <c:v>56.647879856963101</c:v>
                </c:pt>
                <c:pt idx="1955">
                  <c:v>56.647912078012098</c:v>
                </c:pt>
                <c:pt idx="1956">
                  <c:v>56.647944153962399</c:v>
                </c:pt>
                <c:pt idx="1957">
                  <c:v>56.647976085502897</c:v>
                </c:pt>
                <c:pt idx="1958">
                  <c:v>56.648007873320303</c:v>
                </c:pt>
                <c:pt idx="1959">
                  <c:v>56.648039518099402</c:v>
                </c:pt>
                <c:pt idx="1960">
                  <c:v>56.648071020522899</c:v>
                </c:pt>
                <c:pt idx="1961">
                  <c:v>56.648102381271698</c:v>
                </c:pt>
                <c:pt idx="1962">
                  <c:v>56.648133601024597</c:v>
                </c:pt>
                <c:pt idx="1963">
                  <c:v>56.648164680458599</c:v>
                </c:pt>
                <c:pt idx="1964">
                  <c:v>56.648195620248899</c:v>
                </c:pt>
                <c:pt idx="1965">
                  <c:v>56.648226421068699</c:v>
                </c:pt>
                <c:pt idx="1966">
                  <c:v>56.648257083589399</c:v>
                </c:pt>
                <c:pt idx="1967">
                  <c:v>56.6482876084807</c:v>
                </c:pt>
                <c:pt idx="1968">
                  <c:v>56.648317996410498</c:v>
                </c:pt>
                <c:pt idx="1969">
                  <c:v>56.648348248044798</c:v>
                </c:pt>
                <c:pt idx="1970">
                  <c:v>56.648378364048</c:v>
                </c:pt>
                <c:pt idx="1971">
                  <c:v>56.648408345082998</c:v>
                </c:pt>
                <c:pt idx="1972">
                  <c:v>56.648438191810698</c:v>
                </c:pt>
                <c:pt idx="1973">
                  <c:v>56.648467904890502</c:v>
                </c:pt>
                <c:pt idx="1974">
                  <c:v>56.648497484980297</c:v>
                </c:pt>
                <c:pt idx="1975">
                  <c:v>56.648526932736203</c:v>
                </c:pt>
                <c:pt idx="1976">
                  <c:v>56.648556248572703</c:v>
                </c:pt>
                <c:pt idx="1977">
                  <c:v>56.648585410667401</c:v>
                </c:pt>
                <c:pt idx="1978">
                  <c:v>56.6486144408914</c:v>
                </c:pt>
                <c:pt idx="1979">
                  <c:v>56.648643339845798</c:v>
                </c:pt>
                <c:pt idx="1980">
                  <c:v>56.648672108129702</c:v>
                </c:pt>
                <c:pt idx="1981">
                  <c:v>56.648700746339699</c:v>
                </c:pt>
                <c:pt idx="1982">
                  <c:v>56.6487292550703</c:v>
                </c:pt>
                <c:pt idx="1983">
                  <c:v>56.648757634913501</c:v>
                </c:pt>
                <c:pt idx="1984">
                  <c:v>56.648785886459301</c:v>
                </c:pt>
                <c:pt idx="1985">
                  <c:v>56.648814010295297</c:v>
                </c:pt>
                <c:pt idx="1986">
                  <c:v>56.648842007007097</c:v>
                </c:pt>
                <c:pt idx="1987">
                  <c:v>56.648869877177901</c:v>
                </c:pt>
                <c:pt idx="1988">
                  <c:v>56.648897621388798</c:v>
                </c:pt>
                <c:pt idx="1989">
                  <c:v>56.648925240219</c:v>
                </c:pt>
                <c:pt idx="1990">
                  <c:v>56.648952734245299</c:v>
                </c:pt>
                <c:pt idx="1991">
                  <c:v>56.648980104042501</c:v>
                </c:pt>
                <c:pt idx="1992">
                  <c:v>56.649007350183297</c:v>
                </c:pt>
                <c:pt idx="1993">
                  <c:v>56.649034473238402</c:v>
                </c:pt>
                <c:pt idx="1994">
                  <c:v>56.649061473776399</c:v>
                </c:pt>
                <c:pt idx="1995">
                  <c:v>56.649088352363897</c:v>
                </c:pt>
                <c:pt idx="1996">
                  <c:v>56.649115109565599</c:v>
                </c:pt>
                <c:pt idx="1997">
                  <c:v>56.649141745944</c:v>
                </c:pt>
                <c:pt idx="1998">
                  <c:v>56.649168262059803</c:v>
                </c:pt>
                <c:pt idx="1999">
                  <c:v>56.649194658471899</c:v>
                </c:pt>
                <c:pt idx="2000">
                  <c:v>56.649220935736899</c:v>
                </c:pt>
                <c:pt idx="2001">
                  <c:v>56.649247094409802</c:v>
                </c:pt>
                <c:pt idx="2002">
                  <c:v>56.6492731350437</c:v>
                </c:pt>
                <c:pt idx="2003">
                  <c:v>56.649299058189698</c:v>
                </c:pt>
                <c:pt idx="2004">
                  <c:v>56.649324864397201</c:v>
                </c:pt>
                <c:pt idx="2005">
                  <c:v>56.649350554213598</c:v>
                </c:pt>
                <c:pt idx="2006">
                  <c:v>56.649376128184798</c:v>
                </c:pt>
                <c:pt idx="2007">
                  <c:v>56.649401586854601</c:v>
                </c:pt>
                <c:pt idx="2008">
                  <c:v>56.649426930765202</c:v>
                </c:pt>
                <c:pt idx="2009">
                  <c:v>56.649452160457102</c:v>
                </c:pt>
                <c:pt idx="2010">
                  <c:v>56.649477276469</c:v>
                </c:pt>
                <c:pt idx="2011">
                  <c:v>56.649502279338002</c:v>
                </c:pt>
                <c:pt idx="2012">
                  <c:v>56.649527169599203</c:v>
                </c:pt>
                <c:pt idx="2013">
                  <c:v>56.649551947786598</c:v>
                </c:pt>
                <c:pt idx="2014">
                  <c:v>56.649576614432</c:v>
                </c:pt>
                <c:pt idx="2015">
                  <c:v>56.6496011700659</c:v>
                </c:pt>
                <c:pt idx="2016">
                  <c:v>56.649625615217097</c:v>
                </c:pt>
                <c:pt idx="2017">
                  <c:v>56.649649950413</c:v>
                </c:pt>
                <c:pt idx="2018">
                  <c:v>56.649674176178998</c:v>
                </c:pt>
                <c:pt idx="2019">
                  <c:v>56.6496982930394</c:v>
                </c:pt>
                <c:pt idx="2020">
                  <c:v>56.649722301516903</c:v>
                </c:pt>
                <c:pt idx="2021">
                  <c:v>56.649746202132398</c:v>
                </c:pt>
                <c:pt idx="2022">
                  <c:v>56.649769995405698</c:v>
                </c:pt>
                <c:pt idx="2023">
                  <c:v>56.649793681854803</c:v>
                </c:pt>
                <c:pt idx="2024">
                  <c:v>56.649817261996702</c:v>
                </c:pt>
                <c:pt idx="2025">
                  <c:v>56.649840736346498</c:v>
                </c:pt>
                <c:pt idx="2026">
                  <c:v>56.649864105418096</c:v>
                </c:pt>
                <c:pt idx="2027">
                  <c:v>56.649887369724098</c:v>
                </c:pt>
                <c:pt idx="2028">
                  <c:v>56.649910529775603</c:v>
                </c:pt>
                <c:pt idx="2029">
                  <c:v>56.649933586082597</c:v>
                </c:pt>
                <c:pt idx="2030">
                  <c:v>56.649956539153301</c:v>
                </c:pt>
                <c:pt idx="2031">
                  <c:v>56.649979389495101</c:v>
                </c:pt>
                <c:pt idx="2032">
                  <c:v>56.650002137613903</c:v>
                </c:pt>
                <c:pt idx="2033">
                  <c:v>56.650024784014299</c:v>
                </c:pt>
                <c:pt idx="2034">
                  <c:v>56.650047329199701</c:v>
                </c:pt>
                <c:pt idx="2035">
                  <c:v>56.6500697736723</c:v>
                </c:pt>
                <c:pt idx="2036">
                  <c:v>56.650092117932999</c:v>
                </c:pt>
                <c:pt idx="2037">
                  <c:v>56.650114362481702</c:v>
                </c:pt>
                <c:pt idx="2038">
                  <c:v>56.650136507817002</c:v>
                </c:pt>
                <c:pt idx="2039">
                  <c:v>56.650158554436501</c:v>
                </c:pt>
                <c:pt idx="2040">
                  <c:v>56.650180500923298</c:v>
                </c:pt>
                <c:pt idx="2041">
                  <c:v>56.650202330859997</c:v>
                </c:pt>
                <c:pt idx="2042">
                  <c:v>56.650224062218498</c:v>
                </c:pt>
                <c:pt idx="2043">
                  <c:v>56.650245695447701</c:v>
                </c:pt>
                <c:pt idx="2044">
                  <c:v>56.650267230995098</c:v>
                </c:pt>
                <c:pt idx="2045">
                  <c:v>56.6502886693062</c:v>
                </c:pt>
                <c:pt idx="2046">
                  <c:v>56.650310010824597</c:v>
                </c:pt>
                <c:pt idx="2047">
                  <c:v>56.650331255992398</c:v>
                </c:pt>
                <c:pt idx="2048">
                  <c:v>56.650352405249599</c:v>
                </c:pt>
                <c:pt idx="2049">
                  <c:v>56.650373459034803</c:v>
                </c:pt>
                <c:pt idx="2050">
                  <c:v>56.650394417784597</c:v>
                </c:pt>
                <c:pt idx="2051">
                  <c:v>56.650415281933903</c:v>
                </c:pt>
                <c:pt idx="2052">
                  <c:v>56.650436051916103</c:v>
                </c:pt>
                <c:pt idx="2053">
                  <c:v>56.650456728162702</c:v>
                </c:pt>
                <c:pt idx="2054">
                  <c:v>56.650477311103501</c:v>
                </c:pt>
                <c:pt idx="2055">
                  <c:v>56.6504978011668</c:v>
                </c:pt>
                <c:pt idx="2056">
                  <c:v>56.650518198779103</c:v>
                </c:pt>
                <c:pt idx="2057">
                  <c:v>56.650538504365301</c:v>
                </c:pt>
                <c:pt idx="2058">
                  <c:v>56.650558718348698</c:v>
                </c:pt>
                <c:pt idx="2059">
                  <c:v>56.650578841151003</c:v>
                </c:pt>
                <c:pt idx="2060">
                  <c:v>56.650598873192301</c:v>
                </c:pt>
                <c:pt idx="2061">
                  <c:v>56.650618814890997</c:v>
                </c:pt>
                <c:pt idx="2062">
                  <c:v>56.650638666664001</c:v>
                </c:pt>
                <c:pt idx="2063">
                  <c:v>56.650658428926803</c:v>
                </c:pt>
                <c:pt idx="2064">
                  <c:v>56.650678102093202</c:v>
                </c:pt>
                <c:pt idx="2065">
                  <c:v>56.650697686575299</c:v>
                </c:pt>
                <c:pt idx="2066">
                  <c:v>56.650717182784</c:v>
                </c:pt>
                <c:pt idx="2067">
                  <c:v>56.650736591128698</c:v>
                </c:pt>
                <c:pt idx="2068">
                  <c:v>56.650755912016898</c:v>
                </c:pt>
                <c:pt idx="2069">
                  <c:v>56.6507751458551</c:v>
                </c:pt>
                <c:pt idx="2070">
                  <c:v>56.650794293048101</c:v>
                </c:pt>
                <c:pt idx="2071">
                  <c:v>56.650813353999403</c:v>
                </c:pt>
                <c:pt idx="2072">
                  <c:v>56.650832329110798</c:v>
                </c:pt>
                <c:pt idx="2073">
                  <c:v>56.650851218782897</c:v>
                </c:pt>
                <c:pt idx="2074">
                  <c:v>56.650870023415003</c:v>
                </c:pt>
                <c:pt idx="2075">
                  <c:v>56.6508887434046</c:v>
                </c:pt>
                <c:pt idx="2076">
                  <c:v>56.6509073791483</c:v>
                </c:pt>
                <c:pt idx="2077">
                  <c:v>56.650925931041002</c:v>
                </c:pt>
                <c:pt idx="2078">
                  <c:v>56.650944399476401</c:v>
                </c:pt>
                <c:pt idx="2079">
                  <c:v>56.650962784846897</c:v>
                </c:pt>
                <c:pt idx="2080">
                  <c:v>56.650981087543499</c:v>
                </c:pt>
                <c:pt idx="2081">
                  <c:v>56.650999307955701</c:v>
                </c:pt>
                <c:pt idx="2082">
                  <c:v>56.651017446472203</c:v>
                </c:pt>
                <c:pt idx="2083">
                  <c:v>56.651035503480003</c:v>
                </c:pt>
                <c:pt idx="2084">
                  <c:v>56.651053479364997</c:v>
                </c:pt>
                <c:pt idx="2085">
                  <c:v>56.651071374511702</c:v>
                </c:pt>
                <c:pt idx="2086">
                  <c:v>56.651089189303597</c:v>
                </c:pt>
                <c:pt idx="2087">
                  <c:v>56.651106924122899</c:v>
                </c:pt>
                <c:pt idx="2088">
                  <c:v>56.651124579350402</c:v>
                </c:pt>
                <c:pt idx="2089">
                  <c:v>56.651142155366003</c:v>
                </c:pt>
                <c:pt idx="2090">
                  <c:v>56.651159652548202</c:v>
                </c:pt>
                <c:pt idx="2091">
                  <c:v>56.651177071274397</c:v>
                </c:pt>
                <c:pt idx="2092">
                  <c:v>56.651194411920798</c:v>
                </c:pt>
                <c:pt idx="2093">
                  <c:v>56.651211674862502</c:v>
                </c:pt>
                <c:pt idx="2094">
                  <c:v>56.651228860473601</c:v>
                </c:pt>
                <c:pt idx="2095">
                  <c:v>56.651245969126897</c:v>
                </c:pt>
                <c:pt idx="2096">
                  <c:v>56.651263001194103</c:v>
                </c:pt>
                <c:pt idx="2097">
                  <c:v>56.651279957046</c:v>
                </c:pt>
                <c:pt idx="2098">
                  <c:v>56.6512968370522</c:v>
                </c:pt>
                <c:pt idx="2099">
                  <c:v>56.651313641581098</c:v>
                </c:pt>
                <c:pt idx="2100">
                  <c:v>56.651330371000398</c:v>
                </c:pt>
                <c:pt idx="2101">
                  <c:v>56.6513470256765</c:v>
                </c:pt>
                <c:pt idx="2102">
                  <c:v>56.651363605974801</c:v>
                </c:pt>
                <c:pt idx="2103">
                  <c:v>56.651380112259901</c:v>
                </c:pt>
                <c:pt idx="2104">
                  <c:v>56.6513965426862</c:v>
                </c:pt>
                <c:pt idx="2105">
                  <c:v>56.651412889309</c:v>
                </c:pt>
                <c:pt idx="2106">
                  <c:v>56.651429162180897</c:v>
                </c:pt>
                <c:pt idx="2107">
                  <c:v>56.651445361635801</c:v>
                </c:pt>
                <c:pt idx="2108">
                  <c:v>56.651461488005999</c:v>
                </c:pt>
                <c:pt idx="2109">
                  <c:v>56.651477541622299</c:v>
                </c:pt>
                <c:pt idx="2110">
                  <c:v>56.651493522814398</c:v>
                </c:pt>
                <c:pt idx="2111">
                  <c:v>56.651509431910299</c:v>
                </c:pt>
                <c:pt idx="2112">
                  <c:v>56.651525269236998</c:v>
                </c:pt>
                <c:pt idx="2113">
                  <c:v>56.651541035119699</c:v>
                </c:pt>
                <c:pt idx="2114">
                  <c:v>56.651556729882699</c:v>
                </c:pt>
                <c:pt idx="2115">
                  <c:v>56.6515723538486</c:v>
                </c:pt>
                <c:pt idx="2116">
                  <c:v>56.651587907339</c:v>
                </c:pt>
                <c:pt idx="2117">
                  <c:v>56.651603390673898</c:v>
                </c:pt>
                <c:pt idx="2118">
                  <c:v>56.651618804172202</c:v>
                </c:pt>
                <c:pt idx="2119">
                  <c:v>56.651634148151302</c:v>
                </c:pt>
                <c:pt idx="2120">
                  <c:v>56.651649422927498</c:v>
                </c:pt>
                <c:pt idx="2121">
                  <c:v>56.651664628815901</c:v>
                </c:pt>
                <c:pt idx="2122">
                  <c:v>56.651679766130002</c:v>
                </c:pt>
                <c:pt idx="2123">
                  <c:v>56.651694835182397</c:v>
                </c:pt>
                <c:pt idx="2124">
                  <c:v>56.651709836284297</c:v>
                </c:pt>
                <c:pt idx="2125">
                  <c:v>56.651724769745599</c:v>
                </c:pt>
                <c:pt idx="2126">
                  <c:v>56.651739635875103</c:v>
                </c:pt>
                <c:pt idx="2127">
                  <c:v>56.651754434980298</c:v>
                </c:pt>
                <c:pt idx="2128">
                  <c:v>56.651769167367597</c:v>
                </c:pt>
                <c:pt idx="2129">
                  <c:v>56.651783833342101</c:v>
                </c:pt>
                <c:pt idx="2130">
                  <c:v>56.651798433207901</c:v>
                </c:pt>
                <c:pt idx="2131">
                  <c:v>56.651812967267603</c:v>
                </c:pt>
                <c:pt idx="2132">
                  <c:v>56.651827435823002</c:v>
                </c:pt>
                <c:pt idx="2133">
                  <c:v>56.651841839174502</c:v>
                </c:pt>
                <c:pt idx="2134">
                  <c:v>56.651856177621497</c:v>
                </c:pt>
                <c:pt idx="2135">
                  <c:v>56.651870451462202</c:v>
                </c:pt>
                <c:pt idx="2136">
                  <c:v>56.651884660993801</c:v>
                </c:pt>
                <c:pt idx="2137">
                  <c:v>56.651898806512101</c:v>
                </c:pt>
                <c:pt idx="2138">
                  <c:v>56.651912888311998</c:v>
                </c:pt>
                <c:pt idx="2139">
                  <c:v>56.6519269066875</c:v>
                </c:pt>
                <c:pt idx="2140">
                  <c:v>56.651940861931202</c:v>
                </c:pt>
                <c:pt idx="2141">
                  <c:v>56.651954754334703</c:v>
                </c:pt>
                <c:pt idx="2142">
                  <c:v>56.651968584188701</c:v>
                </c:pt>
                <c:pt idx="2143">
                  <c:v>56.651982351782799</c:v>
                </c:pt>
                <c:pt idx="2144">
                  <c:v>56.651996057405299</c:v>
                </c:pt>
                <c:pt idx="2145">
                  <c:v>56.6520097013439</c:v>
                </c:pt>
                <c:pt idx="2146">
                  <c:v>56.652023283884901</c:v>
                </c:pt>
                <c:pt idx="2147">
                  <c:v>56.652036805313898</c:v>
                </c:pt>
                <c:pt idx="2148">
                  <c:v>56.6520502659153</c:v>
                </c:pt>
                <c:pt idx="2149">
                  <c:v>56.652063665972598</c:v>
                </c:pt>
                <c:pt idx="2150">
                  <c:v>56.652077005768298</c:v>
                </c:pt>
                <c:pt idx="2151">
                  <c:v>56.652090285583803</c:v>
                </c:pt>
                <c:pt idx="2152">
                  <c:v>56.652103505699898</c:v>
                </c:pt>
                <c:pt idx="2153">
                  <c:v>56.652116666396203</c:v>
                </c:pt>
                <c:pt idx="2154">
                  <c:v>56.652129767951202</c:v>
                </c:pt>
                <c:pt idx="2155">
                  <c:v>56.6521428106429</c:v>
                </c:pt>
                <c:pt idx="2156">
                  <c:v>56.652155794748097</c:v>
                </c:pt>
                <c:pt idx="2157">
                  <c:v>56.652168720542697</c:v>
                </c:pt>
                <c:pt idx="2158">
                  <c:v>56.652181588301801</c:v>
                </c:pt>
                <c:pt idx="2159">
                  <c:v>56.6521943982995</c:v>
                </c:pt>
                <c:pt idx="2160">
                  <c:v>56.652207150809197</c:v>
                </c:pt>
                <c:pt idx="2161">
                  <c:v>56.652219846103399</c:v>
                </c:pt>
                <c:pt idx="2162">
                  <c:v>56.652232484453599</c:v>
                </c:pt>
                <c:pt idx="2163">
                  <c:v>56.652245066130497</c:v>
                </c:pt>
                <c:pt idx="2164">
                  <c:v>56.652257591404002</c:v>
                </c:pt>
                <c:pt idx="2165">
                  <c:v>56.652270060543302</c:v>
                </c:pt>
                <c:pt idx="2166">
                  <c:v>56.652282473816697</c:v>
                </c:pt>
                <c:pt idx="2167">
                  <c:v>56.652294831491602</c:v>
                </c:pt>
                <c:pt idx="2168">
                  <c:v>56.652307132012503</c:v>
                </c:pt>
                <c:pt idx="2169">
                  <c:v>56.652319372130201</c:v>
                </c:pt>
                <c:pt idx="2170">
                  <c:v>56.652331556984102</c:v>
                </c:pt>
                <c:pt idx="2171">
                  <c:v>56.652343686823698</c:v>
                </c:pt>
                <c:pt idx="2172">
                  <c:v>56.652355761897098</c:v>
                </c:pt>
                <c:pt idx="2173">
                  <c:v>56.652367782451698</c:v>
                </c:pt>
                <c:pt idx="2174">
                  <c:v>56.652379748733701</c:v>
                </c:pt>
                <c:pt idx="2175">
                  <c:v>56.652391660988499</c:v>
                </c:pt>
                <c:pt idx="2176">
                  <c:v>56.6524035194603</c:v>
                </c:pt>
                <c:pt idx="2177">
                  <c:v>56.6524153243925</c:v>
                </c:pt>
                <c:pt idx="2178">
                  <c:v>56.6524270760275</c:v>
                </c:pt>
                <c:pt idx="2179">
                  <c:v>56.652438774606601</c:v>
                </c:pt>
                <c:pt idx="2180">
                  <c:v>56.6524504203703</c:v>
                </c:pt>
                <c:pt idx="2181">
                  <c:v>56.6524620135582</c:v>
                </c:pt>
                <c:pt idx="2182">
                  <c:v>56.6524735544088</c:v>
                </c:pt>
                <c:pt idx="2183">
                  <c:v>56.6524850431598</c:v>
                </c:pt>
                <c:pt idx="2184">
                  <c:v>56.652496480047802</c:v>
                </c:pt>
                <c:pt idx="2185">
                  <c:v>56.652507865308799</c:v>
                </c:pt>
                <c:pt idx="2186">
                  <c:v>56.652519199177704</c:v>
                </c:pt>
                <c:pt idx="2187">
                  <c:v>56.652530481888498</c:v>
                </c:pt>
                <c:pt idx="2188">
                  <c:v>56.652541713674303</c:v>
                </c:pt>
                <c:pt idx="2189">
                  <c:v>56.652552894767403</c:v>
                </c:pt>
                <c:pt idx="2190">
                  <c:v>56.652564025399201</c:v>
                </c:pt>
                <c:pt idx="2191">
                  <c:v>56.652575105800302</c:v>
                </c:pt>
                <c:pt idx="2192">
                  <c:v>56.652586136200298</c:v>
                </c:pt>
                <c:pt idx="2193">
                  <c:v>56.652597116828098</c:v>
                </c:pt>
                <c:pt idx="2194">
                  <c:v>56.652608047911698</c:v>
                </c:pt>
                <c:pt idx="2195">
                  <c:v>56.652618929678198</c:v>
                </c:pt>
                <c:pt idx="2196">
                  <c:v>56.652629762354202</c:v>
                </c:pt>
                <c:pt idx="2197">
                  <c:v>56.652640546164903</c:v>
                </c:pt>
                <c:pt idx="2198">
                  <c:v>56.652651281335402</c:v>
                </c:pt>
                <c:pt idx="2199">
                  <c:v>56.652661968089397</c:v>
                </c:pt>
                <c:pt idx="2200">
                  <c:v>56.6526726066501</c:v>
                </c:pt>
                <c:pt idx="2201">
                  <c:v>56.652683197240002</c:v>
                </c:pt>
                <c:pt idx="2202">
                  <c:v>56.652693740080601</c:v>
                </c:pt>
                <c:pt idx="2203">
                  <c:v>56.652704235392903</c:v>
                </c:pt>
                <c:pt idx="2204">
                  <c:v>56.652714683396901</c:v>
                </c:pt>
                <c:pt idx="2205">
                  <c:v>56.652725084311903</c:v>
                </c:pt>
                <c:pt idx="2206">
                  <c:v>56.652735438356601</c:v>
                </c:pt>
                <c:pt idx="2207">
                  <c:v>56.652745745748803</c:v>
                </c:pt>
                <c:pt idx="2208">
                  <c:v>56.6527560067059</c:v>
                </c:pt>
                <c:pt idx="2209">
                  <c:v>56.652766221444097</c:v>
                </c:pt>
                <c:pt idx="2210">
                  <c:v>56.652776390179199</c:v>
                </c:pt>
                <c:pt idx="2211">
                  <c:v>56.652786513126301</c:v>
                </c:pt>
                <c:pt idx="2212">
                  <c:v>56.652796590499797</c:v>
                </c:pt>
                <c:pt idx="2213">
                  <c:v>56.652806622513303</c:v>
                </c:pt>
                <c:pt idx="2214">
                  <c:v>56.652816609379897</c:v>
                </c:pt>
                <c:pt idx="2215">
                  <c:v>56.652826551311897</c:v>
                </c:pt>
                <c:pt idx="2216">
                  <c:v>56.652836448520901</c:v>
                </c:pt>
                <c:pt idx="2217">
                  <c:v>56.652846301218197</c:v>
                </c:pt>
                <c:pt idx="2218">
                  <c:v>56.6528561096139</c:v>
                </c:pt>
                <c:pt idx="2219">
                  <c:v>56.652865873918003</c:v>
                </c:pt>
                <c:pt idx="2220">
                  <c:v>56.652875594339598</c:v>
                </c:pt>
                <c:pt idx="2221">
                  <c:v>56.6528852710872</c:v>
                </c:pt>
                <c:pt idx="2222">
                  <c:v>56.652894904368701</c:v>
                </c:pt>
                <c:pt idx="2223">
                  <c:v>56.6529044943915</c:v>
                </c:pt>
                <c:pt idx="2224">
                  <c:v>56.652914041362401</c:v>
                </c:pt>
                <c:pt idx="2225">
                  <c:v>56.652923545487397</c:v>
                </c:pt>
                <c:pt idx="2226">
                  <c:v>56.652933006972297</c:v>
                </c:pt>
                <c:pt idx="2227">
                  <c:v>56.652942426021902</c:v>
                </c:pt>
                <c:pt idx="2228">
                  <c:v>56.652951802840803</c:v>
                </c:pt>
                <c:pt idx="2229">
                  <c:v>56.6529611376329</c:v>
                </c:pt>
                <c:pt idx="2230">
                  <c:v>56.652970430601599</c:v>
                </c:pt>
                <c:pt idx="2231">
                  <c:v>56.652979681949702</c:v>
                </c:pt>
                <c:pt idx="2232">
                  <c:v>56.652988889795701</c:v>
                </c:pt>
                <c:pt idx="2233">
                  <c:v>56.652998052288503</c:v>
                </c:pt>
                <c:pt idx="2234">
                  <c:v>56.653007173364898</c:v>
                </c:pt>
                <c:pt idx="2235">
                  <c:v>56.653016253212698</c:v>
                </c:pt>
                <c:pt idx="2236">
                  <c:v>56.653025292019002</c:v>
                </c:pt>
                <c:pt idx="2237">
                  <c:v>56.653034289970101</c:v>
                </c:pt>
                <c:pt idx="2238">
                  <c:v>56.653043247251603</c:v>
                </c:pt>
                <c:pt idx="2239">
                  <c:v>56.653052164048503</c:v>
                </c:pt>
                <c:pt idx="2240">
                  <c:v>56.653061040544898</c:v>
                </c:pt>
                <c:pt idx="2241">
                  <c:v>56.653069876924398</c:v>
                </c:pt>
                <c:pt idx="2242">
                  <c:v>56.653078673369897</c:v>
                </c:pt>
                <c:pt idx="2243">
                  <c:v>56.653087430063401</c:v>
                </c:pt>
                <c:pt idx="2244">
                  <c:v>56.653096147186602</c:v>
                </c:pt>
                <c:pt idx="2245">
                  <c:v>56.653104824920298</c:v>
                </c:pt>
                <c:pt idx="2246">
                  <c:v>56.653113463444598</c:v>
                </c:pt>
                <c:pt idx="2247">
                  <c:v>56.653122062939097</c:v>
                </c:pt>
                <c:pt idx="2248">
                  <c:v>56.653130623582598</c:v>
                </c:pt>
                <c:pt idx="2249">
                  <c:v>56.653139145553503</c:v>
                </c:pt>
                <c:pt idx="2250">
                  <c:v>56.653147629029299</c:v>
                </c:pt>
                <c:pt idx="2251">
                  <c:v>56.653156074187102</c:v>
                </c:pt>
                <c:pt idx="2252">
                  <c:v>56.653164481203198</c:v>
                </c:pt>
                <c:pt idx="2253">
                  <c:v>56.653172850253398</c:v>
                </c:pt>
                <c:pt idx="2254">
                  <c:v>56.653181181512899</c:v>
                </c:pt>
                <c:pt idx="2255">
                  <c:v>56.653189475156204</c:v>
                </c:pt>
                <c:pt idx="2256">
                  <c:v>56.653197731357302</c:v>
                </c:pt>
                <c:pt idx="2257">
                  <c:v>56.653205950289603</c:v>
                </c:pt>
                <c:pt idx="2258">
                  <c:v>56.653214132125797</c:v>
                </c:pt>
                <c:pt idx="2259">
                  <c:v>56.653222277038303</c:v>
                </c:pt>
                <c:pt idx="2260">
                  <c:v>56.653230385198597</c:v>
                </c:pt>
                <c:pt idx="2261">
                  <c:v>56.653238456777999</c:v>
                </c:pt>
                <c:pt idx="2262">
                  <c:v>56.653246491946902</c:v>
                </c:pt>
                <c:pt idx="2263">
                  <c:v>56.653254490875298</c:v>
                </c:pt>
                <c:pt idx="2264">
                  <c:v>56.6532624537328</c:v>
                </c:pt>
                <c:pt idx="2265">
                  <c:v>56.653270380688198</c:v>
                </c:pt>
                <c:pt idx="2266">
                  <c:v>56.653278271909898</c:v>
                </c:pt>
                <c:pt idx="2267">
                  <c:v>56.653286127565899</c:v>
                </c:pt>
                <c:pt idx="2268">
                  <c:v>56.653293947823499</c:v>
                </c:pt>
                <c:pt idx="2269">
                  <c:v>56.653301732849499</c:v>
                </c:pt>
                <c:pt idx="2270">
                  <c:v>56.6533094828103</c:v>
                </c:pt>
                <c:pt idx="2271">
                  <c:v>56.6533171978718</c:v>
                </c:pt>
                <c:pt idx="2272">
                  <c:v>56.6533248781993</c:v>
                </c:pt>
                <c:pt idx="2273">
                  <c:v>56.653332523957701</c:v>
                </c:pt>
                <c:pt idx="2274">
                  <c:v>56.653340135311502</c:v>
                </c:pt>
                <c:pt idx="2275">
                  <c:v>56.653347712424498</c:v>
                </c:pt>
                <c:pt idx="2276">
                  <c:v>56.653355255460298</c:v>
                </c:pt>
                <c:pt idx="2277">
                  <c:v>56.6533627645818</c:v>
                </c:pt>
                <c:pt idx="2278">
                  <c:v>56.653370239951698</c:v>
                </c:pt>
                <c:pt idx="2279">
                  <c:v>56.653377681732003</c:v>
                </c:pt>
                <c:pt idx="2280">
                  <c:v>56.653385090084399</c:v>
                </c:pt>
                <c:pt idx="2281">
                  <c:v>56.653392465170299</c:v>
                </c:pt>
                <c:pt idx="2282">
                  <c:v>56.6533998071504</c:v>
                </c:pt>
                <c:pt idx="2283">
                  <c:v>56.6534071161851</c:v>
                </c:pt>
                <c:pt idx="2284">
                  <c:v>56.653414392434399</c:v>
                </c:pt>
                <c:pt idx="2285">
                  <c:v>56.653421636057999</c:v>
                </c:pt>
                <c:pt idx="2286">
                  <c:v>56.653428847214997</c:v>
                </c:pt>
                <c:pt idx="2287">
                  <c:v>56.653436026064199</c:v>
                </c:pt>
                <c:pt idx="2288">
                  <c:v>56.653443172764099</c:v>
                </c:pt>
                <c:pt idx="2289">
                  <c:v>56.653450287472602</c:v>
                </c:pt>
                <c:pt idx="2290">
                  <c:v>56.653457370347397</c:v>
                </c:pt>
                <c:pt idx="2291">
                  <c:v>56.653464421545898</c:v>
                </c:pt>
                <c:pt idx="2292">
                  <c:v>56.653471441225001</c:v>
                </c:pt>
                <c:pt idx="2293">
                  <c:v>56.653478429541202</c:v>
                </c:pt>
                <c:pt idx="2294">
                  <c:v>56.6534853866508</c:v>
                </c:pt>
                <c:pt idx="2295">
                  <c:v>56.653492312709602</c:v>
                </c:pt>
                <c:pt idx="2296">
                  <c:v>56.653499203364603</c:v>
                </c:pt>
                <c:pt idx="2297">
                  <c:v>56.653506057036601</c:v>
                </c:pt>
                <c:pt idx="2298">
                  <c:v>56.6535128795867</c:v>
                </c:pt>
                <c:pt idx="2299">
                  <c:v>56.653519671156097</c:v>
                </c:pt>
                <c:pt idx="2300">
                  <c:v>56.653526431885297</c:v>
                </c:pt>
                <c:pt idx="2301">
                  <c:v>56.653533161914403</c:v>
                </c:pt>
                <c:pt idx="2302">
                  <c:v>56.653539861383102</c:v>
                </c:pt>
                <c:pt idx="2303">
                  <c:v>56.653546530430503</c:v>
                </c:pt>
                <c:pt idx="2304">
                  <c:v>56.653553169195099</c:v>
                </c:pt>
                <c:pt idx="2305">
                  <c:v>56.653559777815303</c:v>
                </c:pt>
                <c:pt idx="2306">
                  <c:v>56.653566356428698</c:v>
                </c:pt>
                <c:pt idx="2307">
                  <c:v>56.653572905172602</c:v>
                </c:pt>
                <c:pt idx="2308">
                  <c:v>56.653579424183803</c:v>
                </c:pt>
                <c:pt idx="2309">
                  <c:v>56.653585913598803</c:v>
                </c:pt>
                <c:pt idx="2310">
                  <c:v>56.653592373553302</c:v>
                </c:pt>
                <c:pt idx="2311">
                  <c:v>56.653598804182998</c:v>
                </c:pt>
                <c:pt idx="2312">
                  <c:v>56.653605205622902</c:v>
                </c:pt>
                <c:pt idx="2313">
                  <c:v>56.653611578007599</c:v>
                </c:pt>
                <c:pt idx="2314">
                  <c:v>56.653617921471401</c:v>
                </c:pt>
                <c:pt idx="2315">
                  <c:v>56.653624236148097</c:v>
                </c:pt>
                <c:pt idx="2316">
                  <c:v>56.653630522170999</c:v>
                </c:pt>
                <c:pt idx="2317">
                  <c:v>56.653636779673199</c:v>
                </c:pt>
                <c:pt idx="2318">
                  <c:v>56.653643008787299</c:v>
                </c:pt>
                <c:pt idx="2319">
                  <c:v>56.653649209645401</c:v>
                </c:pt>
                <c:pt idx="2320">
                  <c:v>56.653655382379497</c:v>
                </c:pt>
                <c:pt idx="2321">
                  <c:v>56.653661527120903</c:v>
                </c:pt>
                <c:pt idx="2322">
                  <c:v>56.653667644000699</c:v>
                </c:pt>
                <c:pt idx="2323">
                  <c:v>56.653673733149503</c:v>
                </c:pt>
                <c:pt idx="2324">
                  <c:v>56.653679794697901</c:v>
                </c:pt>
                <c:pt idx="2325">
                  <c:v>56.653685828775501</c:v>
                </c:pt>
                <c:pt idx="2326">
                  <c:v>56.653691835512198</c:v>
                </c:pt>
                <c:pt idx="2327">
                  <c:v>56.653697815037098</c:v>
                </c:pt>
                <c:pt idx="2328">
                  <c:v>56.6537037674792</c:v>
                </c:pt>
                <c:pt idx="2329">
                  <c:v>56.653709692967098</c:v>
                </c:pt>
                <c:pt idx="2330">
                  <c:v>56.653715591628902</c:v>
                </c:pt>
                <c:pt idx="2331">
                  <c:v>56.653721463592603</c:v>
                </c:pt>
                <c:pt idx="2332">
                  <c:v>56.6537273089858</c:v>
                </c:pt>
                <c:pt idx="2333">
                  <c:v>56.653733127935702</c:v>
                </c:pt>
                <c:pt idx="2334">
                  <c:v>56.653738920569403</c:v>
                </c:pt>
                <c:pt idx="2335">
                  <c:v>56.6537446870134</c:v>
                </c:pt>
                <c:pt idx="2336">
                  <c:v>56.653750427394101</c:v>
                </c:pt>
                <c:pt idx="2337">
                  <c:v>56.653756141837697</c:v>
                </c:pt>
                <c:pt idx="2338">
                  <c:v>56.653761830469698</c:v>
                </c:pt>
                <c:pt idx="2339">
                  <c:v>56.653767493415799</c:v>
                </c:pt>
                <c:pt idx="2340">
                  <c:v>56.653773130801099</c:v>
                </c:pt>
                <c:pt idx="2341">
                  <c:v>56.653778742750497</c:v>
                </c:pt>
                <c:pt idx="2342">
                  <c:v>56.653784329388699</c:v>
                </c:pt>
                <c:pt idx="2343">
                  <c:v>56.653789890840002</c:v>
                </c:pt>
                <c:pt idx="2344">
                  <c:v>56.653795427228602</c:v>
                </c:pt>
                <c:pt idx="2345">
                  <c:v>56.653800938678501</c:v>
                </c:pt>
                <c:pt idx="2346">
                  <c:v>56.6538064253131</c:v>
                </c:pt>
                <c:pt idx="2347">
                  <c:v>56.653811887255898</c:v>
                </c:pt>
                <c:pt idx="2348">
                  <c:v>56.653817324629998</c:v>
                </c:pt>
                <c:pt idx="2349">
                  <c:v>56.653822737558301</c:v>
                </c:pt>
                <c:pt idx="2350">
                  <c:v>56.653828126163503</c:v>
                </c:pt>
                <c:pt idx="2351">
                  <c:v>56.653833490568097</c:v>
                </c:pt>
                <c:pt idx="2352">
                  <c:v>56.653838830894401</c:v>
                </c:pt>
                <c:pt idx="2353">
                  <c:v>56.653844147264302</c:v>
                </c:pt>
                <c:pt idx="2354">
                  <c:v>56.6538494397997</c:v>
                </c:pt>
                <c:pt idx="2355">
                  <c:v>56.653854708622198</c:v>
                </c:pt>
                <c:pt idx="2356">
                  <c:v>56.653859953853299</c:v>
                </c:pt>
                <c:pt idx="2357">
                  <c:v>56.653865175614101</c:v>
                </c:pt>
                <c:pt idx="2358">
                  <c:v>56.6538703740259</c:v>
                </c:pt>
                <c:pt idx="2359">
                  <c:v>56.653875549209303</c:v>
                </c:pt>
                <c:pt idx="2360">
                  <c:v>56.653880701285203</c:v>
                </c:pt>
                <c:pt idx="2361">
                  <c:v>56.653885830374001</c:v>
                </c:pt>
                <c:pt idx="2362">
                  <c:v>56.653890936596298</c:v>
                </c:pt>
                <c:pt idx="2363">
                  <c:v>56.653896020071997</c:v>
                </c:pt>
                <c:pt idx="2364">
                  <c:v>56.653901080921401</c:v>
                </c:pt>
                <c:pt idx="2365">
                  <c:v>56.653906119264398</c:v>
                </c:pt>
                <c:pt idx="2366">
                  <c:v>56.653911135220703</c:v>
                </c:pt>
                <c:pt idx="2367">
                  <c:v>56.653916128909898</c:v>
                </c:pt>
                <c:pt idx="2368">
                  <c:v>56.653921100451697</c:v>
                </c:pt>
                <c:pt idx="2369">
                  <c:v>56.6539260499652</c:v>
                </c:pt>
                <c:pt idx="2370">
                  <c:v>56.6539309775699</c:v>
                </c:pt>
                <c:pt idx="2371">
                  <c:v>56.653935883384797</c:v>
                </c:pt>
                <c:pt idx="2372">
                  <c:v>56.6539407675291</c:v>
                </c:pt>
                <c:pt idx="2373">
                  <c:v>56.653945630121498</c:v>
                </c:pt>
                <c:pt idx="2374">
                  <c:v>56.6539504712811</c:v>
                </c:pt>
                <c:pt idx="2375">
                  <c:v>56.653955291126401</c:v>
                </c:pt>
                <c:pt idx="2376">
                  <c:v>56.653960089776199</c:v>
                </c:pt>
                <c:pt idx="2377">
                  <c:v>56.653964867349003</c:v>
                </c:pt>
                <c:pt idx="2378">
                  <c:v>56.653969623963299</c:v>
                </c:pt>
                <c:pt idx="2379">
                  <c:v>56.653974347316598</c:v>
                </c:pt>
                <c:pt idx="2380">
                  <c:v>56.653979046931703</c:v>
                </c:pt>
                <c:pt idx="2381">
                  <c:v>56.653983725180296</c:v>
                </c:pt>
                <c:pt idx="2382">
                  <c:v>56.653988382161302</c:v>
                </c:pt>
                <c:pt idx="2383">
                  <c:v>56.653993017973598</c:v>
                </c:pt>
                <c:pt idx="2384">
                  <c:v>56.6539976327158</c:v>
                </c:pt>
                <c:pt idx="2385">
                  <c:v>56.654002226485801</c:v>
                </c:pt>
                <c:pt idx="2386">
                  <c:v>56.654006799381698</c:v>
                </c:pt>
                <c:pt idx="2387">
                  <c:v>56.654011351500998</c:v>
                </c:pt>
                <c:pt idx="2388">
                  <c:v>56.654015882941003</c:v>
                </c:pt>
                <c:pt idx="2389">
                  <c:v>56.654020393798703</c:v>
                </c:pt>
                <c:pt idx="2390">
                  <c:v>56.654024884170902</c:v>
                </c:pt>
                <c:pt idx="2391">
                  <c:v>56.654029354153799</c:v>
                </c:pt>
                <c:pt idx="2392">
                  <c:v>56.654033803843802</c:v>
                </c:pt>
                <c:pt idx="2393">
                  <c:v>56.654038233336699</c:v>
                </c:pt>
                <c:pt idx="2394">
                  <c:v>56.654042642728001</c:v>
                </c:pt>
                <c:pt idx="2395">
                  <c:v>56.654047032113198</c:v>
                </c:pt>
                <c:pt idx="2396">
                  <c:v>56.654051401587203</c:v>
                </c:pt>
                <c:pt idx="2397">
                  <c:v>56.654055751244996</c:v>
                </c:pt>
                <c:pt idx="2398">
                  <c:v>56.6540600811812</c:v>
                </c:pt>
                <c:pt idx="2399">
                  <c:v>56.654064391489896</c:v>
                </c:pt>
                <c:pt idx="2400">
                  <c:v>56.654068682265297</c:v>
                </c:pt>
                <c:pt idx="2401">
                  <c:v>56.654072953601201</c:v>
                </c:pt>
                <c:pt idx="2402">
                  <c:v>56.6540772055912</c:v>
                </c:pt>
                <c:pt idx="2403">
                  <c:v>56.654081438328603</c:v>
                </c:pt>
                <c:pt idx="2404">
                  <c:v>56.654085651906598</c:v>
                </c:pt>
                <c:pt idx="2405">
                  <c:v>56.654089846418003</c:v>
                </c:pt>
                <c:pt idx="2406">
                  <c:v>56.654094021955601</c:v>
                </c:pt>
                <c:pt idx="2407">
                  <c:v>56.654098178611598</c:v>
                </c:pt>
                <c:pt idx="2408">
                  <c:v>56.6541023164785</c:v>
                </c:pt>
                <c:pt idx="2409">
                  <c:v>56.654106435648103</c:v>
                </c:pt>
                <c:pt idx="2410">
                  <c:v>56.654110536212301</c:v>
                </c:pt>
                <c:pt idx="2411">
                  <c:v>56.654114618262597</c:v>
                </c:pt>
                <c:pt idx="2412">
                  <c:v>56.654118681890502</c:v>
                </c:pt>
                <c:pt idx="2413">
                  <c:v>56.6541227271872</c:v>
                </c:pt>
                <c:pt idx="2414">
                  <c:v>56.654126754243599</c:v>
                </c:pt>
                <c:pt idx="2415">
                  <c:v>56.654130763150597</c:v>
                </c:pt>
                <c:pt idx="2416">
                  <c:v>56.654134753998697</c:v>
                </c:pt>
                <c:pt idx="2417">
                  <c:v>56.6541387268785</c:v>
                </c:pt>
                <c:pt idx="2418">
                  <c:v>56.654142681880202</c:v>
                </c:pt>
                <c:pt idx="2419">
                  <c:v>56.654146619093801</c:v>
                </c:pt>
                <c:pt idx="2420">
                  <c:v>56.654150538609301</c:v>
                </c:pt>
                <c:pt idx="2421">
                  <c:v>56.6541544405164</c:v>
                </c:pt>
                <c:pt idx="2422">
                  <c:v>56.654158324904699</c:v>
                </c:pt>
                <c:pt idx="2423">
                  <c:v>56.654162191863598</c:v>
                </c:pt>
                <c:pt idx="2424">
                  <c:v>56.654166041482398</c:v>
                </c:pt>
                <c:pt idx="2425">
                  <c:v>56.654169873850201</c:v>
                </c:pt>
                <c:pt idx="2426">
                  <c:v>56.654173689055902</c:v>
                </c:pt>
                <c:pt idx="2427">
                  <c:v>56.654177487188399</c:v>
                </c:pt>
                <c:pt idx="2428">
                  <c:v>56.654181268336302</c:v>
                </c:pt>
                <c:pt idx="2429">
                  <c:v>56.654185032588202</c:v>
                </c:pt>
                <c:pt idx="2430">
                  <c:v>56.654188780032399</c:v>
                </c:pt>
                <c:pt idx="2431">
                  <c:v>56.654192510757298</c:v>
                </c:pt>
                <c:pt idx="2432">
                  <c:v>56.654196224850899</c:v>
                </c:pt>
                <c:pt idx="2433">
                  <c:v>56.654199922401403</c:v>
                </c:pt>
                <c:pt idx="2434">
                  <c:v>56.654203603496498</c:v>
                </c:pt>
                <c:pt idx="2435">
                  <c:v>56.654207268224198</c:v>
                </c:pt>
                <c:pt idx="2436">
                  <c:v>56.654210916672</c:v>
                </c:pt>
                <c:pt idx="2437">
                  <c:v>56.654214548927499</c:v>
                </c:pt>
                <c:pt idx="2438">
                  <c:v>56.654218165078198</c:v>
                </c:pt>
                <c:pt idx="2439">
                  <c:v>56.654221765211503</c:v>
                </c:pt>
                <c:pt idx="2440">
                  <c:v>56.654225349414602</c:v>
                </c:pt>
                <c:pt idx="2441">
                  <c:v>56.654228917774702</c:v>
                </c:pt>
                <c:pt idx="2442">
                  <c:v>56.654232470378901</c:v>
                </c:pt>
                <c:pt idx="2443">
                  <c:v>56.654236007314204</c:v>
                </c:pt>
                <c:pt idx="2444">
                  <c:v>56.654239528667503</c:v>
                </c:pt>
                <c:pt idx="2445">
                  <c:v>56.654243034525699</c:v>
                </c:pt>
                <c:pt idx="2446">
                  <c:v>56.654246524975399</c:v>
                </c:pt>
                <c:pt idx="2447">
                  <c:v>56.654250000103602</c:v>
                </c:pt>
                <c:pt idx="2448">
                  <c:v>56.654253459996603</c:v>
                </c:pt>
                <c:pt idx="2449">
                  <c:v>56.654256904741203</c:v>
                </c:pt>
                <c:pt idx="2450">
                  <c:v>56.654260334423903</c:v>
                </c:pt>
                <c:pt idx="2451">
                  <c:v>56.654263749131097</c:v>
                </c:pt>
                <c:pt idx="2452">
                  <c:v>56.654267148949202</c:v>
                </c:pt>
                <c:pt idx="2453">
                  <c:v>56.6542705339645</c:v>
                </c:pt>
                <c:pt idx="2454">
                  <c:v>56.654273904263498</c:v>
                </c:pt>
                <c:pt idx="2455">
                  <c:v>56.6542772599323</c:v>
                </c:pt>
                <c:pt idx="2456">
                  <c:v>56.654280601057202</c:v>
                </c:pt>
                <c:pt idx="2457">
                  <c:v>56.654283927724499</c:v>
                </c:pt>
                <c:pt idx="2458">
                  <c:v>56.654287240020302</c:v>
                </c:pt>
                <c:pt idx="2459">
                  <c:v>56.6542905380308</c:v>
                </c:pt>
                <c:pt idx="2460">
                  <c:v>56.654293821842103</c:v>
                </c:pt>
                <c:pt idx="2461">
                  <c:v>56.654297088129297</c:v>
                </c:pt>
                <c:pt idx="2462">
                  <c:v>56.654300329695197</c:v>
                </c:pt>
                <c:pt idx="2463">
                  <c:v>56.654303556612902</c:v>
                </c:pt>
                <c:pt idx="2464">
                  <c:v>56.654306768950498</c:v>
                </c:pt>
                <c:pt idx="2465">
                  <c:v>56.654309966776196</c:v>
                </c:pt>
                <c:pt idx="2466">
                  <c:v>56.654313150157598</c:v>
                </c:pt>
                <c:pt idx="2467">
                  <c:v>56.654316319162298</c:v>
                </c:pt>
                <c:pt idx="2468">
                  <c:v>56.654319473857498</c:v>
                </c:pt>
                <c:pt idx="2469">
                  <c:v>56.654322614310303</c:v>
                </c:pt>
                <c:pt idx="2470">
                  <c:v>56.654325740587502</c:v>
                </c:pt>
                <c:pt idx="2471">
                  <c:v>56.654328852755597</c:v>
                </c:pt>
                <c:pt idx="2472">
                  <c:v>56.654331950881001</c:v>
                </c:pt>
                <c:pt idx="2473">
                  <c:v>56.654335035029803</c:v>
                </c:pt>
                <c:pt idx="2474">
                  <c:v>56.654338105267897</c:v>
                </c:pt>
                <c:pt idx="2475">
                  <c:v>56.654341161661002</c:v>
                </c:pt>
                <c:pt idx="2476">
                  <c:v>56.654344204274402</c:v>
                </c:pt>
                <c:pt idx="2477">
                  <c:v>56.654347233173397</c:v>
                </c:pt>
                <c:pt idx="2478">
                  <c:v>56.6543502484231</c:v>
                </c:pt>
                <c:pt idx="2479">
                  <c:v>56.654353250088199</c:v>
                </c:pt>
                <c:pt idx="2480">
                  <c:v>56.654356238233298</c:v>
                </c:pt>
                <c:pt idx="2481">
                  <c:v>56.654359212922799</c:v>
                </c:pt>
                <c:pt idx="2482">
                  <c:v>56.6543621742208</c:v>
                </c:pt>
                <c:pt idx="2483">
                  <c:v>56.654365122191301</c:v>
                </c:pt>
                <c:pt idx="2484">
                  <c:v>56.6543680568982</c:v>
                </c:pt>
                <c:pt idx="2485">
                  <c:v>56.654370978404799</c:v>
                </c:pt>
                <c:pt idx="2486">
                  <c:v>56.6543738867747</c:v>
                </c:pt>
                <c:pt idx="2487">
                  <c:v>56.654376782070997</c:v>
                </c:pt>
                <c:pt idx="2488">
                  <c:v>56.654379664356597</c:v>
                </c:pt>
                <c:pt idx="2489">
                  <c:v>56.654382533694402</c:v>
                </c:pt>
                <c:pt idx="2490">
                  <c:v>56.654385390146899</c:v>
                </c:pt>
                <c:pt idx="2491">
                  <c:v>56.654388233776601</c:v>
                </c:pt>
                <c:pt idx="2492">
                  <c:v>56.654391064645601</c:v>
                </c:pt>
                <c:pt idx="2493">
                  <c:v>56.654393882816201</c:v>
                </c:pt>
                <c:pt idx="2494">
                  <c:v>56.654396688349998</c:v>
                </c:pt>
                <c:pt idx="2495">
                  <c:v>56.6543994813089</c:v>
                </c:pt>
                <c:pt idx="2496">
                  <c:v>56.654402261754299</c:v>
                </c:pt>
                <c:pt idx="2497">
                  <c:v>56.654405029747501</c:v>
                </c:pt>
                <c:pt idx="2498">
                  <c:v>56.654407785349903</c:v>
                </c:pt>
                <c:pt idx="2499">
                  <c:v>56.6544105286223</c:v>
                </c:pt>
                <c:pt idx="2500">
                  <c:v>56.654413259625699</c:v>
                </c:pt>
                <c:pt idx="2501">
                  <c:v>56.654415978420602</c:v>
                </c:pt>
                <c:pt idx="2502">
                  <c:v>56.654418685067697</c:v>
                </c:pt>
                <c:pt idx="2503">
                  <c:v>56.654421379627301</c:v>
                </c:pt>
                <c:pt idx="2504">
                  <c:v>56.654424062159698</c:v>
                </c:pt>
                <c:pt idx="2505">
                  <c:v>56.654426732724801</c:v>
                </c:pt>
                <c:pt idx="2506">
                  <c:v>56.6544293913826</c:v>
                </c:pt>
                <c:pt idx="2507">
                  <c:v>56.654432038192901</c:v>
                </c:pt>
                <c:pt idx="2508">
                  <c:v>56.654434673215199</c:v>
                </c:pt>
                <c:pt idx="2509">
                  <c:v>56.654437296509002</c:v>
                </c:pt>
                <c:pt idx="2510">
                  <c:v>56.654439908133803</c:v>
                </c:pt>
                <c:pt idx="2511">
                  <c:v>56.654442508148499</c:v>
                </c:pt>
                <c:pt idx="2512">
                  <c:v>56.654445096612399</c:v>
                </c:pt>
                <c:pt idx="2513">
                  <c:v>56.6544476735844</c:v>
                </c:pt>
                <c:pt idx="2514">
                  <c:v>56.654450239123101</c:v>
                </c:pt>
                <c:pt idx="2515">
                  <c:v>56.654452793287298</c:v>
                </c:pt>
                <c:pt idx="2516">
                  <c:v>56.654455336135499</c:v>
                </c:pt>
                <c:pt idx="2517">
                  <c:v>56.654457867726101</c:v>
                </c:pt>
                <c:pt idx="2518">
                  <c:v>56.6544603881174</c:v>
                </c:pt>
                <c:pt idx="2519">
                  <c:v>56.654462897367502</c:v>
                </c:pt>
                <c:pt idx="2520">
                  <c:v>56.654465395534501</c:v>
                </c:pt>
                <c:pt idx="2521">
                  <c:v>56.6544678826764</c:v>
                </c:pt>
                <c:pt idx="2522">
                  <c:v>56.654470358850801</c:v>
                </c:pt>
                <c:pt idx="2523">
                  <c:v>56.654472824115601</c:v>
                </c:pt>
                <c:pt idx="2524">
                  <c:v>56.654475278528302</c:v>
                </c:pt>
                <c:pt idx="2525">
                  <c:v>56.654477722146403</c:v>
                </c:pt>
                <c:pt idx="2526">
                  <c:v>56.654480155027301</c:v>
                </c:pt>
                <c:pt idx="2527">
                  <c:v>56.654482577228201</c:v>
                </c:pt>
                <c:pt idx="2528">
                  <c:v>56.654484988806402</c:v>
                </c:pt>
                <c:pt idx="2529">
                  <c:v>56.654487389818897</c:v>
                </c:pt>
                <c:pt idx="2530">
                  <c:v>56.654489780322699</c:v>
                </c:pt>
                <c:pt idx="2531">
                  <c:v>56.654492160374801</c:v>
                </c:pt>
                <c:pt idx="2532">
                  <c:v>56.654494530031798</c:v>
                </c:pt>
                <c:pt idx="2533">
                  <c:v>56.654496889350597</c:v>
                </c:pt>
                <c:pt idx="2534">
                  <c:v>56.6544992383877</c:v>
                </c:pt>
                <c:pt idx="2535">
                  <c:v>56.654501577199703</c:v>
                </c:pt>
                <c:pt idx="2536">
                  <c:v>56.6545039058431</c:v>
                </c:pt>
                <c:pt idx="2537">
                  <c:v>56.654506224374302</c:v>
                </c:pt>
                <c:pt idx="2538">
                  <c:v>56.654508532849498</c:v>
                </c:pt>
                <c:pt idx="2539">
                  <c:v>56.654510831324998</c:v>
                </c:pt>
                <c:pt idx="2540">
                  <c:v>56.654513119857</c:v>
                </c:pt>
                <c:pt idx="2541">
                  <c:v>56.654515398501601</c:v>
                </c:pt>
                <c:pt idx="2542">
                  <c:v>56.6545176673147</c:v>
                </c:pt>
                <c:pt idx="2543">
                  <c:v>56.654519926352499</c:v>
                </c:pt>
                <c:pt idx="2544">
                  <c:v>56.654522170603798</c:v>
                </c:pt>
                <c:pt idx="2545">
                  <c:v>56.654524402222002</c:v>
                </c:pt>
                <c:pt idx="2546">
                  <c:v>56.654526623833398</c:v>
                </c:pt>
                <c:pt idx="2547">
                  <c:v>56.654528835483397</c:v>
                </c:pt>
                <c:pt idx="2548">
                  <c:v>56.654531037217701</c:v>
                </c:pt>
                <c:pt idx="2549">
                  <c:v>56.654533229081601</c:v>
                </c:pt>
                <c:pt idx="2550">
                  <c:v>56.6545354111202</c:v>
                </c:pt>
                <c:pt idx="2551">
                  <c:v>56.654537583378499</c:v>
                </c:pt>
                <c:pt idx="2552">
                  <c:v>56.654539745901197</c:v>
                </c:pt>
                <c:pt idx="2553">
                  <c:v>56.654541898732901</c:v>
                </c:pt>
                <c:pt idx="2554">
                  <c:v>56.654544041918101</c:v>
                </c:pt>
                <c:pt idx="2555">
                  <c:v>56.654546175500897</c:v>
                </c:pt>
                <c:pt idx="2556">
                  <c:v>56.654548299525402</c:v>
                </c:pt>
                <c:pt idx="2557">
                  <c:v>56.654550414035498</c:v>
                </c:pt>
                <c:pt idx="2558">
                  <c:v>56.654552519074898</c:v>
                </c:pt>
                <c:pt idx="2559">
                  <c:v>56.654554614687001</c:v>
                </c:pt>
                <c:pt idx="2560">
                  <c:v>56.6545567009153</c:v>
                </c:pt>
                <c:pt idx="2561">
                  <c:v>56.654558777802897</c:v>
                </c:pt>
                <c:pt idx="2562">
                  <c:v>56.654560845392901</c:v>
                </c:pt>
                <c:pt idx="2563">
                  <c:v>56.654562903727999</c:v>
                </c:pt>
                <c:pt idx="2564">
                  <c:v>56.654564952850997</c:v>
                </c:pt>
                <c:pt idx="2565">
                  <c:v>56.654566992804298</c:v>
                </c:pt>
                <c:pt idx="2566">
                  <c:v>56.654569023630401</c:v>
                </c:pt>
                <c:pt idx="2567">
                  <c:v>56.654571045371398</c:v>
                </c:pt>
                <c:pt idx="2568">
                  <c:v>56.654573058069303</c:v>
                </c:pt>
                <c:pt idx="2569">
                  <c:v>56.654575061766103</c:v>
                </c:pt>
                <c:pt idx="2570">
                  <c:v>56.654577056503399</c:v>
                </c:pt>
                <c:pt idx="2571">
                  <c:v>56.654579042322702</c:v>
                </c:pt>
                <c:pt idx="2572">
                  <c:v>56.654581019265599</c:v>
                </c:pt>
                <c:pt idx="2573">
                  <c:v>56.654582987373203</c:v>
                </c:pt>
                <c:pt idx="2574">
                  <c:v>56.654584946686597</c:v>
                </c:pt>
                <c:pt idx="2575">
                  <c:v>56.654586897246801</c:v>
                </c:pt>
                <c:pt idx="2576">
                  <c:v>56.6545888390947</c:v>
                </c:pt>
                <c:pt idx="2577">
                  <c:v>56.654590772270801</c:v>
                </c:pt>
                <c:pt idx="2578">
                  <c:v>56.654592696815698</c:v>
                </c:pt>
                <c:pt idx="2579">
                  <c:v>56.654594612769799</c:v>
                </c:pt>
                <c:pt idx="2580">
                  <c:v>56.6545965201732</c:v>
                </c:pt>
                <c:pt idx="2581">
                  <c:v>56.654598419066097</c:v>
                </c:pt>
                <c:pt idx="2582">
                  <c:v>56.654600309488401</c:v>
                </c:pt>
                <c:pt idx="2583">
                  <c:v>56.654602191480002</c:v>
                </c:pt>
                <c:pt idx="2584">
                  <c:v>56.654604065080498</c:v>
                </c:pt>
                <c:pt idx="2585">
                  <c:v>56.654605930329403</c:v>
                </c:pt>
                <c:pt idx="2586">
                  <c:v>56.654607787266201</c:v>
                </c:pt>
                <c:pt idx="2587">
                  <c:v>56.6546096359301</c:v>
                </c:pt>
                <c:pt idx="2588">
                  <c:v>56.654611476360301</c:v>
                </c:pt>
                <c:pt idx="2589">
                  <c:v>56.654613308595899</c:v>
                </c:pt>
                <c:pt idx="2590">
                  <c:v>56.654615132675602</c:v>
                </c:pt>
                <c:pt idx="2591">
                  <c:v>56.654616948638299</c:v>
                </c:pt>
                <c:pt idx="2592">
                  <c:v>56.654618756522702</c:v>
                </c:pt>
                <c:pt idx="2593">
                  <c:v>56.654620556367199</c:v>
                </c:pt>
                <c:pt idx="2594">
                  <c:v>56.654622348210196</c:v>
                </c:pt>
                <c:pt idx="2595">
                  <c:v>56.654624132090099</c:v>
                </c:pt>
                <c:pt idx="2596">
                  <c:v>56.654625908044999</c:v>
                </c:pt>
                <c:pt idx="2597">
                  <c:v>56.654627676112902</c:v>
                </c:pt>
                <c:pt idx="2598">
                  <c:v>56.654629436331803</c:v>
                </c:pt>
                <c:pt idx="2599">
                  <c:v>56.654631188739501</c:v>
                </c:pt>
                <c:pt idx="2600">
                  <c:v>56.654632933373797</c:v>
                </c:pt>
                <c:pt idx="2601">
                  <c:v>56.654634670272102</c:v>
                </c:pt>
                <c:pt idx="2602">
                  <c:v>56.654636399472103</c:v>
                </c:pt>
                <c:pt idx="2603">
                  <c:v>56.654638121011097</c:v>
                </c:pt>
                <c:pt idx="2604">
                  <c:v>56.6546398349264</c:v>
                </c:pt>
                <c:pt idx="2605">
                  <c:v>56.654641541255103</c:v>
                </c:pt>
                <c:pt idx="2606">
                  <c:v>56.654643240034297</c:v>
                </c:pt>
                <c:pt idx="2607">
                  <c:v>56.654644931301</c:v>
                </c:pt>
                <c:pt idx="2608">
                  <c:v>56.654646615092098</c:v>
                </c:pt>
                <c:pt idx="2609">
                  <c:v>56.654648291444403</c:v>
                </c:pt>
                <c:pt idx="2610">
                  <c:v>56.654649960394501</c:v>
                </c:pt>
                <c:pt idx="2611">
                  <c:v>56.6546516219789</c:v>
                </c:pt>
                <c:pt idx="2612">
                  <c:v>56.654653276234299</c:v>
                </c:pt>
                <c:pt idx="2613">
                  <c:v>56.654654923197</c:v>
                </c:pt>
                <c:pt idx="2614">
                  <c:v>56.654656562903199</c:v>
                </c:pt>
                <c:pt idx="2615">
                  <c:v>56.654658195389302</c:v>
                </c:pt>
                <c:pt idx="2616">
                  <c:v>56.6546598206914</c:v>
                </c:pt>
                <c:pt idx="2617">
                  <c:v>56.654661438845402</c:v>
                </c:pt>
                <c:pt idx="2618">
                  <c:v>56.654663049887397</c:v>
                </c:pt>
                <c:pt idx="2619">
                  <c:v>56.654664653853203</c:v>
                </c:pt>
                <c:pt idx="2620">
                  <c:v>56.654666250778597</c:v>
                </c:pt>
                <c:pt idx="2621">
                  <c:v>56.654667840699403</c:v>
                </c:pt>
                <c:pt idx="2622">
                  <c:v>56.6546694236511</c:v>
                </c:pt>
                <c:pt idx="2623">
                  <c:v>56.654670999669499</c:v>
                </c:pt>
                <c:pt idx="2624">
                  <c:v>56.654672568789799</c:v>
                </c:pt>
                <c:pt idx="2625">
                  <c:v>56.6546741310475</c:v>
                </c:pt>
                <c:pt idx="2626">
                  <c:v>56.654675686272803</c:v>
                </c:pt>
                <c:pt idx="2627">
                  <c:v>56.654677231636597</c:v>
                </c:pt>
                <c:pt idx="2628">
                  <c:v>56.654678770078803</c:v>
                </c:pt>
                <c:pt idx="2629">
                  <c:v>56.654680301630101</c:v>
                </c:pt>
                <c:pt idx="2630">
                  <c:v>56.6546818263216</c:v>
                </c:pt>
                <c:pt idx="2631">
                  <c:v>56.654683344183802</c:v>
                </c:pt>
                <c:pt idx="2632">
                  <c:v>56.654684855247297</c:v>
                </c:pt>
                <c:pt idx="2633">
                  <c:v>56.654686359542701</c:v>
                </c:pt>
                <c:pt idx="2634">
                  <c:v>56.654687857100299</c:v>
                </c:pt>
                <c:pt idx="2635">
                  <c:v>56.654689347950402</c:v>
                </c:pt>
                <c:pt idx="2636">
                  <c:v>56.654690832122903</c:v>
                </c:pt>
                <c:pt idx="2637">
                  <c:v>56.654692309648098</c:v>
                </c:pt>
                <c:pt idx="2638">
                  <c:v>56.654693780555597</c:v>
                </c:pt>
                <c:pt idx="2639">
                  <c:v>56.654695244875398</c:v>
                </c:pt>
                <c:pt idx="2640">
                  <c:v>56.654696702637096</c:v>
                </c:pt>
                <c:pt idx="2641">
                  <c:v>56.6546981538701</c:v>
                </c:pt>
                <c:pt idx="2642">
                  <c:v>56.654699598604097</c:v>
                </c:pt>
                <c:pt idx="2643">
                  <c:v>56.654701036868303</c:v>
                </c:pt>
                <c:pt idx="2644">
                  <c:v>56.654702468691902</c:v>
                </c:pt>
                <c:pt idx="2645">
                  <c:v>56.654703894104102</c:v>
                </c:pt>
                <c:pt idx="2646">
                  <c:v>56.654705313133803</c:v>
                </c:pt>
                <c:pt idx="2647">
                  <c:v>56.654706725810101</c:v>
                </c:pt>
                <c:pt idx="2648">
                  <c:v>56.654708132161602</c:v>
                </c:pt>
                <c:pt idx="2649">
                  <c:v>56.654709532217197</c:v>
                </c:pt>
                <c:pt idx="2650">
                  <c:v>56.654710926005301</c:v>
                </c:pt>
                <c:pt idx="2651">
                  <c:v>56.654712313554697</c:v>
                </c:pt>
                <c:pt idx="2652">
                  <c:v>56.654713694893502</c:v>
                </c:pt>
                <c:pt idx="2653">
                  <c:v>56.654715070050202</c:v>
                </c:pt>
                <c:pt idx="2654">
                  <c:v>56.654716439052997</c:v>
                </c:pt>
                <c:pt idx="2655">
                  <c:v>56.654717801929998</c:v>
                </c:pt>
                <c:pt idx="2656">
                  <c:v>56.654719158709298</c:v>
                </c:pt>
                <c:pt idx="2657">
                  <c:v>56.654720509418702</c:v>
                </c:pt>
                <c:pt idx="2658">
                  <c:v>56.654721854086098</c:v>
                </c:pt>
                <c:pt idx="2659">
                  <c:v>56.654723192739397</c:v>
                </c:pt>
                <c:pt idx="2660">
                  <c:v>56.654724525406003</c:v>
                </c:pt>
                <c:pt idx="2661">
                  <c:v>56.654725852113799</c:v>
                </c:pt>
                <c:pt idx="2662">
                  <c:v>56.654727172890098</c:v>
                </c:pt>
                <c:pt idx="2663">
                  <c:v>56.654728487762299</c:v>
                </c:pt>
                <c:pt idx="2664">
                  <c:v>56.654729796757799</c:v>
                </c:pt>
                <c:pt idx="2665">
                  <c:v>56.654731099903799</c:v>
                </c:pt>
                <c:pt idx="2666">
                  <c:v>56.654732397227498</c:v>
                </c:pt>
                <c:pt idx="2667">
                  <c:v>56.654733688755996</c:v>
                </c:pt>
                <c:pt idx="2668">
                  <c:v>56.654734974516302</c:v>
                </c:pt>
                <c:pt idx="2669">
                  <c:v>56.654736254535301</c:v>
                </c:pt>
                <c:pt idx="2670">
                  <c:v>56.654737528839902</c:v>
                </c:pt>
                <c:pt idx="2671">
                  <c:v>56.654738797456801</c:v>
                </c:pt>
                <c:pt idx="2672">
                  <c:v>56.654740060412699</c:v>
                </c:pt>
                <c:pt idx="2673">
                  <c:v>56.654741317734199</c:v>
                </c:pt>
                <c:pt idx="2674">
                  <c:v>56.654742569447997</c:v>
                </c:pt>
                <c:pt idx="2675">
                  <c:v>56.654743815580503</c:v>
                </c:pt>
                <c:pt idx="2676">
                  <c:v>56.654745056158099</c:v>
                </c:pt>
                <c:pt idx="2677">
                  <c:v>56.654746291207097</c:v>
                </c:pt>
                <c:pt idx="2678">
                  <c:v>56.654747520753901</c:v>
                </c:pt>
                <c:pt idx="2679">
                  <c:v>56.654748744824602</c:v>
                </c:pt>
                <c:pt idx="2680">
                  <c:v>56.654749963445397</c:v>
                </c:pt>
                <c:pt idx="2681">
                  <c:v>56.6547511766423</c:v>
                </c:pt>
                <c:pt idx="2682">
                  <c:v>56.654752384441402</c:v>
                </c:pt>
                <c:pt idx="2683">
                  <c:v>56.654753586868701</c:v>
                </c:pt>
                <c:pt idx="2684">
                  <c:v>56.654754783949997</c:v>
                </c:pt>
                <c:pt idx="2685">
                  <c:v>56.654755975711197</c:v>
                </c:pt>
                <c:pt idx="2686">
                  <c:v>56.654757162178001</c:v>
                </c:pt>
                <c:pt idx="2687">
                  <c:v>56.654758343376201</c:v>
                </c:pt>
                <c:pt idx="2688">
                  <c:v>56.6547595193314</c:v>
                </c:pt>
                <c:pt idx="2689">
                  <c:v>56.654760690069303</c:v>
                </c:pt>
                <c:pt idx="2690">
                  <c:v>56.654761855615398</c:v>
                </c:pt>
                <c:pt idx="2691">
                  <c:v>56.654763015995101</c:v>
                </c:pt>
                <c:pt idx="2692">
                  <c:v>56.654764171234099</c:v>
                </c:pt>
                <c:pt idx="2693">
                  <c:v>56.654765321357601</c:v>
                </c:pt>
                <c:pt idx="2694">
                  <c:v>56.654766466391003</c:v>
                </c:pt>
                <c:pt idx="2695">
                  <c:v>56.654767606359698</c:v>
                </c:pt>
                <c:pt idx="2696">
                  <c:v>56.654768741288798</c:v>
                </c:pt>
                <c:pt idx="2697">
                  <c:v>56.654769871203598</c:v>
                </c:pt>
                <c:pt idx="2698">
                  <c:v>56.654770996129301</c:v>
                </c:pt>
                <c:pt idx="2699">
                  <c:v>56.654772116091003</c:v>
                </c:pt>
                <c:pt idx="2700">
                  <c:v>56.654773231113801</c:v>
                </c:pt>
                <c:pt idx="2701">
                  <c:v>56.654774341222698</c:v>
                </c:pt>
                <c:pt idx="2702">
                  <c:v>56.654775446442699</c:v>
                </c:pt>
                <c:pt idx="2703">
                  <c:v>56.6547765467988</c:v>
                </c:pt>
                <c:pt idx="2704">
                  <c:v>56.654777642315899</c:v>
                </c:pt>
                <c:pt idx="2705">
                  <c:v>56.654778733019</c:v>
                </c:pt>
                <c:pt idx="2706">
                  <c:v>56.654779818932901</c:v>
                </c:pt>
                <c:pt idx="2707">
                  <c:v>56.654780900082301</c:v>
                </c:pt>
                <c:pt idx="2708">
                  <c:v>56.654781976492103</c:v>
                </c:pt>
                <c:pt idx="2709">
                  <c:v>56.654783046970003</c:v>
                </c:pt>
                <c:pt idx="2710">
                  <c:v>56.6547841112993</c:v>
                </c:pt>
                <c:pt idx="2711">
                  <c:v>56.654785170829598</c:v>
                </c:pt>
                <c:pt idx="2712">
                  <c:v>56.654786225582399</c:v>
                </c:pt>
                <c:pt idx="2713">
                  <c:v>56.654787275578897</c:v>
                </c:pt>
                <c:pt idx="2714">
                  <c:v>56.654788320840197</c:v>
                </c:pt>
                <c:pt idx="2715">
                  <c:v>56.6547893613875</c:v>
                </c:pt>
                <c:pt idx="2716">
                  <c:v>56.654790397241698</c:v>
                </c:pt>
                <c:pt idx="2717">
                  <c:v>56.654791428423898</c:v>
                </c:pt>
                <c:pt idx="2718">
                  <c:v>56.654792454954901</c:v>
                </c:pt>
                <c:pt idx="2719">
                  <c:v>56.654793476855602</c:v>
                </c:pt>
                <c:pt idx="2720">
                  <c:v>56.654794494146699</c:v>
                </c:pt>
                <c:pt idx="2721">
                  <c:v>56.654795506848899</c:v>
                </c:pt>
                <c:pt idx="2722">
                  <c:v>56.654796514982799</c:v>
                </c:pt>
                <c:pt idx="2723">
                  <c:v>56.654797518569097</c:v>
                </c:pt>
                <c:pt idx="2724">
                  <c:v>56.654798517628102</c:v>
                </c:pt>
                <c:pt idx="2725">
                  <c:v>56.654799512180404</c:v>
                </c:pt>
                <c:pt idx="2726">
                  <c:v>56.654800502246196</c:v>
                </c:pt>
                <c:pt idx="2727">
                  <c:v>56.654801487846001</c:v>
                </c:pt>
                <c:pt idx="2728">
                  <c:v>56.654802469000003</c:v>
                </c:pt>
                <c:pt idx="2729">
                  <c:v>56.654803445728398</c:v>
                </c:pt>
                <c:pt idx="2730">
                  <c:v>56.654804418051398</c:v>
                </c:pt>
                <c:pt idx="2731">
                  <c:v>56.654805385988901</c:v>
                </c:pt>
                <c:pt idx="2732">
                  <c:v>56.654806349561099</c:v>
                </c:pt>
                <c:pt idx="2733">
                  <c:v>56.654807308787902</c:v>
                </c:pt>
                <c:pt idx="2734">
                  <c:v>56.654808263689297</c:v>
                </c:pt>
                <c:pt idx="2735">
                  <c:v>56.654809214285002</c:v>
                </c:pt>
                <c:pt idx="2736">
                  <c:v>56.654810160594998</c:v>
                </c:pt>
                <c:pt idx="2737">
                  <c:v>56.654811102639101</c:v>
                </c:pt>
                <c:pt idx="2738">
                  <c:v>56.654812040436802</c:v>
                </c:pt>
                <c:pt idx="2739">
                  <c:v>56.654812974007903</c:v>
                </c:pt>
                <c:pt idx="2740">
                  <c:v>56.654813903371902</c:v>
                </c:pt>
                <c:pt idx="2741">
                  <c:v>56.654814828548602</c:v>
                </c:pt>
                <c:pt idx="2742">
                  <c:v>56.654815749557301</c:v>
                </c:pt>
                <c:pt idx="2743">
                  <c:v>56.654816666417602</c:v>
                </c:pt>
                <c:pt idx="2744">
                  <c:v>56.654817579148897</c:v>
                </c:pt>
                <c:pt idx="2745">
                  <c:v>56.654818487770598</c:v>
                </c:pt>
                <c:pt idx="2746">
                  <c:v>56.654819392301903</c:v>
                </c:pt>
                <c:pt idx="2747">
                  <c:v>56.654820292762402</c:v>
                </c:pt>
                <c:pt idx="2748">
                  <c:v>56.654821189171003</c:v>
                </c:pt>
                <c:pt idx="2749">
                  <c:v>56.654822081547202</c:v>
                </c:pt>
                <c:pt idx="2750">
                  <c:v>56.6548229699101</c:v>
                </c:pt>
                <c:pt idx="2751">
                  <c:v>56.654823854278803</c:v>
                </c:pt>
                <c:pt idx="2752">
                  <c:v>56.654824734672502</c:v>
                </c:pt>
                <c:pt idx="2753">
                  <c:v>56.654825611110098</c:v>
                </c:pt>
                <c:pt idx="2754">
                  <c:v>56.654826483610798</c:v>
                </c:pt>
                <c:pt idx="2755">
                  <c:v>56.6548273521935</c:v>
                </c:pt>
                <c:pt idx="2756">
                  <c:v>56.6548282168771</c:v>
                </c:pt>
                <c:pt idx="2757">
                  <c:v>56.654829077680702</c:v>
                </c:pt>
                <c:pt idx="2758">
                  <c:v>56.654829934623102</c:v>
                </c:pt>
                <c:pt idx="2759">
                  <c:v>56.654830787723199</c:v>
                </c:pt>
                <c:pt idx="2760">
                  <c:v>56.654831636999702</c:v>
                </c:pt>
                <c:pt idx="2761">
                  <c:v>56.654832482471598</c:v>
                </c:pt>
                <c:pt idx="2762">
                  <c:v>56.654833324157501</c:v>
                </c:pt>
                <c:pt idx="2763">
                  <c:v>56.654834162076298</c:v>
                </c:pt>
                <c:pt idx="2764">
                  <c:v>56.654834996246599</c:v>
                </c:pt>
                <c:pt idx="2765">
                  <c:v>56.654835826687098</c:v>
                </c:pt>
                <c:pt idx="2766">
                  <c:v>56.654836653416602</c:v>
                </c:pt>
                <c:pt idx="2767">
                  <c:v>56.654837476453601</c:v>
                </c:pt>
                <c:pt idx="2768">
                  <c:v>56.654838295816702</c:v>
                </c:pt>
                <c:pt idx="2769">
                  <c:v>56.654839111524602</c:v>
                </c:pt>
                <c:pt idx="2770">
                  <c:v>56.654839923595901</c:v>
                </c:pt>
                <c:pt idx="2771">
                  <c:v>56.654840732049003</c:v>
                </c:pt>
                <c:pt idx="2772">
                  <c:v>56.654841536902602</c:v>
                </c:pt>
                <c:pt idx="2773">
                  <c:v>56.654842338175101</c:v>
                </c:pt>
                <c:pt idx="2774">
                  <c:v>56.654843135885002</c:v>
                </c:pt>
                <c:pt idx="2775">
                  <c:v>56.654843930050902</c:v>
                </c:pt>
                <c:pt idx="2776">
                  <c:v>56.654844720691102</c:v>
                </c:pt>
                <c:pt idx="2777">
                  <c:v>56.654845507824199</c:v>
                </c:pt>
                <c:pt idx="2778">
                  <c:v>56.654846291468502</c:v>
                </c:pt>
                <c:pt idx="2779">
                  <c:v>56.654847071642401</c:v>
                </c:pt>
                <c:pt idx="2780">
                  <c:v>56.654847848364497</c:v>
                </c:pt>
                <c:pt idx="2781">
                  <c:v>56.654848621653002</c:v>
                </c:pt>
                <c:pt idx="2782">
                  <c:v>56.654849391526398</c:v>
                </c:pt>
                <c:pt idx="2783">
                  <c:v>56.654850158003001</c:v>
                </c:pt>
                <c:pt idx="2784">
                  <c:v>56.6548509211012</c:v>
                </c:pt>
                <c:pt idx="2785">
                  <c:v>56.6548516808393</c:v>
                </c:pt>
                <c:pt idx="2786">
                  <c:v>56.654852437235803</c:v>
                </c:pt>
                <c:pt idx="2787">
                  <c:v>56.654853190308799</c:v>
                </c:pt>
                <c:pt idx="2788">
                  <c:v>56.654853940076897</c:v>
                </c:pt>
                <c:pt idx="2789">
                  <c:v>56.654854686558203</c:v>
                </c:pt>
                <c:pt idx="2790">
                  <c:v>56.654855429771203</c:v>
                </c:pt>
                <c:pt idx="2791">
                  <c:v>56.654856169734103</c:v>
                </c:pt>
                <c:pt idx="2792">
                  <c:v>56.654856904284102</c:v>
                </c:pt>
                <c:pt idx="2793">
                  <c:v>56.654857635203697</c:v>
                </c:pt>
                <c:pt idx="2794">
                  <c:v>56.6548583627997</c:v>
                </c:pt>
                <c:pt idx="2795">
                  <c:v>56.654859087087502</c:v>
                </c:pt>
                <c:pt idx="2796">
                  <c:v>56.654859808082001</c:v>
                </c:pt>
                <c:pt idx="2797">
                  <c:v>56.654860525798199</c:v>
                </c:pt>
                <c:pt idx="2798">
                  <c:v>56.654861240251201</c:v>
                </c:pt>
                <c:pt idx="2799">
                  <c:v>56.654861951455899</c:v>
                </c:pt>
                <c:pt idx="2800">
                  <c:v>56.654862659427103</c:v>
                </c:pt>
                <c:pt idx="2801">
                  <c:v>56.654863364179803</c:v>
                </c:pt>
                <c:pt idx="2802">
                  <c:v>56.654864065728702</c:v>
                </c:pt>
                <c:pt idx="2803">
                  <c:v>56.6548647640887</c:v>
                </c:pt>
                <c:pt idx="2804">
                  <c:v>56.654865459274497</c:v>
                </c:pt>
                <c:pt idx="2805">
                  <c:v>56.654866151300702</c:v>
                </c:pt>
                <c:pt idx="2806">
                  <c:v>56.654866840182102</c:v>
                </c:pt>
                <c:pt idx="2807">
                  <c:v>56.654867525933298</c:v>
                </c:pt>
                <c:pt idx="2808">
                  <c:v>56.654868208568899</c:v>
                </c:pt>
                <c:pt idx="2809">
                  <c:v>56.654868888103501</c:v>
                </c:pt>
                <c:pt idx="2810">
                  <c:v>56.654869564551603</c:v>
                </c:pt>
                <c:pt idx="2811">
                  <c:v>56.654870237927703</c:v>
                </c:pt>
                <c:pt idx="2812">
                  <c:v>56.654870908246302</c:v>
                </c:pt>
                <c:pt idx="2813">
                  <c:v>56.654871575521803</c:v>
                </c:pt>
                <c:pt idx="2814">
                  <c:v>56.654872239768501</c:v>
                </c:pt>
                <c:pt idx="2815">
                  <c:v>56.654872901000999</c:v>
                </c:pt>
                <c:pt idx="2816">
                  <c:v>56.6548735592336</c:v>
                </c:pt>
                <c:pt idx="2817">
                  <c:v>56.6548742144805</c:v>
                </c:pt>
                <c:pt idx="2818">
                  <c:v>56.654874866756003</c:v>
                </c:pt>
                <c:pt idx="2819">
                  <c:v>56.654875516074497</c:v>
                </c:pt>
                <c:pt idx="2820">
                  <c:v>56.654876162450101</c:v>
                </c:pt>
                <c:pt idx="2821">
                  <c:v>56.654876805896997</c:v>
                </c:pt>
                <c:pt idx="2822">
                  <c:v>56.654877446429502</c:v>
                </c:pt>
                <c:pt idx="2823">
                  <c:v>56.6548780840616</c:v>
                </c:pt>
                <c:pt idx="2824">
                  <c:v>56.654878718807602</c:v>
                </c:pt>
                <c:pt idx="2825">
                  <c:v>56.654879350681497</c:v>
                </c:pt>
                <c:pt idx="2826">
                  <c:v>56.654879979697398</c:v>
                </c:pt>
                <c:pt idx="2827">
                  <c:v>56.654880605869302</c:v>
                </c:pt>
                <c:pt idx="2828">
                  <c:v>56.654881229211398</c:v>
                </c:pt>
                <c:pt idx="2829">
                  <c:v>56.6548818497375</c:v>
                </c:pt>
                <c:pt idx="2830">
                  <c:v>56.654882467461803</c:v>
                </c:pt>
                <c:pt idx="2831">
                  <c:v>56.6548830823982</c:v>
                </c:pt>
                <c:pt idx="2832">
                  <c:v>56.654883694560603</c:v>
                </c:pt>
                <c:pt idx="2833">
                  <c:v>56.654884303963101</c:v>
                </c:pt>
                <c:pt idx="2834">
                  <c:v>56.654884910619401</c:v>
                </c:pt>
                <c:pt idx="2835">
                  <c:v>56.654885514543501</c:v>
                </c:pt>
                <c:pt idx="2836">
                  <c:v>56.654886115749299</c:v>
                </c:pt>
                <c:pt idx="2837">
                  <c:v>56.654886714250601</c:v>
                </c:pt>
                <c:pt idx="2838">
                  <c:v>56.654887310061397</c:v>
                </c:pt>
                <c:pt idx="2839">
                  <c:v>56.654887903195402</c:v>
                </c:pt>
                <c:pt idx="2840">
                  <c:v>56.654888493666398</c:v>
                </c:pt>
                <c:pt idx="2841">
                  <c:v>56.654889081488299</c:v>
                </c:pt>
                <c:pt idx="2842">
                  <c:v>56.654889666674897</c:v>
                </c:pt>
                <c:pt idx="2843">
                  <c:v>56.654890249239898</c:v>
                </c:pt>
                <c:pt idx="2844">
                  <c:v>56.6548908291971</c:v>
                </c:pt>
                <c:pt idx="2845">
                  <c:v>56.654891406560303</c:v>
                </c:pt>
                <c:pt idx="2846">
                  <c:v>56.654891981343198</c:v>
                </c:pt>
                <c:pt idx="2847">
                  <c:v>56.654892553559598</c:v>
                </c:pt>
                <c:pt idx="2848">
                  <c:v>56.654893123223097</c:v>
                </c:pt>
                <c:pt idx="2849">
                  <c:v>56.6548936903475</c:v>
                </c:pt>
                <c:pt idx="2850">
                  <c:v>56.654894254946598</c:v>
                </c:pt>
                <c:pt idx="2851">
                  <c:v>56.654894817033899</c:v>
                </c:pt>
                <c:pt idx="2852">
                  <c:v>56.654895376623202</c:v>
                </c:pt>
                <c:pt idx="2853">
                  <c:v>56.654895933728199</c:v>
                </c:pt>
                <c:pt idx="2854">
                  <c:v>56.654896488362603</c:v>
                </c:pt>
                <c:pt idx="2855">
                  <c:v>56.654897040540099</c:v>
                </c:pt>
                <c:pt idx="2856">
                  <c:v>56.654897590274302</c:v>
                </c:pt>
                <c:pt idx="2857">
                  <c:v>56.654898137578797</c:v>
                </c:pt>
                <c:pt idx="2858">
                  <c:v>56.654898682467397</c:v>
                </c:pt>
                <c:pt idx="2859">
                  <c:v>56.654899224953802</c:v>
                </c:pt>
                <c:pt idx="2860">
                  <c:v>56.654899765051503</c:v>
                </c:pt>
                <c:pt idx="2861">
                  <c:v>56.654900302774301</c:v>
                </c:pt>
                <c:pt idx="2862">
                  <c:v>56.654900838135703</c:v>
                </c:pt>
                <c:pt idx="2863">
                  <c:v>56.654901371149599</c:v>
                </c:pt>
                <c:pt idx="2864">
                  <c:v>56.654901901829398</c:v>
                </c:pt>
                <c:pt idx="2865">
                  <c:v>56.654902430188898</c:v>
                </c:pt>
                <c:pt idx="2866">
                  <c:v>56.654902956241799</c:v>
                </c:pt>
                <c:pt idx="2867">
                  <c:v>56.6549034800017</c:v>
                </c:pt>
                <c:pt idx="2868">
                  <c:v>56.654904001482201</c:v>
                </c:pt>
                <c:pt idx="2869">
                  <c:v>56.654904520697201</c:v>
                </c:pt>
                <c:pt idx="2870">
                  <c:v>56.6549050376601</c:v>
                </c:pt>
                <c:pt idx="2871">
                  <c:v>56.654905552384697</c:v>
                </c:pt>
                <c:pt idx="2872">
                  <c:v>56.654906064884798</c:v>
                </c:pt>
                <c:pt idx="2873">
                  <c:v>56.654906575173896</c:v>
                </c:pt>
                <c:pt idx="2874">
                  <c:v>56.654907082632903</c:v>
                </c:pt>
                <c:pt idx="2875">
                  <c:v>56.654907586261899</c:v>
                </c:pt>
                <c:pt idx="2876">
                  <c:v>56.654908087606799</c:v>
                </c:pt>
                <c:pt idx="2877">
                  <c:v>56.654908586678602</c:v>
                </c:pt>
                <c:pt idx="2878">
                  <c:v>56.6549090834881</c:v>
                </c:pt>
                <c:pt idx="2879">
                  <c:v>56.654909578046002</c:v>
                </c:pt>
                <c:pt idx="2880">
                  <c:v>56.654910070363201</c:v>
                </c:pt>
                <c:pt idx="2881">
                  <c:v>56.654910560450197</c:v>
                </c:pt>
                <c:pt idx="2882">
                  <c:v>56.6549110483178</c:v>
                </c:pt>
                <c:pt idx="2883">
                  <c:v>56.654911533976801</c:v>
                </c:pt>
                <c:pt idx="2884">
                  <c:v>56.654912017437702</c:v>
                </c:pt>
                <c:pt idx="2885">
                  <c:v>56.654912498711099</c:v>
                </c:pt>
                <c:pt idx="2886">
                  <c:v>56.654912977807598</c:v>
                </c:pt>
                <c:pt idx="2887">
                  <c:v>56.654913454737901</c:v>
                </c:pt>
                <c:pt idx="2888">
                  <c:v>56.654913929512297</c:v>
                </c:pt>
                <c:pt idx="2889">
                  <c:v>56.6549144021415</c:v>
                </c:pt>
                <c:pt idx="2890">
                  <c:v>56.654914872635899</c:v>
                </c:pt>
                <c:pt idx="2891">
                  <c:v>56.654915341006003</c:v>
                </c:pt>
                <c:pt idx="2892">
                  <c:v>56.654915807262199</c:v>
                </c:pt>
                <c:pt idx="2893">
                  <c:v>56.654916271414997</c:v>
                </c:pt>
                <c:pt idx="2894">
                  <c:v>56.6549167334746</c:v>
                </c:pt>
                <c:pt idx="2895">
                  <c:v>56.654917193451503</c:v>
                </c:pt>
                <c:pt idx="2896">
                  <c:v>56.654917651356001</c:v>
                </c:pt>
                <c:pt idx="2897">
                  <c:v>56.654918107198398</c:v>
                </c:pt>
                <c:pt idx="2898">
                  <c:v>56.654918560989103</c:v>
                </c:pt>
                <c:pt idx="2899">
                  <c:v>56.654919012738297</c:v>
                </c:pt>
                <c:pt idx="2900">
                  <c:v>56.654919462456199</c:v>
                </c:pt>
                <c:pt idx="2901">
                  <c:v>56.654919910153097</c:v>
                </c:pt>
                <c:pt idx="2902">
                  <c:v>56.654920355839202</c:v>
                </c:pt>
                <c:pt idx="2903">
                  <c:v>56.654920799524596</c:v>
                </c:pt>
                <c:pt idx="2904">
                  <c:v>56.654921241219697</c:v>
                </c:pt>
                <c:pt idx="2905">
                  <c:v>56.6549216809344</c:v>
                </c:pt>
                <c:pt idx="2906">
                  <c:v>56.654922118679004</c:v>
                </c:pt>
                <c:pt idx="2907">
                  <c:v>56.654922554463496</c:v>
                </c:pt>
                <c:pt idx="2908">
                  <c:v>56.654922988298097</c:v>
                </c:pt>
                <c:pt idx="2909">
                  <c:v>56.654923420192802</c:v>
                </c:pt>
                <c:pt idx="2910">
                  <c:v>56.654923850157701</c:v>
                </c:pt>
                <c:pt idx="2911">
                  <c:v>56.654924278202799</c:v>
                </c:pt>
                <c:pt idx="2912">
                  <c:v>56.6549247043382</c:v>
                </c:pt>
                <c:pt idx="2913">
                  <c:v>56.6549251285739</c:v>
                </c:pt>
                <c:pt idx="2914">
                  <c:v>56.654925550919799</c:v>
                </c:pt>
                <c:pt idx="2915">
                  <c:v>56.654925971386</c:v>
                </c:pt>
                <c:pt idx="2916">
                  <c:v>56.6549263899824</c:v>
                </c:pt>
                <c:pt idx="2917">
                  <c:v>56.654926806718898</c:v>
                </c:pt>
                <c:pt idx="2918">
                  <c:v>56.654927221605597</c:v>
                </c:pt>
                <c:pt idx="2919">
                  <c:v>56.654927634652203</c:v>
                </c:pt>
                <c:pt idx="2920">
                  <c:v>56.6549280458688</c:v>
                </c:pt>
                <c:pt idx="2921">
                  <c:v>56.654928455265299</c:v>
                </c:pt>
                <c:pt idx="2922">
                  <c:v>56.654928862851399</c:v>
                </c:pt>
                <c:pt idx="2923">
                  <c:v>56.654929268637098</c:v>
                </c:pt>
                <c:pt idx="2924">
                  <c:v>56.654929672632299</c:v>
                </c:pt>
                <c:pt idx="2925">
                  <c:v>56.654930074846803</c:v>
                </c:pt>
                <c:pt idx="2926">
                  <c:v>56.6549304752903</c:v>
                </c:pt>
                <c:pt idx="2927">
                  <c:v>56.654930873972901</c:v>
                </c:pt>
                <c:pt idx="2928">
                  <c:v>56.6549312709042</c:v>
                </c:pt>
                <c:pt idx="2929">
                  <c:v>56.654931666094001</c:v>
                </c:pt>
                <c:pt idx="2930">
                  <c:v>56.654932059552301</c:v>
                </c:pt>
                <c:pt idx="2931">
                  <c:v>56.654932451288701</c:v>
                </c:pt>
                <c:pt idx="2932">
                  <c:v>56.654932841312998</c:v>
                </c:pt>
                <c:pt idx="2933">
                  <c:v>56.654933229635098</c:v>
                </c:pt>
                <c:pt idx="2934">
                  <c:v>56.6549336162646</c:v>
                </c:pt>
                <c:pt idx="2935">
                  <c:v>56.654934001211302</c:v>
                </c:pt>
                <c:pt idx="2936">
                  <c:v>56.654934384485102</c:v>
                </c:pt>
                <c:pt idx="2937">
                  <c:v>56.654934766095501</c:v>
                </c:pt>
                <c:pt idx="2938">
                  <c:v>56.654935146052402</c:v>
                </c:pt>
                <c:pt idx="2939">
                  <c:v>56.654935524365499</c:v>
                </c:pt>
                <c:pt idx="2940">
                  <c:v>56.654935901044503</c:v>
                </c:pt>
                <c:pt idx="2941">
                  <c:v>56.6549362760991</c:v>
                </c:pt>
                <c:pt idx="2942">
                  <c:v>56.654936649539003</c:v>
                </c:pt>
                <c:pt idx="2943">
                  <c:v>56.654937021374003</c:v>
                </c:pt>
                <c:pt idx="2944">
                  <c:v>56.654937391613799</c:v>
                </c:pt>
                <c:pt idx="2945">
                  <c:v>56.654937760267998</c:v>
                </c:pt>
                <c:pt idx="2946">
                  <c:v>56.654938127346398</c:v>
                </c:pt>
                <c:pt idx="2947">
                  <c:v>56.654938492858598</c:v>
                </c:pt>
                <c:pt idx="2948">
                  <c:v>56.654938856814397</c:v>
                </c:pt>
                <c:pt idx="2949">
                  <c:v>56.654939219223401</c:v>
                </c:pt>
                <c:pt idx="2950">
                  <c:v>56.654939580095402</c:v>
                </c:pt>
                <c:pt idx="2951">
                  <c:v>56.654939939439998</c:v>
                </c:pt>
                <c:pt idx="2952">
                  <c:v>56.654940297266798</c:v>
                </c:pt>
                <c:pt idx="2953">
                  <c:v>56.654940653585697</c:v>
                </c:pt>
                <c:pt idx="2954">
                  <c:v>56.654941008406297</c:v>
                </c:pt>
                <c:pt idx="2955">
                  <c:v>56.654941361738302</c:v>
                </c:pt>
                <c:pt idx="2956">
                  <c:v>56.654941713591299</c:v>
                </c:pt>
                <c:pt idx="2957">
                  <c:v>56.654942062621799</c:v>
                </c:pt>
                <c:pt idx="2958">
                  <c:v>56.654942409512998</c:v>
                </c:pt>
                <c:pt idx="2959">
                  <c:v>56.654942754853501</c:v>
                </c:pt>
                <c:pt idx="2960">
                  <c:v>56.654943098650499</c:v>
                </c:pt>
                <c:pt idx="2961">
                  <c:v>56.654943440911097</c:v>
                </c:pt>
                <c:pt idx="2962">
                  <c:v>56.654943781642302</c:v>
                </c:pt>
                <c:pt idx="2963">
                  <c:v>56.654944120851297</c:v>
                </c:pt>
                <c:pt idx="2964">
                  <c:v>56.654944458545202</c:v>
                </c:pt>
                <c:pt idx="2965">
                  <c:v>56.654944794730802</c:v>
                </c:pt>
                <c:pt idx="2966">
                  <c:v>56.654945129415196</c:v>
                </c:pt>
                <c:pt idx="2967">
                  <c:v>56.654945462605298</c:v>
                </c:pt>
                <c:pt idx="2968">
                  <c:v>56.654945794308098</c:v>
                </c:pt>
                <c:pt idx="2969">
                  <c:v>56.654946124530397</c:v>
                </c:pt>
                <c:pt idx="2970">
                  <c:v>56.654946453279202</c:v>
                </c:pt>
                <c:pt idx="2971">
                  <c:v>56.654946780561097</c:v>
                </c:pt>
                <c:pt idx="2972">
                  <c:v>56.654947106382998</c:v>
                </c:pt>
                <c:pt idx="2973">
                  <c:v>56.654947430751797</c:v>
                </c:pt>
                <c:pt idx="2974">
                  <c:v>56.654947753674001</c:v>
                </c:pt>
                <c:pt idx="2975">
                  <c:v>56.654948075156497</c:v>
                </c:pt>
                <c:pt idx="2976">
                  <c:v>56.654948395205999</c:v>
                </c:pt>
                <c:pt idx="2977">
                  <c:v>56.654948713828901</c:v>
                </c:pt>
                <c:pt idx="2978">
                  <c:v>56.654949031032103</c:v>
                </c:pt>
                <c:pt idx="2979">
                  <c:v>56.654949346822001</c:v>
                </c:pt>
                <c:pt idx="2980">
                  <c:v>56.654949661205301</c:v>
                </c:pt>
                <c:pt idx="2981">
                  <c:v>56.654949974188497</c:v>
                </c:pt>
                <c:pt idx="2982">
                  <c:v>56.654950285778099</c:v>
                </c:pt>
                <c:pt idx="2983">
                  <c:v>56.654950595980601</c:v>
                </c:pt>
                <c:pt idx="2984">
                  <c:v>56.654950904802398</c:v>
                </c:pt>
                <c:pt idx="2985">
                  <c:v>56.654951212249998</c:v>
                </c:pt>
                <c:pt idx="2986">
                  <c:v>56.654951518329703</c:v>
                </c:pt>
                <c:pt idx="2987">
                  <c:v>56.654951823048002</c:v>
                </c:pt>
                <c:pt idx="2988">
                  <c:v>56.654952126411203</c:v>
                </c:pt>
                <c:pt idx="2989">
                  <c:v>56.654952428425602</c:v>
                </c:pt>
                <c:pt idx="2990">
                  <c:v>56.654952729097602</c:v>
                </c:pt>
                <c:pt idx="2991">
                  <c:v>56.654953028433297</c:v>
                </c:pt>
                <c:pt idx="2992">
                  <c:v>56.654953326439099</c:v>
                </c:pt>
                <c:pt idx="2993">
                  <c:v>56.654953623121102</c:v>
                </c:pt>
                <c:pt idx="2994">
                  <c:v>56.654953918485504</c:v>
                </c:pt>
                <c:pt idx="2995">
                  <c:v>56.654954212538598</c:v>
                </c:pt>
                <c:pt idx="2996">
                  <c:v>56.654954505286398</c:v>
                </c:pt>
                <c:pt idx="2997">
                  <c:v>56.654954796735097</c:v>
                </c:pt>
                <c:pt idx="2998">
                  <c:v>56.654955086890702</c:v>
                </c:pt>
                <c:pt idx="2999">
                  <c:v>56.6549553757594</c:v>
                </c:pt>
                <c:pt idx="3000">
                  <c:v>56.654955663347202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0A7-4D2E-B17B-7BC2E9562397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Swelling!$S$5:$S$3004</c:f>
              <c:numCache>
                <c:formatCode>General</c:formatCode>
                <c:ptCount val="3000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0A7-4D2E-B17B-7BC2E9562397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Swelling!$T$5:$T$3005</c:f>
              <c:numCache>
                <c:formatCode>General</c:formatCode>
                <c:ptCount val="3001"/>
                <c:pt idx="0">
                  <c:v>0</c:v>
                </c:pt>
                <c:pt idx="1">
                  <c:v>0.230657475269468</c:v>
                </c:pt>
                <c:pt idx="2">
                  <c:v>0.51960433624121605</c:v>
                </c:pt>
                <c:pt idx="3">
                  <c:v>0.82951732669140299</c:v>
                </c:pt>
                <c:pt idx="4">
                  <c:v>1.15461225486573</c:v>
                </c:pt>
                <c:pt idx="5">
                  <c:v>1.49105489059097</c:v>
                </c:pt>
                <c:pt idx="6">
                  <c:v>1.83590218410391</c:v>
                </c:pt>
                <c:pt idx="7">
                  <c:v>2.1867737158149798</c:v>
                </c:pt>
                <c:pt idx="8">
                  <c:v>2.5418078979029599</c:v>
                </c:pt>
                <c:pt idx="9">
                  <c:v>2.9002786732566501</c:v>
                </c:pt>
                <c:pt idx="10">
                  <c:v>3.2614906988674801</c:v>
                </c:pt>
                <c:pt idx="11">
                  <c:v>3.62479103895298</c:v>
                </c:pt>
                <c:pt idx="12">
                  <c:v>3.9895775809654701</c:v>
                </c:pt>
                <c:pt idx="13">
                  <c:v>4.3553001577167398</c:v>
                </c:pt>
                <c:pt idx="14">
                  <c:v>4.7214621706919901</c:v>
                </c:pt>
                <c:pt idx="15">
                  <c:v>5.0876180655798704</c:v>
                </c:pt>
                <c:pt idx="16">
                  <c:v>5.4533725193985703</c:v>
                </c:pt>
                <c:pt idx="17">
                  <c:v>5.8183762180444001</c:v>
                </c:pt>
                <c:pt idx="18">
                  <c:v>6.1823229220875797</c:v>
                </c:pt>
                <c:pt idx="19">
                  <c:v>6.5449457642123896</c:v>
                </c:pt>
                <c:pt idx="20">
                  <c:v>6.9060135468382802</c:v>
                </c:pt>
                <c:pt idx="21">
                  <c:v>7.2653270750788996</c:v>
                </c:pt>
                <c:pt idx="22">
                  <c:v>7.6227159926733901</c:v>
                </c:pt>
                <c:pt idx="23">
                  <c:v>7.9780355575935804</c:v>
                </c:pt>
                <c:pt idx="24">
                  <c:v>8.3311636272972098</c:v>
                </c:pt>
                <c:pt idx="25">
                  <c:v>8.6819979922506807</c:v>
                </c:pt>
                <c:pt idx="26">
                  <c:v>9.0304539975372098</c:v>
                </c:pt>
                <c:pt idx="27">
                  <c:v>9.3764623623874606</c:v>
                </c:pt>
                <c:pt idx="28">
                  <c:v>9.7199672160494508</c:v>
                </c:pt>
                <c:pt idx="29">
                  <c:v>10.060924332109501</c:v>
                </c:pt>
                <c:pt idx="30">
                  <c:v>10.3992995952635</c:v>
                </c:pt>
                <c:pt idx="31">
                  <c:v>10.735067663053799</c:v>
                </c:pt>
                <c:pt idx="32">
                  <c:v>11.0682107788657</c:v>
                </c:pt>
                <c:pt idx="33">
                  <c:v>11.3987177204075</c:v>
                </c:pt>
                <c:pt idx="34">
                  <c:v>11.7265828764631</c:v>
                </c:pt>
                <c:pt idx="35">
                  <c:v>12.051805454485899</c:v>
                </c:pt>
                <c:pt idx="36">
                  <c:v>12.37438875768</c:v>
                </c:pt>
                <c:pt idx="37">
                  <c:v>12.694339585540099</c:v>
                </c:pt>
                <c:pt idx="38">
                  <c:v>13.0116677399302</c:v>
                </c:pt>
                <c:pt idx="39">
                  <c:v>13.326385550567799</c:v>
                </c:pt>
                <c:pt idx="40">
                  <c:v>13.638507471478601</c:v>
                </c:pt>
                <c:pt idx="41">
                  <c:v>13.9480497417183</c:v>
                </c:pt>
                <c:pt idx="42">
                  <c:v>14.2550300925757</c:v>
                </c:pt>
                <c:pt idx="43">
                  <c:v>14.5594674694396</c:v>
                </c:pt>
                <c:pt idx="44">
                  <c:v>14.8613818428201</c:v>
                </c:pt>
                <c:pt idx="45">
                  <c:v>15.1607940049792</c:v>
                </c:pt>
                <c:pt idx="46">
                  <c:v>15.4577254029324</c:v>
                </c:pt>
                <c:pt idx="47">
                  <c:v>15.7521979997857</c:v>
                </c:pt>
                <c:pt idx="48">
                  <c:v>16.044234160930401</c:v>
                </c:pt>
                <c:pt idx="49">
                  <c:v>16.333856542178602</c:v>
                </c:pt>
                <c:pt idx="50">
                  <c:v>16.621088008811899</c:v>
                </c:pt>
                <c:pt idx="51">
                  <c:v>16.905951534002199</c:v>
                </c:pt>
                <c:pt idx="52">
                  <c:v>17.188470174096</c:v>
                </c:pt>
                <c:pt idx="53">
                  <c:v>17.4686669712375</c:v>
                </c:pt>
                <c:pt idx="54">
                  <c:v>17.746564941573698</c:v>
                </c:pt>
                <c:pt idx="55">
                  <c:v>18.022187029142501</c:v>
                </c:pt>
                <c:pt idx="56">
                  <c:v>18.295556053055599</c:v>
                </c:pt>
                <c:pt idx="57">
                  <c:v>18.5666947065281</c:v>
                </c:pt>
                <c:pt idx="58">
                  <c:v>18.835625515050001</c:v>
                </c:pt>
                <c:pt idx="59">
                  <c:v>19.102370815521901</c:v>
                </c:pt>
                <c:pt idx="60">
                  <c:v>19.366952754625899</c:v>
                </c:pt>
                <c:pt idx="61">
                  <c:v>19.6293932598712</c:v>
                </c:pt>
                <c:pt idx="62">
                  <c:v>19.8897140403717</c:v>
                </c:pt>
                <c:pt idx="63">
                  <c:v>20.147936575191199</c:v>
                </c:pt>
                <c:pt idx="64">
                  <c:v>20.404082102352099</c:v>
                </c:pt>
                <c:pt idx="65">
                  <c:v>20.658171623035798</c:v>
                </c:pt>
                <c:pt idx="66">
                  <c:v>20.910225890896001</c:v>
                </c:pt>
                <c:pt idx="67">
                  <c:v>21.160265410045199</c:v>
                </c:pt>
                <c:pt idx="68">
                  <c:v>21.408310437109701</c:v>
                </c:pt>
                <c:pt idx="69">
                  <c:v>21.654380977368799</c:v>
                </c:pt>
                <c:pt idx="70">
                  <c:v>21.898496785967801</c:v>
                </c:pt>
                <c:pt idx="71">
                  <c:v>22.140677370471401</c:v>
                </c:pt>
                <c:pt idx="72">
                  <c:v>22.3809419876963</c:v>
                </c:pt>
                <c:pt idx="73">
                  <c:v>22.619309651393699</c:v>
                </c:pt>
                <c:pt idx="74">
                  <c:v>22.8557991283921</c:v>
                </c:pt>
                <c:pt idx="75">
                  <c:v>23.090428945526</c:v>
                </c:pt>
                <c:pt idx="76">
                  <c:v>23.3232173888305</c:v>
                </c:pt>
                <c:pt idx="77">
                  <c:v>23.554182508498499</c:v>
                </c:pt>
                <c:pt idx="78">
                  <c:v>23.7833421205066</c:v>
                </c:pt>
                <c:pt idx="79">
                  <c:v>24.0107138099971</c:v>
                </c:pt>
                <c:pt idx="80">
                  <c:v>24.236314935835399</c:v>
                </c:pt>
                <c:pt idx="81">
                  <c:v>24.460162629924699</c:v>
                </c:pt>
                <c:pt idx="82">
                  <c:v>24.682273803226298</c:v>
                </c:pt>
                <c:pt idx="83">
                  <c:v>24.9026651516001</c:v>
                </c:pt>
                <c:pt idx="84">
                  <c:v>25.1213531519447</c:v>
                </c:pt>
                <c:pt idx="85">
                  <c:v>25.338354071688499</c:v>
                </c:pt>
                <c:pt idx="86">
                  <c:v>25.553683971921199</c:v>
                </c:pt>
                <c:pt idx="87">
                  <c:v>25.767358706139699</c:v>
                </c:pt>
                <c:pt idx="88">
                  <c:v>25.9793939279608</c:v>
                </c:pt>
                <c:pt idx="89">
                  <c:v>26.1898050929167</c:v>
                </c:pt>
                <c:pt idx="90">
                  <c:v>26.398607461386199</c:v>
                </c:pt>
                <c:pt idx="91">
                  <c:v>26.6058161007475</c:v>
                </c:pt>
                <c:pt idx="92">
                  <c:v>26.811445890909699</c:v>
                </c:pt>
                <c:pt idx="93">
                  <c:v>27.0155115261093</c:v>
                </c:pt>
                <c:pt idx="94">
                  <c:v>27.218027515824101</c:v>
                </c:pt>
                <c:pt idx="95">
                  <c:v>27.419008192050999</c:v>
                </c:pt>
                <c:pt idx="96">
                  <c:v>27.618467708262099</c:v>
                </c:pt>
                <c:pt idx="97">
                  <c:v>27.816420042177999</c:v>
                </c:pt>
                <c:pt idx="98">
                  <c:v>28.012879005146601</c:v>
                </c:pt>
                <c:pt idx="99">
                  <c:v>28.207858239392699</c:v>
                </c:pt>
                <c:pt idx="100">
                  <c:v>28.401371222744601</c:v>
                </c:pt>
                <c:pt idx="101">
                  <c:v>28.593431258766799</c:v>
                </c:pt>
                <c:pt idx="102">
                  <c:v>28.7840515032639</c:v>
                </c:pt>
                <c:pt idx="103">
                  <c:v>28.9732449545909</c:v>
                </c:pt>
                <c:pt idx="104">
                  <c:v>29.161024456241801</c:v>
                </c:pt>
                <c:pt idx="105">
                  <c:v>29.347402694025501</c:v>
                </c:pt>
                <c:pt idx="106">
                  <c:v>29.5323921927227</c:v>
                </c:pt>
                <c:pt idx="107">
                  <c:v>29.716005352246199</c:v>
                </c:pt>
                <c:pt idx="108">
                  <c:v>29.898254420161901</c:v>
                </c:pt>
                <c:pt idx="109">
                  <c:v>30.079151502896501</c:v>
                </c:pt>
                <c:pt idx="110">
                  <c:v>30.258708544302198</c:v>
                </c:pt>
                <c:pt idx="111">
                  <c:v>30.4369373710304</c:v>
                </c:pt>
                <c:pt idx="112">
                  <c:v>30.6138496737534</c:v>
                </c:pt>
                <c:pt idx="113">
                  <c:v>30.789457007239498</c:v>
                </c:pt>
                <c:pt idx="114">
                  <c:v>30.9637707889881</c:v>
                </c:pt>
                <c:pt idx="115">
                  <c:v>31.136802293668801</c:v>
                </c:pt>
                <c:pt idx="116">
                  <c:v>31.308562691785699</c:v>
                </c:pt>
                <c:pt idx="117">
                  <c:v>31.479063019723501</c:v>
                </c:pt>
                <c:pt idx="118">
                  <c:v>31.648314190977501</c:v>
                </c:pt>
                <c:pt idx="119">
                  <c:v>31.816326980519602</c:v>
                </c:pt>
                <c:pt idx="120">
                  <c:v>31.983112057791701</c:v>
                </c:pt>
                <c:pt idx="121">
                  <c:v>32.148679974846203</c:v>
                </c:pt>
                <c:pt idx="122">
                  <c:v>32.313041165287999</c:v>
                </c:pt>
                <c:pt idx="123">
                  <c:v>32.476205935896203</c:v>
                </c:pt>
                <c:pt idx="124">
                  <c:v>32.638184461081899</c:v>
                </c:pt>
                <c:pt idx="125">
                  <c:v>32.798986854756102</c:v>
                </c:pt>
                <c:pt idx="126">
                  <c:v>32.958623099807298</c:v>
                </c:pt>
                <c:pt idx="127">
                  <c:v>33.117103072582097</c:v>
                </c:pt>
                <c:pt idx="128">
                  <c:v>33.274436544902798</c:v>
                </c:pt>
                <c:pt idx="129">
                  <c:v>33.430633186084897</c:v>
                </c:pt>
                <c:pt idx="130">
                  <c:v>33.585702564955596</c:v>
                </c:pt>
                <c:pt idx="131">
                  <c:v>33.739654021373603</c:v>
                </c:pt>
                <c:pt idx="132">
                  <c:v>33.8924969734176</c:v>
                </c:pt>
                <c:pt idx="133">
                  <c:v>34.044240686121</c:v>
                </c:pt>
                <c:pt idx="134">
                  <c:v>34.194894321874699</c:v>
                </c:pt>
                <c:pt idx="135">
                  <c:v>34.344466949417999</c:v>
                </c:pt>
                <c:pt idx="136">
                  <c:v>34.492967545672201</c:v>
                </c:pt>
                <c:pt idx="137">
                  <c:v>34.6404049975745</c:v>
                </c:pt>
                <c:pt idx="138">
                  <c:v>34.786788004247803</c:v>
                </c:pt>
                <c:pt idx="139">
                  <c:v>34.932125218530203</c:v>
                </c:pt>
                <c:pt idx="140">
                  <c:v>35.076425298426699</c:v>
                </c:pt>
                <c:pt idx="141">
                  <c:v>35.219696756396402</c:v>
                </c:pt>
                <c:pt idx="142">
                  <c:v>35.361948019628699</c:v>
                </c:pt>
                <c:pt idx="143">
                  <c:v>35.5031874316197</c:v>
                </c:pt>
                <c:pt idx="144">
                  <c:v>35.6434232537489</c:v>
                </c:pt>
                <c:pt idx="145">
                  <c:v>35.782663639312702</c:v>
                </c:pt>
                <c:pt idx="146">
                  <c:v>35.920916548300902</c:v>
                </c:pt>
                <c:pt idx="147">
                  <c:v>36.058190068110498</c:v>
                </c:pt>
                <c:pt idx="148">
                  <c:v>36.194492119207901</c:v>
                </c:pt>
                <c:pt idx="149">
                  <c:v>36.329830543895099</c:v>
                </c:pt>
                <c:pt idx="150">
                  <c:v>36.464213107654203</c:v>
                </c:pt>
                <c:pt idx="151">
                  <c:v>36.597647500491199</c:v>
                </c:pt>
                <c:pt idx="152">
                  <c:v>36.730141338280802</c:v>
                </c:pt>
                <c:pt idx="153">
                  <c:v>36.861702063212299</c:v>
                </c:pt>
                <c:pt idx="154">
                  <c:v>36.992337161208702</c:v>
                </c:pt>
                <c:pt idx="155">
                  <c:v>37.122054031436498</c:v>
                </c:pt>
                <c:pt idx="156">
                  <c:v>37.250859984652898</c:v>
                </c:pt>
                <c:pt idx="157">
                  <c:v>37.378762261275703</c:v>
                </c:pt>
                <c:pt idx="158">
                  <c:v>37.505768032560802</c:v>
                </c:pt>
                <c:pt idx="159">
                  <c:v>37.631884401779701</c:v>
                </c:pt>
                <c:pt idx="160">
                  <c:v>37.757118367479301</c:v>
                </c:pt>
                <c:pt idx="161">
                  <c:v>37.881476855320798</c:v>
                </c:pt>
                <c:pt idx="162">
                  <c:v>38.004966792933899</c:v>
                </c:pt>
                <c:pt idx="163">
                  <c:v>38.127595007506002</c:v>
                </c:pt>
                <c:pt idx="164">
                  <c:v>38.249368261952597</c:v>
                </c:pt>
                <c:pt idx="165">
                  <c:v>38.370293255967802</c:v>
                </c:pt>
                <c:pt idx="166">
                  <c:v>38.490376627075896</c:v>
                </c:pt>
                <c:pt idx="167">
                  <c:v>38.609624943786898</c:v>
                </c:pt>
                <c:pt idx="168">
                  <c:v>38.728044607792498</c:v>
                </c:pt>
                <c:pt idx="169">
                  <c:v>38.8456421380263</c:v>
                </c:pt>
                <c:pt idx="170">
                  <c:v>38.962423920000703</c:v>
                </c:pt>
                <c:pt idx="171">
                  <c:v>39.0783962806562</c:v>
                </c:pt>
                <c:pt idx="172">
                  <c:v>39.193565489328101</c:v>
                </c:pt>
                <c:pt idx="173">
                  <c:v>39.307937758713102</c:v>
                </c:pt>
                <c:pt idx="174">
                  <c:v>39.421519245836102</c:v>
                </c:pt>
                <c:pt idx="175">
                  <c:v>39.534316053016703</c:v>
                </c:pt>
                <c:pt idx="176">
                  <c:v>39.646334182059597</c:v>
                </c:pt>
                <c:pt idx="177">
                  <c:v>39.7575795096052</c:v>
                </c:pt>
                <c:pt idx="178">
                  <c:v>39.868058050357597</c:v>
                </c:pt>
                <c:pt idx="179">
                  <c:v>39.977775676285098</c:v>
                </c:pt>
                <c:pt idx="180">
                  <c:v>40.086738206982197</c:v>
                </c:pt>
                <c:pt idx="181">
                  <c:v>40.194951410510299</c:v>
                </c:pt>
                <c:pt idx="182">
                  <c:v>40.302421004238496</c:v>
                </c:pt>
                <c:pt idx="183">
                  <c:v>40.409152655684203</c:v>
                </c:pt>
                <c:pt idx="184">
                  <c:v>40.515151983354002</c:v>
                </c:pt>
                <c:pt idx="185">
                  <c:v>40.620424469666098</c:v>
                </c:pt>
                <c:pt idx="186">
                  <c:v>40.7249755747767</c:v>
                </c:pt>
                <c:pt idx="187">
                  <c:v>40.828810823276399</c:v>
                </c:pt>
                <c:pt idx="188">
                  <c:v>40.931935623632803</c:v>
                </c:pt>
                <c:pt idx="189">
                  <c:v>41.034355336897796</c:v>
                </c:pt>
                <c:pt idx="190">
                  <c:v>41.136075277418797</c:v>
                </c:pt>
                <c:pt idx="191">
                  <c:v>41.237100713549196</c:v>
                </c:pt>
                <c:pt idx="192">
                  <c:v>41.337436868359703</c:v>
                </c:pt>
                <c:pt idx="193">
                  <c:v>41.437088920348501</c:v>
                </c:pt>
                <c:pt idx="194">
                  <c:v>41.5360619049546</c:v>
                </c:pt>
                <c:pt idx="195">
                  <c:v>41.634360916570301</c:v>
                </c:pt>
                <c:pt idx="196">
                  <c:v>41.731991019531698</c:v>
                </c:pt>
                <c:pt idx="197">
                  <c:v>41.8289572038275</c:v>
                </c:pt>
                <c:pt idx="198">
                  <c:v>41.925264416437798</c:v>
                </c:pt>
                <c:pt idx="199">
                  <c:v>42.020917561947201</c:v>
                </c:pt>
                <c:pt idx="200">
                  <c:v>42.115921503156997</c:v>
                </c:pt>
                <c:pt idx="201">
                  <c:v>42.210281061698502</c:v>
                </c:pt>
                <c:pt idx="202">
                  <c:v>42.304001018645103</c:v>
                </c:pt>
                <c:pt idx="203">
                  <c:v>42.3970860204697</c:v>
                </c:pt>
                <c:pt idx="204">
                  <c:v>42.489540810020699</c:v>
                </c:pt>
                <c:pt idx="205">
                  <c:v>42.581370044700201</c:v>
                </c:pt>
                <c:pt idx="206">
                  <c:v>42.672578337035901</c:v>
                </c:pt>
                <c:pt idx="207">
                  <c:v>42.7631702606513</c:v>
                </c:pt>
                <c:pt idx="208">
                  <c:v>42.853150350809798</c:v>
                </c:pt>
                <c:pt idx="209">
                  <c:v>42.942523104958497</c:v>
                </c:pt>
                <c:pt idx="210">
                  <c:v>43.031292983272003</c:v>
                </c:pt>
                <c:pt idx="211">
                  <c:v>43.1194643985421</c:v>
                </c:pt>
                <c:pt idx="212">
                  <c:v>43.2070416655475</c:v>
                </c:pt>
                <c:pt idx="213">
                  <c:v>43.294029175847903</c:v>
                </c:pt>
                <c:pt idx="214">
                  <c:v>43.380431236219998</c:v>
                </c:pt>
                <c:pt idx="215">
                  <c:v>43.466252117726697</c:v>
                </c:pt>
                <c:pt idx="216">
                  <c:v>43.551496056201998</c:v>
                </c:pt>
                <c:pt idx="217">
                  <c:v>43.636167252736001</c:v>
                </c:pt>
                <c:pt idx="218">
                  <c:v>43.720269874160003</c:v>
                </c:pt>
                <c:pt idx="219">
                  <c:v>43.803808053531199</c:v>
                </c:pt>
                <c:pt idx="220">
                  <c:v>43.886785852233402</c:v>
                </c:pt>
                <c:pt idx="221">
                  <c:v>43.969207277564003</c:v>
                </c:pt>
                <c:pt idx="222">
                  <c:v>44.051076411271197</c:v>
                </c:pt>
                <c:pt idx="223">
                  <c:v>44.132397246628699</c:v>
                </c:pt>
                <c:pt idx="224">
                  <c:v>44.2131737446092</c:v>
                </c:pt>
                <c:pt idx="225">
                  <c:v>44.293409834328699</c:v>
                </c:pt>
                <c:pt idx="226">
                  <c:v>44.373109413490099</c:v>
                </c:pt>
                <c:pt idx="227">
                  <c:v>44.452276348828399</c:v>
                </c:pt>
                <c:pt idx="228">
                  <c:v>44.530914476554301</c:v>
                </c:pt>
                <c:pt idx="229">
                  <c:v>44.609027602798797</c:v>
                </c:pt>
                <c:pt idx="230">
                  <c:v>44.686619504057099</c:v>
                </c:pt>
                <c:pt idx="231">
                  <c:v>44.763693782018599</c:v>
                </c:pt>
                <c:pt idx="232">
                  <c:v>44.840254213643</c:v>
                </c:pt>
                <c:pt idx="233">
                  <c:v>44.916304495848898</c:v>
                </c:pt>
                <c:pt idx="234">
                  <c:v>44.991848276529197</c:v>
                </c:pt>
                <c:pt idx="235">
                  <c:v>45.066889174752603</c:v>
                </c:pt>
                <c:pt idx="236">
                  <c:v>45.141430781148898</c:v>
                </c:pt>
                <c:pt idx="237">
                  <c:v>45.215476658294101</c:v>
                </c:pt>
                <c:pt idx="238">
                  <c:v>45.289030341095902</c:v>
                </c:pt>
                <c:pt idx="239">
                  <c:v>45.362095337178602</c:v>
                </c:pt>
                <c:pt idx="240">
                  <c:v>45.4346751272681</c:v>
                </c:pt>
                <c:pt idx="241">
                  <c:v>45.506773111879298</c:v>
                </c:pt>
                <c:pt idx="242">
                  <c:v>45.578392633278</c:v>
                </c:pt>
                <c:pt idx="243">
                  <c:v>45.649537161116498</c:v>
                </c:pt>
                <c:pt idx="244">
                  <c:v>45.720210058856701</c:v>
                </c:pt>
                <c:pt idx="245">
                  <c:v>45.790414663637002</c:v>
                </c:pt>
                <c:pt idx="246">
                  <c:v>45.860154286600398</c:v>
                </c:pt>
                <c:pt idx="247">
                  <c:v>45.929432213221403</c:v>
                </c:pt>
                <c:pt idx="248">
                  <c:v>45.9982517036335</c:v>
                </c:pt>
                <c:pt idx="249">
                  <c:v>46.066615992956301</c:v>
                </c:pt>
                <c:pt idx="250">
                  <c:v>46.134528291623397</c:v>
                </c:pt>
                <c:pt idx="251">
                  <c:v>46.201991785709197</c:v>
                </c:pt>
                <c:pt idx="252">
                  <c:v>46.269009531357703</c:v>
                </c:pt>
                <c:pt idx="253">
                  <c:v>46.335584708565001</c:v>
                </c:pt>
                <c:pt idx="254">
                  <c:v>46.401720437633699</c:v>
                </c:pt>
                <c:pt idx="255">
                  <c:v>46.467419799866498</c:v>
                </c:pt>
                <c:pt idx="256">
                  <c:v>46.532685852812797</c:v>
                </c:pt>
                <c:pt idx="257">
                  <c:v>46.597521630552102</c:v>
                </c:pt>
                <c:pt idx="258">
                  <c:v>46.661930143978303</c:v>
                </c:pt>
                <c:pt idx="259">
                  <c:v>46.725914381084003</c:v>
                </c:pt>
                <c:pt idx="260">
                  <c:v>46.789477307244297</c:v>
                </c:pt>
                <c:pt idx="261">
                  <c:v>46.852621865501298</c:v>
                </c:pt>
                <c:pt idx="262">
                  <c:v>46.915350948205898</c:v>
                </c:pt>
                <c:pt idx="263">
                  <c:v>46.977667407525502</c:v>
                </c:pt>
                <c:pt idx="264">
                  <c:v>47.039574157884999</c:v>
                </c:pt>
                <c:pt idx="265">
                  <c:v>47.101074048523103</c:v>
                </c:pt>
                <c:pt idx="266">
                  <c:v>47.162169907035597</c:v>
                </c:pt>
                <c:pt idx="267">
                  <c:v>47.2228645396278</c:v>
                </c:pt>
                <c:pt idx="268">
                  <c:v>47.283160731367602</c:v>
                </c:pt>
                <c:pt idx="269">
                  <c:v>47.343061246438197</c:v>
                </c:pt>
                <c:pt idx="270">
                  <c:v>47.402568828391097</c:v>
                </c:pt>
                <c:pt idx="271">
                  <c:v>47.461686200398603</c:v>
                </c:pt>
                <c:pt idx="272">
                  <c:v>47.520416065507199</c:v>
                </c:pt>
                <c:pt idx="273">
                  <c:v>47.578761039530796</c:v>
                </c:pt>
                <c:pt idx="274">
                  <c:v>47.6367238119945</c:v>
                </c:pt>
                <c:pt idx="275">
                  <c:v>47.694307030798001</c:v>
                </c:pt>
                <c:pt idx="276">
                  <c:v>47.751513314223601</c:v>
                </c:pt>
                <c:pt idx="277">
                  <c:v>47.808345261031398</c:v>
                </c:pt>
                <c:pt idx="278">
                  <c:v>47.864805450684798</c:v>
                </c:pt>
                <c:pt idx="279">
                  <c:v>47.920896443575103</c:v>
                </c:pt>
                <c:pt idx="280">
                  <c:v>47.976620781247</c:v>
                </c:pt>
                <c:pt idx="281">
                  <c:v>48.0319809866238</c:v>
                </c:pt>
                <c:pt idx="282">
                  <c:v>48.086979564232401</c:v>
                </c:pt>
                <c:pt idx="283">
                  <c:v>48.141618966293798</c:v>
                </c:pt>
                <c:pt idx="284">
                  <c:v>48.195901608038298</c:v>
                </c:pt>
                <c:pt idx="285">
                  <c:v>48.249829988859801</c:v>
                </c:pt>
                <c:pt idx="286">
                  <c:v>48.303406535795403</c:v>
                </c:pt>
                <c:pt idx="287">
                  <c:v>48.356633658087297</c:v>
                </c:pt>
                <c:pt idx="288">
                  <c:v>48.4095137473875</c:v>
                </c:pt>
                <c:pt idx="289">
                  <c:v>48.462049177964602</c:v>
                </c:pt>
                <c:pt idx="290">
                  <c:v>48.514242306909402</c:v>
                </c:pt>
                <c:pt idx="291">
                  <c:v>48.566095474340798</c:v>
                </c:pt>
                <c:pt idx="292">
                  <c:v>48.6176110036117</c:v>
                </c:pt>
                <c:pt idx="293">
                  <c:v>48.668791201515099</c:v>
                </c:pt>
                <c:pt idx="294">
                  <c:v>48.719638358489803</c:v>
                </c:pt>
                <c:pt idx="295">
                  <c:v>48.7701547488263</c:v>
                </c:pt>
                <c:pt idx="296">
                  <c:v>48.820342500923303</c:v>
                </c:pt>
                <c:pt idx="297">
                  <c:v>48.870203922844603</c:v>
                </c:pt>
                <c:pt idx="298">
                  <c:v>48.919741248609</c:v>
                </c:pt>
                <c:pt idx="299">
                  <c:v>48.968956681120098</c:v>
                </c:pt>
                <c:pt idx="300">
                  <c:v>49.017852407426403</c:v>
                </c:pt>
                <c:pt idx="301">
                  <c:v>49.066430598900602</c:v>
                </c:pt>
                <c:pt idx="302">
                  <c:v>49.114693411418898</c:v>
                </c:pt>
                <c:pt idx="303">
                  <c:v>49.1626429855407</c:v>
                </c:pt>
                <c:pt idx="304">
                  <c:v>49.210281446687802</c:v>
                </c:pt>
                <c:pt idx="305">
                  <c:v>49.2576109053241</c:v>
                </c:pt>
                <c:pt idx="306">
                  <c:v>49.304633457134599</c:v>
                </c:pt>
                <c:pt idx="307">
                  <c:v>49.351351183205303</c:v>
                </c:pt>
                <c:pt idx="308">
                  <c:v>49.397766094204499</c:v>
                </c:pt>
                <c:pt idx="309">
                  <c:v>49.443880185825002</c:v>
                </c:pt>
                <c:pt idx="310">
                  <c:v>49.489695556018198</c:v>
                </c:pt>
                <c:pt idx="311">
                  <c:v>49.5352142208327</c:v>
                </c:pt>
                <c:pt idx="312">
                  <c:v>49.580438181898103</c:v>
                </c:pt>
                <c:pt idx="313">
                  <c:v>49.625369426577898</c:v>
                </c:pt>
                <c:pt idx="314">
                  <c:v>49.670009928122901</c:v>
                </c:pt>
                <c:pt idx="315">
                  <c:v>49.714361645824297</c:v>
                </c:pt>
                <c:pt idx="316">
                  <c:v>49.758426525166897</c:v>
                </c:pt>
                <c:pt idx="317">
                  <c:v>49.802206497982397</c:v>
                </c:pt>
                <c:pt idx="318">
                  <c:v>49.845703482602701</c:v>
                </c:pt>
                <c:pt idx="319">
                  <c:v>49.888919384012802</c:v>
                </c:pt>
                <c:pt idx="320">
                  <c:v>49.931856094004203</c:v>
                </c:pt>
                <c:pt idx="321">
                  <c:v>49.974515385548102</c:v>
                </c:pt>
                <c:pt idx="322">
                  <c:v>50.016899187745302</c:v>
                </c:pt>
                <c:pt idx="323">
                  <c:v>50.0590093527275</c:v>
                </c:pt>
                <c:pt idx="324">
                  <c:v>50.1008477143763</c:v>
                </c:pt>
                <c:pt idx="325">
                  <c:v>50.142416093592601</c:v>
                </c:pt>
                <c:pt idx="326">
                  <c:v>50.183716298429999</c:v>
                </c:pt>
                <c:pt idx="327">
                  <c:v>50.224750124228201</c:v>
                </c:pt>
                <c:pt idx="328">
                  <c:v>50.265519353746797</c:v>
                </c:pt>
                <c:pt idx="329">
                  <c:v>50.306025757297597</c:v>
                </c:pt>
                <c:pt idx="330">
                  <c:v>50.346271092879299</c:v>
                </c:pt>
                <c:pt idx="331">
                  <c:v>50.386257106309898</c:v>
                </c:pt>
                <c:pt idx="332">
                  <c:v>50.425985531360197</c:v>
                </c:pt>
                <c:pt idx="333">
                  <c:v>50.465458053509401</c:v>
                </c:pt>
                <c:pt idx="334">
                  <c:v>50.504676360326698</c:v>
                </c:pt>
                <c:pt idx="335">
                  <c:v>50.5436421793964</c:v>
                </c:pt>
                <c:pt idx="336">
                  <c:v>50.582357192937401</c:v>
                </c:pt>
                <c:pt idx="337">
                  <c:v>50.620823071390497</c:v>
                </c:pt>
                <c:pt idx="338">
                  <c:v>50.659041473537002</c:v>
                </c:pt>
                <c:pt idx="339">
                  <c:v>50.697014046617298</c:v>
                </c:pt>
                <c:pt idx="340">
                  <c:v>50.734742426450197</c:v>
                </c:pt>
                <c:pt idx="341">
                  <c:v>50.772228237551502</c:v>
                </c:pt>
                <c:pt idx="342">
                  <c:v>50.809473093252798</c:v>
                </c:pt>
                <c:pt idx="343">
                  <c:v>50.846478595820599</c:v>
                </c:pt>
                <c:pt idx="344">
                  <c:v>50.8832463365748</c:v>
                </c:pt>
                <c:pt idx="345">
                  <c:v>50.9197778952623</c:v>
                </c:pt>
                <c:pt idx="346">
                  <c:v>50.956074770614102</c:v>
                </c:pt>
                <c:pt idx="347">
                  <c:v>50.992138569402798</c:v>
                </c:pt>
                <c:pt idx="348">
                  <c:v>51.027970836397898</c:v>
                </c:pt>
                <c:pt idx="349">
                  <c:v>51.063573105673903</c:v>
                </c:pt>
                <c:pt idx="350">
                  <c:v>51.098946900717102</c:v>
                </c:pt>
                <c:pt idx="351">
                  <c:v>51.134093734530801</c:v>
                </c:pt>
                <c:pt idx="352">
                  <c:v>51.169015109742404</c:v>
                </c:pt>
                <c:pt idx="353">
                  <c:v>51.203712518708599</c:v>
                </c:pt>
                <c:pt idx="354">
                  <c:v>51.238187443622301</c:v>
                </c:pt>
                <c:pt idx="355">
                  <c:v>51.272441356618401</c:v>
                </c:pt>
                <c:pt idx="356">
                  <c:v>51.306475719879799</c:v>
                </c:pt>
                <c:pt idx="357">
                  <c:v>51.340291985743697</c:v>
                </c:pt>
                <c:pt idx="358">
                  <c:v>51.373891560544401</c:v>
                </c:pt>
                <c:pt idx="359">
                  <c:v>51.4072758656446</c:v>
                </c:pt>
                <c:pt idx="360">
                  <c:v>51.440446346325601</c:v>
                </c:pt>
                <c:pt idx="361">
                  <c:v>51.473404412510497</c:v>
                </c:pt>
                <c:pt idx="362">
                  <c:v>51.506151464461297</c:v>
                </c:pt>
                <c:pt idx="363">
                  <c:v>51.538688892872798</c:v>
                </c:pt>
                <c:pt idx="364">
                  <c:v>51.571018078966098</c:v>
                </c:pt>
                <c:pt idx="365">
                  <c:v>51.603140394581899</c:v>
                </c:pt>
                <c:pt idx="366">
                  <c:v>51.635057202274197</c:v>
                </c:pt>
                <c:pt idx="367">
                  <c:v>51.666769855403899</c:v>
                </c:pt>
                <c:pt idx="368">
                  <c:v>51.698279698232298</c:v>
                </c:pt>
                <c:pt idx="369">
                  <c:v>51.7295880660146</c:v>
                </c:pt>
                <c:pt idx="370">
                  <c:v>51.760696280877703</c:v>
                </c:pt>
                <c:pt idx="371">
                  <c:v>51.791605604722797</c:v>
                </c:pt>
                <c:pt idx="372">
                  <c:v>51.822317385013598</c:v>
                </c:pt>
                <c:pt idx="373">
                  <c:v>51.852832918477098</c:v>
                </c:pt>
                <c:pt idx="374">
                  <c:v>51.883153493004301</c:v>
                </c:pt>
                <c:pt idx="375">
                  <c:v>51.913280387733501</c:v>
                </c:pt>
                <c:pt idx="376">
                  <c:v>51.943214873132902</c:v>
                </c:pt>
                <c:pt idx="377">
                  <c:v>51.972958211082499</c:v>
                </c:pt>
                <c:pt idx="378">
                  <c:v>52.002511654957203</c:v>
                </c:pt>
                <c:pt idx="379">
                  <c:v>52.031876449709202</c:v>
                </c:pt>
                <c:pt idx="380">
                  <c:v>52.061053831950403</c:v>
                </c:pt>
                <c:pt idx="381">
                  <c:v>52.090045030035299</c:v>
                </c:pt>
                <c:pt idx="382">
                  <c:v>52.118851264143203</c:v>
                </c:pt>
                <c:pt idx="383">
                  <c:v>52.147473716855998</c:v>
                </c:pt>
                <c:pt idx="384">
                  <c:v>52.175913589722001</c:v>
                </c:pt>
                <c:pt idx="385">
                  <c:v>52.204172092059203</c:v>
                </c:pt>
                <c:pt idx="386">
                  <c:v>52.232250409218203</c:v>
                </c:pt>
                <c:pt idx="387">
                  <c:v>52.260149718538301</c:v>
                </c:pt>
                <c:pt idx="388">
                  <c:v>52.287871189421203</c:v>
                </c:pt>
                <c:pt idx="389">
                  <c:v>52.315415983404399</c:v>
                </c:pt>
                <c:pt idx="390">
                  <c:v>52.342785254234997</c:v>
                </c:pt>
                <c:pt idx="391">
                  <c:v>52.369980147942698</c:v>
                </c:pt>
                <c:pt idx="392">
                  <c:v>52.397001802913501</c:v>
                </c:pt>
                <c:pt idx="393">
                  <c:v>52.423851349963797</c:v>
                </c:pt>
                <c:pt idx="394">
                  <c:v>52.450529912412797</c:v>
                </c:pt>
                <c:pt idx="395">
                  <c:v>52.477038598545803</c:v>
                </c:pt>
                <c:pt idx="396">
                  <c:v>52.503378470742497</c:v>
                </c:pt>
                <c:pt idx="397">
                  <c:v>52.529550667298402</c:v>
                </c:pt>
                <c:pt idx="398">
                  <c:v>52.555556280014898</c:v>
                </c:pt>
                <c:pt idx="399">
                  <c:v>52.581396393401</c:v>
                </c:pt>
                <c:pt idx="400">
                  <c:v>52.6070720847407</c:v>
                </c:pt>
                <c:pt idx="401">
                  <c:v>52.632584424162403</c:v>
                </c:pt>
                <c:pt idx="402">
                  <c:v>52.6579344747067</c:v>
                </c:pt>
                <c:pt idx="403">
                  <c:v>52.683123292394797</c:v>
                </c:pt>
                <c:pt idx="404">
                  <c:v>52.708151926297198</c:v>
                </c:pt>
                <c:pt idx="405">
                  <c:v>52.7330214186021</c:v>
                </c:pt>
                <c:pt idx="406">
                  <c:v>52.757732804683599</c:v>
                </c:pt>
                <c:pt idx="407">
                  <c:v>52.782287113170298</c:v>
                </c:pt>
                <c:pt idx="408">
                  <c:v>52.806685366013603</c:v>
                </c:pt>
                <c:pt idx="409">
                  <c:v>52.830928578556097</c:v>
                </c:pt>
                <c:pt idx="410">
                  <c:v>52.855017748368397</c:v>
                </c:pt>
                <c:pt idx="411">
                  <c:v>52.878953808624601</c:v>
                </c:pt>
                <c:pt idx="412">
                  <c:v>52.902737810630597</c:v>
                </c:pt>
                <c:pt idx="413">
                  <c:v>52.9263707405945</c:v>
                </c:pt>
                <c:pt idx="414">
                  <c:v>52.949853578213002</c:v>
                </c:pt>
                <c:pt idx="415">
                  <c:v>52.973187296732299</c:v>
                </c:pt>
                <c:pt idx="416">
                  <c:v>52.996372863008901</c:v>
                </c:pt>
                <c:pt idx="417">
                  <c:v>53.019411237570402</c:v>
                </c:pt>
                <c:pt idx="418">
                  <c:v>53.042303374676301</c:v>
                </c:pt>
                <c:pt idx="419">
                  <c:v>53.065050222378801</c:v>
                </c:pt>
                <c:pt idx="420">
                  <c:v>53.087652722583499</c:v>
                </c:pt>
                <c:pt idx="421">
                  <c:v>53.1101118111104</c:v>
                </c:pt>
                <c:pt idx="422">
                  <c:v>53.132428417754703</c:v>
                </c:pt>
                <c:pt idx="423">
                  <c:v>53.154603466347503</c:v>
                </c:pt>
                <c:pt idx="424">
                  <c:v>53.1766378748164</c:v>
                </c:pt>
                <c:pt idx="425">
                  <c:v>53.198532543382697</c:v>
                </c:pt>
                <c:pt idx="426">
                  <c:v>53.2202883041872</c:v>
                </c:pt>
                <c:pt idx="427">
                  <c:v>53.241906117113203</c:v>
                </c:pt>
                <c:pt idx="428">
                  <c:v>53.2633868734668</c:v>
                </c:pt>
                <c:pt idx="429">
                  <c:v>53.2847314586934</c:v>
                </c:pt>
                <c:pt idx="430">
                  <c:v>53.305940752430402</c:v>
                </c:pt>
                <c:pt idx="431">
                  <c:v>53.3270156285597</c:v>
                </c:pt>
                <c:pt idx="432">
                  <c:v>53.3479569552604</c:v>
                </c:pt>
                <c:pt idx="433">
                  <c:v>53.368765595061703</c:v>
                </c:pt>
                <c:pt idx="434">
                  <c:v>53.389442404895199</c:v>
                </c:pt>
                <c:pt idx="435">
                  <c:v>53.409988236147903</c:v>
                </c:pt>
                <c:pt idx="436">
                  <c:v>53.430403934714697</c:v>
                </c:pt>
                <c:pt idx="437">
                  <c:v>53.450690341051001</c:v>
                </c:pt>
                <c:pt idx="438">
                  <c:v>53.470848290225597</c:v>
                </c:pt>
                <c:pt idx="439">
                  <c:v>53.490878611973102</c:v>
                </c:pt>
                <c:pt idx="440">
                  <c:v>53.510782121203299</c:v>
                </c:pt>
                <c:pt idx="441">
                  <c:v>53.530559576567903</c:v>
                </c:pt>
                <c:pt idx="442">
                  <c:v>53.550211840478497</c:v>
                </c:pt>
                <c:pt idx="443">
                  <c:v>53.569739718916097</c:v>
                </c:pt>
                <c:pt idx="444">
                  <c:v>53.589144012578501</c:v>
                </c:pt>
                <c:pt idx="445">
                  <c:v>53.608425516925799</c:v>
                </c:pt>
                <c:pt idx="446">
                  <c:v>53.627585022226498</c:v>
                </c:pt>
                <c:pt idx="447">
                  <c:v>53.646623313603797</c:v>
                </c:pt>
                <c:pt idx="448">
                  <c:v>53.665541171081401</c:v>
                </c:pt>
                <c:pt idx="449">
                  <c:v>53.684339369629598</c:v>
                </c:pt>
                <c:pt idx="450">
                  <c:v>53.703018679211503</c:v>
                </c:pt>
                <c:pt idx="451">
                  <c:v>53.721579864828797</c:v>
                </c:pt>
                <c:pt idx="452">
                  <c:v>53.7400236865682</c:v>
                </c:pt>
                <c:pt idx="453">
                  <c:v>53.758350899646899</c:v>
                </c:pt>
                <c:pt idx="454">
                  <c:v>53.776562254459201</c:v>
                </c:pt>
                <c:pt idx="455">
                  <c:v>53.794658489576797</c:v>
                </c:pt>
                <c:pt idx="456">
                  <c:v>53.812640300476801</c:v>
                </c:pt>
                <c:pt idx="457">
                  <c:v>53.830508459563298</c:v>
                </c:pt>
                <c:pt idx="458">
                  <c:v>53.848263696198899</c:v>
                </c:pt>
                <c:pt idx="459">
                  <c:v>53.865906734994198</c:v>
                </c:pt>
                <c:pt idx="460">
                  <c:v>53.883438295849203</c:v>
                </c:pt>
                <c:pt idx="461">
                  <c:v>53.900859093993802</c:v>
                </c:pt>
                <c:pt idx="462">
                  <c:v>53.9181698400294</c:v>
                </c:pt>
                <c:pt idx="463">
                  <c:v>53.935371239969697</c:v>
                </c:pt>
                <c:pt idx="464">
                  <c:v>53.952463995282201</c:v>
                </c:pt>
                <c:pt idx="465">
                  <c:v>53.969448802928802</c:v>
                </c:pt>
                <c:pt idx="466">
                  <c:v>53.986326355407002</c:v>
                </c:pt>
                <c:pt idx="467">
                  <c:v>54.003097340791399</c:v>
                </c:pt>
                <c:pt idx="468">
                  <c:v>54.0197624427744</c:v>
                </c:pt>
                <c:pt idx="469">
                  <c:v>54.036322340707301</c:v>
                </c:pt>
                <c:pt idx="470">
                  <c:v>54.0527777036747</c:v>
                </c:pt>
                <c:pt idx="471">
                  <c:v>54.069129163409499</c:v>
                </c:pt>
                <c:pt idx="472">
                  <c:v>54.0853774175825</c:v>
                </c:pt>
                <c:pt idx="473">
                  <c:v>54.101523126706397</c:v>
                </c:pt>
                <c:pt idx="474">
                  <c:v>54.117566947022098</c:v>
                </c:pt>
                <c:pt idx="475">
                  <c:v>54.133509530535399</c:v>
                </c:pt>
                <c:pt idx="476">
                  <c:v>54.149351525054001</c:v>
                </c:pt>
                <c:pt idx="477">
                  <c:v>54.165093574224301</c:v>
                </c:pt>
                <c:pt idx="478">
                  <c:v>54.180736317568197</c:v>
                </c:pt>
                <c:pt idx="479">
                  <c:v>54.196280390520101</c:v>
                </c:pt>
                <c:pt idx="480">
                  <c:v>54.211726424463301</c:v>
                </c:pt>
                <c:pt idx="481">
                  <c:v>54.227075046767702</c:v>
                </c:pt>
                <c:pt idx="482">
                  <c:v>54.2423268808259</c:v>
                </c:pt>
                <c:pt idx="483">
                  <c:v>54.257482546090202</c:v>
                </c:pt>
                <c:pt idx="484">
                  <c:v>54.2725426581097</c:v>
                </c:pt>
                <c:pt idx="485">
                  <c:v>54.287507820436502</c:v>
                </c:pt>
                <c:pt idx="486">
                  <c:v>54.302378588517897</c:v>
                </c:pt>
                <c:pt idx="487">
                  <c:v>54.317155611180702</c:v>
                </c:pt>
                <c:pt idx="488">
                  <c:v>54.3318394869301</c:v>
                </c:pt>
                <c:pt idx="489">
                  <c:v>54.3464308104422</c:v>
                </c:pt>
                <c:pt idx="490">
                  <c:v>54.360930172597897</c:v>
                </c:pt>
                <c:pt idx="491">
                  <c:v>54.375338160516897</c:v>
                </c:pt>
                <c:pt idx="492">
                  <c:v>54.389655357591998</c:v>
                </c:pt>
                <c:pt idx="493">
                  <c:v>54.403882343522397</c:v>
                </c:pt>
                <c:pt idx="494">
                  <c:v>54.418019694348203</c:v>
                </c:pt>
                <c:pt idx="495">
                  <c:v>54.432067982484099</c:v>
                </c:pt>
                <c:pt idx="496">
                  <c:v>54.446027776753603</c:v>
                </c:pt>
                <c:pt idx="497">
                  <c:v>54.4598996424224</c:v>
                </c:pt>
                <c:pt idx="498">
                  <c:v>54.4736841412331</c:v>
                </c:pt>
                <c:pt idx="499">
                  <c:v>54.487381831438697</c:v>
                </c:pt>
                <c:pt idx="500">
                  <c:v>54.5009932678363</c:v>
                </c:pt>
                <c:pt idx="501">
                  <c:v>54.514519001802</c:v>
                </c:pt>
                <c:pt idx="502">
                  <c:v>54.5279595813236</c:v>
                </c:pt>
                <c:pt idx="503">
                  <c:v>54.541315530049197</c:v>
                </c:pt>
                <c:pt idx="504">
                  <c:v>54.554587330983097</c:v>
                </c:pt>
                <c:pt idx="505">
                  <c:v>54.567775578676297</c:v>
                </c:pt>
                <c:pt idx="506">
                  <c:v>54.580880805321101</c:v>
                </c:pt>
                <c:pt idx="507">
                  <c:v>54.593903539734697</c:v>
                </c:pt>
                <c:pt idx="508">
                  <c:v>54.6068443073883</c:v>
                </c:pt>
                <c:pt idx="509">
                  <c:v>54.619703630437897</c:v>
                </c:pt>
                <c:pt idx="510">
                  <c:v>54.632482027753198</c:v>
                </c:pt>
                <c:pt idx="511">
                  <c:v>54.645180014948203</c:v>
                </c:pt>
                <c:pt idx="512">
                  <c:v>54.657798104410197</c:v>
                </c:pt>
                <c:pt idx="513">
                  <c:v>54.6703368053304</c:v>
                </c:pt>
                <c:pt idx="514">
                  <c:v>54.682796623733097</c:v>
                </c:pt>
                <c:pt idx="515">
                  <c:v>54.695178062506102</c:v>
                </c:pt>
                <c:pt idx="516">
                  <c:v>54.7074816214298</c:v>
                </c:pt>
                <c:pt idx="517">
                  <c:v>54.719707797207597</c:v>
                </c:pt>
                <c:pt idx="518">
                  <c:v>54.731857083495598</c:v>
                </c:pt>
                <c:pt idx="519">
                  <c:v>54.7439299709322</c:v>
                </c:pt>
                <c:pt idx="520">
                  <c:v>54.7559269471679</c:v>
                </c:pt>
                <c:pt idx="521">
                  <c:v>54.767848465283699</c:v>
                </c:pt>
                <c:pt idx="522">
                  <c:v>54.7796949642821</c:v>
                </c:pt>
                <c:pt idx="523">
                  <c:v>54.7914669735964</c:v>
                </c:pt>
                <c:pt idx="524">
                  <c:v>54.803164966536798</c:v>
                </c:pt>
                <c:pt idx="525">
                  <c:v>54.814789413411603</c:v>
                </c:pt>
                <c:pt idx="526">
                  <c:v>54.826340781552901</c:v>
                </c:pt>
                <c:pt idx="527">
                  <c:v>54.837819535341801</c:v>
                </c:pt>
                <c:pt idx="528">
                  <c:v>54.849226136234499</c:v>
                </c:pt>
                <c:pt idx="529">
                  <c:v>54.860561042787197</c:v>
                </c:pt>
                <c:pt idx="530">
                  <c:v>54.871824710682297</c:v>
                </c:pt>
                <c:pt idx="531">
                  <c:v>54.883017592753198</c:v>
                </c:pt>
                <c:pt idx="532">
                  <c:v>54.894140139010503</c:v>
                </c:pt>
                <c:pt idx="533">
                  <c:v>54.905192796667201</c:v>
                </c:pt>
                <c:pt idx="534">
                  <c:v>54.9161760101643</c:v>
                </c:pt>
                <c:pt idx="535">
                  <c:v>54.927090221196103</c:v>
                </c:pt>
                <c:pt idx="536">
                  <c:v>54.937935868736403</c:v>
                </c:pt>
                <c:pt idx="537">
                  <c:v>54.948713389063101</c:v>
                </c:pt>
                <c:pt idx="538">
                  <c:v>54.959423215784703</c:v>
                </c:pt>
                <c:pt idx="539">
                  <c:v>54.970065747247197</c:v>
                </c:pt>
                <c:pt idx="540">
                  <c:v>54.980641392411798</c:v>
                </c:pt>
                <c:pt idx="541">
                  <c:v>54.991150610228999</c:v>
                </c:pt>
                <c:pt idx="542">
                  <c:v>55.001593821771401</c:v>
                </c:pt>
                <c:pt idx="543">
                  <c:v>55.011971445441397</c:v>
                </c:pt>
                <c:pt idx="544">
                  <c:v>55.022283896994097</c:v>
                </c:pt>
                <c:pt idx="545">
                  <c:v>55.032531589558801</c:v>
                </c:pt>
                <c:pt idx="546">
                  <c:v>55.0427149336615</c:v>
                </c:pt>
                <c:pt idx="547">
                  <c:v>55.052834337247198</c:v>
                </c:pt>
                <c:pt idx="548">
                  <c:v>55.062890205701997</c:v>
                </c:pt>
                <c:pt idx="549">
                  <c:v>55.072882941875001</c:v>
                </c:pt>
                <c:pt idx="550">
                  <c:v>55.082812946101001</c:v>
                </c:pt>
                <c:pt idx="551">
                  <c:v>55.092680616222502</c:v>
                </c:pt>
                <c:pt idx="552">
                  <c:v>55.102486347611602</c:v>
                </c:pt>
                <c:pt idx="553">
                  <c:v>55.112230533192701</c:v>
                </c:pt>
                <c:pt idx="554">
                  <c:v>55.121913563464197</c:v>
                </c:pt>
                <c:pt idx="555">
                  <c:v>55.131535826521301</c:v>
                </c:pt>
                <c:pt idx="556">
                  <c:v>55.141097708077403</c:v>
                </c:pt>
                <c:pt idx="557">
                  <c:v>55.150599561366903</c:v>
                </c:pt>
                <c:pt idx="558">
                  <c:v>55.1600417636907</c:v>
                </c:pt>
                <c:pt idx="559">
                  <c:v>55.169424713526602</c:v>
                </c:pt>
                <c:pt idx="560">
                  <c:v>55.1787487857139</c:v>
                </c:pt>
                <c:pt idx="561">
                  <c:v>55.188014352726498</c:v>
                </c:pt>
                <c:pt idx="562">
                  <c:v>55.197221784693298</c:v>
                </c:pt>
                <c:pt idx="563">
                  <c:v>55.206371449417396</c:v>
                </c:pt>
                <c:pt idx="564">
                  <c:v>55.215463712395902</c:v>
                </c:pt>
                <c:pt idx="565">
                  <c:v>55.22449893684</c:v>
                </c:pt>
                <c:pt idx="566">
                  <c:v>55.233477483694301</c:v>
                </c:pt>
                <c:pt idx="567">
                  <c:v>55.242399711656802</c:v>
                </c:pt>
                <c:pt idx="568">
                  <c:v>55.2512659771984</c:v>
                </c:pt>
                <c:pt idx="569">
                  <c:v>55.260076634582703</c:v>
                </c:pt>
                <c:pt idx="570">
                  <c:v>55.268832035886</c:v>
                </c:pt>
                <c:pt idx="571">
                  <c:v>55.277532531016597</c:v>
                </c:pt>
                <c:pt idx="572">
                  <c:v>55.2861784677348</c:v>
                </c:pt>
                <c:pt idx="573">
                  <c:v>55.294770191672598</c:v>
                </c:pt>
                <c:pt idx="574">
                  <c:v>55.303308046353202</c:v>
                </c:pt>
                <c:pt idx="575">
                  <c:v>55.311792369818697</c:v>
                </c:pt>
                <c:pt idx="576">
                  <c:v>55.320223497244299</c:v>
                </c:pt>
                <c:pt idx="577">
                  <c:v>55.3286017631874</c:v>
                </c:pt>
                <c:pt idx="578">
                  <c:v>55.336927502338597</c:v>
                </c:pt>
                <c:pt idx="579">
                  <c:v>55.345201043968601</c:v>
                </c:pt>
                <c:pt idx="580">
                  <c:v>55.353422716315301</c:v>
                </c:pt>
                <c:pt idx="581">
                  <c:v>55.361592847329803</c:v>
                </c:pt>
                <c:pt idx="582">
                  <c:v>55.369711761592498</c:v>
                </c:pt>
                <c:pt idx="583">
                  <c:v>55.377779782287099</c:v>
                </c:pt>
                <c:pt idx="584">
                  <c:v>55.3857972307027</c:v>
                </c:pt>
                <c:pt idx="585">
                  <c:v>55.393764426505101</c:v>
                </c:pt>
                <c:pt idx="586">
                  <c:v>55.401681687435399</c:v>
                </c:pt>
                <c:pt idx="587">
                  <c:v>55.409549328814101</c:v>
                </c:pt>
                <c:pt idx="588">
                  <c:v>55.417367663927202</c:v>
                </c:pt>
                <c:pt idx="589">
                  <c:v>55.425137002698797</c:v>
                </c:pt>
                <c:pt idx="590">
                  <c:v>55.432857653335397</c:v>
                </c:pt>
                <c:pt idx="591">
                  <c:v>55.440529954750303</c:v>
                </c:pt>
                <c:pt idx="592">
                  <c:v>55.4481542146954</c:v>
                </c:pt>
                <c:pt idx="593">
                  <c:v>55.455730938851701</c:v>
                </c:pt>
                <c:pt idx="594">
                  <c:v>55.463260652353497</c:v>
                </c:pt>
                <c:pt idx="595">
                  <c:v>55.470743004605602</c:v>
                </c:pt>
                <c:pt idx="596">
                  <c:v>55.4781784187713</c:v>
                </c:pt>
                <c:pt idx="597">
                  <c:v>55.485567807213002</c:v>
                </c:pt>
                <c:pt idx="598">
                  <c:v>55.492910582844999</c:v>
                </c:pt>
                <c:pt idx="599">
                  <c:v>55.500206253607999</c:v>
                </c:pt>
                <c:pt idx="600">
                  <c:v>55.507458428553697</c:v>
                </c:pt>
                <c:pt idx="601">
                  <c:v>55.5146643511289</c:v>
                </c:pt>
                <c:pt idx="602">
                  <c:v>55.521824526113797</c:v>
                </c:pt>
                <c:pt idx="603">
                  <c:v>55.528939920697901</c:v>
                </c:pt>
                <c:pt idx="604">
                  <c:v>55.536010490050799</c:v>
                </c:pt>
                <c:pt idx="605">
                  <c:v>55.543036609460401</c:v>
                </c:pt>
                <c:pt idx="606">
                  <c:v>55.550018654214099</c:v>
                </c:pt>
                <c:pt idx="607">
                  <c:v>55.5569568251791</c:v>
                </c:pt>
                <c:pt idx="608">
                  <c:v>55.563851376985497</c:v>
                </c:pt>
                <c:pt idx="609">
                  <c:v>55.5707027535245</c:v>
                </c:pt>
                <c:pt idx="610">
                  <c:v>55.577511294031503</c:v>
                </c:pt>
                <c:pt idx="611">
                  <c:v>55.584277337741497</c:v>
                </c:pt>
                <c:pt idx="612">
                  <c:v>55.59100086918</c:v>
                </c:pt>
                <c:pt idx="613">
                  <c:v>55.597682269255401</c:v>
                </c:pt>
                <c:pt idx="614">
                  <c:v>55.604321890763302</c:v>
                </c:pt>
                <c:pt idx="615">
                  <c:v>55.6109200272086</c:v>
                </c:pt>
                <c:pt idx="616">
                  <c:v>55.617476955021601</c:v>
                </c:pt>
                <c:pt idx="617">
                  <c:v>55.623992720794</c:v>
                </c:pt>
                <c:pt idx="618">
                  <c:v>55.630467725399001</c:v>
                </c:pt>
                <c:pt idx="619">
                  <c:v>55.636902235411497</c:v>
                </c:pt>
                <c:pt idx="620">
                  <c:v>55.643296517405901</c:v>
                </c:pt>
                <c:pt idx="621">
                  <c:v>55.649650782421404</c:v>
                </c:pt>
                <c:pt idx="622">
                  <c:v>55.655965197508799</c:v>
                </c:pt>
                <c:pt idx="623">
                  <c:v>55.662240098725803</c:v>
                </c:pt>
                <c:pt idx="624">
                  <c:v>55.6684757413678</c:v>
                </c:pt>
                <c:pt idx="625">
                  <c:v>55.674672380730399</c:v>
                </c:pt>
                <c:pt idx="626">
                  <c:v>55.680830272109198</c:v>
                </c:pt>
                <c:pt idx="627">
                  <c:v>55.686949656650199</c:v>
                </c:pt>
                <c:pt idx="628">
                  <c:v>55.693030656967601</c:v>
                </c:pt>
                <c:pt idx="629">
                  <c:v>55.699073605658597</c:v>
                </c:pt>
                <c:pt idx="630">
                  <c:v>55.7050787485584</c:v>
                </c:pt>
                <c:pt idx="631">
                  <c:v>55.711046331502402</c:v>
                </c:pt>
                <c:pt idx="632">
                  <c:v>55.716976600325999</c:v>
                </c:pt>
                <c:pt idx="633">
                  <c:v>55.7228698008647</c:v>
                </c:pt>
                <c:pt idx="634">
                  <c:v>55.728726053706097</c:v>
                </c:pt>
                <c:pt idx="635">
                  <c:v>55.734545651345101</c:v>
                </c:pt>
                <c:pt idx="636">
                  <c:v>55.740328844813703</c:v>
                </c:pt>
                <c:pt idx="637">
                  <c:v>55.746075870900299</c:v>
                </c:pt>
                <c:pt idx="638">
                  <c:v>55.751786966393503</c:v>
                </c:pt>
                <c:pt idx="639">
                  <c:v>55.757462368081498</c:v>
                </c:pt>
                <c:pt idx="640">
                  <c:v>55.763102167896697</c:v>
                </c:pt>
                <c:pt idx="641">
                  <c:v>55.768706738272499</c:v>
                </c:pt>
                <c:pt idx="642">
                  <c:v>55.774276239222601</c:v>
                </c:pt>
                <c:pt idx="643">
                  <c:v>55.7798109044612</c:v>
                </c:pt>
                <c:pt idx="644">
                  <c:v>55.7853109662639</c:v>
                </c:pt>
                <c:pt idx="645">
                  <c:v>55.790776655468299</c:v>
                </c:pt>
                <c:pt idx="646">
                  <c:v>55.796208094205703</c:v>
                </c:pt>
                <c:pt idx="647">
                  <c:v>55.801605409515702</c:v>
                </c:pt>
                <c:pt idx="648">
                  <c:v>55.806968962686199</c:v>
                </c:pt>
                <c:pt idx="649">
                  <c:v>55.812298971201301</c:v>
                </c:pt>
                <c:pt idx="650">
                  <c:v>55.817595650790999</c:v>
                </c:pt>
                <c:pt idx="651">
                  <c:v>55.8228592154314</c:v>
                </c:pt>
                <c:pt idx="652">
                  <c:v>55.828089877345199</c:v>
                </c:pt>
                <c:pt idx="653">
                  <c:v>55.833287847000697</c:v>
                </c:pt>
                <c:pt idx="654">
                  <c:v>55.838453333112803</c:v>
                </c:pt>
                <c:pt idx="655">
                  <c:v>55.843586542642399</c:v>
                </c:pt>
                <c:pt idx="656">
                  <c:v>55.848687680796502</c:v>
                </c:pt>
                <c:pt idx="657">
                  <c:v>55.853756951028501</c:v>
                </c:pt>
                <c:pt idx="658">
                  <c:v>55.858794555037797</c:v>
                </c:pt>
                <c:pt idx="659">
                  <c:v>55.863800692769999</c:v>
                </c:pt>
                <c:pt idx="660">
                  <c:v>55.8687755624169</c:v>
                </c:pt>
                <c:pt idx="661">
                  <c:v>55.8737193498308</c:v>
                </c:pt>
                <c:pt idx="662">
                  <c:v>55.878632249947302</c:v>
                </c:pt>
                <c:pt idx="663">
                  <c:v>55.883514461278999</c:v>
                </c:pt>
                <c:pt idx="664">
                  <c:v>55.888366174516698</c:v>
                </c:pt>
                <c:pt idx="665">
                  <c:v>55.893187578576999</c:v>
                </c:pt>
                <c:pt idx="666">
                  <c:v>55.897978860602898</c:v>
                </c:pt>
                <c:pt idx="667">
                  <c:v>55.902740205963603</c:v>
                </c:pt>
                <c:pt idx="668">
                  <c:v>55.907471798254399</c:v>
                </c:pt>
                <c:pt idx="669">
                  <c:v>55.912173819296697</c:v>
                </c:pt>
                <c:pt idx="670">
                  <c:v>55.916846449138198</c:v>
                </c:pt>
                <c:pt idx="671">
                  <c:v>55.921489866052802</c:v>
                </c:pt>
                <c:pt idx="672">
                  <c:v>55.926104246540397</c:v>
                </c:pt>
                <c:pt idx="673">
                  <c:v>55.930689765327202</c:v>
                </c:pt>
                <c:pt idx="674">
                  <c:v>55.935246595365598</c:v>
                </c:pt>
                <c:pt idx="675">
                  <c:v>55.939774907834</c:v>
                </c:pt>
                <c:pt idx="676">
                  <c:v>55.944275101005097</c:v>
                </c:pt>
                <c:pt idx="677">
                  <c:v>55.948747228562397</c:v>
                </c:pt>
                <c:pt idx="678">
                  <c:v>55.953191417709199</c:v>
                </c:pt>
                <c:pt idx="679">
                  <c:v>55.957607840232299</c:v>
                </c:pt>
                <c:pt idx="680">
                  <c:v>55.961996666459498</c:v>
                </c:pt>
                <c:pt idx="681">
                  <c:v>55.966358065258703</c:v>
                </c:pt>
                <c:pt idx="682">
                  <c:v>55.970692204038798</c:v>
                </c:pt>
                <c:pt idx="683">
                  <c:v>55.974999248748802</c:v>
                </c:pt>
                <c:pt idx="684">
                  <c:v>55.979279363878803</c:v>
                </c:pt>
                <c:pt idx="685">
                  <c:v>55.983532712459102</c:v>
                </c:pt>
                <c:pt idx="686">
                  <c:v>55.987759456060502</c:v>
                </c:pt>
                <c:pt idx="687">
                  <c:v>55.991959754794799</c:v>
                </c:pt>
                <c:pt idx="688">
                  <c:v>55.9961337673138</c:v>
                </c:pt>
                <c:pt idx="689">
                  <c:v>56.0002816508104</c:v>
                </c:pt>
                <c:pt idx="690">
                  <c:v>56.004403566639397</c:v>
                </c:pt>
                <c:pt idx="691">
                  <c:v>56.008499944283798</c:v>
                </c:pt>
                <c:pt idx="692">
                  <c:v>56.0125707255864</c:v>
                </c:pt>
                <c:pt idx="693">
                  <c:v>56.016616069301101</c:v>
                </c:pt>
                <c:pt idx="694">
                  <c:v>56.0206361330345</c:v>
                </c:pt>
                <c:pt idx="695">
                  <c:v>56.0246310732457</c:v>
                </c:pt>
                <c:pt idx="696">
                  <c:v>56.028601045246397</c:v>
                </c:pt>
                <c:pt idx="697">
                  <c:v>56.0325462032012</c:v>
                </c:pt>
                <c:pt idx="698">
                  <c:v>56.036466700126901</c:v>
                </c:pt>
                <c:pt idx="699">
                  <c:v>56.0403626878932</c:v>
                </c:pt>
                <c:pt idx="700">
                  <c:v>56.044234317222397</c:v>
                </c:pt>
                <c:pt idx="701">
                  <c:v>56.048081737689301</c:v>
                </c:pt>
                <c:pt idx="702">
                  <c:v>56.051905097721303</c:v>
                </c:pt>
                <c:pt idx="703">
                  <c:v>56.055704544598598</c:v>
                </c:pt>
                <c:pt idx="704">
                  <c:v>56.0594802244538</c:v>
                </c:pt>
                <c:pt idx="705">
                  <c:v>56.063232315960398</c:v>
                </c:pt>
                <c:pt idx="706">
                  <c:v>56.066961065227801</c:v>
                </c:pt>
                <c:pt idx="707">
                  <c:v>56.0706665192983</c:v>
                </c:pt>
                <c:pt idx="708">
                  <c:v>56.074348823930698</c:v>
                </c:pt>
                <c:pt idx="709">
                  <c:v>56.078008123913001</c:v>
                </c:pt>
                <c:pt idx="710">
                  <c:v>56.081644563061801</c:v>
                </c:pt>
                <c:pt idx="711">
                  <c:v>56.085258284222498</c:v>
                </c:pt>
                <c:pt idx="712">
                  <c:v>56.0888494292698</c:v>
                </c:pt>
                <c:pt idx="713">
                  <c:v>56.092418139106798</c:v>
                </c:pt>
                <c:pt idx="714">
                  <c:v>56.095964553665702</c:v>
                </c:pt>
                <c:pt idx="715">
                  <c:v>56.099488811907598</c:v>
                </c:pt>
                <c:pt idx="716">
                  <c:v>56.102991051822301</c:v>
                </c:pt>
                <c:pt idx="717">
                  <c:v>56.106471410428703</c:v>
                </c:pt>
                <c:pt idx="718">
                  <c:v>56.109930023774403</c:v>
                </c:pt>
                <c:pt idx="719">
                  <c:v>56.113367026935798</c:v>
                </c:pt>
                <c:pt idx="720">
                  <c:v>56.116782578486202</c:v>
                </c:pt>
                <c:pt idx="721">
                  <c:v>56.120176828730401</c:v>
                </c:pt>
                <c:pt idx="722">
                  <c:v>56.123549883511899</c:v>
                </c:pt>
                <c:pt idx="723">
                  <c:v>56.126901875604801</c:v>
                </c:pt>
                <c:pt idx="724">
                  <c:v>56.130232936877697</c:v>
                </c:pt>
                <c:pt idx="725">
                  <c:v>56.1335431982938</c:v>
                </c:pt>
                <c:pt idx="726">
                  <c:v>56.1368327899105</c:v>
                </c:pt>
                <c:pt idx="727">
                  <c:v>56.1401018408799</c:v>
                </c:pt>
                <c:pt idx="728">
                  <c:v>56.143350479448301</c:v>
                </c:pt>
                <c:pt idx="729">
                  <c:v>56.1465788329566</c:v>
                </c:pt>
                <c:pt idx="730">
                  <c:v>56.149787027840297</c:v>
                </c:pt>
                <c:pt idx="731">
                  <c:v>56.152975189628997</c:v>
                </c:pt>
                <c:pt idx="732">
                  <c:v>56.156143442946998</c:v>
                </c:pt>
                <c:pt idx="733">
                  <c:v>56.159291911513002</c:v>
                </c:pt>
                <c:pt idx="734">
                  <c:v>56.162420718140098</c:v>
                </c:pt>
                <c:pt idx="735">
                  <c:v>56.165530012583602</c:v>
                </c:pt>
                <c:pt idx="736">
                  <c:v>56.168619912208001</c:v>
                </c:pt>
                <c:pt idx="737">
                  <c:v>56.1716905246737</c:v>
                </c:pt>
                <c:pt idx="738">
                  <c:v>56.174741970372899</c:v>
                </c:pt>
                <c:pt idx="739">
                  <c:v>56.177774368841703</c:v>
                </c:pt>
                <c:pt idx="740">
                  <c:v>56.180787838759798</c:v>
                </c:pt>
                <c:pt idx="741">
                  <c:v>56.183782497950901</c:v>
                </c:pt>
                <c:pt idx="742">
                  <c:v>56.186758463382297</c:v>
                </c:pt>
                <c:pt idx="743">
                  <c:v>56.189715851165303</c:v>
                </c:pt>
                <c:pt idx="744">
                  <c:v>56.192654776555102</c:v>
                </c:pt>
                <c:pt idx="745">
                  <c:v>56.195575353950403</c:v>
                </c:pt>
                <c:pt idx="746">
                  <c:v>56.198477696894102</c:v>
                </c:pt>
                <c:pt idx="747">
                  <c:v>56.2013619180725</c:v>
                </c:pt>
                <c:pt idx="748">
                  <c:v>56.2042281293161</c:v>
                </c:pt>
                <c:pt idx="749">
                  <c:v>56.2070764415989</c:v>
                </c:pt>
                <c:pt idx="750">
                  <c:v>56.2099069975446</c:v>
                </c:pt>
                <c:pt idx="751">
                  <c:v>56.2127199243956</c:v>
                </c:pt>
                <c:pt idx="752">
                  <c:v>56.2155152952893</c:v>
                </c:pt>
                <c:pt idx="753">
                  <c:v>56.218293219844497</c:v>
                </c:pt>
                <c:pt idx="754">
                  <c:v>56.221053806837702</c:v>
                </c:pt>
                <c:pt idx="755">
                  <c:v>56.223797164206701</c:v>
                </c:pt>
                <c:pt idx="756">
                  <c:v>56.226523399056397</c:v>
                </c:pt>
                <c:pt idx="757">
                  <c:v>56.229232617662902</c:v>
                </c:pt>
                <c:pt idx="758">
                  <c:v>56.231924925477998</c:v>
                </c:pt>
                <c:pt idx="759">
                  <c:v>56.234600427134701</c:v>
                </c:pt>
                <c:pt idx="760">
                  <c:v>56.237259226450902</c:v>
                </c:pt>
                <c:pt idx="761">
                  <c:v>56.239901426434997</c:v>
                </c:pt>
                <c:pt idx="762">
                  <c:v>56.242527129289897</c:v>
                </c:pt>
                <c:pt idx="763">
                  <c:v>56.245136436418299</c:v>
                </c:pt>
                <c:pt idx="764">
                  <c:v>56.247729452404499</c:v>
                </c:pt>
                <c:pt idx="765">
                  <c:v>56.250306344681199</c:v>
                </c:pt>
                <c:pt idx="766">
                  <c:v>56.252867157747602</c:v>
                </c:pt>
                <c:pt idx="767">
                  <c:v>56.255411991758201</c:v>
                </c:pt>
                <c:pt idx="768">
                  <c:v>56.257940946204897</c:v>
                </c:pt>
                <c:pt idx="769">
                  <c:v>56.260454119923899</c:v>
                </c:pt>
                <c:pt idx="770">
                  <c:v>56.2629516111041</c:v>
                </c:pt>
                <c:pt idx="771">
                  <c:v>56.265433517294198</c:v>
                </c:pt>
                <c:pt idx="772">
                  <c:v>56.267899935410703</c:v>
                </c:pt>
                <c:pt idx="773">
                  <c:v>56.2703509617454</c:v>
                </c:pt>
                <c:pt idx="774">
                  <c:v>56.272786691972897</c:v>
                </c:pt>
                <c:pt idx="775">
                  <c:v>56.275207221158503</c:v>
                </c:pt>
                <c:pt idx="776">
                  <c:v>56.2776126437657</c:v>
                </c:pt>
                <c:pt idx="777">
                  <c:v>56.280003053663897</c:v>
                </c:pt>
                <c:pt idx="778">
                  <c:v>56.282378544136002</c:v>
                </c:pt>
                <c:pt idx="779">
                  <c:v>56.284739207886098</c:v>
                </c:pt>
                <c:pt idx="780">
                  <c:v>56.287085137046802</c:v>
                </c:pt>
                <c:pt idx="781">
                  <c:v>56.289416423187703</c:v>
                </c:pt>
                <c:pt idx="782">
                  <c:v>56.291733157321801</c:v>
                </c:pt>
                <c:pt idx="783">
                  <c:v>56.294035441960297</c:v>
                </c:pt>
                <c:pt idx="784">
                  <c:v>56.296323363226897</c:v>
                </c:pt>
                <c:pt idx="785">
                  <c:v>56.298597006560499</c:v>
                </c:pt>
                <c:pt idx="786">
                  <c:v>56.300856461292199</c:v>
                </c:pt>
                <c:pt idx="787">
                  <c:v>56.303101816262298</c:v>
                </c:pt>
                <c:pt idx="788">
                  <c:v>56.305333159829203</c:v>
                </c:pt>
                <c:pt idx="789">
                  <c:v>56.307550579877301</c:v>
                </c:pt>
                <c:pt idx="790">
                  <c:v>56.309754163825701</c:v>
                </c:pt>
                <c:pt idx="791">
                  <c:v>56.311943998636202</c:v>
                </c:pt>
                <c:pt idx="792">
                  <c:v>56.314120170821901</c:v>
                </c:pt>
                <c:pt idx="793">
                  <c:v>56.316282766455302</c:v>
                </c:pt>
                <c:pt idx="794">
                  <c:v>56.318431871176799</c:v>
                </c:pt>
                <c:pt idx="795">
                  <c:v>56.320567570202897</c:v>
                </c:pt>
                <c:pt idx="796">
                  <c:v>56.322689948334798</c:v>
                </c:pt>
                <c:pt idx="797">
                  <c:v>56.324799089966398</c:v>
                </c:pt>
                <c:pt idx="798">
                  <c:v>56.326895079092701</c:v>
                </c:pt>
                <c:pt idx="799">
                  <c:v>56.328977999318397</c:v>
                </c:pt>
                <c:pt idx="800">
                  <c:v>56.331047933865896</c:v>
                </c:pt>
                <c:pt idx="801">
                  <c:v>56.333104944296601</c:v>
                </c:pt>
                <c:pt idx="802">
                  <c:v>56.335149087411502</c:v>
                </c:pt>
                <c:pt idx="803">
                  <c:v>56.3371804773642</c:v>
                </c:pt>
                <c:pt idx="804">
                  <c:v>56.3391991942866</c:v>
                </c:pt>
                <c:pt idx="805">
                  <c:v>56.3412053178726</c:v>
                </c:pt>
                <c:pt idx="806">
                  <c:v>56.343198927383703</c:v>
                </c:pt>
                <c:pt idx="807">
                  <c:v>56.3451801016557</c:v>
                </c:pt>
                <c:pt idx="808">
                  <c:v>56.347148919103297</c:v>
                </c:pt>
                <c:pt idx="809">
                  <c:v>56.349105457726999</c:v>
                </c:pt>
                <c:pt idx="810">
                  <c:v>56.351049795118499</c:v>
                </c:pt>
                <c:pt idx="811">
                  <c:v>56.352982008466398</c:v>
                </c:pt>
                <c:pt idx="812">
                  <c:v>56.354902174562298</c:v>
                </c:pt>
                <c:pt idx="813">
                  <c:v>56.356810369806503</c:v>
                </c:pt>
                <c:pt idx="814">
                  <c:v>56.358706670213998</c:v>
                </c:pt>
                <c:pt idx="815">
                  <c:v>56.360591151420003</c:v>
                </c:pt>
                <c:pt idx="816">
                  <c:v>56.3624638886863</c:v>
                </c:pt>
                <c:pt idx="817">
                  <c:v>56.364324956906401</c:v>
                </c:pt>
                <c:pt idx="818">
                  <c:v>56.366174430611899</c:v>
                </c:pt>
                <c:pt idx="819">
                  <c:v>56.3680123832115</c:v>
                </c:pt>
                <c:pt idx="820">
                  <c:v>56.369838820246002</c:v>
                </c:pt>
                <c:pt idx="821">
                  <c:v>56.3716538684032</c:v>
                </c:pt>
                <c:pt idx="822">
                  <c:v>56.3734575990498</c:v>
                </c:pt>
                <c:pt idx="823">
                  <c:v>56.375250083113798</c:v>
                </c:pt>
                <c:pt idx="824">
                  <c:v>56.377031391086597</c:v>
                </c:pt>
                <c:pt idx="825">
                  <c:v>56.3788015930268</c:v>
                </c:pt>
                <c:pt idx="826">
                  <c:v>56.380560758562901</c:v>
                </c:pt>
                <c:pt idx="827">
                  <c:v>56.382308956896601</c:v>
                </c:pt>
                <c:pt idx="828">
                  <c:v>56.384046256805803</c:v>
                </c:pt>
                <c:pt idx="829">
                  <c:v>56.385772726647701</c:v>
                </c:pt>
                <c:pt idx="830">
                  <c:v>56.387488434361899</c:v>
                </c:pt>
                <c:pt idx="831">
                  <c:v>56.389193447473502</c:v>
                </c:pt>
                <c:pt idx="832">
                  <c:v>56.390887833096102</c:v>
                </c:pt>
                <c:pt idx="833">
                  <c:v>56.392571657935001</c:v>
                </c:pt>
                <c:pt idx="834">
                  <c:v>56.394244988290303</c:v>
                </c:pt>
                <c:pt idx="835">
                  <c:v>56.395907890059902</c:v>
                </c:pt>
                <c:pt idx="836">
                  <c:v>56.397560428742601</c:v>
                </c:pt>
                <c:pt idx="837">
                  <c:v>56.399202669441401</c:v>
                </c:pt>
                <c:pt idx="838">
                  <c:v>56.400834664039003</c:v>
                </c:pt>
                <c:pt idx="839">
                  <c:v>56.402456479472299</c:v>
                </c:pt>
                <c:pt idx="840">
                  <c:v>56.404068184989598</c:v>
                </c:pt>
                <c:pt idx="841">
                  <c:v>56.405669843609502</c:v>
                </c:pt>
                <c:pt idx="842">
                  <c:v>56.4072615179387</c:v>
                </c:pt>
                <c:pt idx="843">
                  <c:v>56.408843270174799</c:v>
                </c:pt>
                <c:pt idx="844">
                  <c:v>56.410415162108002</c:v>
                </c:pt>
                <c:pt idx="845">
                  <c:v>56.411977255124</c:v>
                </c:pt>
                <c:pt idx="846">
                  <c:v>56.413529610205799</c:v>
                </c:pt>
                <c:pt idx="847">
                  <c:v>56.415072287936198</c:v>
                </c:pt>
                <c:pt idx="848">
                  <c:v>56.416605348500298</c:v>
                </c:pt>
                <c:pt idx="849">
                  <c:v>56.4181288516873</c:v>
                </c:pt>
                <c:pt idx="850">
                  <c:v>56.419642856893397</c:v>
                </c:pt>
                <c:pt idx="851">
                  <c:v>56.4211474231235</c:v>
                </c:pt>
                <c:pt idx="852">
                  <c:v>56.422642608994003</c:v>
                </c:pt>
                <c:pt idx="853">
                  <c:v>56.424128472734999</c:v>
                </c:pt>
                <c:pt idx="854">
                  <c:v>56.425605072191999</c:v>
                </c:pt>
                <c:pt idx="855">
                  <c:v>56.427072464829301</c:v>
                </c:pt>
                <c:pt idx="856">
                  <c:v>56.428530711015902</c:v>
                </c:pt>
                <c:pt idx="857">
                  <c:v>56.429979872939199</c:v>
                </c:pt>
                <c:pt idx="858">
                  <c:v>56.4314200008169</c:v>
                </c:pt>
                <c:pt idx="859">
                  <c:v>56.4328511509013</c:v>
                </c:pt>
                <c:pt idx="860">
                  <c:v>56.434273379091699</c:v>
                </c:pt>
                <c:pt idx="861">
                  <c:v>56.435686740937101</c:v>
                </c:pt>
                <c:pt idx="862">
                  <c:v>56.437091291639</c:v>
                </c:pt>
                <c:pt idx="863">
                  <c:v>56.438487086054401</c:v>
                </c:pt>
                <c:pt idx="864">
                  <c:v>56.439874178697998</c:v>
                </c:pt>
                <c:pt idx="865">
                  <c:v>56.441252623745299</c:v>
                </c:pt>
                <c:pt idx="866">
                  <c:v>56.442622475035499</c:v>
                </c:pt>
                <c:pt idx="867">
                  <c:v>56.4439837860739</c:v>
                </c:pt>
                <c:pt idx="868">
                  <c:v>56.445336610034701</c:v>
                </c:pt>
                <c:pt idx="869">
                  <c:v>56.446680999763899</c:v>
                </c:pt>
                <c:pt idx="870">
                  <c:v>56.448017007781999</c:v>
                </c:pt>
                <c:pt idx="871">
                  <c:v>56.4493446862867</c:v>
                </c:pt>
                <c:pt idx="872">
                  <c:v>56.450664087155602</c:v>
                </c:pt>
                <c:pt idx="873">
                  <c:v>56.451975261948903</c:v>
                </c:pt>
                <c:pt idx="874">
                  <c:v>56.453278261912601</c:v>
                </c:pt>
                <c:pt idx="875">
                  <c:v>56.454573139868899</c:v>
                </c:pt>
                <c:pt idx="876">
                  <c:v>56.455859944922402</c:v>
                </c:pt>
                <c:pt idx="877">
                  <c:v>56.457138727352699</c:v>
                </c:pt>
                <c:pt idx="878">
                  <c:v>56.458409537199501</c:v>
                </c:pt>
                <c:pt idx="879">
                  <c:v>56.459672424202502</c:v>
                </c:pt>
                <c:pt idx="880">
                  <c:v>56.4609274378045</c:v>
                </c:pt>
                <c:pt idx="881">
                  <c:v>56.4621746271538</c:v>
                </c:pt>
                <c:pt idx="882">
                  <c:v>56.463414041107299</c:v>
                </c:pt>
                <c:pt idx="883">
                  <c:v>56.464645728233101</c:v>
                </c:pt>
                <c:pt idx="884">
                  <c:v>56.465869736813197</c:v>
                </c:pt>
                <c:pt idx="885">
                  <c:v>56.467086114846403</c:v>
                </c:pt>
                <c:pt idx="886">
                  <c:v>56.468294910050702</c:v>
                </c:pt>
                <c:pt idx="887">
                  <c:v>56.469496169866801</c:v>
                </c:pt>
                <c:pt idx="888">
                  <c:v>56.470689941460201</c:v>
                </c:pt>
                <c:pt idx="889">
                  <c:v>56.471876271724</c:v>
                </c:pt>
                <c:pt idx="890">
                  <c:v>56.473055207282002</c:v>
                </c:pt>
                <c:pt idx="891">
                  <c:v>56.4742267944915</c:v>
                </c:pt>
                <c:pt idx="892">
                  <c:v>56.475391079445401</c:v>
                </c:pt>
                <c:pt idx="893">
                  <c:v>56.476548107975702</c:v>
                </c:pt>
                <c:pt idx="894">
                  <c:v>56.477697925656102</c:v>
                </c:pt>
                <c:pt idx="895">
                  <c:v>56.478840577804299</c:v>
                </c:pt>
                <c:pt idx="896">
                  <c:v>56.4799761094852</c:v>
                </c:pt>
                <c:pt idx="897">
                  <c:v>56.481104565513803</c:v>
                </c:pt>
                <c:pt idx="898">
                  <c:v>56.482225990457401</c:v>
                </c:pt>
                <c:pt idx="899">
                  <c:v>56.483340428638897</c:v>
                </c:pt>
                <c:pt idx="900">
                  <c:v>56.484447924139197</c:v>
                </c:pt>
                <c:pt idx="901">
                  <c:v>56.485548510128297</c:v>
                </c:pt>
                <c:pt idx="902">
                  <c:v>56.486642208696502</c:v>
                </c:pt>
                <c:pt idx="903">
                  <c:v>56.487729088842002</c:v>
                </c:pt>
                <c:pt idx="904">
                  <c:v>56.488809193202002</c:v>
                </c:pt>
                <c:pt idx="905">
                  <c:v>56.489882564164503</c:v>
                </c:pt>
                <c:pt idx="906">
                  <c:v>56.490949243871199</c:v>
                </c:pt>
                <c:pt idx="907">
                  <c:v>56.492009274219598</c:v>
                </c:pt>
                <c:pt idx="908">
                  <c:v>56.493062696865202</c:v>
                </c:pt>
                <c:pt idx="909">
                  <c:v>56.494109553224298</c:v>
                </c:pt>
                <c:pt idx="910">
                  <c:v>56.495149884476199</c:v>
                </c:pt>
                <c:pt idx="911">
                  <c:v>56.496183731565502</c:v>
                </c:pt>
                <c:pt idx="912">
                  <c:v>56.497211135204502</c:v>
                </c:pt>
                <c:pt idx="913">
                  <c:v>56.498232135875902</c:v>
                </c:pt>
                <c:pt idx="914">
                  <c:v>56.499246773834599</c:v>
                </c:pt>
                <c:pt idx="915">
                  <c:v>56.500255089110603</c:v>
                </c:pt>
                <c:pt idx="916">
                  <c:v>56.501257121511301</c:v>
                </c:pt>
                <c:pt idx="917">
                  <c:v>56.502252910623596</c:v>
                </c:pt>
                <c:pt idx="918">
                  <c:v>56.503242495816501</c:v>
                </c:pt>
                <c:pt idx="919">
                  <c:v>56.504225916243499</c:v>
                </c:pt>
                <c:pt idx="920">
                  <c:v>56.505203210845103</c:v>
                </c:pt>
                <c:pt idx="921">
                  <c:v>56.506174418350703</c:v>
                </c:pt>
                <c:pt idx="922">
                  <c:v>56.507139577281698</c:v>
                </c:pt>
                <c:pt idx="923">
                  <c:v>56.508098725953097</c:v>
                </c:pt>
                <c:pt idx="924">
                  <c:v>56.509051902476699</c:v>
                </c:pt>
                <c:pt idx="925">
                  <c:v>56.509999144762702</c:v>
                </c:pt>
                <c:pt idx="926">
                  <c:v>56.510940490522799</c:v>
                </c:pt>
                <c:pt idx="927">
                  <c:v>56.511875977271998</c:v>
                </c:pt>
                <c:pt idx="928">
                  <c:v>56.512805608773697</c:v>
                </c:pt>
                <c:pt idx="929">
                  <c:v>56.513729424531498</c:v>
                </c:pt>
                <c:pt idx="930">
                  <c:v>56.514647482972897</c:v>
                </c:pt>
                <c:pt idx="931">
                  <c:v>56.515559820113999</c:v>
                </c:pt>
                <c:pt idx="932">
                  <c:v>56.516466471755997</c:v>
                </c:pt>
                <c:pt idx="933">
                  <c:v>56.5173674734869</c:v>
                </c:pt>
                <c:pt idx="934">
                  <c:v>56.518262860683798</c:v>
                </c:pt>
                <c:pt idx="935">
                  <c:v>56.519152668514302</c:v>
                </c:pt>
                <c:pt idx="936">
                  <c:v>56.520036931938598</c:v>
                </c:pt>
                <c:pt idx="937">
                  <c:v>56.520915685711302</c:v>
                </c:pt>
                <c:pt idx="938">
                  <c:v>56.521788964383099</c:v>
                </c:pt>
                <c:pt idx="939">
                  <c:v>56.522656802302897</c:v>
                </c:pt>
                <c:pt idx="940">
                  <c:v>56.523519233619297</c:v>
                </c:pt>
                <c:pt idx="941">
                  <c:v>56.524376292282803</c:v>
                </c:pt>
                <c:pt idx="942">
                  <c:v>56.525228012047499</c:v>
                </c:pt>
                <c:pt idx="943">
                  <c:v>56.526074426472803</c:v>
                </c:pt>
                <c:pt idx="944">
                  <c:v>56.526915568925503</c:v>
                </c:pt>
                <c:pt idx="945">
                  <c:v>56.5277514725814</c:v>
                </c:pt>
                <c:pt idx="946">
                  <c:v>56.528582170427399</c:v>
                </c:pt>
                <c:pt idx="947">
                  <c:v>56.529407695263103</c:v>
                </c:pt>
                <c:pt idx="948">
                  <c:v>56.530228079702702</c:v>
                </c:pt>
                <c:pt idx="949">
                  <c:v>56.531043356177101</c:v>
                </c:pt>
                <c:pt idx="950">
                  <c:v>56.531853556935403</c:v>
                </c:pt>
                <c:pt idx="951">
                  <c:v>56.532658714046903</c:v>
                </c:pt>
                <c:pt idx="952">
                  <c:v>56.533458859402799</c:v>
                </c:pt>
                <c:pt idx="953">
                  <c:v>56.5342540247184</c:v>
                </c:pt>
                <c:pt idx="954">
                  <c:v>56.5350442415345</c:v>
                </c:pt>
                <c:pt idx="955">
                  <c:v>56.535829504826602</c:v>
                </c:pt>
                <c:pt idx="956">
                  <c:v>56.536609871732502</c:v>
                </c:pt>
                <c:pt idx="957">
                  <c:v>56.537385376865601</c:v>
                </c:pt>
                <c:pt idx="958">
                  <c:v>56.538156050571303</c:v>
                </c:pt>
                <c:pt idx="959">
                  <c:v>56.5389219230088</c:v>
                </c:pt>
                <c:pt idx="960">
                  <c:v>56.539683024152602</c:v>
                </c:pt>
                <c:pt idx="961">
                  <c:v>56.540439383793903</c:v>
                </c:pt>
                <c:pt idx="962">
                  <c:v>56.541191031542098</c:v>
                </c:pt>
                <c:pt idx="963">
                  <c:v>56.541937996826299</c:v>
                </c:pt>
                <c:pt idx="964">
                  <c:v>56.542680308896799</c:v>
                </c:pt>
                <c:pt idx="965">
                  <c:v>56.543417996826697</c:v>
                </c:pt>
                <c:pt idx="966">
                  <c:v>56.544151089512802</c:v>
                </c:pt>
                <c:pt idx="967">
                  <c:v>56.544879615677701</c:v>
                </c:pt>
                <c:pt idx="968">
                  <c:v>56.5456036038712</c:v>
                </c:pt>
                <c:pt idx="969">
                  <c:v>56.546323082471197</c:v>
                </c:pt>
                <c:pt idx="970">
                  <c:v>56.547038079685898</c:v>
                </c:pt>
                <c:pt idx="971">
                  <c:v>56.547748623554803</c:v>
                </c:pt>
                <c:pt idx="972">
                  <c:v>56.548454741950401</c:v>
                </c:pt>
                <c:pt idx="973">
                  <c:v>56.549156462579397</c:v>
                </c:pt>
                <c:pt idx="974">
                  <c:v>56.549853812984601</c:v>
                </c:pt>
                <c:pt idx="975">
                  <c:v>56.550546820545797</c:v>
                </c:pt>
                <c:pt idx="976">
                  <c:v>56.551235512482002</c:v>
                </c:pt>
                <c:pt idx="977">
                  <c:v>56.551919915851997</c:v>
                </c:pt>
                <c:pt idx="978">
                  <c:v>56.552600057556603</c:v>
                </c:pt>
                <c:pt idx="979">
                  <c:v>56.553275964339797</c:v>
                </c:pt>
                <c:pt idx="980">
                  <c:v>56.553947662790101</c:v>
                </c:pt>
                <c:pt idx="981">
                  <c:v>56.554615175754101</c:v>
                </c:pt>
                <c:pt idx="982">
                  <c:v>56.555278517112399</c:v>
                </c:pt>
                <c:pt idx="983">
                  <c:v>56.555937725973301</c:v>
                </c:pt>
                <c:pt idx="984">
                  <c:v>56.556592828086401</c:v>
                </c:pt>
                <c:pt idx="985">
                  <c:v>56.557243849044198</c:v>
                </c:pt>
                <c:pt idx="986">
                  <c:v>56.557890814282402</c:v>
                </c:pt>
                <c:pt idx="987">
                  <c:v>56.558533749081903</c:v>
                </c:pt>
                <c:pt idx="988">
                  <c:v>56.559172678569801</c:v>
                </c:pt>
                <c:pt idx="989">
                  <c:v>56.559807627720701</c:v>
                </c:pt>
                <c:pt idx="990">
                  <c:v>56.560438621358003</c:v>
                </c:pt>
                <c:pt idx="991">
                  <c:v>56.561065684155501</c:v>
                </c:pt>
                <c:pt idx="992">
                  <c:v>56.561688840638197</c:v>
                </c:pt>
                <c:pt idx="993">
                  <c:v>56.562308115183797</c:v>
                </c:pt>
                <c:pt idx="994">
                  <c:v>56.5629235320242</c:v>
                </c:pt>
                <c:pt idx="995">
                  <c:v>56.563535115246502</c:v>
                </c:pt>
                <c:pt idx="996">
                  <c:v>56.5641428887945</c:v>
                </c:pt>
                <c:pt idx="997">
                  <c:v>56.564746876469897</c:v>
                </c:pt>
                <c:pt idx="998">
                  <c:v>56.565347101933497</c:v>
                </c:pt>
                <c:pt idx="999">
                  <c:v>56.565943588706602</c:v>
                </c:pt>
                <c:pt idx="1000">
                  <c:v>56.566536360172599</c:v>
                </c:pt>
                <c:pt idx="1001">
                  <c:v>56.567125439577701</c:v>
                </c:pt>
                <c:pt idx="1002">
                  <c:v>56.567710850032498</c:v>
                </c:pt>
                <c:pt idx="1003">
                  <c:v>56.568292614513297</c:v>
                </c:pt>
                <c:pt idx="1004">
                  <c:v>56.5688707558636</c:v>
                </c:pt>
                <c:pt idx="1005">
                  <c:v>56.569445296794903</c:v>
                </c:pt>
                <c:pt idx="1006">
                  <c:v>56.570016259888398</c:v>
                </c:pt>
                <c:pt idx="1007">
                  <c:v>56.570583667596097</c:v>
                </c:pt>
                <c:pt idx="1008">
                  <c:v>56.5711475350749</c:v>
                </c:pt>
                <c:pt idx="1009">
                  <c:v>56.571707883115799</c:v>
                </c:pt>
                <c:pt idx="1010">
                  <c:v>56.572264739995603</c:v>
                </c:pt>
                <c:pt idx="1011">
                  <c:v>56.572818127482101</c:v>
                </c:pt>
                <c:pt idx="1012">
                  <c:v>56.573368067213103</c:v>
                </c:pt>
                <c:pt idx="1013">
                  <c:v>56.573914580697497</c:v>
                </c:pt>
                <c:pt idx="1014">
                  <c:v>56.574457689316098</c:v>
                </c:pt>
                <c:pt idx="1015">
                  <c:v>56.574997414323697</c:v>
                </c:pt>
                <c:pt idx="1016">
                  <c:v>56.5755337768489</c:v>
                </c:pt>
                <c:pt idx="1017">
                  <c:v>56.576066797896701</c:v>
                </c:pt>
                <c:pt idx="1018">
                  <c:v>56.576596498348501</c:v>
                </c:pt>
                <c:pt idx="1019">
                  <c:v>56.577122898963999</c:v>
                </c:pt>
                <c:pt idx="1020">
                  <c:v>56.577646020381898</c:v>
                </c:pt>
                <c:pt idx="1021">
                  <c:v>56.5781658831214</c:v>
                </c:pt>
                <c:pt idx="1022">
                  <c:v>56.578682507583203</c:v>
                </c:pt>
                <c:pt idx="1023">
                  <c:v>56.579195914050601</c:v>
                </c:pt>
                <c:pt idx="1024">
                  <c:v>56.579706122690801</c:v>
                </c:pt>
                <c:pt idx="1025">
                  <c:v>56.580213153556102</c:v>
                </c:pt>
                <c:pt idx="1026">
                  <c:v>56.5807170265849</c:v>
                </c:pt>
                <c:pt idx="1027">
                  <c:v>56.5812177616029</c:v>
                </c:pt>
                <c:pt idx="1028">
                  <c:v>56.581715378324198</c:v>
                </c:pt>
                <c:pt idx="1029">
                  <c:v>56.582209896352701</c:v>
                </c:pt>
                <c:pt idx="1030">
                  <c:v>56.582701335183202</c:v>
                </c:pt>
                <c:pt idx="1031">
                  <c:v>56.583189714202199</c:v>
                </c:pt>
                <c:pt idx="1032">
                  <c:v>56.583675052689699</c:v>
                </c:pt>
                <c:pt idx="1033">
                  <c:v>56.584157369819799</c:v>
                </c:pt>
                <c:pt idx="1034">
                  <c:v>56.584636684661902</c:v>
                </c:pt>
                <c:pt idx="1035">
                  <c:v>56.585112988783798</c:v>
                </c:pt>
                <c:pt idx="1036">
                  <c:v>56.585586318709197</c:v>
                </c:pt>
                <c:pt idx="1037">
                  <c:v>56.586056698683201</c:v>
                </c:pt>
                <c:pt idx="1038">
                  <c:v>56.586524147119597</c:v>
                </c:pt>
                <c:pt idx="1039">
                  <c:v>56.586988682326101</c:v>
                </c:pt>
                <c:pt idx="1040">
                  <c:v>56.587450322504502</c:v>
                </c:pt>
                <c:pt idx="1041">
                  <c:v>56.587909085752102</c:v>
                </c:pt>
                <c:pt idx="1042">
                  <c:v>56.588364990062701</c:v>
                </c:pt>
                <c:pt idx="1043">
                  <c:v>56.588818053327898</c:v>
                </c:pt>
                <c:pt idx="1044">
                  <c:v>56.589268293337703</c:v>
                </c:pt>
                <c:pt idx="1045">
                  <c:v>56.589715727781901</c:v>
                </c:pt>
                <c:pt idx="1046">
                  <c:v>56.590160374250999</c:v>
                </c:pt>
                <c:pt idx="1047">
                  <c:v>56.590602250237403</c:v>
                </c:pt>
                <c:pt idx="1048">
                  <c:v>56.591041373136001</c:v>
                </c:pt>
                <c:pt idx="1049">
                  <c:v>56.5914777602461</c:v>
                </c:pt>
                <c:pt idx="1050">
                  <c:v>56.591911428771503</c:v>
                </c:pt>
                <c:pt idx="1051">
                  <c:v>56.5923423958223</c:v>
                </c:pt>
                <c:pt idx="1052">
                  <c:v>56.592770678415597</c:v>
                </c:pt>
                <c:pt idx="1053">
                  <c:v>56.593196293476403</c:v>
                </c:pt>
                <c:pt idx="1054">
                  <c:v>56.593619257839201</c:v>
                </c:pt>
                <c:pt idx="1055">
                  <c:v>56.594039588248499</c:v>
                </c:pt>
                <c:pt idx="1056">
                  <c:v>56.594457301360002</c:v>
                </c:pt>
                <c:pt idx="1057">
                  <c:v>56.594872413741903</c:v>
                </c:pt>
                <c:pt idx="1058">
                  <c:v>56.595284941875697</c:v>
                </c:pt>
                <c:pt idx="1059">
                  <c:v>56.595694902157298</c:v>
                </c:pt>
                <c:pt idx="1060">
                  <c:v>56.596102310898203</c:v>
                </c:pt>
                <c:pt idx="1061">
                  <c:v>56.5965071843262</c:v>
                </c:pt>
                <c:pt idx="1062">
                  <c:v>56.5969095385869</c:v>
                </c:pt>
                <c:pt idx="1063">
                  <c:v>56.597309389744403</c:v>
                </c:pt>
                <c:pt idx="1064">
                  <c:v>56.597706753782603</c:v>
                </c:pt>
                <c:pt idx="1065">
                  <c:v>56.598101646606104</c:v>
                </c:pt>
                <c:pt idx="1066">
                  <c:v>56.598494084041199</c:v>
                </c:pt>
                <c:pt idx="1067">
                  <c:v>56.598884081837198</c:v>
                </c:pt>
                <c:pt idx="1068">
                  <c:v>56.599271655667202</c:v>
                </c:pt>
                <c:pt idx="1069">
                  <c:v>56.599656816803098</c:v>
                </c:pt>
                <c:pt idx="1070">
                  <c:v>56.600039525765197</c:v>
                </c:pt>
                <c:pt idx="1071">
                  <c:v>56.600419849729803</c:v>
                </c:pt>
                <c:pt idx="1072">
                  <c:v>56.600797803622498</c:v>
                </c:pt>
                <c:pt idx="1073">
                  <c:v>56.601173402283401</c:v>
                </c:pt>
                <c:pt idx="1074">
                  <c:v>56.601546660467903</c:v>
                </c:pt>
                <c:pt idx="1075">
                  <c:v>56.601917592847997</c:v>
                </c:pt>
                <c:pt idx="1076">
                  <c:v>56.602286214012501</c:v>
                </c:pt>
                <c:pt idx="1077">
                  <c:v>56.602652538468398</c:v>
                </c:pt>
                <c:pt idx="1078">
                  <c:v>56.603016580641203</c:v>
                </c:pt>
                <c:pt idx="1079">
                  <c:v>56.603378354876298</c:v>
                </c:pt>
                <c:pt idx="1080">
                  <c:v>56.603737875439599</c:v>
                </c:pt>
                <c:pt idx="1081">
                  <c:v>56.604095156518198</c:v>
                </c:pt>
                <c:pt idx="1082">
                  <c:v>56.6044502122216</c:v>
                </c:pt>
                <c:pt idx="1083">
                  <c:v>56.604803056582</c:v>
                </c:pt>
                <c:pt idx="1084">
                  <c:v>56.605153703555999</c:v>
                </c:pt>
                <c:pt idx="1085">
                  <c:v>56.605502167024397</c:v>
                </c:pt>
                <c:pt idx="1086">
                  <c:v>56.605848460794199</c:v>
                </c:pt>
                <c:pt idx="1087">
                  <c:v>56.606192598598199</c:v>
                </c:pt>
                <c:pt idx="1088">
                  <c:v>56.606534594096999</c:v>
                </c:pt>
                <c:pt idx="1089">
                  <c:v>56.606874460879197</c:v>
                </c:pt>
                <c:pt idx="1090">
                  <c:v>56.607212212462102</c:v>
                </c:pt>
                <c:pt idx="1091">
                  <c:v>56.607547862293302</c:v>
                </c:pt>
                <c:pt idx="1092">
                  <c:v>56.607881423750896</c:v>
                </c:pt>
                <c:pt idx="1093">
                  <c:v>56.608212910144303</c:v>
                </c:pt>
                <c:pt idx="1094">
                  <c:v>56.608542334715601</c:v>
                </c:pt>
                <c:pt idx="1095">
                  <c:v>56.6088697106401</c:v>
                </c:pt>
                <c:pt idx="1096">
                  <c:v>56.609195051026902</c:v>
                </c:pt>
                <c:pt idx="1097">
                  <c:v>56.609518368920497</c:v>
                </c:pt>
                <c:pt idx="1098">
                  <c:v>56.609839677300798</c:v>
                </c:pt>
                <c:pt idx="1099">
                  <c:v>56.610158989084397</c:v>
                </c:pt>
                <c:pt idx="1100">
                  <c:v>56.610476317125503</c:v>
                </c:pt>
                <c:pt idx="1101">
                  <c:v>56.6107916742166</c:v>
                </c:pt>
                <c:pt idx="1102">
                  <c:v>56.611105073089199</c:v>
                </c:pt>
                <c:pt idx="1103">
                  <c:v>56.611416526414999</c:v>
                </c:pt>
                <c:pt idx="1104">
                  <c:v>56.611726027033498</c:v>
                </c:pt>
                <c:pt idx="1105">
                  <c:v>56.612033561563202</c:v>
                </c:pt>
                <c:pt idx="1106">
                  <c:v>56.612339180498402</c:v>
                </c:pt>
                <c:pt idx="1107">
                  <c:v>56.612642895822503</c:v>
                </c:pt>
                <c:pt idx="1108">
                  <c:v>56.6129447194484</c:v>
                </c:pt>
                <c:pt idx="1109">
                  <c:v>56.613244663219298</c:v>
                </c:pt>
                <c:pt idx="1110">
                  <c:v>56.613542738909203</c:v>
                </c:pt>
                <c:pt idx="1111">
                  <c:v>56.613838958224001</c:v>
                </c:pt>
                <c:pt idx="1112">
                  <c:v>56.614133332801302</c:v>
                </c:pt>
                <c:pt idx="1113">
                  <c:v>56.614425874212102</c:v>
                </c:pt>
                <c:pt idx="1114">
                  <c:v>56.614716593960502</c:v>
                </c:pt>
                <c:pt idx="1115">
                  <c:v>56.615005503484902</c:v>
                </c:pt>
                <c:pt idx="1116">
                  <c:v>56.615292614158399</c:v>
                </c:pt>
                <c:pt idx="1117">
                  <c:v>56.6155779372897</c:v>
                </c:pt>
                <c:pt idx="1118">
                  <c:v>56.6158614841234</c:v>
                </c:pt>
                <c:pt idx="1119">
                  <c:v>56.616143265840897</c:v>
                </c:pt>
                <c:pt idx="1120">
                  <c:v>56.616423293560999</c:v>
                </c:pt>
                <c:pt idx="1121">
                  <c:v>56.616701578340297</c:v>
                </c:pt>
                <c:pt idx="1122">
                  <c:v>56.616978131174399</c:v>
                </c:pt>
                <c:pt idx="1123">
                  <c:v>56.617252962998002</c:v>
                </c:pt>
                <c:pt idx="1124">
                  <c:v>56.6175260846857</c:v>
                </c:pt>
                <c:pt idx="1125">
                  <c:v>56.617797507052899</c:v>
                </c:pt>
                <c:pt idx="1126">
                  <c:v>56.618067240855801</c:v>
                </c:pt>
                <c:pt idx="1127">
                  <c:v>56.618335296792999</c:v>
                </c:pt>
                <c:pt idx="1128">
                  <c:v>56.618601685505404</c:v>
                </c:pt>
                <c:pt idx="1129">
                  <c:v>56.618866417577003</c:v>
                </c:pt>
                <c:pt idx="1130">
                  <c:v>56.619129503535703</c:v>
                </c:pt>
                <c:pt idx="1131">
                  <c:v>56.619390953853802</c:v>
                </c:pt>
                <c:pt idx="1132">
                  <c:v>56.619650778948802</c:v>
                </c:pt>
                <c:pt idx="1133">
                  <c:v>56.619908989183898</c:v>
                </c:pt>
                <c:pt idx="1134">
                  <c:v>56.620165594868602</c:v>
                </c:pt>
                <c:pt idx="1135">
                  <c:v>56.6204206062596</c:v>
                </c:pt>
                <c:pt idx="1136">
                  <c:v>56.620674033561201</c:v>
                </c:pt>
                <c:pt idx="1137">
                  <c:v>56.620925886926102</c:v>
                </c:pt>
                <c:pt idx="1138">
                  <c:v>56.621176176455798</c:v>
                </c:pt>
                <c:pt idx="1139">
                  <c:v>56.621424888702897</c:v>
                </c:pt>
                <c:pt idx="1140">
                  <c:v>56.621672036294399</c:v>
                </c:pt>
                <c:pt idx="1141">
                  <c:v>56.621917644903696</c:v>
                </c:pt>
                <c:pt idx="1142">
                  <c:v>56.622161724131303</c:v>
                </c:pt>
                <c:pt idx="1143">
                  <c:v>56.622404283520503</c:v>
                </c:pt>
                <c:pt idx="1144">
                  <c:v>56.622645332557603</c:v>
                </c:pt>
                <c:pt idx="1145">
                  <c:v>56.622884880672402</c:v>
                </c:pt>
                <c:pt idx="1146">
                  <c:v>56.623122937238698</c:v>
                </c:pt>
                <c:pt idx="1147">
                  <c:v>56.623359511574897</c:v>
                </c:pt>
                <c:pt idx="1148">
                  <c:v>56.623594612944601</c:v>
                </c:pt>
                <c:pt idx="1149">
                  <c:v>56.623828250556798</c:v>
                </c:pt>
                <c:pt idx="1150">
                  <c:v>56.624060433566797</c:v>
                </c:pt>
                <c:pt idx="1151">
                  <c:v>56.624291171076301</c:v>
                </c:pt>
                <c:pt idx="1152">
                  <c:v>56.624520472134201</c:v>
                </c:pt>
                <c:pt idx="1153">
                  <c:v>56.624748345737203</c:v>
                </c:pt>
                <c:pt idx="1154">
                  <c:v>56.624974800829897</c:v>
                </c:pt>
                <c:pt idx="1155">
                  <c:v>56.625199846305698</c:v>
                </c:pt>
                <c:pt idx="1156">
                  <c:v>56.625423491006998</c:v>
                </c:pt>
                <c:pt idx="1157">
                  <c:v>56.625645743726203</c:v>
                </c:pt>
                <c:pt idx="1158">
                  <c:v>56.625866613205503</c:v>
                </c:pt>
                <c:pt idx="1159">
                  <c:v>56.626086108137997</c:v>
                </c:pt>
                <c:pt idx="1160">
                  <c:v>56.626304237168</c:v>
                </c:pt>
                <c:pt idx="1161">
                  <c:v>56.626521008891601</c:v>
                </c:pt>
                <c:pt idx="1162">
                  <c:v>56.626736431856898</c:v>
                </c:pt>
                <c:pt idx="1163">
                  <c:v>56.626950514564797</c:v>
                </c:pt>
                <c:pt idx="1164">
                  <c:v>56.627163265469697</c:v>
                </c:pt>
                <c:pt idx="1165">
                  <c:v>56.627374692979501</c:v>
                </c:pt>
                <c:pt idx="1166">
                  <c:v>56.627584805456401</c:v>
                </c:pt>
                <c:pt idx="1167">
                  <c:v>56.627793611217498</c:v>
                </c:pt>
                <c:pt idx="1168">
                  <c:v>56.628001118535003</c:v>
                </c:pt>
                <c:pt idx="1169">
                  <c:v>56.6282073356371</c:v>
                </c:pt>
                <c:pt idx="1170">
                  <c:v>56.628412270708303</c:v>
                </c:pt>
                <c:pt idx="1171">
                  <c:v>56.628615931889698</c:v>
                </c:pt>
                <c:pt idx="1172">
                  <c:v>56.628818327280001</c:v>
                </c:pt>
                <c:pt idx="1173">
                  <c:v>56.629019464935602</c:v>
                </c:pt>
                <c:pt idx="1174">
                  <c:v>56.6292193321542</c:v>
                </c:pt>
                <c:pt idx="1175">
                  <c:v>56.629417950764299</c:v>
                </c:pt>
                <c:pt idx="1176">
                  <c:v>56.629615332402601</c:v>
                </c:pt>
                <c:pt idx="1177">
                  <c:v>56.629811484777299</c:v>
                </c:pt>
                <c:pt idx="1178">
                  <c:v>56.6300064155512</c:v>
                </c:pt>
                <c:pt idx="1179">
                  <c:v>56.630200132342097</c:v>
                </c:pt>
                <c:pt idx="1180">
                  <c:v>56.630392642723102</c:v>
                </c:pt>
                <c:pt idx="1181">
                  <c:v>56.630583954223198</c:v>
                </c:pt>
                <c:pt idx="1182">
                  <c:v>56.630774074327498</c:v>
                </c:pt>
                <c:pt idx="1183">
                  <c:v>56.630963010477998</c:v>
                </c:pt>
                <c:pt idx="1184">
                  <c:v>56.631150770073603</c:v>
                </c:pt>
                <c:pt idx="1185">
                  <c:v>56.631337360470901</c:v>
                </c:pt>
                <c:pt idx="1186">
                  <c:v>56.631522788984498</c:v>
                </c:pt>
                <c:pt idx="1187">
                  <c:v>56.631707062887102</c:v>
                </c:pt>
                <c:pt idx="1188">
                  <c:v>56.631890189410697</c:v>
                </c:pt>
                <c:pt idx="1189">
                  <c:v>56.632072175746202</c:v>
                </c:pt>
                <c:pt idx="1190">
                  <c:v>56.6322530290442</c:v>
                </c:pt>
                <c:pt idx="1191">
                  <c:v>56.632432756415703</c:v>
                </c:pt>
                <c:pt idx="1192">
                  <c:v>56.632611364931897</c:v>
                </c:pt>
                <c:pt idx="1193">
                  <c:v>56.632788861625301</c:v>
                </c:pt>
                <c:pt idx="1194">
                  <c:v>56.632965253489502</c:v>
                </c:pt>
                <c:pt idx="1195">
                  <c:v>56.633140547480203</c:v>
                </c:pt>
                <c:pt idx="1196">
                  <c:v>56.633314750515197</c:v>
                </c:pt>
                <c:pt idx="1197">
                  <c:v>56.633487869475097</c:v>
                </c:pt>
                <c:pt idx="1198">
                  <c:v>56.633659911203601</c:v>
                </c:pt>
                <c:pt idx="1199">
                  <c:v>56.633830882507802</c:v>
                </c:pt>
                <c:pt idx="1200">
                  <c:v>56.634000790159099</c:v>
                </c:pt>
                <c:pt idx="1201">
                  <c:v>56.634169640892999</c:v>
                </c:pt>
                <c:pt idx="1202">
                  <c:v>56.634337441410104</c:v>
                </c:pt>
                <c:pt idx="1203">
                  <c:v>56.634504198376</c:v>
                </c:pt>
                <c:pt idx="1204">
                  <c:v>56.634669918422397</c:v>
                </c:pt>
                <c:pt idx="1205">
                  <c:v>56.634834608146598</c:v>
                </c:pt>
                <c:pt idx="1206">
                  <c:v>56.634998274113002</c:v>
                </c:pt>
                <c:pt idx="1207">
                  <c:v>56.635160922852698</c:v>
                </c:pt>
                <c:pt idx="1208">
                  <c:v>56.6353225590032</c:v>
                </c:pt>
                <c:pt idx="1209">
                  <c:v>56.635483170195499</c:v>
                </c:pt>
                <c:pt idx="1210">
                  <c:v>56.635642780868302</c:v>
                </c:pt>
                <c:pt idx="1211">
                  <c:v>56.635801397264402</c:v>
                </c:pt>
                <c:pt idx="1212">
                  <c:v>56.635959025590701</c:v>
                </c:pt>
                <c:pt idx="1213">
                  <c:v>56.636115672018398</c:v>
                </c:pt>
                <c:pt idx="1214">
                  <c:v>56.636271342683202</c:v>
                </c:pt>
                <c:pt idx="1215">
                  <c:v>56.6364260436861</c:v>
                </c:pt>
                <c:pt idx="1216">
                  <c:v>56.636579781093303</c:v>
                </c:pt>
                <c:pt idx="1217">
                  <c:v>56.636732560937098</c:v>
                </c:pt>
                <c:pt idx="1218">
                  <c:v>56.636884389215503</c:v>
                </c:pt>
                <c:pt idx="1219">
                  <c:v>56.637035271893097</c:v>
                </c:pt>
                <c:pt idx="1220">
                  <c:v>56.637185214901599</c:v>
                </c:pt>
                <c:pt idx="1221">
                  <c:v>56.637334224139501</c:v>
                </c:pt>
                <c:pt idx="1222">
                  <c:v>56.6374823054731</c:v>
                </c:pt>
                <c:pt idx="1223">
                  <c:v>56.637629464736499</c:v>
                </c:pt>
                <c:pt idx="1224">
                  <c:v>56.637775707732203</c:v>
                </c:pt>
                <c:pt idx="1225">
                  <c:v>56.637921040231198</c:v>
                </c:pt>
                <c:pt idx="1226">
                  <c:v>56.638065467973398</c:v>
                </c:pt>
                <c:pt idx="1227">
                  <c:v>56.638208996668197</c:v>
                </c:pt>
                <c:pt idx="1228">
                  <c:v>56.638351631994603</c:v>
                </c:pt>
                <c:pt idx="1229">
                  <c:v>56.638493379601698</c:v>
                </c:pt>
                <c:pt idx="1230">
                  <c:v>56.638634245109003</c:v>
                </c:pt>
                <c:pt idx="1231">
                  <c:v>56.638774234106798</c:v>
                </c:pt>
                <c:pt idx="1232">
                  <c:v>56.638913352156301</c:v>
                </c:pt>
                <c:pt idx="1233">
                  <c:v>56.639051604790502</c:v>
                </c:pt>
                <c:pt idx="1234">
                  <c:v>56.639188997514097</c:v>
                </c:pt>
                <c:pt idx="1235">
                  <c:v>56.639325535803899</c:v>
                </c:pt>
                <c:pt idx="1236">
                  <c:v>56.6394612251094</c:v>
                </c:pt>
                <c:pt idx="1237">
                  <c:v>56.639596070852903</c:v>
                </c:pt>
                <c:pt idx="1238">
                  <c:v>56.639730078430098</c:v>
                </c:pt>
                <c:pt idx="1239">
                  <c:v>56.639863253210102</c:v>
                </c:pt>
                <c:pt idx="1240">
                  <c:v>56.639995600536302</c:v>
                </c:pt>
                <c:pt idx="1241">
                  <c:v>56.640127125726103</c:v>
                </c:pt>
                <c:pt idx="1242">
                  <c:v>56.640257834071797</c:v>
                </c:pt>
                <c:pt idx="1243">
                  <c:v>56.640387720515299</c:v>
                </c:pt>
                <c:pt idx="1244">
                  <c:v>56.640516778622697</c:v>
                </c:pt>
                <c:pt idx="1245">
                  <c:v>56.640645032318801</c:v>
                </c:pt>
                <c:pt idx="1246">
                  <c:v>56.640772486628897</c:v>
                </c:pt>
                <c:pt idx="1247">
                  <c:v>56.640899146550296</c:v>
                </c:pt>
                <c:pt idx="1248">
                  <c:v>56.6410250170523</c:v>
                </c:pt>
                <c:pt idx="1249">
                  <c:v>56.641150103076498</c:v>
                </c:pt>
                <c:pt idx="1250">
                  <c:v>56.641274409537402</c:v>
                </c:pt>
                <c:pt idx="1251">
                  <c:v>56.641397941322197</c:v>
                </c:pt>
                <c:pt idx="1252">
                  <c:v>56.641520703291597</c:v>
                </c:pt>
                <c:pt idx="1253">
                  <c:v>56.641642700279803</c:v>
                </c:pt>
                <c:pt idx="1254">
                  <c:v>56.641763937095</c:v>
                </c:pt>
                <c:pt idx="1255">
                  <c:v>56.641884418519503</c:v>
                </c:pt>
                <c:pt idx="1256">
                  <c:v>56.642004149309898</c:v>
                </c:pt>
                <c:pt idx="1257">
                  <c:v>56.642123134197902</c:v>
                </c:pt>
                <c:pt idx="1258">
                  <c:v>56.642241377890201</c:v>
                </c:pt>
                <c:pt idx="1259">
                  <c:v>56.642358885068703</c:v>
                </c:pt>
                <c:pt idx="1260">
                  <c:v>56.642475660391398</c:v>
                </c:pt>
                <c:pt idx="1261">
                  <c:v>56.6425917084918</c:v>
                </c:pt>
                <c:pt idx="1262">
                  <c:v>56.642707033980102</c:v>
                </c:pt>
                <c:pt idx="1263">
                  <c:v>56.642821641442801</c:v>
                </c:pt>
                <c:pt idx="1264">
                  <c:v>56.642935535443399</c:v>
                </c:pt>
                <c:pt idx="1265">
                  <c:v>56.6430487205227</c:v>
                </c:pt>
                <c:pt idx="1266">
                  <c:v>56.6431612011989</c:v>
                </c:pt>
                <c:pt idx="1267">
                  <c:v>56.643272981967897</c:v>
                </c:pt>
                <c:pt idx="1268">
                  <c:v>56.643384067303899</c:v>
                </c:pt>
                <c:pt idx="1269">
                  <c:v>56.643494461659301</c:v>
                </c:pt>
                <c:pt idx="1270">
                  <c:v>56.643604169465299</c:v>
                </c:pt>
                <c:pt idx="1271">
                  <c:v>56.6437131951322</c:v>
                </c:pt>
                <c:pt idx="1272">
                  <c:v>56.643821543049299</c:v>
                </c:pt>
                <c:pt idx="1273">
                  <c:v>56.6439292175858</c:v>
                </c:pt>
                <c:pt idx="1274">
                  <c:v>56.644036223090602</c:v>
                </c:pt>
                <c:pt idx="1275">
                  <c:v>56.644142563892999</c:v>
                </c:pt>
                <c:pt idx="1276">
                  <c:v>56.644248244302602</c:v>
                </c:pt>
                <c:pt idx="1277">
                  <c:v>56.644353268609798</c:v>
                </c:pt>
                <c:pt idx="1278">
                  <c:v>56.644457641086298</c:v>
                </c:pt>
                <c:pt idx="1279">
                  <c:v>56.644561365985098</c:v>
                </c:pt>
                <c:pt idx="1280">
                  <c:v>56.644664447540798</c:v>
                </c:pt>
                <c:pt idx="1281">
                  <c:v>56.6447668899701</c:v>
                </c:pt>
                <c:pt idx="1282">
                  <c:v>56.644868697471999</c:v>
                </c:pt>
                <c:pt idx="1283">
                  <c:v>56.644969869065299</c:v>
                </c:pt>
                <c:pt idx="1284">
                  <c:v>56.645070380777398</c:v>
                </c:pt>
                <c:pt idx="1285">
                  <c:v>56.645170266095903</c:v>
                </c:pt>
                <c:pt idx="1286">
                  <c:v>56.645269528947999</c:v>
                </c:pt>
                <c:pt idx="1287">
                  <c:v>56.645368173238602</c:v>
                </c:pt>
                <c:pt idx="1288">
                  <c:v>56.645466202851303</c:v>
                </c:pt>
                <c:pt idx="1289">
                  <c:v>56.645563621648002</c:v>
                </c:pt>
                <c:pt idx="1290">
                  <c:v>56.6456604334697</c:v>
                </c:pt>
                <c:pt idx="1291">
                  <c:v>56.645756642136199</c:v>
                </c:pt>
                <c:pt idx="1292">
                  <c:v>56.645852251446698</c:v>
                </c:pt>
                <c:pt idx="1293">
                  <c:v>56.6459472651798</c:v>
                </c:pt>
                <c:pt idx="1294">
                  <c:v>56.646041687093899</c:v>
                </c:pt>
                <c:pt idx="1295">
                  <c:v>56.646135520927501</c:v>
                </c:pt>
                <c:pt idx="1296">
                  <c:v>56.646228770398999</c:v>
                </c:pt>
                <c:pt idx="1297">
                  <c:v>56.646321439207497</c:v>
                </c:pt>
                <c:pt idx="1298">
                  <c:v>56.646413531032699</c:v>
                </c:pt>
                <c:pt idx="1299">
                  <c:v>56.646505049535001</c:v>
                </c:pt>
                <c:pt idx="1300">
                  <c:v>56.646595998356297</c:v>
                </c:pt>
                <c:pt idx="1301">
                  <c:v>56.646686381119402</c:v>
                </c:pt>
                <c:pt idx="1302">
                  <c:v>56.646776201429198</c:v>
                </c:pt>
                <c:pt idx="1303">
                  <c:v>56.646865462871901</c:v>
                </c:pt>
                <c:pt idx="1304">
                  <c:v>56.646954169016198</c:v>
                </c:pt>
                <c:pt idx="1305">
                  <c:v>56.647042323412798</c:v>
                </c:pt>
                <c:pt idx="1306">
                  <c:v>56.647129929595103</c:v>
                </c:pt>
                <c:pt idx="1307">
                  <c:v>56.647216991078999</c:v>
                </c:pt>
                <c:pt idx="1308">
                  <c:v>56.647303511363702</c:v>
                </c:pt>
                <c:pt idx="1309">
                  <c:v>56.6473894939313</c:v>
                </c:pt>
                <c:pt idx="1310">
                  <c:v>56.647474942247598</c:v>
                </c:pt>
                <c:pt idx="1311">
                  <c:v>56.647559859761898</c:v>
                </c:pt>
                <c:pt idx="1312">
                  <c:v>56.647644249907501</c:v>
                </c:pt>
                <c:pt idx="1313">
                  <c:v>56.647728116101803</c:v>
                </c:pt>
                <c:pt idx="1314">
                  <c:v>56.647811461746699</c:v>
                </c:pt>
                <c:pt idx="1315">
                  <c:v>56.647894290228301</c:v>
                </c:pt>
                <c:pt idx="1316">
                  <c:v>56.647976604918099</c:v>
                </c:pt>
                <c:pt idx="1317">
                  <c:v>56.648058409172201</c:v>
                </c:pt>
                <c:pt idx="1318">
                  <c:v>56.648139706332202</c:v>
                </c:pt>
                <c:pt idx="1319">
                  <c:v>56.648220499725298</c:v>
                </c:pt>
                <c:pt idx="1320">
                  <c:v>56.648300792664301</c:v>
                </c:pt>
                <c:pt idx="1321">
                  <c:v>56.648380588447999</c:v>
                </c:pt>
                <c:pt idx="1322">
                  <c:v>56.648459890361501</c:v>
                </c:pt>
                <c:pt idx="1323">
                  <c:v>56.648538701676301</c:v>
                </c:pt>
                <c:pt idx="1324">
                  <c:v>56.648616994243199</c:v>
                </c:pt>
                <c:pt idx="1325">
                  <c:v>56.648694797447497</c:v>
                </c:pt>
                <c:pt idx="1326">
                  <c:v>56.648772116155499</c:v>
                </c:pt>
                <c:pt idx="1327">
                  <c:v>56.648848953402698</c:v>
                </c:pt>
                <c:pt idx="1328">
                  <c:v>56.648925312207403</c:v>
                </c:pt>
                <c:pt idx="1329">
                  <c:v>56.649001195570499</c:v>
                </c:pt>
                <c:pt idx="1330">
                  <c:v>56.649076606475901</c:v>
                </c:pt>
                <c:pt idx="1331">
                  <c:v>56.649151547890497</c:v>
                </c:pt>
                <c:pt idx="1332">
                  <c:v>56.649226022764402</c:v>
                </c:pt>
                <c:pt idx="1333">
                  <c:v>56.6493000340311</c:v>
                </c:pt>
                <c:pt idx="1334">
                  <c:v>56.649373584607702</c:v>
                </c:pt>
                <c:pt idx="1335">
                  <c:v>56.649446677395098</c:v>
                </c:pt>
                <c:pt idx="1336">
                  <c:v>56.649519315278098</c:v>
                </c:pt>
                <c:pt idx="1337">
                  <c:v>56.6495915011254</c:v>
                </c:pt>
                <c:pt idx="1338">
                  <c:v>56.6496632377902</c:v>
                </c:pt>
                <c:pt idx="1339">
                  <c:v>56.649734528110102</c:v>
                </c:pt>
                <c:pt idx="1340">
                  <c:v>56.649805374907103</c:v>
                </c:pt>
                <c:pt idx="1341">
                  <c:v>56.649875780988197</c:v>
                </c:pt>
                <c:pt idx="1342">
                  <c:v>56.649945749145203</c:v>
                </c:pt>
                <c:pt idx="1343">
                  <c:v>56.650015282155003</c:v>
                </c:pt>
                <c:pt idx="1344">
                  <c:v>56.650084382779902</c:v>
                </c:pt>
                <c:pt idx="1345">
                  <c:v>56.650153053767497</c:v>
                </c:pt>
                <c:pt idx="1346">
                  <c:v>56.650221297851203</c:v>
                </c:pt>
                <c:pt idx="1347">
                  <c:v>56.650289117750198</c:v>
                </c:pt>
                <c:pt idx="1348">
                  <c:v>56.650356516169303</c:v>
                </c:pt>
                <c:pt idx="1349">
                  <c:v>56.650423495799899</c:v>
                </c:pt>
                <c:pt idx="1350">
                  <c:v>56.650490059319402</c:v>
                </c:pt>
                <c:pt idx="1351">
                  <c:v>56.650556209391901</c:v>
                </c:pt>
                <c:pt idx="1352">
                  <c:v>56.650621948667997</c:v>
                </c:pt>
                <c:pt idx="1353">
                  <c:v>56.650687279785103</c:v>
                </c:pt>
                <c:pt idx="1354">
                  <c:v>56.650752205367702</c:v>
                </c:pt>
                <c:pt idx="1355">
                  <c:v>56.650816728027401</c:v>
                </c:pt>
                <c:pt idx="1356">
                  <c:v>56.650880850363201</c:v>
                </c:pt>
                <c:pt idx="1357">
                  <c:v>56.6509445749614</c:v>
                </c:pt>
                <c:pt idx="1358">
                  <c:v>56.651007904396302</c:v>
                </c:pt>
                <c:pt idx="1359">
                  <c:v>56.651070841229703</c:v>
                </c:pt>
                <c:pt idx="1360">
                  <c:v>56.651133388011701</c:v>
                </c:pt>
                <c:pt idx="1361">
                  <c:v>56.651195547280402</c:v>
                </c:pt>
                <c:pt idx="1362">
                  <c:v>56.651257321562298</c:v>
                </c:pt>
                <c:pt idx="1363">
                  <c:v>56.651318713372497</c:v>
                </c:pt>
                <c:pt idx="1364">
                  <c:v>56.651379709638498</c:v>
                </c:pt>
                <c:pt idx="1365">
                  <c:v>56.6514403211429</c:v>
                </c:pt>
                <c:pt idx="1366">
                  <c:v>56.651500555367299</c:v>
                </c:pt>
                <c:pt idx="1367">
                  <c:v>56.651560414666299</c:v>
                </c:pt>
                <c:pt idx="1368">
                  <c:v>56.651619901380499</c:v>
                </c:pt>
                <c:pt idx="1369">
                  <c:v>56.651679017837203</c:v>
                </c:pt>
                <c:pt idx="1370">
                  <c:v>56.651737766349598</c:v>
                </c:pt>
                <c:pt idx="1371">
                  <c:v>56.651796149218001</c:v>
                </c:pt>
                <c:pt idx="1372">
                  <c:v>56.651854168729102</c:v>
                </c:pt>
                <c:pt idx="1373">
                  <c:v>56.651911827156397</c:v>
                </c:pt>
                <c:pt idx="1374">
                  <c:v>56.651969126760598</c:v>
                </c:pt>
                <c:pt idx="1375">
                  <c:v>56.652026069789201</c:v>
                </c:pt>
                <c:pt idx="1376">
                  <c:v>56.652082658477099</c:v>
                </c:pt>
                <c:pt idx="1377">
                  <c:v>56.652138895046697</c:v>
                </c:pt>
                <c:pt idx="1378">
                  <c:v>56.6521947817076</c:v>
                </c:pt>
                <c:pt idx="1379">
                  <c:v>56.652250320657203</c:v>
                </c:pt>
                <c:pt idx="1380">
                  <c:v>56.652305514080602</c:v>
                </c:pt>
                <c:pt idx="1381">
                  <c:v>56.652360364150802</c:v>
                </c:pt>
                <c:pt idx="1382">
                  <c:v>56.652414873028903</c:v>
                </c:pt>
                <c:pt idx="1383">
                  <c:v>56.652469042864098</c:v>
                </c:pt>
                <c:pt idx="1384">
                  <c:v>56.652522875793899</c:v>
                </c:pt>
                <c:pt idx="1385">
                  <c:v>56.652576373944001</c:v>
                </c:pt>
                <c:pt idx="1386">
                  <c:v>56.6526295394291</c:v>
                </c:pt>
                <c:pt idx="1387">
                  <c:v>56.652682374352203</c:v>
                </c:pt>
                <c:pt idx="1388">
                  <c:v>56.652734880805298</c:v>
                </c:pt>
                <c:pt idx="1389">
                  <c:v>56.652787060869301</c:v>
                </c:pt>
                <c:pt idx="1390">
                  <c:v>56.652838916614101</c:v>
                </c:pt>
                <c:pt idx="1391">
                  <c:v>56.6528904500991</c:v>
                </c:pt>
                <c:pt idx="1392">
                  <c:v>56.652941663372502</c:v>
                </c:pt>
                <c:pt idx="1393">
                  <c:v>56.652992558472697</c:v>
                </c:pt>
                <c:pt idx="1394">
                  <c:v>56.653043137427098</c:v>
                </c:pt>
                <c:pt idx="1395">
                  <c:v>56.653093402253099</c:v>
                </c:pt>
                <c:pt idx="1396">
                  <c:v>56.653143354957898</c:v>
                </c:pt>
                <c:pt idx="1397">
                  <c:v>56.653192997538902</c:v>
                </c:pt>
                <c:pt idx="1398">
                  <c:v>56.6532423319834</c:v>
                </c:pt>
                <c:pt idx="1399">
                  <c:v>56.653291360269002</c:v>
                </c:pt>
                <c:pt idx="1400">
                  <c:v>56.653340084363897</c:v>
                </c:pt>
                <c:pt idx="1401">
                  <c:v>56.653388506226698</c:v>
                </c:pt>
                <c:pt idx="1402">
                  <c:v>56.653436627806499</c:v>
                </c:pt>
                <c:pt idx="1403">
                  <c:v>56.653484451043497</c:v>
                </c:pt>
                <c:pt idx="1404">
                  <c:v>56.653531970772399</c:v>
                </c:pt>
                <c:pt idx="1405">
                  <c:v>56.653579188999799</c:v>
                </c:pt>
                <c:pt idx="1406">
                  <c:v>56.653626113226501</c:v>
                </c:pt>
                <c:pt idx="1407">
                  <c:v>56.653672745283998</c:v>
                </c:pt>
                <c:pt idx="1408">
                  <c:v>56.653719086993902</c:v>
                </c:pt>
                <c:pt idx="1409">
                  <c:v>56.653765140166698</c:v>
                </c:pt>
                <c:pt idx="1410">
                  <c:v>56.653810906603098</c:v>
                </c:pt>
                <c:pt idx="1411">
                  <c:v>56.653856388093203</c:v>
                </c:pt>
                <c:pt idx="1412">
                  <c:v>56.653901586417199</c:v>
                </c:pt>
                <c:pt idx="1413">
                  <c:v>56.653946503345203</c:v>
                </c:pt>
                <c:pt idx="1414">
                  <c:v>56.653991140637402</c:v>
                </c:pt>
                <c:pt idx="1415">
                  <c:v>56.654035500044102</c:v>
                </c:pt>
                <c:pt idx="1416">
                  <c:v>56.654079583306199</c:v>
                </c:pt>
                <c:pt idx="1417">
                  <c:v>56.654123392154602</c:v>
                </c:pt>
                <c:pt idx="1418">
                  <c:v>56.654166928311199</c:v>
                </c:pt>
                <c:pt idx="1419">
                  <c:v>56.654210193487998</c:v>
                </c:pt>
                <c:pt idx="1420">
                  <c:v>56.654253189388299</c:v>
                </c:pt>
                <c:pt idx="1421">
                  <c:v>56.654295917705802</c:v>
                </c:pt>
                <c:pt idx="1422">
                  <c:v>56.654338380125303</c:v>
                </c:pt>
                <c:pt idx="1423">
                  <c:v>56.6543805783229</c:v>
                </c:pt>
                <c:pt idx="1424">
                  <c:v>56.6544225139655</c:v>
                </c:pt>
                <c:pt idx="1425">
                  <c:v>56.654464188711501</c:v>
                </c:pt>
                <c:pt idx="1426">
                  <c:v>56.654505604210598</c:v>
                </c:pt>
                <c:pt idx="1427">
                  <c:v>56.654546762104097</c:v>
                </c:pt>
                <c:pt idx="1428">
                  <c:v>56.654587664024803</c:v>
                </c:pt>
                <c:pt idx="1429">
                  <c:v>56.6546283115972</c:v>
                </c:pt>
                <c:pt idx="1430">
                  <c:v>56.654668706437803</c:v>
                </c:pt>
                <c:pt idx="1431">
                  <c:v>56.654708850154698</c:v>
                </c:pt>
                <c:pt idx="1432">
                  <c:v>56.654748744348502</c:v>
                </c:pt>
                <c:pt idx="1433">
                  <c:v>56.6547883906115</c:v>
                </c:pt>
                <c:pt idx="1434">
                  <c:v>56.654827790528401</c:v>
                </c:pt>
                <c:pt idx="1435">
                  <c:v>56.654866945676503</c:v>
                </c:pt>
                <c:pt idx="1436">
                  <c:v>56.654905857625103</c:v>
                </c:pt>
                <c:pt idx="1437">
                  <c:v>56.6549445279365</c:v>
                </c:pt>
                <c:pt idx="1438">
                  <c:v>56.654982958165498</c:v>
                </c:pt>
                <c:pt idx="1439">
                  <c:v>56.655021149859699</c:v>
                </c:pt>
                <c:pt idx="1440">
                  <c:v>56.655059104559598</c:v>
                </c:pt>
                <c:pt idx="1441">
                  <c:v>56.6550968237988</c:v>
                </c:pt>
                <c:pt idx="1442">
                  <c:v>56.655134309103701</c:v>
                </c:pt>
                <c:pt idx="1443">
                  <c:v>56.6551715619945</c:v>
                </c:pt>
                <c:pt idx="1444">
                  <c:v>56.655208580101998</c:v>
                </c:pt>
                <c:pt idx="1445">
                  <c:v>56.655245360616199</c:v>
                </c:pt>
                <c:pt idx="1446">
                  <c:v>56.655281912004703</c:v>
                </c:pt>
                <c:pt idx="1447">
                  <c:v>56.655318235697898</c:v>
                </c:pt>
                <c:pt idx="1448">
                  <c:v>56.655354333118602</c:v>
                </c:pt>
                <c:pt idx="1449">
                  <c:v>56.655390205681499</c:v>
                </c:pt>
                <c:pt idx="1450">
                  <c:v>56.6554258547934</c:v>
                </c:pt>
                <c:pt idx="1451">
                  <c:v>56.655461281853498</c:v>
                </c:pt>
                <c:pt idx="1452">
                  <c:v>56.655496488253398</c:v>
                </c:pt>
                <c:pt idx="1453">
                  <c:v>56.655531475376897</c:v>
                </c:pt>
                <c:pt idx="1454">
                  <c:v>56.655566244600699</c:v>
                </c:pt>
                <c:pt idx="1455">
                  <c:v>56.655600797293701</c:v>
                </c:pt>
                <c:pt idx="1456">
                  <c:v>56.6556351348178</c:v>
                </c:pt>
                <c:pt idx="1457">
                  <c:v>56.655669258527602</c:v>
                </c:pt>
                <c:pt idx="1458">
                  <c:v>56.655703169770497</c:v>
                </c:pt>
                <c:pt idx="1459">
                  <c:v>56.655736869886901</c:v>
                </c:pt>
                <c:pt idx="1460">
                  <c:v>56.655770360210497</c:v>
                </c:pt>
                <c:pt idx="1461">
                  <c:v>56.655803642067603</c:v>
                </c:pt>
                <c:pt idx="1462">
                  <c:v>56.655836716778197</c:v>
                </c:pt>
                <c:pt idx="1463">
                  <c:v>56.655869585655502</c:v>
                </c:pt>
                <c:pt idx="1464">
                  <c:v>56.655902250005802</c:v>
                </c:pt>
                <c:pt idx="1465">
                  <c:v>56.655934711129298</c:v>
                </c:pt>
                <c:pt idx="1466">
                  <c:v>56.655966970319497</c:v>
                </c:pt>
                <c:pt idx="1467">
                  <c:v>56.655999028863697</c:v>
                </c:pt>
                <c:pt idx="1468">
                  <c:v>56.6560308880428</c:v>
                </c:pt>
                <c:pt idx="1469">
                  <c:v>56.656062549131697</c:v>
                </c:pt>
                <c:pt idx="1470">
                  <c:v>56.656094013398999</c:v>
                </c:pt>
                <c:pt idx="1471">
                  <c:v>56.656125282107404</c:v>
                </c:pt>
                <c:pt idx="1472">
                  <c:v>56.656156356513897</c:v>
                </c:pt>
                <c:pt idx="1473">
                  <c:v>56.656187237869297</c:v>
                </c:pt>
                <c:pt idx="1474">
                  <c:v>56.656217927418901</c:v>
                </c:pt>
                <c:pt idx="1475">
                  <c:v>56.6562484264023</c:v>
                </c:pt>
                <c:pt idx="1476">
                  <c:v>56.656278736053501</c:v>
                </c:pt>
                <c:pt idx="1477">
                  <c:v>56.656308857601203</c:v>
                </c:pt>
                <c:pt idx="1478">
                  <c:v>56.656338792268301</c:v>
                </c:pt>
                <c:pt idx="1479">
                  <c:v>56.656368541272798</c:v>
                </c:pt>
                <c:pt idx="1480">
                  <c:v>56.6563981058274</c:v>
                </c:pt>
                <c:pt idx="1481">
                  <c:v>56.656427487139403</c:v>
                </c:pt>
                <c:pt idx="1482">
                  <c:v>56.656456686411502</c:v>
                </c:pt>
                <c:pt idx="1483">
                  <c:v>56.656485704841003</c:v>
                </c:pt>
                <c:pt idx="1484">
                  <c:v>56.656514541173301</c:v>
                </c:pt>
                <c:pt idx="1485">
                  <c:v>56.656543183734499</c:v>
                </c:pt>
                <c:pt idx="1486">
                  <c:v>56.6565716475599</c:v>
                </c:pt>
                <c:pt idx="1487">
                  <c:v>56.6565999337679</c:v>
                </c:pt>
                <c:pt idx="1488">
                  <c:v>56.6566280434714</c:v>
                </c:pt>
                <c:pt idx="1489">
                  <c:v>56.656655977777397</c:v>
                </c:pt>
                <c:pt idx="1490">
                  <c:v>56.656683737786899</c:v>
                </c:pt>
                <c:pt idx="1491">
                  <c:v>56.656711324595499</c:v>
                </c:pt>
                <c:pt idx="1492">
                  <c:v>56.656738739293402</c:v>
                </c:pt>
                <c:pt idx="1493">
                  <c:v>56.656765982964998</c:v>
                </c:pt>
                <c:pt idx="1494">
                  <c:v>56.656793056689402</c:v>
                </c:pt>
                <c:pt idx="1495">
                  <c:v>56.656819961540499</c:v>
                </c:pt>
                <c:pt idx="1496">
                  <c:v>56.656846698586598</c:v>
                </c:pt>
                <c:pt idx="1497">
                  <c:v>56.656873268891097</c:v>
                </c:pt>
                <c:pt idx="1498">
                  <c:v>56.6568996735121</c:v>
                </c:pt>
                <c:pt idx="1499">
                  <c:v>56.656925913502803</c:v>
                </c:pt>
                <c:pt idx="1500">
                  <c:v>56.656951989911398</c:v>
                </c:pt>
                <c:pt idx="1501">
                  <c:v>56.656977903781097</c:v>
                </c:pt>
                <c:pt idx="1502">
                  <c:v>56.657003656150302</c:v>
                </c:pt>
                <c:pt idx="1503">
                  <c:v>56.657029248052702</c:v>
                </c:pt>
                <c:pt idx="1504">
                  <c:v>56.657054680517199</c:v>
                </c:pt>
                <c:pt idx="1505">
                  <c:v>56.657079954568403</c:v>
                </c:pt>
                <c:pt idx="1506">
                  <c:v>56.657105071225899</c:v>
                </c:pt>
                <c:pt idx="1507">
                  <c:v>56.657130031505297</c:v>
                </c:pt>
                <c:pt idx="1508">
                  <c:v>56.657154836417597</c:v>
                </c:pt>
                <c:pt idx="1509">
                  <c:v>56.657179486969397</c:v>
                </c:pt>
                <c:pt idx="1510">
                  <c:v>56.657203984163203</c:v>
                </c:pt>
                <c:pt idx="1511">
                  <c:v>56.657228328997299</c:v>
                </c:pt>
                <c:pt idx="1512">
                  <c:v>56.657252522465903</c:v>
                </c:pt>
                <c:pt idx="1513">
                  <c:v>56.657276565559201</c:v>
                </c:pt>
                <c:pt idx="1514">
                  <c:v>56.657300459263503</c:v>
                </c:pt>
                <c:pt idx="1515">
                  <c:v>56.657324204561199</c:v>
                </c:pt>
                <c:pt idx="1516">
                  <c:v>56.657347802430898</c:v>
                </c:pt>
                <c:pt idx="1517">
                  <c:v>56.657371253847302</c:v>
                </c:pt>
                <c:pt idx="1518">
                  <c:v>56.657394559781899</c:v>
                </c:pt>
                <c:pt idx="1519">
                  <c:v>56.657417721202101</c:v>
                </c:pt>
                <c:pt idx="1520">
                  <c:v>56.6574407390722</c:v>
                </c:pt>
                <c:pt idx="1521">
                  <c:v>56.657463614352999</c:v>
                </c:pt>
                <c:pt idx="1522">
                  <c:v>56.657486348001598</c:v>
                </c:pt>
                <c:pt idx="1523">
                  <c:v>56.657508940972399</c:v>
                </c:pt>
                <c:pt idx="1524">
                  <c:v>56.6575313942161</c:v>
                </c:pt>
                <c:pt idx="1525">
                  <c:v>56.657553708680602</c:v>
                </c:pt>
                <c:pt idx="1526">
                  <c:v>56.6575758853105</c:v>
                </c:pt>
                <c:pt idx="1527">
                  <c:v>56.657597925047597</c:v>
                </c:pt>
                <c:pt idx="1528">
                  <c:v>56.657619828830697</c:v>
                </c:pt>
                <c:pt idx="1529">
                  <c:v>56.657641597595699</c:v>
                </c:pt>
                <c:pt idx="1530">
                  <c:v>56.657663232276001</c:v>
                </c:pt>
                <c:pt idx="1531">
                  <c:v>56.657684733801901</c:v>
                </c:pt>
                <c:pt idx="1532">
                  <c:v>56.657706103101503</c:v>
                </c:pt>
                <c:pt idx="1533">
                  <c:v>56.657727341100198</c:v>
                </c:pt>
                <c:pt idx="1534">
                  <c:v>56.657748448720803</c:v>
                </c:pt>
                <c:pt idx="1535">
                  <c:v>56.657769409865502</c:v>
                </c:pt>
                <c:pt idx="1536">
                  <c:v>56.657790231103903</c:v>
                </c:pt>
                <c:pt idx="1537">
                  <c:v>56.657810922434599</c:v>
                </c:pt>
                <c:pt idx="1538">
                  <c:v>56.657831484678198</c:v>
                </c:pt>
                <c:pt idx="1539">
                  <c:v>56.657851918651197</c:v>
                </c:pt>
                <c:pt idx="1540">
                  <c:v>56.657872225165903</c:v>
                </c:pt>
                <c:pt idx="1541">
                  <c:v>56.657892405030701</c:v>
                </c:pt>
                <c:pt idx="1542">
                  <c:v>56.657912459049797</c:v>
                </c:pt>
                <c:pt idx="1543">
                  <c:v>56.657932388023703</c:v>
                </c:pt>
                <c:pt idx="1544">
                  <c:v>56.657952192748802</c:v>
                </c:pt>
                <c:pt idx="1545">
                  <c:v>56.657971874017697</c:v>
                </c:pt>
                <c:pt idx="1546">
                  <c:v>56.657991432619298</c:v>
                </c:pt>
                <c:pt idx="1547">
                  <c:v>56.658010869338803</c:v>
                </c:pt>
                <c:pt idx="1548">
                  <c:v>56.658030184957603</c:v>
                </c:pt>
                <c:pt idx="1549">
                  <c:v>56.658049380253502</c:v>
                </c:pt>
                <c:pt idx="1550">
                  <c:v>56.658068456000898</c:v>
                </c:pt>
                <c:pt idx="1551">
                  <c:v>56.658087412970403</c:v>
                </c:pt>
                <c:pt idx="1552">
                  <c:v>56.658106251929397</c:v>
                </c:pt>
                <c:pt idx="1553">
                  <c:v>56.658124973641698</c:v>
                </c:pt>
                <c:pt idx="1554">
                  <c:v>56.6581435788679</c:v>
                </c:pt>
                <c:pt idx="1555">
                  <c:v>56.658162068365201</c:v>
                </c:pt>
                <c:pt idx="1556">
                  <c:v>56.658180442887698</c:v>
                </c:pt>
                <c:pt idx="1557">
                  <c:v>56.658198703186102</c:v>
                </c:pt>
                <c:pt idx="1558">
                  <c:v>56.658216850008102</c:v>
                </c:pt>
                <c:pt idx="1559">
                  <c:v>56.658234884098398</c:v>
                </c:pt>
                <c:pt idx="1560">
                  <c:v>56.658252806198398</c:v>
                </c:pt>
                <c:pt idx="1561">
                  <c:v>56.658270617046703</c:v>
                </c:pt>
                <c:pt idx="1562">
                  <c:v>56.658288317379103</c:v>
                </c:pt>
                <c:pt idx="1563">
                  <c:v>56.658305907928302</c:v>
                </c:pt>
                <c:pt idx="1564">
                  <c:v>56.658323389424403</c:v>
                </c:pt>
                <c:pt idx="1565">
                  <c:v>56.658340762594399</c:v>
                </c:pt>
                <c:pt idx="1566">
                  <c:v>56.6583580281631</c:v>
                </c:pt>
                <c:pt idx="1567">
                  <c:v>56.658375186852098</c:v>
                </c:pt>
                <c:pt idx="1568">
                  <c:v>56.658392239380902</c:v>
                </c:pt>
                <c:pt idx="1569">
                  <c:v>56.658409186466102</c:v>
                </c:pt>
                <c:pt idx="1570">
                  <c:v>56.658426028821999</c:v>
                </c:pt>
                <c:pt idx="1571">
                  <c:v>56.658442767160501</c:v>
                </c:pt>
                <c:pt idx="1572">
                  <c:v>56.6584594021908</c:v>
                </c:pt>
                <c:pt idx="1573">
                  <c:v>56.658475934620199</c:v>
                </c:pt>
                <c:pt idx="1574">
                  <c:v>56.6584923651534</c:v>
                </c:pt>
                <c:pt idx="1575">
                  <c:v>56.658508694493101</c:v>
                </c:pt>
                <c:pt idx="1576">
                  <c:v>56.658524923339598</c:v>
                </c:pt>
                <c:pt idx="1577">
                  <c:v>56.658541052391399</c:v>
                </c:pt>
                <c:pt idx="1578">
                  <c:v>56.658557082344601</c:v>
                </c:pt>
                <c:pt idx="1579">
                  <c:v>56.658573013893601</c:v>
                </c:pt>
                <c:pt idx="1580">
                  <c:v>56.658588847730599</c:v>
                </c:pt>
                <c:pt idx="1581">
                  <c:v>56.658604584546097</c:v>
                </c:pt>
                <c:pt idx="1582">
                  <c:v>56.658620225028699</c:v>
                </c:pt>
                <c:pt idx="1583">
                  <c:v>56.6586357698651</c:v>
                </c:pt>
                <c:pt idx="1584">
                  <c:v>56.6586512197403</c:v>
                </c:pt>
                <c:pt idx="1585">
                  <c:v>56.6586665722335</c:v>
                </c:pt>
                <c:pt idx="1586">
                  <c:v>56.658681810368499</c:v>
                </c:pt>
                <c:pt idx="1587">
                  <c:v>56.658696953628699</c:v>
                </c:pt>
                <c:pt idx="1588">
                  <c:v>56.658712002612099</c:v>
                </c:pt>
                <c:pt idx="1589">
                  <c:v>56.658726957913501</c:v>
                </c:pt>
                <c:pt idx="1590">
                  <c:v>56.658741820124298</c:v>
                </c:pt>
                <c:pt idx="1591">
                  <c:v>56.658756589833096</c:v>
                </c:pt>
                <c:pt idx="1592">
                  <c:v>56.6587712676248</c:v>
                </c:pt>
                <c:pt idx="1593">
                  <c:v>56.6587858540816</c:v>
                </c:pt>
                <c:pt idx="1594">
                  <c:v>56.658800349782602</c:v>
                </c:pt>
                <c:pt idx="1595">
                  <c:v>56.658814755303503</c:v>
                </c:pt>
                <c:pt idx="1596">
                  <c:v>56.658829071217397</c:v>
                </c:pt>
                <c:pt idx="1597">
                  <c:v>56.658843298094297</c:v>
                </c:pt>
                <c:pt idx="1598">
                  <c:v>56.658857436501101</c:v>
                </c:pt>
                <c:pt idx="1599">
                  <c:v>56.658871487002003</c:v>
                </c:pt>
                <c:pt idx="1600">
                  <c:v>56.658885450158301</c:v>
                </c:pt>
                <c:pt idx="1601">
                  <c:v>56.658899326528399</c:v>
                </c:pt>
                <c:pt idx="1602">
                  <c:v>56.658913116668003</c:v>
                </c:pt>
                <c:pt idx="1603">
                  <c:v>56.658926821130102</c:v>
                </c:pt>
                <c:pt idx="1604">
                  <c:v>56.658940440464697</c:v>
                </c:pt>
                <c:pt idx="1605">
                  <c:v>56.658953975219497</c:v>
                </c:pt>
                <c:pt idx="1606">
                  <c:v>56.658967425939302</c:v>
                </c:pt>
                <c:pt idx="1607">
                  <c:v>56.6589807931664</c:v>
                </c:pt>
                <c:pt idx="1608">
                  <c:v>56.658994077440497</c:v>
                </c:pt>
                <c:pt idx="1609">
                  <c:v>56.659007279298699</c:v>
                </c:pt>
                <c:pt idx="1610">
                  <c:v>56.659020399275697</c:v>
                </c:pt>
                <c:pt idx="1611">
                  <c:v>56.659033437903801</c:v>
                </c:pt>
                <c:pt idx="1612">
                  <c:v>56.6590463957127</c:v>
                </c:pt>
                <c:pt idx="1613">
                  <c:v>56.659059273229801</c:v>
                </c:pt>
                <c:pt idx="1614">
                  <c:v>56.659072070980201</c:v>
                </c:pt>
                <c:pt idx="1615">
                  <c:v>56.659084789486599</c:v>
                </c:pt>
                <c:pt idx="1616">
                  <c:v>56.6590974292696</c:v>
                </c:pt>
                <c:pt idx="1617">
                  <c:v>56.659109990847199</c:v>
                </c:pt>
                <c:pt idx="1618">
                  <c:v>56.659122474735497</c:v>
                </c:pt>
                <c:pt idx="1619">
                  <c:v>56.659134881448502</c:v>
                </c:pt>
                <c:pt idx="1620">
                  <c:v>56.659147211497697</c:v>
                </c:pt>
                <c:pt idx="1621">
                  <c:v>56.659159465392797</c:v>
                </c:pt>
                <c:pt idx="1622">
                  <c:v>56.659171643641301</c:v>
                </c:pt>
                <c:pt idx="1623">
                  <c:v>56.659183746748901</c:v>
                </c:pt>
                <c:pt idx="1624">
                  <c:v>56.659195775219104</c:v>
                </c:pt>
                <c:pt idx="1625">
                  <c:v>56.659207729553401</c:v>
                </c:pt>
                <c:pt idx="1626">
                  <c:v>56.659219610251597</c:v>
                </c:pt>
                <c:pt idx="1627">
                  <c:v>56.659231417811498</c:v>
                </c:pt>
                <c:pt idx="1628">
                  <c:v>56.659243152728997</c:v>
                </c:pt>
                <c:pt idx="1629">
                  <c:v>56.659254815498301</c:v>
                </c:pt>
                <c:pt idx="1630">
                  <c:v>56.659266406611899</c:v>
                </c:pt>
                <c:pt idx="1631">
                  <c:v>56.659277926560399</c:v>
                </c:pt>
                <c:pt idx="1632">
                  <c:v>56.659289375832699</c:v>
                </c:pt>
                <c:pt idx="1633">
                  <c:v>56.659300754916302</c:v>
                </c:pt>
                <c:pt idx="1634">
                  <c:v>56.659312064296699</c:v>
                </c:pt>
                <c:pt idx="1635">
                  <c:v>56.659323304458198</c:v>
                </c:pt>
                <c:pt idx="1636">
                  <c:v>56.659334467269503</c:v>
                </c:pt>
                <c:pt idx="1637">
                  <c:v>56.659345555890603</c:v>
                </c:pt>
                <c:pt idx="1638">
                  <c:v>56.6593565755648</c:v>
                </c:pt>
                <c:pt idx="1639">
                  <c:v>56.659367526722498</c:v>
                </c:pt>
                <c:pt idx="1640">
                  <c:v>56.659378409791401</c:v>
                </c:pt>
                <c:pt idx="1641">
                  <c:v>56.659389225197202</c:v>
                </c:pt>
                <c:pt idx="1642">
                  <c:v>56.659399973362902</c:v>
                </c:pt>
                <c:pt idx="1643">
                  <c:v>56.659410654709198</c:v>
                </c:pt>
                <c:pt idx="1644">
                  <c:v>56.659421269654402</c:v>
                </c:pt>
                <c:pt idx="1645">
                  <c:v>56.6594318186145</c:v>
                </c:pt>
                <c:pt idx="1646">
                  <c:v>56.6594423020032</c:v>
                </c:pt>
                <c:pt idx="1647">
                  <c:v>56.659452720232103</c:v>
                </c:pt>
                <c:pt idx="1648">
                  <c:v>56.6594630737101</c:v>
                </c:pt>
                <c:pt idx="1649">
                  <c:v>56.659473362844402</c:v>
                </c:pt>
                <c:pt idx="1650">
                  <c:v>56.659483588039599</c:v>
                </c:pt>
                <c:pt idx="1651">
                  <c:v>56.659493749698399</c:v>
                </c:pt>
                <c:pt idx="1652">
                  <c:v>56.6595038482211</c:v>
                </c:pt>
                <c:pt idx="1653">
                  <c:v>56.659513884006202</c:v>
                </c:pt>
                <c:pt idx="1654">
                  <c:v>56.659523857449898</c:v>
                </c:pt>
                <c:pt idx="1655">
                  <c:v>56.659533768946197</c:v>
                </c:pt>
                <c:pt idx="1656">
                  <c:v>56.659543618887398</c:v>
                </c:pt>
                <c:pt idx="1657">
                  <c:v>56.659553407663502</c:v>
                </c:pt>
                <c:pt idx="1658">
                  <c:v>56.659563135662701</c:v>
                </c:pt>
                <c:pt idx="1659">
                  <c:v>56.659572803271203</c:v>
                </c:pt>
                <c:pt idx="1660">
                  <c:v>56.659582410873099</c:v>
                </c:pt>
                <c:pt idx="1661">
                  <c:v>56.659591958850903</c:v>
                </c:pt>
                <c:pt idx="1662">
                  <c:v>56.659601447584798</c:v>
                </c:pt>
                <c:pt idx="1663">
                  <c:v>56.659610877453602</c:v>
                </c:pt>
                <c:pt idx="1664">
                  <c:v>56.659620248834003</c:v>
                </c:pt>
                <c:pt idx="1665">
                  <c:v>56.659629562100797</c:v>
                </c:pt>
                <c:pt idx="1666">
                  <c:v>56.659638817627403</c:v>
                </c:pt>
                <c:pt idx="1667">
                  <c:v>56.659648015785102</c:v>
                </c:pt>
                <c:pt idx="1668">
                  <c:v>56.659657156943602</c:v>
                </c:pt>
                <c:pt idx="1669">
                  <c:v>56.659666241470902</c:v>
                </c:pt>
                <c:pt idx="1670">
                  <c:v>56.659675269733299</c:v>
                </c:pt>
                <c:pt idx="1671">
                  <c:v>56.659684242095601</c:v>
                </c:pt>
                <c:pt idx="1672">
                  <c:v>56.659693158920703</c:v>
                </c:pt>
                <c:pt idx="1673">
                  <c:v>56.659702020570201</c:v>
                </c:pt>
                <c:pt idx="1674">
                  <c:v>56.659710827403899</c:v>
                </c:pt>
                <c:pt idx="1675">
                  <c:v>56.659719579780202</c:v>
                </c:pt>
                <c:pt idx="1676">
                  <c:v>56.659728278055901</c:v>
                </c:pt>
                <c:pt idx="1677">
                  <c:v>56.659736922586497</c:v>
                </c:pt>
                <c:pt idx="1678">
                  <c:v>56.659745513725802</c:v>
                </c:pt>
                <c:pt idx="1679">
                  <c:v>56.659754051826198</c:v>
                </c:pt>
                <c:pt idx="1680">
                  <c:v>56.659762537238798</c:v>
                </c:pt>
                <c:pt idx="1681">
                  <c:v>56.659770970313303</c:v>
                </c:pt>
                <c:pt idx="1682">
                  <c:v>56.659779351398001</c:v>
                </c:pt>
                <c:pt idx="1683">
                  <c:v>56.659787680839798</c:v>
                </c:pt>
                <c:pt idx="1684">
                  <c:v>56.659795958984397</c:v>
                </c:pt>
                <c:pt idx="1685">
                  <c:v>56.659804186176302</c:v>
                </c:pt>
                <c:pt idx="1686">
                  <c:v>56.659812361839101</c:v>
                </c:pt>
                <c:pt idx="1687">
                  <c:v>56.659820480635503</c:v>
                </c:pt>
                <c:pt idx="1688">
                  <c:v>56.659828548887802</c:v>
                </c:pt>
                <c:pt idx="1689">
                  <c:v>56.659836566909803</c:v>
                </c:pt>
                <c:pt idx="1690">
                  <c:v>56.659844535014201</c:v>
                </c:pt>
                <c:pt idx="1691">
                  <c:v>56.659852453511498</c:v>
                </c:pt>
                <c:pt idx="1692">
                  <c:v>56.659860322710998</c:v>
                </c:pt>
                <c:pt idx="1693">
                  <c:v>56.659868142919798</c:v>
                </c:pt>
                <c:pt idx="1694">
                  <c:v>56.659875914443901</c:v>
                </c:pt>
                <c:pt idx="1695">
                  <c:v>56.659883637587399</c:v>
                </c:pt>
                <c:pt idx="1696">
                  <c:v>56.659891312652903</c:v>
                </c:pt>
                <c:pt idx="1697">
                  <c:v>56.659898939941399</c:v>
                </c:pt>
                <c:pt idx="1698">
                  <c:v>56.659906519752397</c:v>
                </c:pt>
                <c:pt idx="1699">
                  <c:v>56.659914052383698</c:v>
                </c:pt>
                <c:pt idx="1700">
                  <c:v>56.659921538131798</c:v>
                </c:pt>
                <c:pt idx="1701">
                  <c:v>56.659928977291699</c:v>
                </c:pt>
                <c:pt idx="1702">
                  <c:v>56.6599363701568</c:v>
                </c:pt>
                <c:pt idx="1703">
                  <c:v>56.659943717019203</c:v>
                </c:pt>
                <c:pt idx="1704">
                  <c:v>56.659951018169501</c:v>
                </c:pt>
                <c:pt idx="1705">
                  <c:v>56.659958273896997</c:v>
                </c:pt>
                <c:pt idx="1706">
                  <c:v>56.659965484489298</c:v>
                </c:pt>
                <c:pt idx="1707">
                  <c:v>56.659972650233101</c:v>
                </c:pt>
                <c:pt idx="1708">
                  <c:v>56.659979771413397</c:v>
                </c:pt>
                <c:pt idx="1709">
                  <c:v>56.659986848314098</c:v>
                </c:pt>
                <c:pt idx="1710">
                  <c:v>56.659993881217702</c:v>
                </c:pt>
                <c:pt idx="1711">
                  <c:v>56.660000870405398</c:v>
                </c:pt>
                <c:pt idx="1712">
                  <c:v>56.660007816157197</c:v>
                </c:pt>
                <c:pt idx="1713">
                  <c:v>56.660014718751903</c:v>
                </c:pt>
                <c:pt idx="1714">
                  <c:v>56.660021578467003</c:v>
                </c:pt>
                <c:pt idx="1715">
                  <c:v>56.660028395578799</c:v>
                </c:pt>
                <c:pt idx="1716">
                  <c:v>56.660035170362498</c:v>
                </c:pt>
                <c:pt idx="1717">
                  <c:v>56.6600419030921</c:v>
                </c:pt>
                <c:pt idx="1718">
                  <c:v>56.660048594040497</c:v>
                </c:pt>
                <c:pt idx="1719">
                  <c:v>56.660055243479498</c:v>
                </c:pt>
                <c:pt idx="1720">
                  <c:v>56.6600618516797</c:v>
                </c:pt>
                <c:pt idx="1721">
                  <c:v>56.660068418910797</c:v>
                </c:pt>
                <c:pt idx="1722">
                  <c:v>56.660074945441401</c:v>
                </c:pt>
                <c:pt idx="1723">
                  <c:v>56.660081431538899</c:v>
                </c:pt>
                <c:pt idx="1724">
                  <c:v>56.660087877469898</c:v>
                </c:pt>
                <c:pt idx="1725">
                  <c:v>56.660094283500001</c:v>
                </c:pt>
                <c:pt idx="1726">
                  <c:v>56.6601006498937</c:v>
                </c:pt>
                <c:pt idx="1727">
                  <c:v>56.660106976914598</c:v>
                </c:pt>
                <c:pt idx="1728">
                  <c:v>56.660113264825497</c:v>
                </c:pt>
                <c:pt idx="1729">
                  <c:v>56.660119513888198</c:v>
                </c:pt>
                <c:pt idx="1730">
                  <c:v>56.660125724363503</c:v>
                </c:pt>
                <c:pt idx="1731">
                  <c:v>56.660131896511601</c:v>
                </c:pt>
                <c:pt idx="1732">
                  <c:v>56.660138030591703</c:v>
                </c:pt>
                <c:pt idx="1733">
                  <c:v>56.6601441268622</c:v>
                </c:pt>
                <c:pt idx="1734">
                  <c:v>56.660150185580697</c:v>
                </c:pt>
                <c:pt idx="1735">
                  <c:v>56.660156207004</c:v>
                </c:pt>
                <c:pt idx="1736">
                  <c:v>56.660162191388103</c:v>
                </c:pt>
                <c:pt idx="1737">
                  <c:v>56.660168134991999</c:v>
                </c:pt>
                <c:pt idx="1738">
                  <c:v>56.660174039226803</c:v>
                </c:pt>
                <c:pt idx="1739">
                  <c:v>56.660179906635904</c:v>
                </c:pt>
                <c:pt idx="1740">
                  <c:v>56.66018573745</c:v>
                </c:pt>
                <c:pt idx="1741">
                  <c:v>56.660191531898803</c:v>
                </c:pt>
                <c:pt idx="1742">
                  <c:v>56.660197290210697</c:v>
                </c:pt>
                <c:pt idx="1743">
                  <c:v>56.660203012613103</c:v>
                </c:pt>
                <c:pt idx="1744">
                  <c:v>56.660208699332401</c:v>
                </c:pt>
                <c:pt idx="1745">
                  <c:v>56.660214350593598</c:v>
                </c:pt>
                <c:pt idx="1746">
                  <c:v>56.6602199666209</c:v>
                </c:pt>
                <c:pt idx="1747">
                  <c:v>56.660225547637502</c:v>
                </c:pt>
                <c:pt idx="1748">
                  <c:v>56.6602310938652</c:v>
                </c:pt>
                <c:pt idx="1749">
                  <c:v>56.6602366055251</c:v>
                </c:pt>
                <c:pt idx="1750">
                  <c:v>56.6602420828372</c:v>
                </c:pt>
                <c:pt idx="1751">
                  <c:v>56.660247526020598</c:v>
                </c:pt>
                <c:pt idx="1752">
                  <c:v>56.660252935293101</c:v>
                </c:pt>
                <c:pt idx="1753">
                  <c:v>56.660258310871903</c:v>
                </c:pt>
                <c:pt idx="1754">
                  <c:v>56.6602636529732</c:v>
                </c:pt>
                <c:pt idx="1755">
                  <c:v>56.6602689618121</c:v>
                </c:pt>
                <c:pt idx="1756">
                  <c:v>56.660274237602799</c:v>
                </c:pt>
                <c:pt idx="1757">
                  <c:v>56.660279480558799</c:v>
                </c:pt>
                <c:pt idx="1758">
                  <c:v>56.660284690892702</c:v>
                </c:pt>
                <c:pt idx="1759">
                  <c:v>56.660289868815902</c:v>
                </c:pt>
                <c:pt idx="1760">
                  <c:v>56.6602950145394</c:v>
                </c:pt>
                <c:pt idx="1761">
                  <c:v>56.6603001282731</c:v>
                </c:pt>
                <c:pt idx="1762">
                  <c:v>56.660305210226198</c:v>
                </c:pt>
                <c:pt idx="1763">
                  <c:v>56.660310260606998</c:v>
                </c:pt>
                <c:pt idx="1764">
                  <c:v>56.660315279622999</c:v>
                </c:pt>
                <c:pt idx="1765">
                  <c:v>56.660320267481097</c:v>
                </c:pt>
                <c:pt idx="1766">
                  <c:v>56.6603252243873</c:v>
                </c:pt>
                <c:pt idx="1767">
                  <c:v>56.660330150546997</c:v>
                </c:pt>
                <c:pt idx="1768">
                  <c:v>56.660335046164697</c:v>
                </c:pt>
                <c:pt idx="1769">
                  <c:v>56.660339911444296</c:v>
                </c:pt>
                <c:pt idx="1770">
                  <c:v>56.660344746588997</c:v>
                </c:pt>
                <c:pt idx="1771">
                  <c:v>56.660349551801303</c:v>
                </c:pt>
                <c:pt idx="1772">
                  <c:v>56.660354327283102</c:v>
                </c:pt>
                <c:pt idx="1773">
                  <c:v>56.660359073235703</c:v>
                </c:pt>
                <c:pt idx="1774">
                  <c:v>56.660363789859602</c:v>
                </c:pt>
                <c:pt idx="1775">
                  <c:v>56.660368477354901</c:v>
                </c:pt>
                <c:pt idx="1776">
                  <c:v>56.660373135920899</c:v>
                </c:pt>
                <c:pt idx="1777">
                  <c:v>56.6603777657565</c:v>
                </c:pt>
                <c:pt idx="1778">
                  <c:v>56.660382367059903</c:v>
                </c:pt>
                <c:pt idx="1779">
                  <c:v>56.660386940028999</c:v>
                </c:pt>
                <c:pt idx="1780">
                  <c:v>56.660391484860803</c:v>
                </c:pt>
                <c:pt idx="1781">
                  <c:v>56.660396001752098</c:v>
                </c:pt>
                <c:pt idx="1782">
                  <c:v>56.660400490899001</c:v>
                </c:pt>
                <c:pt idx="1783">
                  <c:v>56.660404952497302</c:v>
                </c:pt>
                <c:pt idx="1784">
                  <c:v>56.660409386742202</c:v>
                </c:pt>
                <c:pt idx="1785">
                  <c:v>56.660413793828504</c:v>
                </c:pt>
                <c:pt idx="1786">
                  <c:v>56.660418173950603</c:v>
                </c:pt>
                <c:pt idx="1787">
                  <c:v>56.660422525954502</c:v>
                </c:pt>
                <c:pt idx="1788">
                  <c:v>56.660426841092303</c:v>
                </c:pt>
                <c:pt idx="1789">
                  <c:v>56.660431129127602</c:v>
                </c:pt>
                <c:pt idx="1790">
                  <c:v>56.660435390230901</c:v>
                </c:pt>
                <c:pt idx="1791">
                  <c:v>56.660439624572</c:v>
                </c:pt>
                <c:pt idx="1792">
                  <c:v>56.6604438323198</c:v>
                </c:pt>
                <c:pt idx="1793">
                  <c:v>56.660448013642899</c:v>
                </c:pt>
                <c:pt idx="1794">
                  <c:v>56.660452168708801</c:v>
                </c:pt>
                <c:pt idx="1795">
                  <c:v>56.660456297684497</c:v>
                </c:pt>
                <c:pt idx="1796">
                  <c:v>56.660460400736497</c:v>
                </c:pt>
                <c:pt idx="1797">
                  <c:v>56.6604644780302</c:v>
                </c:pt>
                <c:pt idx="1798">
                  <c:v>56.660468529730899</c:v>
                </c:pt>
                <c:pt idx="1799">
                  <c:v>56.660472556003</c:v>
                </c:pt>
                <c:pt idx="1800">
                  <c:v>56.660476557010199</c:v>
                </c:pt>
                <c:pt idx="1801">
                  <c:v>56.660480532915798</c:v>
                </c:pt>
                <c:pt idx="1802">
                  <c:v>56.660484483882399</c:v>
                </c:pt>
                <c:pt idx="1803">
                  <c:v>56.660488410072197</c:v>
                </c:pt>
                <c:pt idx="1804">
                  <c:v>56.6604923116466</c:v>
                </c:pt>
                <c:pt idx="1805">
                  <c:v>56.660496188766601</c:v>
                </c:pt>
                <c:pt idx="1806">
                  <c:v>56.660500041592599</c:v>
                </c:pt>
                <c:pt idx="1807">
                  <c:v>56.6605038702847</c:v>
                </c:pt>
                <c:pt idx="1808">
                  <c:v>56.660507675002201</c:v>
                </c:pt>
                <c:pt idx="1809">
                  <c:v>56.6605114559041</c:v>
                </c:pt>
                <c:pt idx="1810">
                  <c:v>56.660515213148798</c:v>
                </c:pt>
                <c:pt idx="1811">
                  <c:v>56.660518946894399</c:v>
                </c:pt>
                <c:pt idx="1812">
                  <c:v>56.660522657298401</c:v>
                </c:pt>
                <c:pt idx="1813">
                  <c:v>56.660526344517898</c:v>
                </c:pt>
                <c:pt idx="1814">
                  <c:v>56.6605300087096</c:v>
                </c:pt>
                <c:pt idx="1815">
                  <c:v>56.660533650029798</c:v>
                </c:pt>
                <c:pt idx="1816">
                  <c:v>56.6605372686344</c:v>
                </c:pt>
                <c:pt idx="1817">
                  <c:v>56.6605408646789</c:v>
                </c:pt>
                <c:pt idx="1818">
                  <c:v>56.660544438318503</c:v>
                </c:pt>
                <c:pt idx="1819">
                  <c:v>56.660547989707901</c:v>
                </c:pt>
                <c:pt idx="1820">
                  <c:v>56.660551519001501</c:v>
                </c:pt>
                <c:pt idx="1821">
                  <c:v>56.660555026353499</c:v>
                </c:pt>
                <c:pt idx="1822">
                  <c:v>56.6605585119176</c:v>
                </c:pt>
                <c:pt idx="1823">
                  <c:v>56.660561975847401</c:v>
                </c:pt>
                <c:pt idx="1824">
                  <c:v>56.660565418296002</c:v>
                </c:pt>
                <c:pt idx="1825">
                  <c:v>56.6605688394163</c:v>
                </c:pt>
                <c:pt idx="1826">
                  <c:v>56.660572239361002</c:v>
                </c:pt>
                <c:pt idx="1827">
                  <c:v>56.6605756182826</c:v>
                </c:pt>
                <c:pt idx="1828">
                  <c:v>56.660578976332999</c:v>
                </c:pt>
                <c:pt idx="1829">
                  <c:v>56.660582313664399</c:v>
                </c:pt>
                <c:pt idx="1830">
                  <c:v>56.6605856304284</c:v>
                </c:pt>
                <c:pt idx="1831">
                  <c:v>56.660588926776498</c:v>
                </c:pt>
                <c:pt idx="1832">
                  <c:v>56.660592202860201</c:v>
                </c:pt>
                <c:pt idx="1833">
                  <c:v>56.6605954588305</c:v>
                </c:pt>
                <c:pt idx="1834">
                  <c:v>56.660598694838498</c:v>
                </c:pt>
                <c:pt idx="1835">
                  <c:v>56.660601911035002</c:v>
                </c:pt>
                <c:pt idx="1836">
                  <c:v>56.660605107570802</c:v>
                </c:pt>
                <c:pt idx="1837">
                  <c:v>56.660608284596499</c:v>
                </c:pt>
                <c:pt idx="1838">
                  <c:v>56.660611442262699</c:v>
                </c:pt>
                <c:pt idx="1839">
                  <c:v>56.660614580719603</c:v>
                </c:pt>
                <c:pt idx="1840">
                  <c:v>56.660617700117797</c:v>
                </c:pt>
                <c:pt idx="1841">
                  <c:v>56.660620800607397</c:v>
                </c:pt>
                <c:pt idx="1842">
                  <c:v>56.660623882338697</c:v>
                </c:pt>
                <c:pt idx="1843">
                  <c:v>56.6606269454618</c:v>
                </c:pt>
                <c:pt idx="1844">
                  <c:v>56.6606299901269</c:v>
                </c:pt>
                <c:pt idx="1845">
                  <c:v>56.660633016484198</c:v>
                </c:pt>
                <c:pt idx="1846">
                  <c:v>56.660636024683797</c:v>
                </c:pt>
                <c:pt idx="1847">
                  <c:v>56.660639014875898</c:v>
                </c:pt>
                <c:pt idx="1848">
                  <c:v>56.660641987210603</c:v>
                </c:pt>
                <c:pt idx="1849">
                  <c:v>56.6606449418382</c:v>
                </c:pt>
                <c:pt idx="1850">
                  <c:v>56.660647878908897</c:v>
                </c:pt>
                <c:pt idx="1851">
                  <c:v>56.660650798573101</c:v>
                </c:pt>
                <c:pt idx="1852">
                  <c:v>56.6606537009812</c:v>
                </c:pt>
                <c:pt idx="1853">
                  <c:v>56.6606565862838</c:v>
                </c:pt>
                <c:pt idx="1854">
                  <c:v>56.6606594546314</c:v>
                </c:pt>
                <c:pt idx="1855">
                  <c:v>56.6606622894992</c:v>
                </c:pt>
                <c:pt idx="1856">
                  <c:v>56.660665104834997</c:v>
                </c:pt>
                <c:pt idx="1857">
                  <c:v>56.6606679024882</c:v>
                </c:pt>
                <c:pt idx="1858">
                  <c:v>56.660670682573603</c:v>
                </c:pt>
                <c:pt idx="1859">
                  <c:v>56.660673445205802</c:v>
                </c:pt>
                <c:pt idx="1860">
                  <c:v>56.660676190498897</c:v>
                </c:pt>
                <c:pt idx="1861">
                  <c:v>56.660678918566603</c:v>
                </c:pt>
                <c:pt idx="1862">
                  <c:v>56.660681629522301</c:v>
                </c:pt>
                <c:pt idx="1863">
                  <c:v>56.660684323478698</c:v>
                </c:pt>
                <c:pt idx="1864">
                  <c:v>56.660687000548499</c:v>
                </c:pt>
                <c:pt idx="1865">
                  <c:v>56.660689660843701</c:v>
                </c:pt>
                <c:pt idx="1866">
                  <c:v>56.6606923044762</c:v>
                </c:pt>
                <c:pt idx="1867">
                  <c:v>56.660694931557202</c:v>
                </c:pt>
                <c:pt idx="1868">
                  <c:v>56.660697542197902</c:v>
                </c:pt>
                <c:pt idx="1869">
                  <c:v>56.660700136509</c:v>
                </c:pt>
                <c:pt idx="1870">
                  <c:v>56.660702714600802</c:v>
                </c:pt>
                <c:pt idx="1871">
                  <c:v>56.6607052765834</c:v>
                </c:pt>
                <c:pt idx="1872">
                  <c:v>56.660707822566501</c:v>
                </c:pt>
                <c:pt idx="1873">
                  <c:v>56.660710352659599</c:v>
                </c:pt>
                <c:pt idx="1874">
                  <c:v>56.6607128669716</c:v>
                </c:pt>
                <c:pt idx="1875">
                  <c:v>56.660715365611601</c:v>
                </c:pt>
                <c:pt idx="1876">
                  <c:v>56.660717848688002</c:v>
                </c:pt>
                <c:pt idx="1877">
                  <c:v>56.660720316309103</c:v>
                </c:pt>
                <c:pt idx="1878">
                  <c:v>56.660722768583</c:v>
                </c:pt>
                <c:pt idx="1879">
                  <c:v>56.660725205617197</c:v>
                </c:pt>
                <c:pt idx="1880">
                  <c:v>56.660727627519499</c:v>
                </c:pt>
                <c:pt idx="1881">
                  <c:v>56.660730034397098</c:v>
                </c:pt>
                <c:pt idx="1882">
                  <c:v>56.660732426356901</c:v>
                </c:pt>
                <c:pt idx="1883">
                  <c:v>56.660734803505797</c:v>
                </c:pt>
                <c:pt idx="1884">
                  <c:v>56.660737165950501</c:v>
                </c:pt>
                <c:pt idx="1885">
                  <c:v>56.660739513797303</c:v>
                </c:pt>
                <c:pt idx="1886">
                  <c:v>56.660741847152401</c:v>
                </c:pt>
                <c:pt idx="1887">
                  <c:v>56.660744166122001</c:v>
                </c:pt>
                <c:pt idx="1888">
                  <c:v>56.660746470811802</c:v>
                </c:pt>
                <c:pt idx="1889">
                  <c:v>56.660748761327497</c:v>
                </c:pt>
                <c:pt idx="1890">
                  <c:v>56.660751037774702</c:v>
                </c:pt>
                <c:pt idx="1891">
                  <c:v>56.660753300258797</c:v>
                </c:pt>
                <c:pt idx="1892">
                  <c:v>56.6607555488849</c:v>
                </c:pt>
                <c:pt idx="1893">
                  <c:v>56.660757783758299</c:v>
                </c:pt>
                <c:pt idx="1894">
                  <c:v>56.6607600049838</c:v>
                </c:pt>
                <c:pt idx="1895">
                  <c:v>56.660762212666398</c:v>
                </c:pt>
                <c:pt idx="1896">
                  <c:v>56.660764406910801</c:v>
                </c:pt>
                <c:pt idx="1897">
                  <c:v>56.660766587821698</c:v>
                </c:pt>
                <c:pt idx="1898">
                  <c:v>56.660768755503597</c:v>
                </c:pt>
                <c:pt idx="1899">
                  <c:v>56.660770910061203</c:v>
                </c:pt>
                <c:pt idx="1900">
                  <c:v>56.660773051598802</c:v>
                </c:pt>
                <c:pt idx="1901">
                  <c:v>56.660775180220803</c:v>
                </c:pt>
                <c:pt idx="1902">
                  <c:v>56.660777296031497</c:v>
                </c:pt>
                <c:pt idx="1903">
                  <c:v>56.660779399135201</c:v>
                </c:pt>
                <c:pt idx="1904">
                  <c:v>56.6607814896362</c:v>
                </c:pt>
                <c:pt idx="1905">
                  <c:v>56.660783567638603</c:v>
                </c:pt>
                <c:pt idx="1906">
                  <c:v>56.660785633246697</c:v>
                </c:pt>
                <c:pt idx="1907">
                  <c:v>56.660787686564603</c:v>
                </c:pt>
                <c:pt idx="1908">
                  <c:v>56.660789727696603</c:v>
                </c:pt>
                <c:pt idx="1909">
                  <c:v>56.660791756746903</c:v>
                </c:pt>
                <c:pt idx="1910">
                  <c:v>56.660793773819698</c:v>
                </c:pt>
                <c:pt idx="1911">
                  <c:v>56.660795779019097</c:v>
                </c:pt>
                <c:pt idx="1912">
                  <c:v>56.660797772449598</c:v>
                </c:pt>
                <c:pt idx="1913">
                  <c:v>56.660799754215503</c:v>
                </c:pt>
                <c:pt idx="1914">
                  <c:v>56.660801724421098</c:v>
                </c:pt>
                <c:pt idx="1915">
                  <c:v>56.660803683170897</c:v>
                </c:pt>
                <c:pt idx="1916">
                  <c:v>56.660805630569399</c:v>
                </c:pt>
                <c:pt idx="1917">
                  <c:v>56.660807566721097</c:v>
                </c:pt>
                <c:pt idx="1918">
                  <c:v>56.660809491730902</c:v>
                </c:pt>
                <c:pt idx="1919">
                  <c:v>56.660811405703498</c:v>
                </c:pt>
                <c:pt idx="1920">
                  <c:v>56.660813308743698</c:v>
                </c:pt>
                <c:pt idx="1921">
                  <c:v>56.660815200956698</c:v>
                </c:pt>
                <c:pt idx="1922">
                  <c:v>56.660817071645297</c:v>
                </c:pt>
                <c:pt idx="1923">
                  <c:v>56.660818925956796</c:v>
                </c:pt>
                <c:pt idx="1924">
                  <c:v>56.660820768750803</c:v>
                </c:pt>
                <c:pt idx="1925">
                  <c:v>56.660822600101604</c:v>
                </c:pt>
                <c:pt idx="1926">
                  <c:v>56.660824420083799</c:v>
                </c:pt>
                <c:pt idx="1927">
                  <c:v>56.660826228770901</c:v>
                </c:pt>
                <c:pt idx="1928">
                  <c:v>56.6608280262368</c:v>
                </c:pt>
                <c:pt idx="1929">
                  <c:v>56.660829812554503</c:v>
                </c:pt>
                <c:pt idx="1930">
                  <c:v>56.660831587796999</c:v>
                </c:pt>
                <c:pt idx="1931">
                  <c:v>56.660833352036697</c:v>
                </c:pt>
                <c:pt idx="1932">
                  <c:v>56.660835105345797</c:v>
                </c:pt>
                <c:pt idx="1933">
                  <c:v>56.660836847796297</c:v>
                </c:pt>
                <c:pt idx="1934">
                  <c:v>56.6608385794597</c:v>
                </c:pt>
                <c:pt idx="1935">
                  <c:v>56.660840300407301</c:v>
                </c:pt>
                <c:pt idx="1936">
                  <c:v>56.660842010709999</c:v>
                </c:pt>
                <c:pt idx="1937">
                  <c:v>56.6608437104384</c:v>
                </c:pt>
                <c:pt idx="1938">
                  <c:v>56.660845399662897</c:v>
                </c:pt>
                <c:pt idx="1939">
                  <c:v>56.6608470784536</c:v>
                </c:pt>
                <c:pt idx="1940">
                  <c:v>56.660848746880298</c:v>
                </c:pt>
                <c:pt idx="1941">
                  <c:v>56.660850405012297</c:v>
                </c:pt>
                <c:pt idx="1942">
                  <c:v>56.660852052918997</c:v>
                </c:pt>
                <c:pt idx="1943">
                  <c:v>56.6608536906692</c:v>
                </c:pt>
                <c:pt idx="1944">
                  <c:v>56.660855318331699</c:v>
                </c:pt>
                <c:pt idx="1945">
                  <c:v>56.660856935974799</c:v>
                </c:pt>
                <c:pt idx="1946">
                  <c:v>56.660858543666798</c:v>
                </c:pt>
                <c:pt idx="1947">
                  <c:v>56.660860141475403</c:v>
                </c:pt>
                <c:pt idx="1948">
                  <c:v>56.660861729468401</c:v>
                </c:pt>
                <c:pt idx="1949">
                  <c:v>56.6608633077131</c:v>
                </c:pt>
                <c:pt idx="1950">
                  <c:v>56.660864876276797</c:v>
                </c:pt>
                <c:pt idx="1951">
                  <c:v>56.660866435226403</c:v>
                </c:pt>
                <c:pt idx="1952">
                  <c:v>56.660867984628702</c:v>
                </c:pt>
                <c:pt idx="1953">
                  <c:v>56.660869524550002</c:v>
                </c:pt>
                <c:pt idx="1954">
                  <c:v>56.660871055056703</c:v>
                </c:pt>
                <c:pt idx="1955">
                  <c:v>56.660872576214899</c:v>
                </c:pt>
                <c:pt idx="1956">
                  <c:v>56.660874088090502</c:v>
                </c:pt>
                <c:pt idx="1957">
                  <c:v>56.660875590749001</c:v>
                </c:pt>
                <c:pt idx="1958">
                  <c:v>56.660877084256001</c:v>
                </c:pt>
                <c:pt idx="1959">
                  <c:v>56.6608785686768</c:v>
                </c:pt>
                <c:pt idx="1960">
                  <c:v>56.6608800440764</c:v>
                </c:pt>
                <c:pt idx="1961">
                  <c:v>56.660881510519701</c:v>
                </c:pt>
                <c:pt idx="1962">
                  <c:v>56.660882968071498</c:v>
                </c:pt>
                <c:pt idx="1963">
                  <c:v>56.660884416796399</c:v>
                </c:pt>
                <c:pt idx="1964">
                  <c:v>56.660885856758703</c:v>
                </c:pt>
                <c:pt idx="1965">
                  <c:v>56.660887288022799</c:v>
                </c:pt>
                <c:pt idx="1966">
                  <c:v>56.6608887106526</c:v>
                </c:pt>
                <c:pt idx="1967">
                  <c:v>56.660890124711997</c:v>
                </c:pt>
                <c:pt idx="1968">
                  <c:v>56.660891530264998</c:v>
                </c:pt>
                <c:pt idx="1969">
                  <c:v>56.660892927375201</c:v>
                </c:pt>
                <c:pt idx="1970">
                  <c:v>56.660894316105903</c:v>
                </c:pt>
                <c:pt idx="1971">
                  <c:v>56.660895696520797</c:v>
                </c:pt>
                <c:pt idx="1972">
                  <c:v>56.6608970686829</c:v>
                </c:pt>
                <c:pt idx="1973">
                  <c:v>56.660898432655401</c:v>
                </c:pt>
                <c:pt idx="1974">
                  <c:v>56.660899788501403</c:v>
                </c:pt>
                <c:pt idx="1975">
                  <c:v>56.660901136283698</c:v>
                </c:pt>
                <c:pt idx="1976">
                  <c:v>56.660902476065203</c:v>
                </c:pt>
                <c:pt idx="1977">
                  <c:v>56.660903807908603</c:v>
                </c:pt>
                <c:pt idx="1978">
                  <c:v>56.660905131876497</c:v>
                </c:pt>
                <c:pt idx="1979">
                  <c:v>56.660906448031298</c:v>
                </c:pt>
                <c:pt idx="1980">
                  <c:v>56.660907756435698</c:v>
                </c:pt>
                <c:pt idx="1981">
                  <c:v>56.660909057151798</c:v>
                </c:pt>
                <c:pt idx="1982">
                  <c:v>56.660910350241998</c:v>
                </c:pt>
                <c:pt idx="1983">
                  <c:v>56.6609116357685</c:v>
                </c:pt>
                <c:pt idx="1984">
                  <c:v>56.660912913793403</c:v>
                </c:pt>
                <c:pt idx="1985">
                  <c:v>56.660914184378903</c:v>
                </c:pt>
                <c:pt idx="1986">
                  <c:v>56.660915447587001</c:v>
                </c:pt>
                <c:pt idx="1987">
                  <c:v>56.6609167034796</c:v>
                </c:pt>
                <c:pt idx="1988">
                  <c:v>56.660917952118702</c:v>
                </c:pt>
                <c:pt idx="1989">
                  <c:v>56.660919189999497</c:v>
                </c:pt>
                <c:pt idx="1990">
                  <c:v>56.660920416375603</c:v>
                </c:pt>
                <c:pt idx="1991">
                  <c:v>56.6609216351982</c:v>
                </c:pt>
                <c:pt idx="1992">
                  <c:v>56.660922846514303</c:v>
                </c:pt>
                <c:pt idx="1993">
                  <c:v>56.660924050370298</c:v>
                </c:pt>
                <c:pt idx="1994">
                  <c:v>56.660925246812603</c:v>
                </c:pt>
                <c:pt idx="1995">
                  <c:v>56.660926435887198</c:v>
                </c:pt>
                <c:pt idx="1996">
                  <c:v>56.6609276176398</c:v>
                </c:pt>
                <c:pt idx="1997">
                  <c:v>56.660928792116003</c:v>
                </c:pt>
                <c:pt idx="1998">
                  <c:v>56.660929959361098</c:v>
                </c:pt>
                <c:pt idx="1999">
                  <c:v>56.660931119419999</c:v>
                </c:pt>
                <c:pt idx="2000">
                  <c:v>56.660932272337497</c:v>
                </c:pt>
                <c:pt idx="2001">
                  <c:v>56.660933418158102</c:v>
                </c:pt>
                <c:pt idx="2002">
                  <c:v>56.660934556926101</c:v>
                </c:pt>
                <c:pt idx="2003">
                  <c:v>56.660935688685598</c:v>
                </c:pt>
                <c:pt idx="2004">
                  <c:v>56.660936813480397</c:v>
                </c:pt>
                <c:pt idx="2005">
                  <c:v>56.660937931353899</c:v>
                </c:pt>
                <c:pt idx="2006">
                  <c:v>56.660939042349597</c:v>
                </c:pt>
                <c:pt idx="2007">
                  <c:v>56.660940146510598</c:v>
                </c:pt>
                <c:pt idx="2008">
                  <c:v>56.660941243879797</c:v>
                </c:pt>
                <c:pt idx="2009">
                  <c:v>56.6609423344999</c:v>
                </c:pt>
                <c:pt idx="2010">
                  <c:v>56.660943418413297</c:v>
                </c:pt>
                <c:pt idx="2011">
                  <c:v>56.6609444956622</c:v>
                </c:pt>
                <c:pt idx="2012">
                  <c:v>56.660945566288802</c:v>
                </c:pt>
                <c:pt idx="2013">
                  <c:v>56.660946630334898</c:v>
                </c:pt>
                <c:pt idx="2014">
                  <c:v>56.660947687841997</c:v>
                </c:pt>
                <c:pt idx="2015">
                  <c:v>56.660948738851701</c:v>
                </c:pt>
                <c:pt idx="2016">
                  <c:v>56.660949783405201</c:v>
                </c:pt>
                <c:pt idx="2017">
                  <c:v>56.660950821543601</c:v>
                </c:pt>
                <c:pt idx="2018">
                  <c:v>56.660951853307601</c:v>
                </c:pt>
                <c:pt idx="2019">
                  <c:v>56.660952878737902</c:v>
                </c:pt>
                <c:pt idx="2020">
                  <c:v>56.660953897875203</c:v>
                </c:pt>
                <c:pt idx="2021">
                  <c:v>56.6609549107596</c:v>
                </c:pt>
                <c:pt idx="2022">
                  <c:v>56.660955917431302</c:v>
                </c:pt>
                <c:pt idx="2023">
                  <c:v>56.6609569179302</c:v>
                </c:pt>
                <c:pt idx="2024">
                  <c:v>56.660957912296297</c:v>
                </c:pt>
                <c:pt idx="2025">
                  <c:v>56.6609589005689</c:v>
                </c:pt>
                <c:pt idx="2026">
                  <c:v>56.6609598827878</c:v>
                </c:pt>
                <c:pt idx="2027">
                  <c:v>56.660960858991999</c:v>
                </c:pt>
                <c:pt idx="2028">
                  <c:v>56.660961829220902</c:v>
                </c:pt>
                <c:pt idx="2029">
                  <c:v>56.660962793513299</c:v>
                </c:pt>
                <c:pt idx="2030">
                  <c:v>56.660963751908099</c:v>
                </c:pt>
                <c:pt idx="2031">
                  <c:v>56.660964704443998</c:v>
                </c:pt>
                <c:pt idx="2032">
                  <c:v>56.6609656511596</c:v>
                </c:pt>
                <c:pt idx="2033">
                  <c:v>56.660966592093203</c:v>
                </c:pt>
                <c:pt idx="2034">
                  <c:v>56.660967527283098</c:v>
                </c:pt>
                <c:pt idx="2035">
                  <c:v>56.660968456767499</c:v>
                </c:pt>
                <c:pt idx="2036">
                  <c:v>56.660969380584298</c:v>
                </c:pt>
                <c:pt idx="2037">
                  <c:v>56.660970298771403</c:v>
                </c:pt>
                <c:pt idx="2038">
                  <c:v>56.6609712113667</c:v>
                </c:pt>
                <c:pt idx="2039">
                  <c:v>56.660972118407599</c:v>
                </c:pt>
                <c:pt idx="2040">
                  <c:v>56.660973019931703</c:v>
                </c:pt>
                <c:pt idx="2041">
                  <c:v>56.660973915976498</c:v>
                </c:pt>
                <c:pt idx="2042">
                  <c:v>56.660974806579098</c:v>
                </c:pt>
                <c:pt idx="2043">
                  <c:v>56.660975691776699</c:v>
                </c:pt>
                <c:pt idx="2044">
                  <c:v>56.660976571606497</c:v>
                </c:pt>
                <c:pt idx="2045">
                  <c:v>56.660977446105399</c:v>
                </c:pt>
                <c:pt idx="2046">
                  <c:v>56.660978315310203</c:v>
                </c:pt>
                <c:pt idx="2047">
                  <c:v>56.660979179257701</c:v>
                </c:pt>
                <c:pt idx="2048">
                  <c:v>56.660980037984601</c:v>
                </c:pt>
                <c:pt idx="2049">
                  <c:v>56.660980891527501</c:v>
                </c:pt>
                <c:pt idx="2050">
                  <c:v>56.660981739922903</c:v>
                </c:pt>
                <c:pt idx="2051">
                  <c:v>56.6609825832072</c:v>
                </c:pt>
                <c:pt idx="2052">
                  <c:v>56.660983421416702</c:v>
                </c:pt>
                <c:pt idx="2053">
                  <c:v>56.660984254587703</c:v>
                </c:pt>
                <c:pt idx="2054">
                  <c:v>56.660985082756397</c:v>
                </c:pt>
                <c:pt idx="2055">
                  <c:v>56.660985905958903</c:v>
                </c:pt>
                <c:pt idx="2056">
                  <c:v>56.660986723543601</c:v>
                </c:pt>
                <c:pt idx="2057">
                  <c:v>56.660987534097004</c:v>
                </c:pt>
                <c:pt idx="2058">
                  <c:v>56.660988339618399</c:v>
                </c:pt>
                <c:pt idx="2059">
                  <c:v>56.660989140138199</c:v>
                </c:pt>
                <c:pt idx="2060">
                  <c:v>56.6609899356868</c:v>
                </c:pt>
                <c:pt idx="2061">
                  <c:v>56.660990726294301</c:v>
                </c:pt>
                <c:pt idx="2062">
                  <c:v>56.6609915119909</c:v>
                </c:pt>
                <c:pt idx="2063">
                  <c:v>56.660992292806498</c:v>
                </c:pt>
                <c:pt idx="2064">
                  <c:v>56.6609930687708</c:v>
                </c:pt>
                <c:pt idx="2065">
                  <c:v>56.660993839913601</c:v>
                </c:pt>
                <c:pt idx="2066">
                  <c:v>56.660994606264303</c:v>
                </c:pt>
                <c:pt idx="2067">
                  <c:v>56.660995367852401</c:v>
                </c:pt>
                <c:pt idx="2068">
                  <c:v>56.660996124707097</c:v>
                </c:pt>
                <c:pt idx="2069">
                  <c:v>56.660996876857602</c:v>
                </c:pt>
                <c:pt idx="2070">
                  <c:v>56.6609976243329</c:v>
                </c:pt>
                <c:pt idx="2071">
                  <c:v>56.660998367162101</c:v>
                </c:pt>
                <c:pt idx="2072">
                  <c:v>56.660999105373698</c:v>
                </c:pt>
                <c:pt idx="2073">
                  <c:v>56.660999838996702</c:v>
                </c:pt>
                <c:pt idx="2074">
                  <c:v>56.661000568059599</c:v>
                </c:pt>
                <c:pt idx="2075">
                  <c:v>56.661001292590697</c:v>
                </c:pt>
                <c:pt idx="2076">
                  <c:v>56.661002012618702</c:v>
                </c:pt>
                <c:pt idx="2077">
                  <c:v>56.661002728171603</c:v>
                </c:pt>
                <c:pt idx="2078">
                  <c:v>56.661003439277799</c:v>
                </c:pt>
                <c:pt idx="2079">
                  <c:v>56.6610041459653</c:v>
                </c:pt>
                <c:pt idx="2080">
                  <c:v>56.661004848262003</c:v>
                </c:pt>
                <c:pt idx="2081">
                  <c:v>56.661005546195902</c:v>
                </c:pt>
                <c:pt idx="2082">
                  <c:v>56.661006239794801</c:v>
                </c:pt>
                <c:pt idx="2083">
                  <c:v>56.661006929086497</c:v>
                </c:pt>
                <c:pt idx="2084">
                  <c:v>56.661007614098502</c:v>
                </c:pt>
                <c:pt idx="2085">
                  <c:v>56.661008294858497</c:v>
                </c:pt>
                <c:pt idx="2086">
                  <c:v>56.661008971393997</c:v>
                </c:pt>
                <c:pt idx="2087">
                  <c:v>56.661009643732299</c:v>
                </c:pt>
                <c:pt idx="2088">
                  <c:v>56.661010311900696</c:v>
                </c:pt>
                <c:pt idx="2089">
                  <c:v>56.6610109759267</c:v>
                </c:pt>
                <c:pt idx="2090">
                  <c:v>56.661011635837298</c:v>
                </c:pt>
                <c:pt idx="2091">
                  <c:v>56.661012291659802</c:v>
                </c:pt>
                <c:pt idx="2092">
                  <c:v>56.661012943421099</c:v>
                </c:pt>
                <c:pt idx="2093">
                  <c:v>56.661013591148297</c:v>
                </c:pt>
                <c:pt idx="2094">
                  <c:v>56.661014234868396</c:v>
                </c:pt>
                <c:pt idx="2095">
                  <c:v>56.661014874608298</c:v>
                </c:pt>
                <c:pt idx="2096">
                  <c:v>56.661015510394797</c:v>
                </c:pt>
                <c:pt idx="2097">
                  <c:v>56.661016142254702</c:v>
                </c:pt>
                <c:pt idx="2098">
                  <c:v>56.6610167702148</c:v>
                </c:pt>
                <c:pt idx="2099">
                  <c:v>56.661017394301801</c:v>
                </c:pt>
                <c:pt idx="2100">
                  <c:v>56.6610180145423</c:v>
                </c:pt>
                <c:pt idx="2101">
                  <c:v>56.661018630963099</c:v>
                </c:pt>
                <c:pt idx="2102">
                  <c:v>56.661019243590601</c:v>
                </c:pt>
                <c:pt idx="2103">
                  <c:v>56.661019852451503</c:v>
                </c:pt>
                <c:pt idx="2104">
                  <c:v>56.661020457572199</c:v>
                </c:pt>
                <c:pt idx="2105">
                  <c:v>56.661021058979301</c:v>
                </c:pt>
                <c:pt idx="2106">
                  <c:v>56.661021656699297</c:v>
                </c:pt>
                <c:pt idx="2107">
                  <c:v>56.661022250758599</c:v>
                </c:pt>
                <c:pt idx="2108">
                  <c:v>56.661022841183602</c:v>
                </c:pt>
                <c:pt idx="2109">
                  <c:v>56.661023428000703</c:v>
                </c:pt>
                <c:pt idx="2110">
                  <c:v>56.6610240112363</c:v>
                </c:pt>
                <c:pt idx="2111">
                  <c:v>56.661024590916803</c:v>
                </c:pt>
                <c:pt idx="2112">
                  <c:v>56.661025167068601</c:v>
                </c:pt>
                <c:pt idx="2113">
                  <c:v>56.661025739718099</c:v>
                </c:pt>
                <c:pt idx="2114">
                  <c:v>56.661026308891401</c:v>
                </c:pt>
                <c:pt idx="2115">
                  <c:v>56.661026874615096</c:v>
                </c:pt>
                <c:pt idx="2116">
                  <c:v>56.661027436915496</c:v>
                </c:pt>
                <c:pt idx="2117">
                  <c:v>56.661027995818898</c:v>
                </c:pt>
                <c:pt idx="2118">
                  <c:v>56.661028551351698</c:v>
                </c:pt>
                <c:pt idx="2119">
                  <c:v>56.661029103540201</c:v>
                </c:pt>
                <c:pt idx="2120">
                  <c:v>56.661029652410797</c:v>
                </c:pt>
                <c:pt idx="2121">
                  <c:v>56.661030197989902</c:v>
                </c:pt>
                <c:pt idx="2122">
                  <c:v>56.661030740304</c:v>
                </c:pt>
                <c:pt idx="2123">
                  <c:v>56.661031279282497</c:v>
                </c:pt>
                <c:pt idx="2124">
                  <c:v>56.661031812386803</c:v>
                </c:pt>
                <c:pt idx="2125">
                  <c:v>56.661032342134398</c:v>
                </c:pt>
                <c:pt idx="2126">
                  <c:v>56.661032868546599</c:v>
                </c:pt>
                <c:pt idx="2127">
                  <c:v>56.661033391644303</c:v>
                </c:pt>
                <c:pt idx="2128">
                  <c:v>56.661033911448698</c:v>
                </c:pt>
                <c:pt idx="2129">
                  <c:v>56.661034427980802</c:v>
                </c:pt>
                <c:pt idx="2130">
                  <c:v>56.661034941261498</c:v>
                </c:pt>
                <c:pt idx="2131">
                  <c:v>56.661035451311598</c:v>
                </c:pt>
                <c:pt idx="2132">
                  <c:v>56.661035958152098</c:v>
                </c:pt>
                <c:pt idx="2133">
                  <c:v>56.661036461803597</c:v>
                </c:pt>
                <c:pt idx="2134">
                  <c:v>56.661036962287</c:v>
                </c:pt>
                <c:pt idx="2135">
                  <c:v>56.661037459622897</c:v>
                </c:pt>
                <c:pt idx="2136">
                  <c:v>56.661037953831901</c:v>
                </c:pt>
                <c:pt idx="2137">
                  <c:v>56.661038444934697</c:v>
                </c:pt>
                <c:pt idx="2138">
                  <c:v>56.661038932951797</c:v>
                </c:pt>
                <c:pt idx="2139">
                  <c:v>56.661039417903702</c:v>
                </c:pt>
                <c:pt idx="2140">
                  <c:v>56.661039899811001</c:v>
                </c:pt>
                <c:pt idx="2141">
                  <c:v>56.661040378693897</c:v>
                </c:pt>
                <c:pt idx="2142">
                  <c:v>56.661040854573102</c:v>
                </c:pt>
                <c:pt idx="2143">
                  <c:v>56.661041327468801</c:v>
                </c:pt>
                <c:pt idx="2144">
                  <c:v>56.661041797401303</c:v>
                </c:pt>
                <c:pt idx="2145">
                  <c:v>56.661042264391099</c:v>
                </c:pt>
                <c:pt idx="2146">
                  <c:v>56.661042728458497</c:v>
                </c:pt>
                <c:pt idx="2147">
                  <c:v>56.661043189623598</c:v>
                </c:pt>
                <c:pt idx="2148">
                  <c:v>56.661043647906702</c:v>
                </c:pt>
                <c:pt idx="2149">
                  <c:v>56.661044103328202</c:v>
                </c:pt>
                <c:pt idx="2150">
                  <c:v>56.661044555908099</c:v>
                </c:pt>
                <c:pt idx="2151">
                  <c:v>56.661045005666701</c:v>
                </c:pt>
                <c:pt idx="2152">
                  <c:v>56.661045452624201</c:v>
                </c:pt>
                <c:pt idx="2153">
                  <c:v>56.661045896800701</c:v>
                </c:pt>
                <c:pt idx="2154">
                  <c:v>56.661046338216401</c:v>
                </c:pt>
                <c:pt idx="2155">
                  <c:v>56.661046776891503</c:v>
                </c:pt>
                <c:pt idx="2156">
                  <c:v>56.6610472128461</c:v>
                </c:pt>
                <c:pt idx="2157">
                  <c:v>56.6610476461004</c:v>
                </c:pt>
                <c:pt idx="2158">
                  <c:v>56.661048076674398</c:v>
                </c:pt>
                <c:pt idx="2159">
                  <c:v>56.6610485045884</c:v>
                </c:pt>
                <c:pt idx="2160">
                  <c:v>56.661048929862403</c:v>
                </c:pt>
                <c:pt idx="2161">
                  <c:v>56.661049352516599</c:v>
                </c:pt>
                <c:pt idx="2162">
                  <c:v>56.661049772571097</c:v>
                </c:pt>
                <c:pt idx="2163">
                  <c:v>56.661050190046197</c:v>
                </c:pt>
                <c:pt idx="2164">
                  <c:v>56.6610506049619</c:v>
                </c:pt>
                <c:pt idx="2165">
                  <c:v>56.661051017338501</c:v>
                </c:pt>
                <c:pt idx="2166">
                  <c:v>56.661051427196</c:v>
                </c:pt>
                <c:pt idx="2167">
                  <c:v>56.661051834554797</c:v>
                </c:pt>
                <c:pt idx="2168">
                  <c:v>56.661052239435001</c:v>
                </c:pt>
                <c:pt idx="2169">
                  <c:v>56.661052641856898</c:v>
                </c:pt>
                <c:pt idx="2170">
                  <c:v>56.661053041840702</c:v>
                </c:pt>
                <c:pt idx="2171">
                  <c:v>56.6610534394067</c:v>
                </c:pt>
                <c:pt idx="2172">
                  <c:v>56.661053834575199</c:v>
                </c:pt>
                <c:pt idx="2173">
                  <c:v>56.661054227366499</c:v>
                </c:pt>
                <c:pt idx="2174">
                  <c:v>56.661054617801</c:v>
                </c:pt>
                <c:pt idx="2175">
                  <c:v>56.661055005899001</c:v>
                </c:pt>
                <c:pt idx="2176">
                  <c:v>56.661055391681003</c:v>
                </c:pt>
                <c:pt idx="2177">
                  <c:v>56.661055775167497</c:v>
                </c:pt>
                <c:pt idx="2178">
                  <c:v>56.661056156378798</c:v>
                </c:pt>
                <c:pt idx="2179">
                  <c:v>56.661056535335497</c:v>
                </c:pt>
                <c:pt idx="2180">
                  <c:v>56.661056912058299</c:v>
                </c:pt>
                <c:pt idx="2181">
                  <c:v>56.661057286567598</c:v>
                </c:pt>
                <c:pt idx="2182">
                  <c:v>56.661057658884097</c:v>
                </c:pt>
                <c:pt idx="2183">
                  <c:v>56.661058029028503</c:v>
                </c:pt>
                <c:pt idx="2184">
                  <c:v>56.661058397021598</c:v>
                </c:pt>
                <c:pt idx="2185">
                  <c:v>56.661058762884103</c:v>
                </c:pt>
                <c:pt idx="2186">
                  <c:v>56.6610591266369</c:v>
                </c:pt>
                <c:pt idx="2187">
                  <c:v>56.661059488300801</c:v>
                </c:pt>
                <c:pt idx="2188">
                  <c:v>56.661059847896802</c:v>
                </c:pt>
                <c:pt idx="2189">
                  <c:v>56.661060205445899</c:v>
                </c:pt>
                <c:pt idx="2190">
                  <c:v>56.661060560969098</c:v>
                </c:pt>
                <c:pt idx="2191">
                  <c:v>56.661060908547903</c:v>
                </c:pt>
                <c:pt idx="2192">
                  <c:v>56.661061252554703</c:v>
                </c:pt>
                <c:pt idx="2193">
                  <c:v>56.6610615942853</c:v>
                </c:pt>
                <c:pt idx="2194">
                  <c:v>56.661061933754297</c:v>
                </c:pt>
                <c:pt idx="2195">
                  <c:v>56.661062270976501</c:v>
                </c:pt>
                <c:pt idx="2196">
                  <c:v>56.661062605966499</c:v>
                </c:pt>
                <c:pt idx="2197">
                  <c:v>56.661062938738802</c:v>
                </c:pt>
                <c:pt idx="2198">
                  <c:v>56.661063269308301</c:v>
                </c:pt>
                <c:pt idx="2199">
                  <c:v>56.661063597689598</c:v>
                </c:pt>
                <c:pt idx="2200">
                  <c:v>56.661063923897203</c:v>
                </c:pt>
                <c:pt idx="2201">
                  <c:v>56.661064247945902</c:v>
                </c:pt>
                <c:pt idx="2202">
                  <c:v>56.661064569850303</c:v>
                </c:pt>
                <c:pt idx="2203">
                  <c:v>56.661064889625102</c:v>
                </c:pt>
                <c:pt idx="2204">
                  <c:v>56.661065207284899</c:v>
                </c:pt>
                <c:pt idx="2205">
                  <c:v>56.661065522844403</c:v>
                </c:pt>
                <c:pt idx="2206">
                  <c:v>56.661065836318301</c:v>
                </c:pt>
                <c:pt idx="2207">
                  <c:v>56.661066147721201</c:v>
                </c:pt>
                <c:pt idx="2208">
                  <c:v>56.661066457068003</c:v>
                </c:pt>
                <c:pt idx="2209">
                  <c:v>56.661066764373203</c:v>
                </c:pt>
                <c:pt idx="2210">
                  <c:v>56.661067069651601</c:v>
                </c:pt>
                <c:pt idx="2211">
                  <c:v>56.661067372917998</c:v>
                </c:pt>
                <c:pt idx="2212">
                  <c:v>56.661067674187102</c:v>
                </c:pt>
                <c:pt idx="2213">
                  <c:v>56.661067973473699</c:v>
                </c:pt>
                <c:pt idx="2214">
                  <c:v>56.661068270792597</c:v>
                </c:pt>
                <c:pt idx="2215">
                  <c:v>56.661068566158598</c:v>
                </c:pt>
                <c:pt idx="2216">
                  <c:v>56.661068859586599</c:v>
                </c:pt>
                <c:pt idx="2217">
                  <c:v>56.661069151091397</c:v>
                </c:pt>
                <c:pt idx="2218">
                  <c:v>56.661069440688003</c:v>
                </c:pt>
                <c:pt idx="2219">
                  <c:v>56.661069728391297</c:v>
                </c:pt>
                <c:pt idx="2220">
                  <c:v>56.6610700142162</c:v>
                </c:pt>
                <c:pt idx="2221">
                  <c:v>56.661070298177698</c:v>
                </c:pt>
                <c:pt idx="2222">
                  <c:v>56.661070580290797</c:v>
                </c:pt>
                <c:pt idx="2223">
                  <c:v>56.661070860570597</c:v>
                </c:pt>
                <c:pt idx="2224">
                  <c:v>56.661071139032302</c:v>
                </c:pt>
                <c:pt idx="2225">
                  <c:v>56.661071415690799</c:v>
                </c:pt>
                <c:pt idx="2226">
                  <c:v>56.6610716905614</c:v>
                </c:pt>
                <c:pt idx="2227">
                  <c:v>56.661071963659403</c:v>
                </c:pt>
                <c:pt idx="2228">
                  <c:v>56.6610722349998</c:v>
                </c:pt>
                <c:pt idx="2229">
                  <c:v>56.661072504598103</c:v>
                </c:pt>
                <c:pt idx="2230">
                  <c:v>56.661072772469602</c:v>
                </c:pt>
                <c:pt idx="2231">
                  <c:v>56.661073038629603</c:v>
                </c:pt>
                <c:pt idx="2232">
                  <c:v>56.661073303093701</c:v>
                </c:pt>
                <c:pt idx="2233">
                  <c:v>56.661073565877203</c:v>
                </c:pt>
                <c:pt idx="2234">
                  <c:v>56.661073826995697</c:v>
                </c:pt>
                <c:pt idx="2235">
                  <c:v>56.6610740864649</c:v>
                </c:pt>
                <c:pt idx="2236">
                  <c:v>56.661074344300303</c:v>
                </c:pt>
                <c:pt idx="2237">
                  <c:v>56.661074600517601</c:v>
                </c:pt>
                <c:pt idx="2238">
                  <c:v>56.661074855132597</c:v>
                </c:pt>
                <c:pt idx="2239">
                  <c:v>56.661075108161199</c:v>
                </c:pt>
                <c:pt idx="2240">
                  <c:v>56.661075359619097</c:v>
                </c:pt>
                <c:pt idx="2241">
                  <c:v>56.6610756095223</c:v>
                </c:pt>
                <c:pt idx="2242">
                  <c:v>56.6610758578869</c:v>
                </c:pt>
                <c:pt idx="2243">
                  <c:v>56.661076104728799</c:v>
                </c:pt>
                <c:pt idx="2244">
                  <c:v>56.661076350064299</c:v>
                </c:pt>
                <c:pt idx="2245">
                  <c:v>56.661076593909499</c:v>
                </c:pt>
                <c:pt idx="2246">
                  <c:v>56.6610768362806</c:v>
                </c:pt>
                <c:pt idx="2247">
                  <c:v>56.661077077194101</c:v>
                </c:pt>
                <c:pt idx="2248">
                  <c:v>56.661077316666301</c:v>
                </c:pt>
                <c:pt idx="2249">
                  <c:v>56.6610775547137</c:v>
                </c:pt>
                <c:pt idx="2250">
                  <c:v>56.661077791352902</c:v>
                </c:pt>
                <c:pt idx="2251">
                  <c:v>56.661078026600499</c:v>
                </c:pt>
                <c:pt idx="2252">
                  <c:v>56.661078260473303</c:v>
                </c:pt>
                <c:pt idx="2253">
                  <c:v>56.661078492987897</c:v>
                </c:pt>
                <c:pt idx="2254">
                  <c:v>56.661078724161399</c:v>
                </c:pt>
                <c:pt idx="2255">
                  <c:v>56.661078954010698</c:v>
                </c:pt>
                <c:pt idx="2256">
                  <c:v>56.661079182552697</c:v>
                </c:pt>
                <c:pt idx="2257">
                  <c:v>56.661079409804699</c:v>
                </c:pt>
                <c:pt idx="2258">
                  <c:v>56.661079635783899</c:v>
                </c:pt>
                <c:pt idx="2259">
                  <c:v>56.661079860507598</c:v>
                </c:pt>
                <c:pt idx="2260">
                  <c:v>56.661080083993099</c:v>
                </c:pt>
                <c:pt idx="2261">
                  <c:v>56.661080306258</c:v>
                </c:pt>
                <c:pt idx="2262">
                  <c:v>56.661080527319903</c:v>
                </c:pt>
                <c:pt idx="2263">
                  <c:v>56.661080747196401</c:v>
                </c:pt>
                <c:pt idx="2264">
                  <c:v>56.661080965905299</c:v>
                </c:pt>
                <c:pt idx="2265">
                  <c:v>56.661081183464603</c:v>
                </c:pt>
                <c:pt idx="2266">
                  <c:v>56.661081399892097</c:v>
                </c:pt>
                <c:pt idx="2267">
                  <c:v>56.661081615205902</c:v>
                </c:pt>
                <c:pt idx="2268">
                  <c:v>56.661081829424297</c:v>
                </c:pt>
                <c:pt idx="2269">
                  <c:v>56.661082042565504</c:v>
                </c:pt>
                <c:pt idx="2270">
                  <c:v>56.661082254648001</c:v>
                </c:pt>
                <c:pt idx="2271">
                  <c:v>56.6610824656901</c:v>
                </c:pt>
                <c:pt idx="2272">
                  <c:v>56.661082675710603</c:v>
                </c:pt>
                <c:pt idx="2273">
                  <c:v>56.661082884728202</c:v>
                </c:pt>
                <c:pt idx="2274">
                  <c:v>56.661083092761601</c:v>
                </c:pt>
                <c:pt idx="2275">
                  <c:v>56.661083299829798</c:v>
                </c:pt>
                <c:pt idx="2276">
                  <c:v>56.661083505952</c:v>
                </c:pt>
                <c:pt idx="2277">
                  <c:v>56.661083711147199</c:v>
                </c:pt>
                <c:pt idx="2278">
                  <c:v>56.661083915434702</c:v>
                </c:pt>
                <c:pt idx="2279">
                  <c:v>56.661084118834097</c:v>
                </c:pt>
                <c:pt idx="2280">
                  <c:v>56.661084321364797</c:v>
                </c:pt>
                <c:pt idx="2281">
                  <c:v>56.661084523046398</c:v>
                </c:pt>
                <c:pt idx="2282">
                  <c:v>56.661084723898803</c:v>
                </c:pt>
                <c:pt idx="2283">
                  <c:v>56.6610849239419</c:v>
                </c:pt>
                <c:pt idx="2284">
                  <c:v>56.661085123195697</c:v>
                </c:pt>
                <c:pt idx="2285">
                  <c:v>56.661085321680403</c:v>
                </c:pt>
                <c:pt idx="2286">
                  <c:v>56.661085519416297</c:v>
                </c:pt>
                <c:pt idx="2287">
                  <c:v>56.661085716423699</c:v>
                </c:pt>
                <c:pt idx="2288">
                  <c:v>56.661085912723401</c:v>
                </c:pt>
                <c:pt idx="2289">
                  <c:v>56.661086101257702</c:v>
                </c:pt>
                <c:pt idx="2290">
                  <c:v>56.661086282792802</c:v>
                </c:pt>
                <c:pt idx="2291">
                  <c:v>56.661086463120299</c:v>
                </c:pt>
                <c:pt idx="2292">
                  <c:v>56.661086642249302</c:v>
                </c:pt>
                <c:pt idx="2293">
                  <c:v>56.661086820189098</c:v>
                </c:pt>
                <c:pt idx="2294">
                  <c:v>56.661086996948903</c:v>
                </c:pt>
                <c:pt idx="2295">
                  <c:v>56.661087172537897</c:v>
                </c:pt>
                <c:pt idx="2296">
                  <c:v>56.661087346965203</c:v>
                </c:pt>
                <c:pt idx="2297">
                  <c:v>56.661087520240301</c:v>
                </c:pt>
                <c:pt idx="2298">
                  <c:v>56.661087692372199</c:v>
                </c:pt>
                <c:pt idx="2299">
                  <c:v>56.661087863370298</c:v>
                </c:pt>
                <c:pt idx="2300">
                  <c:v>56.6610880332438</c:v>
                </c:pt>
                <c:pt idx="2301">
                  <c:v>56.661088202001999</c:v>
                </c:pt>
                <c:pt idx="2302">
                  <c:v>56.661088369654202</c:v>
                </c:pt>
                <c:pt idx="2303">
                  <c:v>56.661088536209697</c:v>
                </c:pt>
                <c:pt idx="2304">
                  <c:v>56.661088701677699</c:v>
                </c:pt>
                <c:pt idx="2305">
                  <c:v>56.661088866067701</c:v>
                </c:pt>
                <c:pt idx="2306">
                  <c:v>56.661089029388897</c:v>
                </c:pt>
                <c:pt idx="2307">
                  <c:v>56.661089191650802</c:v>
                </c:pt>
                <c:pt idx="2308">
                  <c:v>56.661089352862597</c:v>
                </c:pt>
                <c:pt idx="2309">
                  <c:v>56.661089513033801</c:v>
                </c:pt>
                <c:pt idx="2310">
                  <c:v>56.661089672173802</c:v>
                </c:pt>
                <c:pt idx="2311">
                  <c:v>56.661089830291999</c:v>
                </c:pt>
                <c:pt idx="2312">
                  <c:v>56.661089987397901</c:v>
                </c:pt>
                <c:pt idx="2313">
                  <c:v>56.6610901435009</c:v>
                </c:pt>
                <c:pt idx="2314">
                  <c:v>56.661090298610603</c:v>
                </c:pt>
                <c:pt idx="2315">
                  <c:v>56.661090452736403</c:v>
                </c:pt>
                <c:pt idx="2316">
                  <c:v>56.6610906058879</c:v>
                </c:pt>
                <c:pt idx="2317">
                  <c:v>56.6610907580746</c:v>
                </c:pt>
                <c:pt idx="2318">
                  <c:v>56.661090909306203</c:v>
                </c:pt>
                <c:pt idx="2319">
                  <c:v>56.661091059592202</c:v>
                </c:pt>
                <c:pt idx="2320">
                  <c:v>56.661091208942402</c:v>
                </c:pt>
                <c:pt idx="2321">
                  <c:v>56.661091357366203</c:v>
                </c:pt>
                <c:pt idx="2322">
                  <c:v>56.661091504873603</c:v>
                </c:pt>
                <c:pt idx="2323">
                  <c:v>56.661091651474102</c:v>
                </c:pt>
                <c:pt idx="2324">
                  <c:v>56.661091797177598</c:v>
                </c:pt>
                <c:pt idx="2325">
                  <c:v>56.661091941993803</c:v>
                </c:pt>
                <c:pt idx="2326">
                  <c:v>56.661092085932502</c:v>
                </c:pt>
                <c:pt idx="2327">
                  <c:v>56.6610922290037</c:v>
                </c:pt>
                <c:pt idx="2328">
                  <c:v>56.661092371217102</c:v>
                </c:pt>
                <c:pt idx="2329">
                  <c:v>56.661092512582798</c:v>
                </c:pt>
                <c:pt idx="2330">
                  <c:v>56.6610926531106</c:v>
                </c:pt>
                <c:pt idx="2331">
                  <c:v>56.6610927928105</c:v>
                </c:pt>
                <c:pt idx="2332">
                  <c:v>56.6610929316927</c:v>
                </c:pt>
                <c:pt idx="2333">
                  <c:v>56.661093069767098</c:v>
                </c:pt>
                <c:pt idx="2334">
                  <c:v>56.661093207043798</c:v>
                </c:pt>
                <c:pt idx="2335">
                  <c:v>56.661093343532997</c:v>
                </c:pt>
                <c:pt idx="2336">
                  <c:v>56.661093479244897</c:v>
                </c:pt>
                <c:pt idx="2337">
                  <c:v>56.661093614189802</c:v>
                </c:pt>
                <c:pt idx="2338">
                  <c:v>56.661093748377702</c:v>
                </c:pt>
                <c:pt idx="2339">
                  <c:v>56.661093881819198</c:v>
                </c:pt>
                <c:pt idx="2340">
                  <c:v>56.661094014524501</c:v>
                </c:pt>
                <c:pt idx="2341">
                  <c:v>56.661094146504098</c:v>
                </c:pt>
                <c:pt idx="2342">
                  <c:v>56.661094277768299</c:v>
                </c:pt>
                <c:pt idx="2343">
                  <c:v>56.661094408327699</c:v>
                </c:pt>
                <c:pt idx="2344">
                  <c:v>56.661094538192799</c:v>
                </c:pt>
                <c:pt idx="2345">
                  <c:v>56.661094667374201</c:v>
                </c:pt>
                <c:pt idx="2346">
                  <c:v>56.661094795882498</c:v>
                </c:pt>
                <c:pt idx="2347">
                  <c:v>56.661094923728399</c:v>
                </c:pt>
                <c:pt idx="2348">
                  <c:v>56.661095050922597</c:v>
                </c:pt>
                <c:pt idx="2349">
                  <c:v>56.661095177476</c:v>
                </c:pt>
                <c:pt idx="2350">
                  <c:v>56.6610953033993</c:v>
                </c:pt>
                <c:pt idx="2351">
                  <c:v>56.661095428703497</c:v>
                </c:pt>
                <c:pt idx="2352">
                  <c:v>56.661095553399399</c:v>
                </c:pt>
                <c:pt idx="2353">
                  <c:v>56.661095677498103</c:v>
                </c:pt>
                <c:pt idx="2354">
                  <c:v>56.661095801010703</c:v>
                </c:pt>
                <c:pt idx="2355">
                  <c:v>56.661095923948203</c:v>
                </c:pt>
                <c:pt idx="2356">
                  <c:v>56.661096046321802</c:v>
                </c:pt>
                <c:pt idx="2357">
                  <c:v>56.661096168142699</c:v>
                </c:pt>
                <c:pt idx="2358">
                  <c:v>56.661096289422296</c:v>
                </c:pt>
                <c:pt idx="2359">
                  <c:v>56.661096410171801</c:v>
                </c:pt>
                <c:pt idx="2360">
                  <c:v>56.661096530402602</c:v>
                </c:pt>
                <c:pt idx="2361">
                  <c:v>56.661096650126296</c:v>
                </c:pt>
                <c:pt idx="2362">
                  <c:v>56.661096769354302</c:v>
                </c:pt>
                <c:pt idx="2363">
                  <c:v>56.661096888098299</c:v>
                </c:pt>
                <c:pt idx="2364">
                  <c:v>56.661097006369801</c:v>
                </c:pt>
                <c:pt idx="2365">
                  <c:v>56.6610971241806</c:v>
                </c:pt>
                <c:pt idx="2366">
                  <c:v>56.6610972415425</c:v>
                </c:pt>
                <c:pt idx="2367">
                  <c:v>56.661097358467302</c:v>
                </c:pt>
                <c:pt idx="2368">
                  <c:v>56.661097474966901</c:v>
                </c:pt>
                <c:pt idx="2369">
                  <c:v>56.661097591053398</c:v>
                </c:pt>
                <c:pt idx="2370">
                  <c:v>56.661097706738801</c:v>
                </c:pt>
                <c:pt idx="2371">
                  <c:v>56.661097822035103</c:v>
                </c:pt>
                <c:pt idx="2372">
                  <c:v>56.661097936954597</c:v>
                </c:pt>
                <c:pt idx="2373">
                  <c:v>56.661098051509597</c:v>
                </c:pt>
                <c:pt idx="2374">
                  <c:v>56.661098165712303</c:v>
                </c:pt>
                <c:pt idx="2375">
                  <c:v>56.661098279575299</c:v>
                </c:pt>
                <c:pt idx="2376">
                  <c:v>56.661098393110898</c:v>
                </c:pt>
                <c:pt idx="2377">
                  <c:v>56.661098506331697</c:v>
                </c:pt>
                <c:pt idx="2378">
                  <c:v>56.661098619250403</c:v>
                </c:pt>
                <c:pt idx="2379">
                  <c:v>56.661098731879598</c:v>
                </c:pt>
                <c:pt idx="2380">
                  <c:v>56.6610988442322</c:v>
                </c:pt>
                <c:pt idx="2381">
                  <c:v>56.661098956320998</c:v>
                </c:pt>
                <c:pt idx="2382">
                  <c:v>56.661099068158997</c:v>
                </c:pt>
                <c:pt idx="2383">
                  <c:v>56.661099179759098</c:v>
                </c:pt>
                <c:pt idx="2384">
                  <c:v>56.661099291134498</c:v>
                </c:pt>
                <c:pt idx="2385">
                  <c:v>56.661099402298397</c:v>
                </c:pt>
                <c:pt idx="2386">
                  <c:v>56.661099513263999</c:v>
                </c:pt>
                <c:pt idx="2387">
                  <c:v>56.661099621360002</c:v>
                </c:pt>
                <c:pt idx="2388">
                  <c:v>56.661099721786996</c:v>
                </c:pt>
                <c:pt idx="2389">
                  <c:v>56.661099821626699</c:v>
                </c:pt>
                <c:pt idx="2390">
                  <c:v>56.661099920883601</c:v>
                </c:pt>
                <c:pt idx="2391">
                  <c:v>56.661100019561999</c:v>
                </c:pt>
                <c:pt idx="2392">
                  <c:v>56.661100117666599</c:v>
                </c:pt>
                <c:pt idx="2393">
                  <c:v>56.6611002152016</c:v>
                </c:pt>
                <c:pt idx="2394">
                  <c:v>56.661100312171499</c:v>
                </c:pt>
                <c:pt idx="2395">
                  <c:v>56.661100408580701</c:v>
                </c:pt>
                <c:pt idx="2396">
                  <c:v>56.661100504433598</c:v>
                </c:pt>
                <c:pt idx="2397">
                  <c:v>56.661100599734503</c:v>
                </c:pt>
                <c:pt idx="2398">
                  <c:v>56.6611006944878</c:v>
                </c:pt>
                <c:pt idx="2399">
                  <c:v>56.661100788697901</c:v>
                </c:pt>
                <c:pt idx="2400">
                  <c:v>56.661100882368899</c:v>
                </c:pt>
                <c:pt idx="2401">
                  <c:v>56.661100975505398</c:v>
                </c:pt>
                <c:pt idx="2402">
                  <c:v>56.6611010681114</c:v>
                </c:pt>
                <c:pt idx="2403">
                  <c:v>56.661101160191301</c:v>
                </c:pt>
                <c:pt idx="2404">
                  <c:v>56.661101251749301</c:v>
                </c:pt>
                <c:pt idx="2405">
                  <c:v>56.661101342789699</c:v>
                </c:pt>
                <c:pt idx="2406">
                  <c:v>56.661101433316603</c:v>
                </c:pt>
                <c:pt idx="2407">
                  <c:v>56.661101523334402</c:v>
                </c:pt>
                <c:pt idx="2408">
                  <c:v>56.661101612847197</c:v>
                </c:pt>
                <c:pt idx="2409">
                  <c:v>56.661101701859202</c:v>
                </c:pt>
                <c:pt idx="2410">
                  <c:v>56.661101790374502</c:v>
                </c:pt>
                <c:pt idx="2411">
                  <c:v>56.661101878397297</c:v>
                </c:pt>
                <c:pt idx="2412">
                  <c:v>56.661101965931799</c:v>
                </c:pt>
                <c:pt idx="2413">
                  <c:v>56.661102052982102</c:v>
                </c:pt>
                <c:pt idx="2414">
                  <c:v>56.661102139552298</c:v>
                </c:pt>
                <c:pt idx="2415">
                  <c:v>56.661102225646502</c:v>
                </c:pt>
                <c:pt idx="2416">
                  <c:v>56.661102311268898</c:v>
                </c:pt>
                <c:pt idx="2417">
                  <c:v>56.661102396423502</c:v>
                </c:pt>
                <c:pt idx="2418">
                  <c:v>56.661102481114298</c:v>
                </c:pt>
                <c:pt idx="2419">
                  <c:v>56.661102565345601</c:v>
                </c:pt>
                <c:pt idx="2420">
                  <c:v>56.661102649121197</c:v>
                </c:pt>
                <c:pt idx="2421">
                  <c:v>56.6611027324454</c:v>
                </c:pt>
                <c:pt idx="2422">
                  <c:v>56.661102815322003</c:v>
                </c:pt>
                <c:pt idx="2423">
                  <c:v>56.6611028977552</c:v>
                </c:pt>
                <c:pt idx="2424">
                  <c:v>56.661102979749003</c:v>
                </c:pt>
                <c:pt idx="2425">
                  <c:v>56.661103061307301</c:v>
                </c:pt>
                <c:pt idx="2426">
                  <c:v>56.6611031424343</c:v>
                </c:pt>
                <c:pt idx="2427">
                  <c:v>56.6611032231339</c:v>
                </c:pt>
                <c:pt idx="2428">
                  <c:v>56.661103303410002</c:v>
                </c:pt>
                <c:pt idx="2429">
                  <c:v>56.661103383266699</c:v>
                </c:pt>
                <c:pt idx="2430">
                  <c:v>56.661103462707999</c:v>
                </c:pt>
                <c:pt idx="2431">
                  <c:v>56.661103541737802</c:v>
                </c:pt>
                <c:pt idx="2432">
                  <c:v>56.661103620360002</c:v>
                </c:pt>
                <c:pt idx="2433">
                  <c:v>56.661103698578799</c:v>
                </c:pt>
                <c:pt idx="2434">
                  <c:v>56.661103776397901</c:v>
                </c:pt>
                <c:pt idx="2435">
                  <c:v>56.661103853821402</c:v>
                </c:pt>
                <c:pt idx="2436">
                  <c:v>56.661103930853201</c:v>
                </c:pt>
                <c:pt idx="2437">
                  <c:v>56.6611040074973</c:v>
                </c:pt>
                <c:pt idx="2438">
                  <c:v>56.6611040837575</c:v>
                </c:pt>
                <c:pt idx="2439">
                  <c:v>56.661104159637901</c:v>
                </c:pt>
                <c:pt idx="2440">
                  <c:v>56.661104235142297</c:v>
                </c:pt>
                <c:pt idx="2441">
                  <c:v>56.661104310274702</c:v>
                </c:pt>
                <c:pt idx="2442">
                  <c:v>56.661104385038897</c:v>
                </c:pt>
                <c:pt idx="2443">
                  <c:v>56.661104459439002</c:v>
                </c:pt>
                <c:pt idx="2444">
                  <c:v>56.661104533478799</c:v>
                </c:pt>
                <c:pt idx="2445">
                  <c:v>56.661104607162301</c:v>
                </c:pt>
                <c:pt idx="2446">
                  <c:v>56.661104680493303</c:v>
                </c:pt>
                <c:pt idx="2447">
                  <c:v>56.661104753475897</c:v>
                </c:pt>
                <c:pt idx="2448">
                  <c:v>56.6611048261138</c:v>
                </c:pt>
                <c:pt idx="2449">
                  <c:v>56.661104898410997</c:v>
                </c:pt>
                <c:pt idx="2450">
                  <c:v>56.661104970371397</c:v>
                </c:pt>
                <c:pt idx="2451">
                  <c:v>56.661105041999001</c:v>
                </c:pt>
                <c:pt idx="2452">
                  <c:v>56.661105113297502</c:v>
                </c:pt>
                <c:pt idx="2453">
                  <c:v>56.661105184271101</c:v>
                </c:pt>
                <c:pt idx="2454">
                  <c:v>56.661105254923498</c:v>
                </c:pt>
                <c:pt idx="2455">
                  <c:v>56.661105325258703</c:v>
                </c:pt>
                <c:pt idx="2456">
                  <c:v>56.6611053952806</c:v>
                </c:pt>
                <c:pt idx="2457">
                  <c:v>56.661105464993</c:v>
                </c:pt>
                <c:pt idx="2458">
                  <c:v>56.661105534400001</c:v>
                </c:pt>
                <c:pt idx="2459">
                  <c:v>56.661105603505398</c:v>
                </c:pt>
                <c:pt idx="2460">
                  <c:v>56.661105672313298</c:v>
                </c:pt>
                <c:pt idx="2461">
                  <c:v>56.661105740827402</c:v>
                </c:pt>
                <c:pt idx="2462">
                  <c:v>56.661105809051698</c:v>
                </c:pt>
                <c:pt idx="2463">
                  <c:v>56.661105876990199</c:v>
                </c:pt>
                <c:pt idx="2464">
                  <c:v>56.661105944646799</c:v>
                </c:pt>
                <c:pt idx="2465">
                  <c:v>56.6611060120254</c:v>
                </c:pt>
                <c:pt idx="2466">
                  <c:v>56.661106079130001</c:v>
                </c:pt>
                <c:pt idx="2467">
                  <c:v>56.661106145964503</c:v>
                </c:pt>
                <c:pt idx="2468">
                  <c:v>56.661106212532999</c:v>
                </c:pt>
                <c:pt idx="2469">
                  <c:v>56.661106278839199</c:v>
                </c:pt>
                <c:pt idx="2470">
                  <c:v>56.661106344887301</c:v>
                </c:pt>
                <c:pt idx="2471">
                  <c:v>56.661106410681199</c:v>
                </c:pt>
                <c:pt idx="2472">
                  <c:v>56.661106476224901</c:v>
                </c:pt>
                <c:pt idx="2473">
                  <c:v>56.661106541522301</c:v>
                </c:pt>
                <c:pt idx="2474">
                  <c:v>56.661106606577498</c:v>
                </c:pt>
                <c:pt idx="2475">
                  <c:v>56.6611066713944</c:v>
                </c:pt>
                <c:pt idx="2476">
                  <c:v>56.661106735977</c:v>
                </c:pt>
                <c:pt idx="2477">
                  <c:v>56.661106800329499</c:v>
                </c:pt>
                <c:pt idx="2478">
                  <c:v>56.661106864455697</c:v>
                </c:pt>
                <c:pt idx="2479">
                  <c:v>56.6611069283598</c:v>
                </c:pt>
                <c:pt idx="2480">
                  <c:v>56.661106992045703</c:v>
                </c:pt>
                <c:pt idx="2481">
                  <c:v>56.661107055517597</c:v>
                </c:pt>
                <c:pt idx="2482">
                  <c:v>56.661107118779398</c:v>
                </c:pt>
                <c:pt idx="2483">
                  <c:v>56.661107181835298</c:v>
                </c:pt>
                <c:pt idx="2484">
                  <c:v>56.661107244689298</c:v>
                </c:pt>
                <c:pt idx="2485">
                  <c:v>56.661107307345603</c:v>
                </c:pt>
                <c:pt idx="2486">
                  <c:v>56.661107366943902</c:v>
                </c:pt>
                <c:pt idx="2487">
                  <c:v>56.661107426220802</c:v>
                </c:pt>
                <c:pt idx="2488">
                  <c:v>56.661107485187699</c:v>
                </c:pt>
                <c:pt idx="2489">
                  <c:v>56.6611075438462</c:v>
                </c:pt>
                <c:pt idx="2490">
                  <c:v>56.661107602197902</c:v>
                </c:pt>
                <c:pt idx="2491">
                  <c:v>56.661107660243999</c:v>
                </c:pt>
                <c:pt idx="2492">
                  <c:v>56.661107717986198</c:v>
                </c:pt>
                <c:pt idx="2493">
                  <c:v>56.661107775425798</c:v>
                </c:pt>
                <c:pt idx="2494">
                  <c:v>56.661107832564298</c:v>
                </c:pt>
                <c:pt idx="2495">
                  <c:v>56.661107889402999</c:v>
                </c:pt>
                <c:pt idx="2496">
                  <c:v>56.661107945943399</c:v>
                </c:pt>
                <c:pt idx="2497">
                  <c:v>56.661108002186801</c:v>
                </c:pt>
                <c:pt idx="2498">
                  <c:v>56.661108058134602</c:v>
                </c:pt>
                <c:pt idx="2499">
                  <c:v>56.661108113788003</c:v>
                </c:pt>
                <c:pt idx="2500">
                  <c:v>56.661108169148598</c:v>
                </c:pt>
                <c:pt idx="2501">
                  <c:v>56.661108224217401</c:v>
                </c:pt>
                <c:pt idx="2502">
                  <c:v>56.661108278995897</c:v>
                </c:pt>
                <c:pt idx="2503">
                  <c:v>56.661108333485203</c:v>
                </c:pt>
                <c:pt idx="2504">
                  <c:v>56.661108387686703</c:v>
                </c:pt>
                <c:pt idx="2505">
                  <c:v>56.661108441601598</c:v>
                </c:pt>
                <c:pt idx="2506">
                  <c:v>56.661108495231097</c:v>
                </c:pt>
                <c:pt idx="2507">
                  <c:v>56.661108548576401</c:v>
                </c:pt>
                <c:pt idx="2508">
                  <c:v>56.661108601638702</c:v>
                </c:pt>
                <c:pt idx="2509">
                  <c:v>56.661108654419102</c:v>
                </c:pt>
                <c:pt idx="2510">
                  <c:v>56.661108706918903</c:v>
                </c:pt>
                <c:pt idx="2511">
                  <c:v>56.661108759139204</c:v>
                </c:pt>
                <c:pt idx="2512">
                  <c:v>56.661108811081199</c:v>
                </c:pt>
                <c:pt idx="2513">
                  <c:v>56.661108862745799</c:v>
                </c:pt>
                <c:pt idx="2514">
                  <c:v>56.661108914134303</c:v>
                </c:pt>
                <c:pt idx="2515">
                  <c:v>56.661108965247699</c:v>
                </c:pt>
                <c:pt idx="2516">
                  <c:v>56.661109016087202</c:v>
                </c:pt>
                <c:pt idx="2517">
                  <c:v>56.661109066653601</c:v>
                </c:pt>
                <c:pt idx="2518">
                  <c:v>56.661109116948197</c:v>
                </c:pt>
                <c:pt idx="2519">
                  <c:v>56.661109166971997</c:v>
                </c:pt>
                <c:pt idx="2520">
                  <c:v>56.661109216725897</c:v>
                </c:pt>
                <c:pt idx="2521">
                  <c:v>56.661109266211</c:v>
                </c:pt>
                <c:pt idx="2522">
                  <c:v>56.661109315428298</c:v>
                </c:pt>
                <c:pt idx="2523">
                  <c:v>56.661109364378703</c:v>
                </c:pt>
                <c:pt idx="2524">
                  <c:v>56.661109413063201</c:v>
                </c:pt>
                <c:pt idx="2525">
                  <c:v>56.661109461482802</c:v>
                </c:pt>
                <c:pt idx="2526">
                  <c:v>56.661109509638401</c:v>
                </c:pt>
                <c:pt idx="2527">
                  <c:v>56.661109557530999</c:v>
                </c:pt>
                <c:pt idx="2528">
                  <c:v>56.6611096051614</c:v>
                </c:pt>
                <c:pt idx="2529">
                  <c:v>56.661109652530598</c:v>
                </c:pt>
                <c:pt idx="2530">
                  <c:v>56.661109699639503</c:v>
                </c:pt>
                <c:pt idx="2531">
                  <c:v>56.661109746488897</c:v>
                </c:pt>
                <c:pt idx="2532">
                  <c:v>56.661109793079802</c:v>
                </c:pt>
                <c:pt idx="2533">
                  <c:v>56.661109839412902</c:v>
                </c:pt>
                <c:pt idx="2534">
                  <c:v>56.661109885489097</c:v>
                </c:pt>
                <c:pt idx="2535">
                  <c:v>56.661109931309397</c:v>
                </c:pt>
                <c:pt idx="2536">
                  <c:v>56.6611099768744</c:v>
                </c:pt>
                <c:pt idx="2537">
                  <c:v>56.661110022184999</c:v>
                </c:pt>
                <c:pt idx="2538">
                  <c:v>56.661110067242099</c:v>
                </c:pt>
                <c:pt idx="2539">
                  <c:v>56.661110112046401</c:v>
                </c:pt>
                <c:pt idx="2540">
                  <c:v>56.661110156598603</c:v>
                </c:pt>
                <c:pt idx="2541">
                  <c:v>56.661110200899699</c:v>
                </c:pt>
                <c:pt idx="2542">
                  <c:v>56.661110244950301</c:v>
                </c:pt>
                <c:pt idx="2543">
                  <c:v>56.661110288751203</c:v>
                </c:pt>
                <c:pt idx="2544">
                  <c:v>56.661110332303103</c:v>
                </c:pt>
                <c:pt idx="2545">
                  <c:v>56.661110375606803</c:v>
                </c:pt>
                <c:pt idx="2546">
                  <c:v>56.661110418663</c:v>
                </c:pt>
                <c:pt idx="2547">
                  <c:v>56.661110461472497</c:v>
                </c:pt>
                <c:pt idx="2548">
                  <c:v>56.661110504035797</c:v>
                </c:pt>
                <c:pt idx="2549">
                  <c:v>56.661110546353797</c:v>
                </c:pt>
                <c:pt idx="2550">
                  <c:v>56.661110588427199</c:v>
                </c:pt>
                <c:pt idx="2551">
                  <c:v>56.661110630256502</c:v>
                </c:pt>
                <c:pt idx="2552">
                  <c:v>56.661110671842501</c:v>
                </c:pt>
                <c:pt idx="2553">
                  <c:v>56.661110713185899</c:v>
                </c:pt>
                <c:pt idx="2554">
                  <c:v>56.6611107542873</c:v>
                </c:pt>
                <c:pt idx="2555">
                  <c:v>56.661110795147302</c:v>
                </c:pt>
                <c:pt idx="2556">
                  <c:v>56.6611108357666</c:v>
                </c:pt>
                <c:pt idx="2557">
                  <c:v>56.661110876145898</c:v>
                </c:pt>
                <c:pt idx="2558">
                  <c:v>56.661110916285701</c:v>
                </c:pt>
                <c:pt idx="2559">
                  <c:v>56.661110956186803</c:v>
                </c:pt>
                <c:pt idx="2560">
                  <c:v>56.661110995849597</c:v>
                </c:pt>
                <c:pt idx="2561">
                  <c:v>56.6611110352748</c:v>
                </c:pt>
                <c:pt idx="2562">
                  <c:v>56.661111074463001</c:v>
                </c:pt>
                <c:pt idx="2563">
                  <c:v>56.661111113414897</c:v>
                </c:pt>
                <c:pt idx="2564">
                  <c:v>56.6611111521309</c:v>
                </c:pt>
                <c:pt idx="2565">
                  <c:v>56.661111190611699</c:v>
                </c:pt>
                <c:pt idx="2566">
                  <c:v>56.661111228857798</c:v>
                </c:pt>
                <c:pt idx="2567">
                  <c:v>56.661111266869803</c:v>
                </c:pt>
                <c:pt idx="2568">
                  <c:v>56.661111304648301</c:v>
                </c:pt>
                <c:pt idx="2569">
                  <c:v>56.661111342193898</c:v>
                </c:pt>
                <c:pt idx="2570">
                  <c:v>56.661111379506998</c:v>
                </c:pt>
                <c:pt idx="2571">
                  <c:v>56.661111416588298</c:v>
                </c:pt>
                <c:pt idx="2572">
                  <c:v>56.661111453438203</c:v>
                </c:pt>
                <c:pt idx="2573">
                  <c:v>56.661111490057301</c:v>
                </c:pt>
                <c:pt idx="2574">
                  <c:v>56.661111526446199</c:v>
                </c:pt>
                <c:pt idx="2575">
                  <c:v>56.661111562605299</c:v>
                </c:pt>
                <c:pt idx="2576">
                  <c:v>56.6611115985352</c:v>
                </c:pt>
                <c:pt idx="2577">
                  <c:v>56.661111634236399</c:v>
                </c:pt>
                <c:pt idx="2578">
                  <c:v>56.661111669709399</c:v>
                </c:pt>
                <c:pt idx="2579">
                  <c:v>56.661111704954799</c:v>
                </c:pt>
                <c:pt idx="2580">
                  <c:v>56.661111739972903</c:v>
                </c:pt>
                <c:pt idx="2581">
                  <c:v>56.6611117747645</c:v>
                </c:pt>
                <c:pt idx="2582">
                  <c:v>56.661111809329803</c:v>
                </c:pt>
                <c:pt idx="2583">
                  <c:v>56.661111843669502</c:v>
                </c:pt>
                <c:pt idx="2584">
                  <c:v>56.661111878034703</c:v>
                </c:pt>
                <c:pt idx="2585">
                  <c:v>56.661111912284397</c:v>
                </c:pt>
                <c:pt idx="2586">
                  <c:v>56.661111946324901</c:v>
                </c:pt>
                <c:pt idx="2587">
                  <c:v>56.661111980157102</c:v>
                </c:pt>
                <c:pt idx="2588">
                  <c:v>56.661112013781697</c:v>
                </c:pt>
                <c:pt idx="2589">
                  <c:v>56.661112047199502</c:v>
                </c:pt>
                <c:pt idx="2590">
                  <c:v>56.6611120804113</c:v>
                </c:pt>
                <c:pt idx="2591">
                  <c:v>56.661112113418</c:v>
                </c:pt>
                <c:pt idx="2592">
                  <c:v>56.661112146220397</c:v>
                </c:pt>
                <c:pt idx="2593">
                  <c:v>56.661112178819202</c:v>
                </c:pt>
                <c:pt idx="2594">
                  <c:v>56.661112211215197</c:v>
                </c:pt>
                <c:pt idx="2595">
                  <c:v>56.661112243409399</c:v>
                </c:pt>
                <c:pt idx="2596">
                  <c:v>56.661112275402502</c:v>
                </c:pt>
                <c:pt idx="2597">
                  <c:v>56.661112307195197</c:v>
                </c:pt>
                <c:pt idx="2598">
                  <c:v>56.661112338788598</c:v>
                </c:pt>
                <c:pt idx="2599">
                  <c:v>56.661112370183297</c:v>
                </c:pt>
                <c:pt idx="2600">
                  <c:v>56.661112401380102</c:v>
                </c:pt>
                <c:pt idx="2601">
                  <c:v>56.661112432380001</c:v>
                </c:pt>
                <c:pt idx="2602">
                  <c:v>56.661112463183798</c:v>
                </c:pt>
                <c:pt idx="2603">
                  <c:v>56.661112493792302</c:v>
                </c:pt>
                <c:pt idx="2604">
                  <c:v>56.661112524206303</c:v>
                </c:pt>
                <c:pt idx="2605">
                  <c:v>56.661112554426701</c:v>
                </c:pt>
                <c:pt idx="2606">
                  <c:v>56.661112584454301</c:v>
                </c:pt>
                <c:pt idx="2607">
                  <c:v>56.661112614289998</c:v>
                </c:pt>
                <c:pt idx="2608">
                  <c:v>56.6611126439347</c:v>
                </c:pt>
                <c:pt idx="2609">
                  <c:v>56.661112673389098</c:v>
                </c:pt>
                <c:pt idx="2610">
                  <c:v>56.6611127026543</c:v>
                </c:pt>
                <c:pt idx="2611">
                  <c:v>56.661112731731002</c:v>
                </c:pt>
                <c:pt idx="2612">
                  <c:v>56.661112760620199</c:v>
                </c:pt>
                <c:pt idx="2613">
                  <c:v>56.661112789322601</c:v>
                </c:pt>
                <c:pt idx="2614">
                  <c:v>56.661112817839303</c:v>
                </c:pt>
                <c:pt idx="2615">
                  <c:v>56.6611128461711</c:v>
                </c:pt>
                <c:pt idx="2616">
                  <c:v>56.661112874318903</c:v>
                </c:pt>
                <c:pt idx="2617">
                  <c:v>56.661112902283598</c:v>
                </c:pt>
                <c:pt idx="2618">
                  <c:v>56.661112930066103</c:v>
                </c:pt>
                <c:pt idx="2619">
                  <c:v>56.661112957667399</c:v>
                </c:pt>
                <c:pt idx="2620">
                  <c:v>56.661112985088401</c:v>
                </c:pt>
                <c:pt idx="2621">
                  <c:v>56.661113012329999</c:v>
                </c:pt>
                <c:pt idx="2622">
                  <c:v>56.661113039393101</c:v>
                </c:pt>
                <c:pt idx="2623">
                  <c:v>56.661113066278801</c:v>
                </c:pt>
                <c:pt idx="2624">
                  <c:v>56.661113092987897</c:v>
                </c:pt>
                <c:pt idx="2625">
                  <c:v>56.661113119521403</c:v>
                </c:pt>
                <c:pt idx="2626">
                  <c:v>56.6611131458804</c:v>
                </c:pt>
                <c:pt idx="2627">
                  <c:v>56.661113172065697</c:v>
                </c:pt>
                <c:pt idx="2628">
                  <c:v>56.661113198078397</c:v>
                </c:pt>
                <c:pt idx="2629">
                  <c:v>56.661113223919401</c:v>
                </c:pt>
                <c:pt idx="2630">
                  <c:v>56.661113249589803</c:v>
                </c:pt>
                <c:pt idx="2631">
                  <c:v>56.661113275090599</c:v>
                </c:pt>
                <c:pt idx="2632">
                  <c:v>56.661113300422798</c:v>
                </c:pt>
                <c:pt idx="2633">
                  <c:v>56.661113325587401</c:v>
                </c:pt>
                <c:pt idx="2634">
                  <c:v>56.661113350585502</c:v>
                </c:pt>
                <c:pt idx="2635">
                  <c:v>56.661113375418097</c:v>
                </c:pt>
                <c:pt idx="2636">
                  <c:v>56.6611134000863</c:v>
                </c:pt>
                <c:pt idx="2637">
                  <c:v>56.6611134245911</c:v>
                </c:pt>
                <c:pt idx="2638">
                  <c:v>56.661113448933598</c:v>
                </c:pt>
                <c:pt idx="2639">
                  <c:v>56.661113473115002</c:v>
                </c:pt>
                <c:pt idx="2640">
                  <c:v>56.661113497136299</c:v>
                </c:pt>
                <c:pt idx="2641">
                  <c:v>56.661113520998597</c:v>
                </c:pt>
                <c:pt idx="2642">
                  <c:v>56.661113544702999</c:v>
                </c:pt>
                <c:pt idx="2643">
                  <c:v>56.661113568250698</c:v>
                </c:pt>
                <c:pt idx="2644">
                  <c:v>56.661113591642902</c:v>
                </c:pt>
                <c:pt idx="2645">
                  <c:v>56.661113614880598</c:v>
                </c:pt>
                <c:pt idx="2646">
                  <c:v>56.661113637965002</c:v>
                </c:pt>
                <c:pt idx="2647">
                  <c:v>56.6611136608973</c:v>
                </c:pt>
                <c:pt idx="2648">
                  <c:v>56.661113683678799</c:v>
                </c:pt>
                <c:pt idx="2649">
                  <c:v>56.661113706310502</c:v>
                </c:pt>
                <c:pt idx="2650">
                  <c:v>56.661113728793701</c:v>
                </c:pt>
                <c:pt idx="2651">
                  <c:v>56.661113751129598</c:v>
                </c:pt>
                <c:pt idx="2652">
                  <c:v>56.661113773319499</c:v>
                </c:pt>
                <c:pt idx="2653">
                  <c:v>56.661113795364599</c:v>
                </c:pt>
                <c:pt idx="2654">
                  <c:v>56.661113817266198</c:v>
                </c:pt>
                <c:pt idx="2655">
                  <c:v>56.661113839025496</c:v>
                </c:pt>
                <c:pt idx="2656">
                  <c:v>56.661113860643901</c:v>
                </c:pt>
                <c:pt idx="2657">
                  <c:v>56.661113882122599</c:v>
                </c:pt>
                <c:pt idx="2658">
                  <c:v>56.661113903462898</c:v>
                </c:pt>
                <c:pt idx="2659">
                  <c:v>56.661113924666203</c:v>
                </c:pt>
                <c:pt idx="2660">
                  <c:v>56.661113945733803</c:v>
                </c:pt>
                <c:pt idx="2661">
                  <c:v>56.661113966667003</c:v>
                </c:pt>
                <c:pt idx="2662">
                  <c:v>56.661113987467303</c:v>
                </c:pt>
                <c:pt idx="2663">
                  <c:v>56.661114008136003</c:v>
                </c:pt>
                <c:pt idx="2664">
                  <c:v>56.661114028674497</c:v>
                </c:pt>
                <c:pt idx="2665">
                  <c:v>56.661114049084297</c:v>
                </c:pt>
                <c:pt idx="2666">
                  <c:v>56.661114069366597</c:v>
                </c:pt>
                <c:pt idx="2667">
                  <c:v>56.661114089523103</c:v>
                </c:pt>
                <c:pt idx="2668">
                  <c:v>56.661114109555101</c:v>
                </c:pt>
                <c:pt idx="2669">
                  <c:v>56.661114129464202</c:v>
                </c:pt>
                <c:pt idx="2670">
                  <c:v>56.661114149251702</c:v>
                </c:pt>
                <c:pt idx="2671">
                  <c:v>56.661114168919298</c:v>
                </c:pt>
                <c:pt idx="2672">
                  <c:v>56.661114188468403</c:v>
                </c:pt>
                <c:pt idx="2673">
                  <c:v>56.661114207900603</c:v>
                </c:pt>
                <c:pt idx="2674">
                  <c:v>56.661114227217404</c:v>
                </c:pt>
                <c:pt idx="2675">
                  <c:v>56.661114246420297</c:v>
                </c:pt>
                <c:pt idx="2676">
                  <c:v>56.661114265511102</c:v>
                </c:pt>
                <c:pt idx="2677">
                  <c:v>56.661114284491198</c:v>
                </c:pt>
                <c:pt idx="2678">
                  <c:v>56.661114303362297</c:v>
                </c:pt>
                <c:pt idx="2679">
                  <c:v>56.661114322126103</c:v>
                </c:pt>
                <c:pt idx="2680">
                  <c:v>56.661114340784103</c:v>
                </c:pt>
                <c:pt idx="2681">
                  <c:v>56.6611143593381</c:v>
                </c:pt>
                <c:pt idx="2682">
                  <c:v>56.661114377406697</c:v>
                </c:pt>
                <c:pt idx="2683">
                  <c:v>56.661114394876101</c:v>
                </c:pt>
                <c:pt idx="2684">
                  <c:v>56.6611144122095</c:v>
                </c:pt>
                <c:pt idx="2685">
                  <c:v>56.661114429407903</c:v>
                </c:pt>
                <c:pt idx="2686">
                  <c:v>56.661114446472297</c:v>
                </c:pt>
                <c:pt idx="2687">
                  <c:v>56.661114463403599</c:v>
                </c:pt>
                <c:pt idx="2688">
                  <c:v>56.661114480202798</c:v>
                </c:pt>
                <c:pt idx="2689">
                  <c:v>56.661114496870901</c:v>
                </c:pt>
                <c:pt idx="2690">
                  <c:v>56.661114513408897</c:v>
                </c:pt>
                <c:pt idx="2691">
                  <c:v>56.661114529817901</c:v>
                </c:pt>
                <c:pt idx="2692">
                  <c:v>56.661114546098801</c:v>
                </c:pt>
                <c:pt idx="2693">
                  <c:v>56.661114562252699</c:v>
                </c:pt>
                <c:pt idx="2694">
                  <c:v>56.661114578280603</c:v>
                </c:pt>
                <c:pt idx="2695">
                  <c:v>56.661114594183701</c:v>
                </c:pt>
                <c:pt idx="2696">
                  <c:v>56.661114609962901</c:v>
                </c:pt>
                <c:pt idx="2697">
                  <c:v>56.661114625619398</c:v>
                </c:pt>
                <c:pt idx="2698">
                  <c:v>56.6611146411541</c:v>
                </c:pt>
                <c:pt idx="2699">
                  <c:v>56.661114656568301</c:v>
                </c:pt>
                <c:pt idx="2700">
                  <c:v>56.661114671863103</c:v>
                </c:pt>
                <c:pt idx="2701">
                  <c:v>56.6611146870395</c:v>
                </c:pt>
                <c:pt idx="2702">
                  <c:v>56.6611147020987</c:v>
                </c:pt>
                <c:pt idx="2703">
                  <c:v>56.661114717041897</c:v>
                </c:pt>
                <c:pt idx="2704">
                  <c:v>56.6611147318701</c:v>
                </c:pt>
                <c:pt idx="2705">
                  <c:v>56.661114746584602</c:v>
                </c:pt>
                <c:pt idx="2706">
                  <c:v>56.661114761186603</c:v>
                </c:pt>
                <c:pt idx="2707">
                  <c:v>56.661114775677198</c:v>
                </c:pt>
                <c:pt idx="2708">
                  <c:v>56.661114790057603</c:v>
                </c:pt>
                <c:pt idx="2709">
                  <c:v>56.661114804329202</c:v>
                </c:pt>
                <c:pt idx="2710">
                  <c:v>56.661114818492997</c:v>
                </c:pt>
                <c:pt idx="2711">
                  <c:v>56.661114832550297</c:v>
                </c:pt>
                <c:pt idx="2712">
                  <c:v>56.6611148465025</c:v>
                </c:pt>
                <c:pt idx="2713">
                  <c:v>56.6611148603507</c:v>
                </c:pt>
                <c:pt idx="2714">
                  <c:v>56.661114874096199</c:v>
                </c:pt>
                <c:pt idx="2715">
                  <c:v>56.661114887740403</c:v>
                </c:pt>
                <c:pt idx="2716">
                  <c:v>56.661114901284598</c:v>
                </c:pt>
                <c:pt idx="2717">
                  <c:v>56.6611149147299</c:v>
                </c:pt>
                <c:pt idx="2718">
                  <c:v>56.6611149280779</c:v>
                </c:pt>
                <c:pt idx="2719">
                  <c:v>56.661114941329899</c:v>
                </c:pt>
                <c:pt idx="2720">
                  <c:v>56.661114954487097</c:v>
                </c:pt>
                <c:pt idx="2721">
                  <c:v>56.6611149675511</c:v>
                </c:pt>
                <c:pt idx="2722">
                  <c:v>56.661114980523102</c:v>
                </c:pt>
                <c:pt idx="2723">
                  <c:v>56.661114993404603</c:v>
                </c:pt>
                <c:pt idx="2724">
                  <c:v>56.661115006197001</c:v>
                </c:pt>
                <c:pt idx="2725">
                  <c:v>56.661115018901803</c:v>
                </c:pt>
                <c:pt idx="2726">
                  <c:v>56.661115031520303</c:v>
                </c:pt>
                <c:pt idx="2727">
                  <c:v>56.6611150440541</c:v>
                </c:pt>
                <c:pt idx="2728">
                  <c:v>56.661115056504599</c:v>
                </c:pt>
                <c:pt idx="2729">
                  <c:v>56.661115068873301</c:v>
                </c:pt>
                <c:pt idx="2730">
                  <c:v>56.661115081161697</c:v>
                </c:pt>
                <c:pt idx="2731">
                  <c:v>56.6611150933714</c:v>
                </c:pt>
                <c:pt idx="2732">
                  <c:v>56.661115105503903</c:v>
                </c:pt>
                <c:pt idx="2733">
                  <c:v>56.661115117560698</c:v>
                </c:pt>
                <c:pt idx="2734">
                  <c:v>56.661115129543397</c:v>
                </c:pt>
                <c:pt idx="2735">
                  <c:v>56.6611151414536</c:v>
                </c:pt>
                <c:pt idx="2736">
                  <c:v>56.661115153292897</c:v>
                </c:pt>
                <c:pt idx="2737">
                  <c:v>56.661115165062903</c:v>
                </c:pt>
                <c:pt idx="2738">
                  <c:v>56.6611151767652</c:v>
                </c:pt>
                <c:pt idx="2739">
                  <c:v>56.661115188401602</c:v>
                </c:pt>
                <c:pt idx="2740">
                  <c:v>56.661115199973601</c:v>
                </c:pt>
                <c:pt idx="2741">
                  <c:v>56.661115211482901</c:v>
                </c:pt>
                <c:pt idx="2742">
                  <c:v>56.661115222931301</c:v>
                </c:pt>
                <c:pt idx="2743">
                  <c:v>56.661115234320498</c:v>
                </c:pt>
                <c:pt idx="2744">
                  <c:v>56.661115245652098</c:v>
                </c:pt>
                <c:pt idx="2745">
                  <c:v>56.661115256927999</c:v>
                </c:pt>
                <c:pt idx="2746">
                  <c:v>56.661115268149899</c:v>
                </c:pt>
                <c:pt idx="2747">
                  <c:v>56.661115279319503</c:v>
                </c:pt>
                <c:pt idx="2748">
                  <c:v>56.661115290438801</c:v>
                </c:pt>
                <c:pt idx="2749">
                  <c:v>56.661115301509497</c:v>
                </c:pt>
                <c:pt idx="2750">
                  <c:v>56.661115312533497</c:v>
                </c:pt>
                <c:pt idx="2751">
                  <c:v>56.661115323512497</c:v>
                </c:pt>
                <c:pt idx="2752">
                  <c:v>56.661115334448603</c:v>
                </c:pt>
                <c:pt idx="2753">
                  <c:v>56.661115345343497</c:v>
                </c:pt>
                <c:pt idx="2754">
                  <c:v>56.661115356199197</c:v>
                </c:pt>
                <c:pt idx="2755">
                  <c:v>56.661115367017601</c:v>
                </c:pt>
                <c:pt idx="2756">
                  <c:v>56.661115377800698</c:v>
                </c:pt>
                <c:pt idx="2757">
                  <c:v>56.6611153885504</c:v>
                </c:pt>
                <c:pt idx="2758">
                  <c:v>56.661115399268702</c:v>
                </c:pt>
                <c:pt idx="2759">
                  <c:v>56.661115409957603</c:v>
                </c:pt>
                <c:pt idx="2760">
                  <c:v>56.661115420619197</c:v>
                </c:pt>
                <c:pt idx="2761">
                  <c:v>56.661115431255404</c:v>
                </c:pt>
                <c:pt idx="2762">
                  <c:v>56.661115441868397</c:v>
                </c:pt>
                <c:pt idx="2763">
                  <c:v>56.661115452460201</c:v>
                </c:pt>
                <c:pt idx="2764">
                  <c:v>56.661115463032999</c:v>
                </c:pt>
                <c:pt idx="2765">
                  <c:v>56.661115473588701</c:v>
                </c:pt>
                <c:pt idx="2766">
                  <c:v>56.661115484129702</c:v>
                </c:pt>
                <c:pt idx="2767">
                  <c:v>56.661115494657999</c:v>
                </c:pt>
                <c:pt idx="2768">
                  <c:v>56.6611155051758</c:v>
                </c:pt>
                <c:pt idx="2769">
                  <c:v>56.661115515685303</c:v>
                </c:pt>
                <c:pt idx="2770">
                  <c:v>56.661115526188802</c:v>
                </c:pt>
                <c:pt idx="2771">
                  <c:v>56.661115536688499</c:v>
                </c:pt>
                <c:pt idx="2772">
                  <c:v>56.661115547186597</c:v>
                </c:pt>
                <c:pt idx="2773">
                  <c:v>56.661115557685399</c:v>
                </c:pt>
                <c:pt idx="2774">
                  <c:v>56.661115568187199</c:v>
                </c:pt>
                <c:pt idx="2775">
                  <c:v>56.6611155786944</c:v>
                </c:pt>
                <c:pt idx="2776">
                  <c:v>56.661115589209402</c:v>
                </c:pt>
                <c:pt idx="2777">
                  <c:v>56.661115599734302</c:v>
                </c:pt>
                <c:pt idx="2778">
                  <c:v>56.6611156102718</c:v>
                </c:pt>
                <c:pt idx="2779">
                  <c:v>56.661115620824098</c:v>
                </c:pt>
                <c:pt idx="2780">
                  <c:v>56.661115630507602</c:v>
                </c:pt>
                <c:pt idx="2781">
                  <c:v>56.661115635911202</c:v>
                </c:pt>
                <c:pt idx="2782">
                  <c:v>56.661115641204901</c:v>
                </c:pt>
                <c:pt idx="2783">
                  <c:v>56.661115646389703</c:v>
                </c:pt>
                <c:pt idx="2784">
                  <c:v>56.661115651466297</c:v>
                </c:pt>
                <c:pt idx="2785">
                  <c:v>56.661115656435399</c:v>
                </c:pt>
                <c:pt idx="2786">
                  <c:v>56.661115661298098</c:v>
                </c:pt>
                <c:pt idx="2787">
                  <c:v>56.661115666054997</c:v>
                </c:pt>
                <c:pt idx="2788">
                  <c:v>56.661115670707197</c:v>
                </c:pt>
                <c:pt idx="2789">
                  <c:v>56.661115675255303</c:v>
                </c:pt>
                <c:pt idx="2790">
                  <c:v>56.661115679700401</c:v>
                </c:pt>
                <c:pt idx="2791">
                  <c:v>56.661115684043303</c:v>
                </c:pt>
                <c:pt idx="2792">
                  <c:v>56.661115688284902</c:v>
                </c:pt>
                <c:pt idx="2793">
                  <c:v>56.6611156924262</c:v>
                </c:pt>
                <c:pt idx="2794">
                  <c:v>56.661115696468002</c:v>
                </c:pt>
                <c:pt idx="2795">
                  <c:v>56.661115700411202</c:v>
                </c:pt>
                <c:pt idx="2796">
                  <c:v>56.661115704257</c:v>
                </c:pt>
                <c:pt idx="2797">
                  <c:v>56.661115708006101</c:v>
                </c:pt>
                <c:pt idx="2798">
                  <c:v>56.661115711659598</c:v>
                </c:pt>
                <c:pt idx="2799">
                  <c:v>56.661115715218401</c:v>
                </c:pt>
                <c:pt idx="2800">
                  <c:v>56.661115718683597</c:v>
                </c:pt>
                <c:pt idx="2801">
                  <c:v>56.661115722056202</c:v>
                </c:pt>
                <c:pt idx="2802">
                  <c:v>56.661115725337098</c:v>
                </c:pt>
                <c:pt idx="2803">
                  <c:v>56.661115728527399</c:v>
                </c:pt>
                <c:pt idx="2804">
                  <c:v>56.6611157316283</c:v>
                </c:pt>
                <c:pt idx="2805">
                  <c:v>56.661115734640603</c:v>
                </c:pt>
                <c:pt idx="2806">
                  <c:v>56.661115737565503</c:v>
                </c:pt>
                <c:pt idx="2807">
                  <c:v>56.661115740404</c:v>
                </c:pt>
                <c:pt idx="2808">
                  <c:v>56.661115743157303</c:v>
                </c:pt>
                <c:pt idx="2809">
                  <c:v>56.6611157458265</c:v>
                </c:pt>
                <c:pt idx="2810">
                  <c:v>56.661115748412698</c:v>
                </c:pt>
                <c:pt idx="2811">
                  <c:v>56.661115750916998</c:v>
                </c:pt>
                <c:pt idx="2812">
                  <c:v>56.661115753340603</c:v>
                </c:pt>
                <c:pt idx="2813">
                  <c:v>56.661115755684598</c:v>
                </c:pt>
                <c:pt idx="2814">
                  <c:v>56.661115757950199</c:v>
                </c:pt>
                <c:pt idx="2815">
                  <c:v>56.6611157601386</c:v>
                </c:pt>
                <c:pt idx="2816">
                  <c:v>56.661115762251001</c:v>
                </c:pt>
                <c:pt idx="2817">
                  <c:v>56.661115764288603</c:v>
                </c:pt>
                <c:pt idx="2818">
                  <c:v>56.6611157662526</c:v>
                </c:pt>
                <c:pt idx="2819">
                  <c:v>56.661115768144299</c:v>
                </c:pt>
                <c:pt idx="2820">
                  <c:v>56.661115769964901</c:v>
                </c:pt>
                <c:pt idx="2821">
                  <c:v>56.6611157717157</c:v>
                </c:pt>
                <c:pt idx="2822">
                  <c:v>56.661115773398002</c:v>
                </c:pt>
                <c:pt idx="2823">
                  <c:v>56.661115775013101</c:v>
                </c:pt>
                <c:pt idx="2824">
                  <c:v>56.661115776562397</c:v>
                </c:pt>
                <c:pt idx="2825">
                  <c:v>56.661115778046998</c:v>
                </c:pt>
                <c:pt idx="2826">
                  <c:v>56.661115779468297</c:v>
                </c:pt>
                <c:pt idx="2827">
                  <c:v>56.661115780827799</c:v>
                </c:pt>
                <c:pt idx="2828">
                  <c:v>56.661115782126799</c:v>
                </c:pt>
                <c:pt idx="2829">
                  <c:v>56.661115783366597</c:v>
                </c:pt>
                <c:pt idx="2830">
                  <c:v>56.661115784548798</c:v>
                </c:pt>
                <c:pt idx="2831">
                  <c:v>56.661115785674603</c:v>
                </c:pt>
                <c:pt idx="2832">
                  <c:v>56.661115786745498</c:v>
                </c:pt>
                <c:pt idx="2833">
                  <c:v>56.661115787763002</c:v>
                </c:pt>
                <c:pt idx="2834">
                  <c:v>56.661115788728502</c:v>
                </c:pt>
                <c:pt idx="2835">
                  <c:v>56.661115789643503</c:v>
                </c:pt>
                <c:pt idx="2836">
                  <c:v>56.661115790509399</c:v>
                </c:pt>
                <c:pt idx="2837">
                  <c:v>56.661115791327902</c:v>
                </c:pt>
                <c:pt idx="2838">
                  <c:v>56.661115792100397</c:v>
                </c:pt>
                <c:pt idx="2839">
                  <c:v>56.661115792828497</c:v>
                </c:pt>
                <c:pt idx="2840">
                  <c:v>56.661115793513602</c:v>
                </c:pt>
                <c:pt idx="2841">
                  <c:v>56.661115794157503</c:v>
                </c:pt>
                <c:pt idx="2842">
                  <c:v>56.661115794761599</c:v>
                </c:pt>
                <c:pt idx="2843">
                  <c:v>56.661115795327497</c:v>
                </c:pt>
                <c:pt idx="2844">
                  <c:v>56.661115795857</c:v>
                </c:pt>
                <c:pt idx="2845">
                  <c:v>56.661115796351503</c:v>
                </c:pt>
                <c:pt idx="2846">
                  <c:v>56.661115796812801</c:v>
                </c:pt>
                <c:pt idx="2847">
                  <c:v>56.661115797242601</c:v>
                </c:pt>
                <c:pt idx="2848">
                  <c:v>56.661115797642502</c:v>
                </c:pt>
                <c:pt idx="2849">
                  <c:v>56.661115798014201</c:v>
                </c:pt>
                <c:pt idx="2850">
                  <c:v>56.661115798359397</c:v>
                </c:pt>
                <c:pt idx="2851">
                  <c:v>56.661115798679901</c:v>
                </c:pt>
                <c:pt idx="2852">
                  <c:v>56.661115798977399</c:v>
                </c:pt>
                <c:pt idx="2853">
                  <c:v>56.6611157992537</c:v>
                </c:pt>
                <c:pt idx="2854">
                  <c:v>56.661115799510597</c:v>
                </c:pt>
                <c:pt idx="2855">
                  <c:v>56.661115799749801</c:v>
                </c:pt>
                <c:pt idx="2856">
                  <c:v>56.661115799973203</c:v>
                </c:pt>
                <c:pt idx="2857">
                  <c:v>56.661115800182699</c:v>
                </c:pt>
                <c:pt idx="2858">
                  <c:v>56.661115800380003</c:v>
                </c:pt>
                <c:pt idx="2859">
                  <c:v>56.661115800567202</c:v>
                </c:pt>
                <c:pt idx="2860">
                  <c:v>56.661115800745897</c:v>
                </c:pt>
                <c:pt idx="2861">
                  <c:v>56.661115800918203</c:v>
                </c:pt>
                <c:pt idx="2862">
                  <c:v>56.661115801085998</c:v>
                </c:pt>
                <c:pt idx="2863">
                  <c:v>56.661115801251199</c:v>
                </c:pt>
                <c:pt idx="2864">
                  <c:v>56.661115801415797</c:v>
                </c:pt>
                <c:pt idx="2865">
                  <c:v>56.661115801581801</c:v>
                </c:pt>
                <c:pt idx="2866">
                  <c:v>56.661115801751102</c:v>
                </c:pt>
                <c:pt idx="2867">
                  <c:v>56.661115801925803</c:v>
                </c:pt>
                <c:pt idx="2868">
                  <c:v>56.661115802107901</c:v>
                </c:pt>
                <c:pt idx="2869">
                  <c:v>56.661115802299499</c:v>
                </c:pt>
                <c:pt idx="2870">
                  <c:v>56.6611158025027</c:v>
                </c:pt>
                <c:pt idx="2871">
                  <c:v>56.661115802719401</c:v>
                </c:pt>
                <c:pt idx="2872">
                  <c:v>56.661115802951898</c:v>
                </c:pt>
                <c:pt idx="2873">
                  <c:v>56.6611158032023</c:v>
                </c:pt>
                <c:pt idx="2874">
                  <c:v>56.661115803472697</c:v>
                </c:pt>
                <c:pt idx="2875">
                  <c:v>56.661115803765298</c:v>
                </c:pt>
                <c:pt idx="2876">
                  <c:v>56.6611158040823</c:v>
                </c:pt>
                <c:pt idx="2877">
                  <c:v>56.661115804425798</c:v>
                </c:pt>
                <c:pt idx="2878">
                  <c:v>56.661115804798101</c:v>
                </c:pt>
                <c:pt idx="2879">
                  <c:v>56.661115805201597</c:v>
                </c:pt>
                <c:pt idx="2880">
                  <c:v>56.661115805638303</c:v>
                </c:pt>
                <c:pt idx="2881">
                  <c:v>56.661115806110601</c:v>
                </c:pt>
                <c:pt idx="2882">
                  <c:v>56.661115806620799</c:v>
                </c:pt>
                <c:pt idx="2883">
                  <c:v>56.6611158071712</c:v>
                </c:pt>
                <c:pt idx="2884">
                  <c:v>56.661115807764297</c:v>
                </c:pt>
                <c:pt idx="2885">
                  <c:v>56.661115808402201</c:v>
                </c:pt>
                <c:pt idx="2886">
                  <c:v>56.661115809087498</c:v>
                </c:pt>
                <c:pt idx="2887">
                  <c:v>56.661115809822498</c:v>
                </c:pt>
                <c:pt idx="2888">
                  <c:v>56.661115810609601</c:v>
                </c:pt>
                <c:pt idx="2889">
                  <c:v>56.661115811451403</c:v>
                </c:pt>
                <c:pt idx="2890">
                  <c:v>56.661115812350197</c:v>
                </c:pt>
                <c:pt idx="2891">
                  <c:v>56.661115813308498</c:v>
                </c:pt>
                <c:pt idx="2892">
                  <c:v>56.661115814328902</c:v>
                </c:pt>
                <c:pt idx="2893">
                  <c:v>56.661115815413901</c:v>
                </c:pt>
                <c:pt idx="2894">
                  <c:v>56.661115816566003</c:v>
                </c:pt>
                <c:pt idx="2895">
                  <c:v>56.661115817787902</c:v>
                </c:pt>
                <c:pt idx="2896">
                  <c:v>56.661115819081999</c:v>
                </c:pt>
                <c:pt idx="2897">
                  <c:v>56.661115820451101</c:v>
                </c:pt>
                <c:pt idx="2898">
                  <c:v>56.661115821897603</c:v>
                </c:pt>
                <c:pt idx="2899">
                  <c:v>56.661115823424403</c:v>
                </c:pt>
                <c:pt idx="2900">
                  <c:v>56.661115825034102</c:v>
                </c:pt>
                <c:pt idx="2901">
                  <c:v>56.661115826729301</c:v>
                </c:pt>
                <c:pt idx="2902">
                  <c:v>56.661115828512898</c:v>
                </c:pt>
                <c:pt idx="2903">
                  <c:v>56.661115830387402</c:v>
                </c:pt>
                <c:pt idx="2904">
                  <c:v>56.661115832355797</c:v>
                </c:pt>
                <c:pt idx="2905">
                  <c:v>56.661115834420798</c:v>
                </c:pt>
                <c:pt idx="2906">
                  <c:v>56.661115836585203</c:v>
                </c:pt>
                <c:pt idx="2907">
                  <c:v>56.661115838851799</c:v>
                </c:pt>
                <c:pt idx="2908">
                  <c:v>56.661115841223499</c:v>
                </c:pt>
                <c:pt idx="2909">
                  <c:v>56.6611158437032</c:v>
                </c:pt>
                <c:pt idx="2910">
                  <c:v>56.661115846293697</c:v>
                </c:pt>
                <c:pt idx="2911">
                  <c:v>56.661115848998001</c:v>
                </c:pt>
                <c:pt idx="2912">
                  <c:v>56.661115851818998</c:v>
                </c:pt>
                <c:pt idx="2913">
                  <c:v>56.6611158547597</c:v>
                </c:pt>
                <c:pt idx="2914">
                  <c:v>56.661115857823098</c:v>
                </c:pt>
                <c:pt idx="2915">
                  <c:v>56.661115861012199</c:v>
                </c:pt>
                <c:pt idx="2916">
                  <c:v>56.66111586433</c:v>
                </c:pt>
                <c:pt idx="2917">
                  <c:v>56.6611158677796</c:v>
                </c:pt>
                <c:pt idx="2918">
                  <c:v>56.661115871364103</c:v>
                </c:pt>
                <c:pt idx="2919">
                  <c:v>56.661115875086502</c:v>
                </c:pt>
                <c:pt idx="2920">
                  <c:v>56.661115878950099</c:v>
                </c:pt>
                <c:pt idx="2921">
                  <c:v>56.661115882957901</c:v>
                </c:pt>
                <c:pt idx="2922">
                  <c:v>56.661115887113098</c:v>
                </c:pt>
                <c:pt idx="2923">
                  <c:v>56.661115891419001</c:v>
                </c:pt>
                <c:pt idx="2924">
                  <c:v>56.661115895878702</c:v>
                </c:pt>
                <c:pt idx="2925">
                  <c:v>56.661115900495503</c:v>
                </c:pt>
                <c:pt idx="2926">
                  <c:v>56.661115905272702</c:v>
                </c:pt>
                <c:pt idx="2927">
                  <c:v>56.661115910213503</c:v>
                </c:pt>
                <c:pt idx="2928">
                  <c:v>56.661115915321403</c:v>
                </c:pt>
                <c:pt idx="2929">
                  <c:v>56.661115920599599</c:v>
                </c:pt>
                <c:pt idx="2930">
                  <c:v>56.661115926051401</c:v>
                </c:pt>
                <c:pt idx="2931">
                  <c:v>56.661115931680399</c:v>
                </c:pt>
                <c:pt idx="2932">
                  <c:v>56.661115937489903</c:v>
                </c:pt>
                <c:pt idx="2933">
                  <c:v>56.661115943483402</c:v>
                </c:pt>
                <c:pt idx="2934">
                  <c:v>56.6611159496642</c:v>
                </c:pt>
                <c:pt idx="2935">
                  <c:v>56.661115956035999</c:v>
                </c:pt>
                <c:pt idx="2936">
                  <c:v>56.661115962602203</c:v>
                </c:pt>
                <c:pt idx="2937">
                  <c:v>56.661115969366399</c:v>
                </c:pt>
                <c:pt idx="2938">
                  <c:v>56.661115976332198</c:v>
                </c:pt>
                <c:pt idx="2939">
                  <c:v>56.661115983503002</c:v>
                </c:pt>
                <c:pt idx="2940">
                  <c:v>56.661115990882699</c:v>
                </c:pt>
                <c:pt idx="2941">
                  <c:v>56.661115998474699</c:v>
                </c:pt>
                <c:pt idx="2942">
                  <c:v>56.661116006282803</c:v>
                </c:pt>
                <c:pt idx="2943">
                  <c:v>56.661116014310601</c:v>
                </c:pt>
                <c:pt idx="2944">
                  <c:v>56.661116014102198</c:v>
                </c:pt>
                <c:pt idx="2945">
                  <c:v>56.661116012719397</c:v>
                </c:pt>
                <c:pt idx="2946">
                  <c:v>56.661116011318697</c:v>
                </c:pt>
                <c:pt idx="2947">
                  <c:v>56.661116009900702</c:v>
                </c:pt>
                <c:pt idx="2948">
                  <c:v>56.661116008466003</c:v>
                </c:pt>
                <c:pt idx="2949">
                  <c:v>56.661116007015302</c:v>
                </c:pt>
                <c:pt idx="2950">
                  <c:v>56.661116005549196</c:v>
                </c:pt>
                <c:pt idx="2951">
                  <c:v>56.661116004068298</c:v>
                </c:pt>
                <c:pt idx="2952">
                  <c:v>56.661116002573401</c:v>
                </c:pt>
                <c:pt idx="2953">
                  <c:v>56.661116001064897</c:v>
                </c:pt>
                <c:pt idx="2954">
                  <c:v>56.661115999543703</c:v>
                </c:pt>
                <c:pt idx="2955">
                  <c:v>56.661115998010203</c:v>
                </c:pt>
                <c:pt idx="2956">
                  <c:v>56.661115996465298</c:v>
                </c:pt>
                <c:pt idx="2957">
                  <c:v>56.661115994909501</c:v>
                </c:pt>
                <c:pt idx="2958">
                  <c:v>56.6611159933436</c:v>
                </c:pt>
                <c:pt idx="2959">
                  <c:v>56.661115991768199</c:v>
                </c:pt>
                <c:pt idx="2960">
                  <c:v>56.661115990183902</c:v>
                </c:pt>
                <c:pt idx="2961">
                  <c:v>56.661115988591497</c:v>
                </c:pt>
                <c:pt idx="2962">
                  <c:v>56.661115986991597</c:v>
                </c:pt>
                <c:pt idx="2963">
                  <c:v>56.661115985385003</c:v>
                </c:pt>
                <c:pt idx="2964">
                  <c:v>56.661115983772298</c:v>
                </c:pt>
                <c:pt idx="2965">
                  <c:v>56.6611159821542</c:v>
                </c:pt>
                <c:pt idx="2966">
                  <c:v>56.661115980531498</c:v>
                </c:pt>
                <c:pt idx="2967">
                  <c:v>56.661115978904697</c:v>
                </c:pt>
                <c:pt idx="2968">
                  <c:v>56.661115977274797</c:v>
                </c:pt>
                <c:pt idx="2969">
                  <c:v>56.661115975642304</c:v>
                </c:pt>
                <c:pt idx="2970">
                  <c:v>56.661115974008098</c:v>
                </c:pt>
                <c:pt idx="2971">
                  <c:v>56.661115972372698</c:v>
                </c:pt>
                <c:pt idx="2972">
                  <c:v>56.661115970737001</c:v>
                </c:pt>
                <c:pt idx="2973">
                  <c:v>56.661115969101701</c:v>
                </c:pt>
                <c:pt idx="2974">
                  <c:v>56.661115967467502</c:v>
                </c:pt>
                <c:pt idx="2975">
                  <c:v>56.661115965835201</c:v>
                </c:pt>
                <c:pt idx="2976">
                  <c:v>56.661115964205599</c:v>
                </c:pt>
                <c:pt idx="2977">
                  <c:v>56.661115962579302</c:v>
                </c:pt>
                <c:pt idx="2978">
                  <c:v>56.661115960957197</c:v>
                </c:pt>
                <c:pt idx="2979">
                  <c:v>56.661115959340002</c:v>
                </c:pt>
                <c:pt idx="2980">
                  <c:v>56.661115957728498</c:v>
                </c:pt>
                <c:pt idx="2981">
                  <c:v>56.661115956123403</c:v>
                </c:pt>
                <c:pt idx="2982">
                  <c:v>56.661115954525698</c:v>
                </c:pt>
                <c:pt idx="2983">
                  <c:v>56.661115952935901</c:v>
                </c:pt>
                <c:pt idx="2984">
                  <c:v>56.661115951355001</c:v>
                </c:pt>
                <c:pt idx="2985">
                  <c:v>56.661115949783699</c:v>
                </c:pt>
                <c:pt idx="2986">
                  <c:v>56.6611159482228</c:v>
                </c:pt>
                <c:pt idx="2987">
                  <c:v>56.661115946673199</c:v>
                </c:pt>
                <c:pt idx="2988">
                  <c:v>56.661115945135499</c:v>
                </c:pt>
                <c:pt idx="2989">
                  <c:v>56.661115943610803</c:v>
                </c:pt>
                <c:pt idx="2990">
                  <c:v>56.661115942099798</c:v>
                </c:pt>
                <c:pt idx="2991">
                  <c:v>56.661115940603302</c:v>
                </c:pt>
                <c:pt idx="2992">
                  <c:v>56.661115939122098</c:v>
                </c:pt>
                <c:pt idx="2993">
                  <c:v>56.661115937657101</c:v>
                </c:pt>
                <c:pt idx="2994">
                  <c:v>56.6611159362092</c:v>
                </c:pt>
                <c:pt idx="2995">
                  <c:v>56.661115934779097</c:v>
                </c:pt>
                <c:pt idx="2996">
                  <c:v>56.661115933367803</c:v>
                </c:pt>
                <c:pt idx="2997">
                  <c:v>56.661115931976099</c:v>
                </c:pt>
                <c:pt idx="2998">
                  <c:v>56.661115930604801</c:v>
                </c:pt>
                <c:pt idx="2999">
                  <c:v>56.661115929254898</c:v>
                </c:pt>
                <c:pt idx="3000">
                  <c:v>56.661115927927199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0A7-4D2E-B17B-7BC2E9562397}"/>
            </c:ext>
          </c:extLst>
        </c:ser>
        <c:ser>
          <c:idx val="2"/>
          <c:order val="3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Swelling!$U$5:$U$3005</c:f>
              <c:numCache>
                <c:formatCode>General</c:formatCode>
                <c:ptCount val="3001"/>
                <c:pt idx="0">
                  <c:v>0</c:v>
                </c:pt>
                <c:pt idx="1">
                  <c:v>8.5107213869344098E-2</c:v>
                </c:pt>
                <c:pt idx="2">
                  <c:v>0.19649827406239201</c:v>
                </c:pt>
                <c:pt idx="3">
                  <c:v>0.32028725970468103</c:v>
                </c:pt>
                <c:pt idx="4">
                  <c:v>0.45330052836282902</c:v>
                </c:pt>
                <c:pt idx="5">
                  <c:v>0.59344637426216096</c:v>
                </c:pt>
                <c:pt idx="6">
                  <c:v>0.73957218269627001</c:v>
                </c:pt>
                <c:pt idx="7">
                  <c:v>0.89044054684178098</c:v>
                </c:pt>
                <c:pt idx="8">
                  <c:v>1.04342794801188</c:v>
                </c:pt>
                <c:pt idx="9">
                  <c:v>1.1984311481762699</c:v>
                </c:pt>
                <c:pt idx="10">
                  <c:v>1.3553636637328501</c:v>
                </c:pt>
                <c:pt idx="11">
                  <c:v>1.5141431519269599</c:v>
                </c:pt>
                <c:pt idx="12">
                  <c:v>1.6746859928222599</c:v>
                </c:pt>
                <c:pt idx="13">
                  <c:v>1.8369053000743101</c:v>
                </c:pt>
                <c:pt idx="14">
                  <c:v>2.00071070309949</c:v>
                </c:pt>
                <c:pt idx="15">
                  <c:v>2.1660088939204099</c:v>
                </c:pt>
                <c:pt idx="16">
                  <c:v>2.3327044570324902</c:v>
                </c:pt>
                <c:pt idx="17">
                  <c:v>2.5007007492250701</c:v>
                </c:pt>
                <c:pt idx="18">
                  <c:v>2.6699007421842502</c:v>
                </c:pt>
                <c:pt idx="19">
                  <c:v>2.8402078244525901</c:v>
                </c:pt>
                <c:pt idx="20">
                  <c:v>3.0115264172176999</c:v>
                </c:pt>
                <c:pt idx="21">
                  <c:v>3.18376255154379</c:v>
                </c:pt>
                <c:pt idx="22">
                  <c:v>3.3568243634708299</c:v>
                </c:pt>
                <c:pt idx="23">
                  <c:v>3.53062247351582</c:v>
                </c:pt>
                <c:pt idx="24">
                  <c:v>3.7050702826508899</c:v>
                </c:pt>
                <c:pt idx="25">
                  <c:v>3.88008421478379</c:v>
                </c:pt>
                <c:pt idx="26">
                  <c:v>4.0555839017620698</c:v>
                </c:pt>
                <c:pt idx="27">
                  <c:v>4.2314923124643604</c:v>
                </c:pt>
                <c:pt idx="28">
                  <c:v>4.4077358300710801</c:v>
                </c:pt>
                <c:pt idx="29">
                  <c:v>4.5842442927485099</c:v>
                </c:pt>
                <c:pt idx="30">
                  <c:v>4.7609510036205398</c:v>
                </c:pt>
                <c:pt idx="31">
                  <c:v>4.9377927101416104</c:v>
                </c:pt>
                <c:pt idx="32">
                  <c:v>5.1147095632827497</c:v>
                </c:pt>
                <c:pt idx="33">
                  <c:v>5.2916450551020304</c:v>
                </c:pt>
                <c:pt idx="34">
                  <c:v>5.4685459378947501</c:v>
                </c:pt>
                <c:pt idx="35">
                  <c:v>5.6453621314671896</c:v>
                </c:pt>
                <c:pt idx="36">
                  <c:v>5.8220466214250903</c:v>
                </c:pt>
                <c:pt idx="37">
                  <c:v>5.99855535086723</c:v>
                </c:pt>
                <c:pt idx="38">
                  <c:v>6.17484710477639</c:v>
                </c:pt>
                <c:pt idx="39">
                  <c:v>6.3508833974870598</c:v>
                </c:pt>
                <c:pt idx="40">
                  <c:v>6.5266283451022398</c:v>
                </c:pt>
                <c:pt idx="41">
                  <c:v>6.7020485502280902</c:v>
                </c:pt>
                <c:pt idx="42">
                  <c:v>6.8771129761863499</c:v>
                </c:pt>
                <c:pt idx="43">
                  <c:v>7.0517928280910098</c:v>
                </c:pt>
                <c:pt idx="44">
                  <c:v>7.2260614371787897</c:v>
                </c:pt>
                <c:pt idx="45">
                  <c:v>7.39989414337456</c:v>
                </c:pt>
                <c:pt idx="46">
                  <c:v>7.5732681882407702</c:v>
                </c:pt>
                <c:pt idx="47">
                  <c:v>7.7461626117720899</c:v>
                </c:pt>
                <c:pt idx="48">
                  <c:v>7.9185581261611997</c:v>
                </c:pt>
                <c:pt idx="49">
                  <c:v>8.0904370356786597</c:v>
                </c:pt>
                <c:pt idx="50">
                  <c:v>8.2617831429109501</c:v>
                </c:pt>
                <c:pt idx="51">
                  <c:v>8.4325816107093896</c:v>
                </c:pt>
                <c:pt idx="52">
                  <c:v>8.6028189753914397</c:v>
                </c:pt>
                <c:pt idx="53">
                  <c:v>8.7724829134253106</c:v>
                </c:pt>
                <c:pt idx="54">
                  <c:v>8.9415623477528108</c:v>
                </c:pt>
                <c:pt idx="55">
                  <c:v>9.1100471835282004</c:v>
                </c:pt>
                <c:pt idx="56">
                  <c:v>9.2779283798657097</c:v>
                </c:pt>
                <c:pt idx="57">
                  <c:v>9.44519782491348</c:v>
                </c:pt>
                <c:pt idx="58">
                  <c:v>9.6118482497327697</c:v>
                </c:pt>
                <c:pt idx="59">
                  <c:v>9.7778732475293602</c:v>
                </c:pt>
                <c:pt idx="60">
                  <c:v>9.9432670998772092</c:v>
                </c:pt>
                <c:pt idx="61">
                  <c:v>10.108024866343101</c:v>
                </c:pt>
                <c:pt idx="62">
                  <c:v>10.2721421835515</c:v>
                </c:pt>
                <c:pt idx="63">
                  <c:v>10.435615354247901</c:v>
                </c:pt>
                <c:pt idx="64">
                  <c:v>10.5984412096446</c:v>
                </c:pt>
                <c:pt idx="65">
                  <c:v>10.7606171078728</c:v>
                </c:pt>
                <c:pt idx="66">
                  <c:v>10.922140913786601</c:v>
                </c:pt>
                <c:pt idx="67">
                  <c:v>11.083010900742501</c:v>
                </c:pt>
                <c:pt idx="68">
                  <c:v>11.2432258075861</c:v>
                </c:pt>
                <c:pt idx="69">
                  <c:v>11.4027847028789</c:v>
                </c:pt>
                <c:pt idx="70">
                  <c:v>11.561687065189099</c:v>
                </c:pt>
                <c:pt idx="71">
                  <c:v>11.719932654021701</c:v>
                </c:pt>
                <c:pt idx="72">
                  <c:v>11.877521558064201</c:v>
                </c:pt>
                <c:pt idx="73">
                  <c:v>12.0344541425678</c:v>
                </c:pt>
                <c:pt idx="74">
                  <c:v>12.190731016172499</c:v>
                </c:pt>
                <c:pt idx="75">
                  <c:v>12.3463530496338</c:v>
                </c:pt>
                <c:pt idx="76">
                  <c:v>12.501321300378301</c:v>
                </c:pt>
                <c:pt idx="77">
                  <c:v>12.655637060539499</c:v>
                </c:pt>
                <c:pt idx="78">
                  <c:v>12.8093017741478</c:v>
                </c:pt>
                <c:pt idx="79">
                  <c:v>12.962317078256</c:v>
                </c:pt>
                <c:pt idx="80">
                  <c:v>13.114684751471399</c:v>
                </c:pt>
                <c:pt idx="81">
                  <c:v>13.266406718866699</c:v>
                </c:pt>
                <c:pt idx="82">
                  <c:v>13.4174850415008</c:v>
                </c:pt>
                <c:pt idx="83">
                  <c:v>13.567921873166201</c:v>
                </c:pt>
                <c:pt idx="84">
                  <c:v>13.7177195116259</c:v>
                </c:pt>
                <c:pt idx="85">
                  <c:v>13.8668803202594</c:v>
                </c:pt>
                <c:pt idx="86">
                  <c:v>14.0154067539577</c:v>
                </c:pt>
                <c:pt idx="87">
                  <c:v>14.163301376009599</c:v>
                </c:pt>
                <c:pt idx="88">
                  <c:v>14.310566785446399</c:v>
                </c:pt>
                <c:pt idx="89">
                  <c:v>14.457205667827299</c:v>
                </c:pt>
                <c:pt idx="90">
                  <c:v>14.603220768635101</c:v>
                </c:pt>
                <c:pt idx="91">
                  <c:v>14.7486148682188</c:v>
                </c:pt>
                <c:pt idx="92">
                  <c:v>14.8933908185832</c:v>
                </c:pt>
                <c:pt idx="93">
                  <c:v>15.0375514908651</c:v>
                </c:pt>
                <c:pt idx="94">
                  <c:v>15.1810997986892</c:v>
                </c:pt>
                <c:pt idx="95">
                  <c:v>15.324038697018199</c:v>
                </c:pt>
                <c:pt idx="96">
                  <c:v>15.466371151685699</c:v>
                </c:pt>
                <c:pt idx="97">
                  <c:v>15.608100168493101</c:v>
                </c:pt>
                <c:pt idx="98">
                  <c:v>15.749228765169301</c:v>
                </c:pt>
                <c:pt idx="99">
                  <c:v>15.889759965229301</c:v>
                </c:pt>
                <c:pt idx="100">
                  <c:v>16.0296968198511</c:v>
                </c:pt>
                <c:pt idx="101">
                  <c:v>16.169042395703499</c:v>
                </c:pt>
                <c:pt idx="102">
                  <c:v>16.3077997449229</c:v>
                </c:pt>
                <c:pt idx="103">
                  <c:v>16.445971936899898</c:v>
                </c:pt>
                <c:pt idx="104">
                  <c:v>16.583562060336</c:v>
                </c:pt>
                <c:pt idx="105">
                  <c:v>16.7205731788947</c:v>
                </c:pt>
                <c:pt idx="106">
                  <c:v>16.8570083638418</c:v>
                </c:pt>
                <c:pt idx="107">
                  <c:v>16.992870702284598</c:v>
                </c:pt>
                <c:pt idx="108">
                  <c:v>17.128163255000601</c:v>
                </c:pt>
                <c:pt idx="109">
                  <c:v>17.262889082358399</c:v>
                </c:pt>
                <c:pt idx="110">
                  <c:v>17.3970512524021</c:v>
                </c:pt>
                <c:pt idx="111">
                  <c:v>17.5306528093294</c:v>
                </c:pt>
                <c:pt idx="112">
                  <c:v>17.6636967913186</c:v>
                </c:pt>
                <c:pt idx="113">
                  <c:v>17.796186234610499</c:v>
                </c:pt>
                <c:pt idx="114">
                  <c:v>17.928124157898001</c:v>
                </c:pt>
                <c:pt idx="115">
                  <c:v>18.059513565835498</c:v>
                </c:pt>
                <c:pt idx="116">
                  <c:v>18.1903574585385</c:v>
                </c:pt>
                <c:pt idx="117">
                  <c:v>18.320658820180601</c:v>
                </c:pt>
                <c:pt idx="118">
                  <c:v>18.450420614049602</c:v>
                </c:pt>
                <c:pt idx="119">
                  <c:v>18.579645789577601</c:v>
                </c:pt>
                <c:pt idx="120">
                  <c:v>18.708337298117399</c:v>
                </c:pt>
                <c:pt idx="121">
                  <c:v>18.836498057277598</c:v>
                </c:pt>
                <c:pt idx="122">
                  <c:v>18.964130971178498</c:v>
                </c:pt>
                <c:pt idx="123">
                  <c:v>19.0912389294175</c:v>
                </c:pt>
                <c:pt idx="124">
                  <c:v>19.2178248176022</c:v>
                </c:pt>
                <c:pt idx="125">
                  <c:v>19.343891487481699</c:v>
                </c:pt>
                <c:pt idx="126">
                  <c:v>19.469441778528001</c:v>
                </c:pt>
                <c:pt idx="127">
                  <c:v>19.5944785162364</c:v>
                </c:pt>
                <c:pt idx="128">
                  <c:v>19.7190045114551</c:v>
                </c:pt>
                <c:pt idx="129">
                  <c:v>19.843022550117499</c:v>
                </c:pt>
                <c:pt idx="130">
                  <c:v>19.9665354025786</c:v>
                </c:pt>
                <c:pt idx="131">
                  <c:v>20.089545825028999</c:v>
                </c:pt>
                <c:pt idx="132">
                  <c:v>20.2120565532523</c:v>
                </c:pt>
                <c:pt idx="133">
                  <c:v>20.334070303429002</c:v>
                </c:pt>
                <c:pt idx="134">
                  <c:v>20.4555897740156</c:v>
                </c:pt>
                <c:pt idx="135">
                  <c:v>20.5766176502303</c:v>
                </c:pt>
                <c:pt idx="136">
                  <c:v>20.697156593106499</c:v>
                </c:pt>
                <c:pt idx="137">
                  <c:v>20.817209246940401</c:v>
                </c:pt>
                <c:pt idx="138">
                  <c:v>20.936778239218601</c:v>
                </c:pt>
                <c:pt idx="139">
                  <c:v>21.055866183115899</c:v>
                </c:pt>
                <c:pt idx="140">
                  <c:v>21.1744756661246</c:v>
                </c:pt>
                <c:pt idx="141">
                  <c:v>21.2926092599828</c:v>
                </c:pt>
                <c:pt idx="142">
                  <c:v>21.410269517793601</c:v>
                </c:pt>
                <c:pt idx="143">
                  <c:v>21.527458979354002</c:v>
                </c:pt>
                <c:pt idx="144">
                  <c:v>21.644180166055602</c:v>
                </c:pt>
                <c:pt idx="145">
                  <c:v>21.760435575639999</c:v>
                </c:pt>
                <c:pt idx="146">
                  <c:v>21.876227690429701</c:v>
                </c:pt>
                <c:pt idx="147">
                  <c:v>21.991558974601698</c:v>
                </c:pt>
                <c:pt idx="148">
                  <c:v>22.1064318820839</c:v>
                </c:pt>
                <c:pt idx="149">
                  <c:v>22.220848842439601</c:v>
                </c:pt>
                <c:pt idx="150">
                  <c:v>22.334812267814598</c:v>
                </c:pt>
                <c:pt idx="151">
                  <c:v>22.448324554069998</c:v>
                </c:pt>
                <c:pt idx="152">
                  <c:v>22.561388079746202</c:v>
                </c:pt>
                <c:pt idx="153">
                  <c:v>22.674005207578901</c:v>
                </c:pt>
                <c:pt idx="154">
                  <c:v>22.7861782833434</c:v>
                </c:pt>
                <c:pt idx="155">
                  <c:v>22.8979096378226</c:v>
                </c:pt>
                <c:pt idx="156">
                  <c:v>23.009201575566198</c:v>
                </c:pt>
                <c:pt idx="157">
                  <c:v>23.120056400467</c:v>
                </c:pt>
                <c:pt idx="158">
                  <c:v>23.230476382189799</c:v>
                </c:pt>
                <c:pt idx="159">
                  <c:v>23.340463796343801</c:v>
                </c:pt>
                <c:pt idx="160">
                  <c:v>23.450020885719098</c:v>
                </c:pt>
                <c:pt idx="161">
                  <c:v>23.5591498777999</c:v>
                </c:pt>
                <c:pt idx="162">
                  <c:v>23.667852973793099</c:v>
                </c:pt>
                <c:pt idx="163">
                  <c:v>23.7761322771021</c:v>
                </c:pt>
                <c:pt idx="164">
                  <c:v>23.883990070057202</c:v>
                </c:pt>
                <c:pt idx="165">
                  <c:v>23.9914285653151</c:v>
                </c:pt>
                <c:pt idx="166">
                  <c:v>24.0984499388457</c:v>
                </c:pt>
                <c:pt idx="167">
                  <c:v>24.2050560722606</c:v>
                </c:pt>
                <c:pt idx="168">
                  <c:v>24.311249294962799</c:v>
                </c:pt>
                <c:pt idx="169">
                  <c:v>24.417031771622501</c:v>
                </c:pt>
                <c:pt idx="170">
                  <c:v>24.5224056567322</c:v>
                </c:pt>
                <c:pt idx="171">
                  <c:v>24.627372659061599</c:v>
                </c:pt>
                <c:pt idx="172">
                  <c:v>24.7319351023772</c:v>
                </c:pt>
                <c:pt idx="173">
                  <c:v>24.836095091510799</c:v>
                </c:pt>
                <c:pt idx="174">
                  <c:v>24.939854731293899</c:v>
                </c:pt>
                <c:pt idx="175">
                  <c:v>25.0432156258472</c:v>
                </c:pt>
                <c:pt idx="176">
                  <c:v>25.146180160277702</c:v>
                </c:pt>
                <c:pt idx="177">
                  <c:v>25.248750252547399</c:v>
                </c:pt>
                <c:pt idx="178">
                  <c:v>25.3509279710511</c:v>
                </c:pt>
                <c:pt idx="179">
                  <c:v>25.452714979853098</c:v>
                </c:pt>
                <c:pt idx="180">
                  <c:v>25.5541133796964</c:v>
                </c:pt>
                <c:pt idx="181">
                  <c:v>25.655125189814999</c:v>
                </c:pt>
                <c:pt idx="182">
                  <c:v>25.7557523481332</c:v>
                </c:pt>
                <c:pt idx="183">
                  <c:v>25.855996771586799</c:v>
                </c:pt>
                <c:pt idx="184">
                  <c:v>25.9558603561231</c:v>
                </c:pt>
                <c:pt idx="185">
                  <c:v>26.055345000301799</c:v>
                </c:pt>
                <c:pt idx="186">
                  <c:v>26.154452574419299</c:v>
                </c:pt>
                <c:pt idx="187">
                  <c:v>26.253184902831201</c:v>
                </c:pt>
                <c:pt idx="188">
                  <c:v>26.351543804429799</c:v>
                </c:pt>
                <c:pt idx="189">
                  <c:v>26.449531077720099</c:v>
                </c:pt>
                <c:pt idx="190">
                  <c:v>26.547148500819901</c:v>
                </c:pt>
                <c:pt idx="191">
                  <c:v>26.6443979121442</c:v>
                </c:pt>
                <c:pt idx="192">
                  <c:v>26.741281327928998</c:v>
                </c:pt>
                <c:pt idx="193">
                  <c:v>26.8378003380964</c:v>
                </c:pt>
                <c:pt idx="194">
                  <c:v>26.9339566923665</c:v>
                </c:pt>
                <c:pt idx="195">
                  <c:v>27.029752124823499</c:v>
                </c:pt>
                <c:pt idx="196">
                  <c:v>27.1251883539163</c:v>
                </c:pt>
                <c:pt idx="197">
                  <c:v>27.220267082458001</c:v>
                </c:pt>
                <c:pt idx="198">
                  <c:v>27.314990285283901</c:v>
                </c:pt>
                <c:pt idx="199">
                  <c:v>27.409359522331499</c:v>
                </c:pt>
                <c:pt idx="200">
                  <c:v>27.503376481835399</c:v>
                </c:pt>
                <c:pt idx="201">
                  <c:v>27.5970428477141</c:v>
                </c:pt>
                <c:pt idx="202">
                  <c:v>27.690360291919301</c:v>
                </c:pt>
                <c:pt idx="203">
                  <c:v>27.783330474435399</c:v>
                </c:pt>
                <c:pt idx="204">
                  <c:v>27.8759551084968</c:v>
                </c:pt>
                <c:pt idx="205">
                  <c:v>27.968235843121501</c:v>
                </c:pt>
                <c:pt idx="206">
                  <c:v>28.060174292718202</c:v>
                </c:pt>
                <c:pt idx="207">
                  <c:v>28.1517720842531</c:v>
                </c:pt>
                <c:pt idx="208">
                  <c:v>28.243030834004198</c:v>
                </c:pt>
                <c:pt idx="209">
                  <c:v>28.333952147561899</c:v>
                </c:pt>
                <c:pt idx="210">
                  <c:v>28.4245376246833</c:v>
                </c:pt>
                <c:pt idx="211">
                  <c:v>28.514788856515299</c:v>
                </c:pt>
                <c:pt idx="212">
                  <c:v>28.6047074118251</c:v>
                </c:pt>
                <c:pt idx="213">
                  <c:v>28.6942948547618</c:v>
                </c:pt>
                <c:pt idx="214">
                  <c:v>28.783552738883099</c:v>
                </c:pt>
                <c:pt idx="215">
                  <c:v>28.872482607155401</c:v>
                </c:pt>
                <c:pt idx="216">
                  <c:v>28.9610859919541</c:v>
                </c:pt>
                <c:pt idx="217">
                  <c:v>29.049364415063</c:v>
                </c:pt>
                <c:pt idx="218">
                  <c:v>29.1373194076379</c:v>
                </c:pt>
                <c:pt idx="219">
                  <c:v>29.224952475220199</c:v>
                </c:pt>
                <c:pt idx="220">
                  <c:v>29.312265101032398</c:v>
                </c:pt>
                <c:pt idx="221">
                  <c:v>29.399258767793199</c:v>
                </c:pt>
                <c:pt idx="222">
                  <c:v>29.485934947869399</c:v>
                </c:pt>
                <c:pt idx="223">
                  <c:v>29.572295103276002</c:v>
                </c:pt>
                <c:pt idx="224">
                  <c:v>29.6583406856765</c:v>
                </c:pt>
                <c:pt idx="225">
                  <c:v>29.744073136382401</c:v>
                </c:pt>
                <c:pt idx="226">
                  <c:v>29.8294939569967</c:v>
                </c:pt>
                <c:pt idx="227">
                  <c:v>29.914604546782801</c:v>
                </c:pt>
                <c:pt idx="228">
                  <c:v>29.999406313116602</c:v>
                </c:pt>
                <c:pt idx="229">
                  <c:v>30.083900664165999</c:v>
                </c:pt>
                <c:pt idx="230">
                  <c:v>30.1680889983373</c:v>
                </c:pt>
                <c:pt idx="231">
                  <c:v>30.251972704275001</c:v>
                </c:pt>
                <c:pt idx="232">
                  <c:v>30.335553160862101</c:v>
                </c:pt>
                <c:pt idx="233">
                  <c:v>30.418831742990001</c:v>
                </c:pt>
                <c:pt idx="234">
                  <c:v>30.5018099065502</c:v>
                </c:pt>
                <c:pt idx="235">
                  <c:v>30.584488947760001</c:v>
                </c:pt>
                <c:pt idx="236">
                  <c:v>30.6668702159029</c:v>
                </c:pt>
                <c:pt idx="237">
                  <c:v>30.748955051214601</c:v>
                </c:pt>
                <c:pt idx="238">
                  <c:v>30.830744784883599</c:v>
                </c:pt>
                <c:pt idx="239">
                  <c:v>30.9122407390505</c:v>
                </c:pt>
                <c:pt idx="240">
                  <c:v>30.993444226808499</c:v>
                </c:pt>
                <c:pt idx="241">
                  <c:v>31.0743565597766</c:v>
                </c:pt>
                <c:pt idx="242">
                  <c:v>31.154979132431802</c:v>
                </c:pt>
                <c:pt idx="243">
                  <c:v>31.2353131657208</c:v>
                </c:pt>
                <c:pt idx="244">
                  <c:v>31.3153599466714</c:v>
                </c:pt>
                <c:pt idx="245">
                  <c:v>31.395120753452801</c:v>
                </c:pt>
                <c:pt idx="246">
                  <c:v>31.474596855458799</c:v>
                </c:pt>
                <c:pt idx="247">
                  <c:v>31.553789513390299</c:v>
                </c:pt>
                <c:pt idx="248">
                  <c:v>31.632699979337701</c:v>
                </c:pt>
                <c:pt idx="249">
                  <c:v>31.7113295421379</c:v>
                </c:pt>
                <c:pt idx="250">
                  <c:v>31.7896794600682</c:v>
                </c:pt>
                <c:pt idx="251">
                  <c:v>31.867750932024901</c:v>
                </c:pt>
                <c:pt idx="252">
                  <c:v>31.9455451838339</c:v>
                </c:pt>
                <c:pt idx="253">
                  <c:v>32.023063433836903</c:v>
                </c:pt>
                <c:pt idx="254">
                  <c:v>32.100306893004401</c:v>
                </c:pt>
                <c:pt idx="255">
                  <c:v>32.177276765047203</c:v>
                </c:pt>
                <c:pt idx="256">
                  <c:v>32.253974246529403</c:v>
                </c:pt>
                <c:pt idx="257">
                  <c:v>32.330400526980199</c:v>
                </c:pt>
                <c:pt idx="258">
                  <c:v>32.406556789006501</c:v>
                </c:pt>
                <c:pt idx="259">
                  <c:v>32.482444208405198</c:v>
                </c:pt>
                <c:pt idx="260">
                  <c:v>32.558063971552301</c:v>
                </c:pt>
                <c:pt idx="261">
                  <c:v>32.633417236103</c:v>
                </c:pt>
                <c:pt idx="262">
                  <c:v>32.708505155861701</c:v>
                </c:pt>
                <c:pt idx="263">
                  <c:v>32.783328882315999</c:v>
                </c:pt>
                <c:pt idx="264">
                  <c:v>32.857889560877801</c:v>
                </c:pt>
                <c:pt idx="265">
                  <c:v>32.932188331003402</c:v>
                </c:pt>
                <c:pt idx="266">
                  <c:v>33.006226326312202</c:v>
                </c:pt>
                <c:pt idx="267">
                  <c:v>33.0800046747068</c:v>
                </c:pt>
                <c:pt idx="268">
                  <c:v>33.153524498492203</c:v>
                </c:pt>
                <c:pt idx="269">
                  <c:v>33.2267869144952</c:v>
                </c:pt>
                <c:pt idx="270">
                  <c:v>33.2997930296101</c:v>
                </c:pt>
                <c:pt idx="271">
                  <c:v>33.372543855199297</c:v>
                </c:pt>
                <c:pt idx="272">
                  <c:v>33.4450405517739</c:v>
                </c:pt>
                <c:pt idx="273">
                  <c:v>33.517284207915203</c:v>
                </c:pt>
                <c:pt idx="274">
                  <c:v>33.589275906574102</c:v>
                </c:pt>
                <c:pt idx="275">
                  <c:v>33.661016725159001</c:v>
                </c:pt>
                <c:pt idx="276">
                  <c:v>33.7325077356234</c:v>
                </c:pt>
                <c:pt idx="277">
                  <c:v>33.8037500045534</c:v>
                </c:pt>
                <c:pt idx="278">
                  <c:v>33.874744593255102</c:v>
                </c:pt>
                <c:pt idx="279">
                  <c:v>33.945492557842599</c:v>
                </c:pt>
                <c:pt idx="280">
                  <c:v>34.015994949325503</c:v>
                </c:pt>
                <c:pt idx="281">
                  <c:v>34.0862527799055</c:v>
                </c:pt>
                <c:pt idx="282">
                  <c:v>34.156267024632797</c:v>
                </c:pt>
                <c:pt idx="283">
                  <c:v>34.226038770345298</c:v>
                </c:pt>
                <c:pt idx="284">
                  <c:v>34.295569039458897</c:v>
                </c:pt>
                <c:pt idx="285">
                  <c:v>34.364858848834601</c:v>
                </c:pt>
                <c:pt idx="286">
                  <c:v>34.433909209829103</c:v>
                </c:pt>
                <c:pt idx="287">
                  <c:v>34.502721128345101</c:v>
                </c:pt>
                <c:pt idx="288">
                  <c:v>34.571295604881499</c:v>
                </c:pt>
                <c:pt idx="289">
                  <c:v>34.639633634583497</c:v>
                </c:pt>
                <c:pt idx="290">
                  <c:v>34.707736207293102</c:v>
                </c:pt>
                <c:pt idx="291">
                  <c:v>34.775604307599501</c:v>
                </c:pt>
                <c:pt idx="292">
                  <c:v>34.843238890632598</c:v>
                </c:pt>
                <c:pt idx="293">
                  <c:v>34.910640924813102</c:v>
                </c:pt>
                <c:pt idx="294">
                  <c:v>34.977811390158102</c:v>
                </c:pt>
                <c:pt idx="295">
                  <c:v>35.044751247289902</c:v>
                </c:pt>
                <c:pt idx="296">
                  <c:v>35.111461451494698</c:v>
                </c:pt>
                <c:pt idx="297">
                  <c:v>35.177942952758997</c:v>
                </c:pt>
                <c:pt idx="298">
                  <c:v>35.244196695806103</c:v>
                </c:pt>
                <c:pt idx="299">
                  <c:v>35.310223620132099</c:v>
                </c:pt>
                <c:pt idx="300">
                  <c:v>35.376024660042702</c:v>
                </c:pt>
                <c:pt idx="301">
                  <c:v>35.441600744689403</c:v>
                </c:pt>
                <c:pt idx="302">
                  <c:v>35.506952798105701</c:v>
                </c:pt>
                <c:pt idx="303">
                  <c:v>35.572081749262203</c:v>
                </c:pt>
                <c:pt idx="304">
                  <c:v>35.636988508007597</c:v>
                </c:pt>
                <c:pt idx="305">
                  <c:v>35.701673982704598</c:v>
                </c:pt>
                <c:pt idx="306">
                  <c:v>35.766139078237103</c:v>
                </c:pt>
                <c:pt idx="307">
                  <c:v>35.830384694644103</c:v>
                </c:pt>
                <c:pt idx="308">
                  <c:v>35.894411727159998</c:v>
                </c:pt>
                <c:pt idx="309">
                  <c:v>35.958221066255</c:v>
                </c:pt>
                <c:pt idx="310">
                  <c:v>36.021813597674601</c:v>
                </c:pt>
                <c:pt idx="311">
                  <c:v>36.085190202480497</c:v>
                </c:pt>
                <c:pt idx="312">
                  <c:v>36.148351757089998</c:v>
                </c:pt>
                <c:pt idx="313">
                  <c:v>36.211299134358001</c:v>
                </c:pt>
                <c:pt idx="314">
                  <c:v>36.274033209226303</c:v>
                </c:pt>
                <c:pt idx="315">
                  <c:v>36.336554838105698</c:v>
                </c:pt>
                <c:pt idx="316">
                  <c:v>36.398864879535203</c:v>
                </c:pt>
                <c:pt idx="317">
                  <c:v>36.460964187629699</c:v>
                </c:pt>
                <c:pt idx="318">
                  <c:v>36.522853612120898</c:v>
                </c:pt>
                <c:pt idx="319">
                  <c:v>36.584533998397902</c:v>
                </c:pt>
                <c:pt idx="320">
                  <c:v>36.646006187547599</c:v>
                </c:pt>
                <c:pt idx="321">
                  <c:v>36.707271016395701</c:v>
                </c:pt>
                <c:pt idx="322">
                  <c:v>36.768329317547298</c:v>
                </c:pt>
                <c:pt idx="323">
                  <c:v>36.829181919427498</c:v>
                </c:pt>
                <c:pt idx="324">
                  <c:v>36.889829646321999</c:v>
                </c:pt>
                <c:pt idx="325">
                  <c:v>36.950273318418098</c:v>
                </c:pt>
                <c:pt idx="326">
                  <c:v>37.010513751844798</c:v>
                </c:pt>
                <c:pt idx="327">
                  <c:v>37.070551758714103</c:v>
                </c:pt>
                <c:pt idx="328">
                  <c:v>37.130388147161398</c:v>
                </c:pt>
                <c:pt idx="329">
                  <c:v>37.190023721385799</c:v>
                </c:pt>
                <c:pt idx="330">
                  <c:v>37.249459252280303</c:v>
                </c:pt>
                <c:pt idx="331">
                  <c:v>37.308695525716502</c:v>
                </c:pt>
                <c:pt idx="332">
                  <c:v>37.367733357860999</c:v>
                </c:pt>
                <c:pt idx="333">
                  <c:v>37.426573535597697</c:v>
                </c:pt>
                <c:pt idx="334">
                  <c:v>37.485216841949899</c:v>
                </c:pt>
                <c:pt idx="335">
                  <c:v>37.543664056117201</c:v>
                </c:pt>
                <c:pt idx="336">
                  <c:v>37.601915953512901</c:v>
                </c:pt>
                <c:pt idx="337">
                  <c:v>37.659973305800698</c:v>
                </c:pt>
                <c:pt idx="338">
                  <c:v>37.717836880931898</c:v>
                </c:pt>
                <c:pt idx="339">
                  <c:v>37.775507443182804</c:v>
                </c:pt>
                <c:pt idx="340">
                  <c:v>37.832985753191402</c:v>
                </c:pt>
                <c:pt idx="341">
                  <c:v>37.8902725679947</c:v>
                </c:pt>
                <c:pt idx="342">
                  <c:v>37.947368641065601</c:v>
                </c:pt>
                <c:pt idx="343">
                  <c:v>38.004274722350303</c:v>
                </c:pt>
                <c:pt idx="344">
                  <c:v>38.060991558305098</c:v>
                </c:pt>
                <c:pt idx="345">
                  <c:v>38.117519891933597</c:v>
                </c:pt>
                <c:pt idx="346">
                  <c:v>38.173860462823697</c:v>
                </c:pt>
                <c:pt idx="347">
                  <c:v>38.2300139072455</c:v>
                </c:pt>
                <c:pt idx="348">
                  <c:v>38.285981018743897</c:v>
                </c:pt>
                <c:pt idx="349">
                  <c:v>38.341762534423303</c:v>
                </c:pt>
                <c:pt idx="350">
                  <c:v>38.397359176841803</c:v>
                </c:pt>
                <c:pt idx="351">
                  <c:v>38.452771665088797</c:v>
                </c:pt>
                <c:pt idx="352">
                  <c:v>38.508000714814997</c:v>
                </c:pt>
                <c:pt idx="353">
                  <c:v>38.563047038263399</c:v>
                </c:pt>
                <c:pt idx="354">
                  <c:v>38.617911344299202</c:v>
                </c:pt>
                <c:pt idx="355">
                  <c:v>38.672594338440803</c:v>
                </c:pt>
                <c:pt idx="356">
                  <c:v>38.727096722890003</c:v>
                </c:pt>
                <c:pt idx="357">
                  <c:v>38.781419196562403</c:v>
                </c:pt>
                <c:pt idx="358">
                  <c:v>38.835562455118101</c:v>
                </c:pt>
                <c:pt idx="359">
                  <c:v>38.889527190992197</c:v>
                </c:pt>
                <c:pt idx="360">
                  <c:v>38.943314093425101</c:v>
                </c:pt>
                <c:pt idx="361">
                  <c:v>38.996923848492798</c:v>
                </c:pt>
                <c:pt idx="362">
                  <c:v>39.050357139137901</c:v>
                </c:pt>
                <c:pt idx="363">
                  <c:v>39.103614621345898</c:v>
                </c:pt>
                <c:pt idx="364">
                  <c:v>39.156696917557603</c:v>
                </c:pt>
                <c:pt idx="365">
                  <c:v>39.209604754856002</c:v>
                </c:pt>
                <c:pt idx="366">
                  <c:v>39.262338800933101</c:v>
                </c:pt>
                <c:pt idx="367">
                  <c:v>39.314899720302201</c:v>
                </c:pt>
                <c:pt idx="368">
                  <c:v>39.367288174322901</c:v>
                </c:pt>
                <c:pt idx="369">
                  <c:v>39.419504821226397</c:v>
                </c:pt>
                <c:pt idx="370">
                  <c:v>39.471550316139997</c:v>
                </c:pt>
                <c:pt idx="371">
                  <c:v>39.523425311112</c:v>
                </c:pt>
                <c:pt idx="372">
                  <c:v>39.575130455137099</c:v>
                </c:pt>
                <c:pt idx="373">
                  <c:v>39.626666394180901</c:v>
                </c:pt>
                <c:pt idx="374">
                  <c:v>39.678033771204802</c:v>
                </c:pt>
                <c:pt idx="375">
                  <c:v>39.729233226191198</c:v>
                </c:pt>
                <c:pt idx="376">
                  <c:v>39.780265396168403</c:v>
                </c:pt>
                <c:pt idx="377">
                  <c:v>39.8311309152352</c:v>
                </c:pt>
                <c:pt idx="378">
                  <c:v>39.881830414585998</c:v>
                </c:pt>
                <c:pt idx="379">
                  <c:v>39.932364522535998</c:v>
                </c:pt>
                <c:pt idx="380">
                  <c:v>39.982733831313404</c:v>
                </c:pt>
                <c:pt idx="381">
                  <c:v>40.032938968647997</c:v>
                </c:pt>
                <c:pt idx="382">
                  <c:v>40.082980568176403</c:v>
                </c:pt>
                <c:pt idx="383">
                  <c:v>40.132859245236602</c:v>
                </c:pt>
                <c:pt idx="384">
                  <c:v>40.182575612302102</c:v>
                </c:pt>
                <c:pt idx="385">
                  <c:v>40.2321302790034</c:v>
                </c:pt>
                <c:pt idx="386">
                  <c:v>40.281523852149498</c:v>
                </c:pt>
                <c:pt idx="387">
                  <c:v>40.330756935750699</c:v>
                </c:pt>
                <c:pt idx="388">
                  <c:v>40.379830131039299</c:v>
                </c:pt>
                <c:pt idx="389">
                  <c:v>40.428744036492603</c:v>
                </c:pt>
                <c:pt idx="390">
                  <c:v>40.4774992478537</c:v>
                </c:pt>
                <c:pt idx="391">
                  <c:v>40.526096358154199</c:v>
                </c:pt>
                <c:pt idx="392">
                  <c:v>40.574535957735698</c:v>
                </c:pt>
                <c:pt idx="393">
                  <c:v>40.622818634271397</c:v>
                </c:pt>
                <c:pt idx="394">
                  <c:v>40.670944972788597</c:v>
                </c:pt>
                <c:pt idx="395">
                  <c:v>40.718915555689897</c:v>
                </c:pt>
                <c:pt idx="396">
                  <c:v>40.766730961606598</c:v>
                </c:pt>
                <c:pt idx="397">
                  <c:v>40.814391736054297</c:v>
                </c:pt>
                <c:pt idx="398">
                  <c:v>40.861898478063203</c:v>
                </c:pt>
                <c:pt idx="399">
                  <c:v>40.909251758708997</c:v>
                </c:pt>
                <c:pt idx="400">
                  <c:v>40.956452146483301</c:v>
                </c:pt>
                <c:pt idx="401">
                  <c:v>41.003500207313401</c:v>
                </c:pt>
                <c:pt idx="402">
                  <c:v>41.050396504582402</c:v>
                </c:pt>
                <c:pt idx="403">
                  <c:v>41.097141599148898</c:v>
                </c:pt>
                <c:pt idx="404">
                  <c:v>41.1437360493669</c:v>
                </c:pt>
                <c:pt idx="405">
                  <c:v>41.190180411106098</c:v>
                </c:pt>
                <c:pt idx="406">
                  <c:v>41.236475237771003</c:v>
                </c:pt>
                <c:pt idx="407">
                  <c:v>41.282621080321803</c:v>
                </c:pt>
                <c:pt idx="408">
                  <c:v>41.328618487293298</c:v>
                </c:pt>
                <c:pt idx="409">
                  <c:v>41.374468004815498</c:v>
                </c:pt>
                <c:pt idx="410">
                  <c:v>41.420170176633398</c:v>
                </c:pt>
                <c:pt idx="411">
                  <c:v>41.465725544126698</c:v>
                </c:pt>
                <c:pt idx="412">
                  <c:v>41.511134646329701</c:v>
                </c:pt>
                <c:pt idx="413">
                  <c:v>41.556397996614798</c:v>
                </c:pt>
                <c:pt idx="414">
                  <c:v>41.601516112628701</c:v>
                </c:pt>
                <c:pt idx="415">
                  <c:v>41.646489554129403</c:v>
                </c:pt>
                <c:pt idx="416">
                  <c:v>41.691318849735197</c:v>
                </c:pt>
                <c:pt idx="417">
                  <c:v>41.736004525752897</c:v>
                </c:pt>
                <c:pt idx="418">
                  <c:v>41.780547106195499</c:v>
                </c:pt>
                <c:pt idx="419">
                  <c:v>41.824947112801503</c:v>
                </c:pt>
                <c:pt idx="420">
                  <c:v>41.869205065052697</c:v>
                </c:pt>
                <c:pt idx="421">
                  <c:v>41.913321480192501</c:v>
                </c:pt>
                <c:pt idx="422">
                  <c:v>41.9572968732449</c:v>
                </c:pt>
                <c:pt idx="423">
                  <c:v>42.001131757031999</c:v>
                </c:pt>
                <c:pt idx="424">
                  <c:v>42.0448266421932</c:v>
                </c:pt>
                <c:pt idx="425">
                  <c:v>42.088382037202997</c:v>
                </c:pt>
                <c:pt idx="426">
                  <c:v>42.131798448389802</c:v>
                </c:pt>
                <c:pt idx="427">
                  <c:v>42.1750763799539</c:v>
                </c:pt>
                <c:pt idx="428">
                  <c:v>42.218216333986199</c:v>
                </c:pt>
                <c:pt idx="429">
                  <c:v>42.261218810486199</c:v>
                </c:pt>
                <c:pt idx="430">
                  <c:v>42.304084307380897</c:v>
                </c:pt>
                <c:pt idx="431">
                  <c:v>42.3468133205428</c:v>
                </c:pt>
                <c:pt idx="432">
                  <c:v>42.389406343808197</c:v>
                </c:pt>
                <c:pt idx="433">
                  <c:v>42.4318638684177</c:v>
                </c:pt>
                <c:pt idx="434">
                  <c:v>42.474186283814603</c:v>
                </c:pt>
                <c:pt idx="435">
                  <c:v>42.516374158070597</c:v>
                </c:pt>
                <c:pt idx="436">
                  <c:v>42.5584279749704</c:v>
                </c:pt>
                <c:pt idx="437">
                  <c:v>42.600348216241798</c:v>
                </c:pt>
                <c:pt idx="438">
                  <c:v>42.642135361570801</c:v>
                </c:pt>
                <c:pt idx="439">
                  <c:v>42.683789888618001</c:v>
                </c:pt>
                <c:pt idx="440">
                  <c:v>42.725312273033801</c:v>
                </c:pt>
                <c:pt idx="441">
                  <c:v>42.766702988474201</c:v>
                </c:pt>
                <c:pt idx="442">
                  <c:v>42.807962506616903</c:v>
                </c:pt>
                <c:pt idx="443">
                  <c:v>42.849091297176798</c:v>
                </c:pt>
                <c:pt idx="444">
                  <c:v>42.8900898279214</c:v>
                </c:pt>
                <c:pt idx="445">
                  <c:v>42.930958564687302</c:v>
                </c:pt>
                <c:pt idx="446">
                  <c:v>42.971697971395301</c:v>
                </c:pt>
                <c:pt idx="447">
                  <c:v>43.012308510066397</c:v>
                </c:pt>
                <c:pt idx="448">
                  <c:v>43.052790640837401</c:v>
                </c:pt>
                <c:pt idx="449">
                  <c:v>43.0931448219769</c:v>
                </c:pt>
                <c:pt idx="450">
                  <c:v>43.133371509900897</c:v>
                </c:pt>
                <c:pt idx="451">
                  <c:v>43.173471159188097</c:v>
                </c:pt>
                <c:pt idx="452">
                  <c:v>43.2134442225966</c:v>
                </c:pt>
                <c:pt idx="453">
                  <c:v>43.253291151078699</c:v>
                </c:pt>
                <c:pt idx="454">
                  <c:v>43.293012334473197</c:v>
                </c:pt>
                <c:pt idx="455">
                  <c:v>43.332608221762598</c:v>
                </c:pt>
                <c:pt idx="456">
                  <c:v>43.372079293669103</c:v>
                </c:pt>
                <c:pt idx="457">
                  <c:v>43.411425991854202</c:v>
                </c:pt>
                <c:pt idx="458">
                  <c:v>43.450648756134299</c:v>
                </c:pt>
                <c:pt idx="459">
                  <c:v>43.489748024493601</c:v>
                </c:pt>
                <c:pt idx="460">
                  <c:v>43.528724233097499</c:v>
                </c:pt>
                <c:pt idx="461">
                  <c:v>43.567577816305302</c:v>
                </c:pt>
                <c:pt idx="462">
                  <c:v>43.6063092066832</c:v>
                </c:pt>
                <c:pt idx="463">
                  <c:v>43.644918835017499</c:v>
                </c:pt>
                <c:pt idx="464">
                  <c:v>43.683407130327502</c:v>
                </c:pt>
                <c:pt idx="465">
                  <c:v>43.721774519878501</c:v>
                </c:pt>
                <c:pt idx="466">
                  <c:v>43.7600214291949</c:v>
                </c:pt>
                <c:pt idx="467">
                  <c:v>43.7981482820731</c:v>
                </c:pt>
                <c:pt idx="468">
                  <c:v>43.8361555005946</c:v>
                </c:pt>
                <c:pt idx="469">
                  <c:v>43.8740435051389</c:v>
                </c:pt>
                <c:pt idx="470">
                  <c:v>43.911812714396802</c:v>
                </c:pt>
                <c:pt idx="471">
                  <c:v>43.949463545383097</c:v>
                </c:pt>
                <c:pt idx="472">
                  <c:v>43.986996413449504</c:v>
                </c:pt>
                <c:pt idx="473">
                  <c:v>44.024411732298198</c:v>
                </c:pt>
                <c:pt idx="474">
                  <c:v>44.061709902024802</c:v>
                </c:pt>
                <c:pt idx="475">
                  <c:v>44.098891279804697</c:v>
                </c:pt>
                <c:pt idx="476">
                  <c:v>44.135956324196002</c:v>
                </c:pt>
                <c:pt idx="477">
                  <c:v>44.172905440878203</c:v>
                </c:pt>
                <c:pt idx="478">
                  <c:v>44.209739033862</c:v>
                </c:pt>
                <c:pt idx="479">
                  <c:v>44.246457505501297</c:v>
                </c:pt>
                <c:pt idx="480">
                  <c:v>44.283061256503402</c:v>
                </c:pt>
                <c:pt idx="481">
                  <c:v>44.319550685940499</c:v>
                </c:pt>
                <c:pt idx="482">
                  <c:v>44.3559261912607</c:v>
                </c:pt>
                <c:pt idx="483">
                  <c:v>44.392188168299299</c:v>
                </c:pt>
                <c:pt idx="484">
                  <c:v>44.428337011289202</c:v>
                </c:pt>
                <c:pt idx="485">
                  <c:v>44.464373112872799</c:v>
                </c:pt>
                <c:pt idx="486">
                  <c:v>44.500296864112499</c:v>
                </c:pt>
                <c:pt idx="487">
                  <c:v>44.536108654502002</c:v>
                </c:pt>
                <c:pt idx="488">
                  <c:v>44.571808871977197</c:v>
                </c:pt>
                <c:pt idx="489">
                  <c:v>44.607397902927502</c:v>
                </c:pt>
                <c:pt idx="490">
                  <c:v>44.642876132206901</c:v>
                </c:pt>
                <c:pt idx="491">
                  <c:v>44.678243943144501</c:v>
                </c:pt>
                <c:pt idx="492">
                  <c:v>44.713501717556497</c:v>
                </c:pt>
                <c:pt idx="493">
                  <c:v>44.748649835756403</c:v>
                </c:pt>
                <c:pt idx="494">
                  <c:v>44.783688676566499</c:v>
                </c:pt>
                <c:pt idx="495">
                  <c:v>44.818618581010597</c:v>
                </c:pt>
                <c:pt idx="496">
                  <c:v>44.853439941020099</c:v>
                </c:pt>
                <c:pt idx="497">
                  <c:v>44.888153140486999</c:v>
                </c:pt>
                <c:pt idx="498">
                  <c:v>44.922758551326403</c:v>
                </c:pt>
                <c:pt idx="499">
                  <c:v>44.957256543961797</c:v>
                </c:pt>
                <c:pt idx="500">
                  <c:v>44.991647487334603</c:v>
                </c:pt>
                <c:pt idx="501">
                  <c:v>45.025931748914502</c:v>
                </c:pt>
                <c:pt idx="502">
                  <c:v>45.060109694708899</c:v>
                </c:pt>
                <c:pt idx="503">
                  <c:v>45.094181689272801</c:v>
                </c:pt>
                <c:pt idx="504">
                  <c:v>45.128148095718402</c:v>
                </c:pt>
                <c:pt idx="505">
                  <c:v>45.162009275725197</c:v>
                </c:pt>
                <c:pt idx="506">
                  <c:v>45.195765589549602</c:v>
                </c:pt>
                <c:pt idx="507">
                  <c:v>45.229417396034798</c:v>
                </c:pt>
                <c:pt idx="508">
                  <c:v>45.262965052620402</c:v>
                </c:pt>
                <c:pt idx="509">
                  <c:v>45.296408915352501</c:v>
                </c:pt>
                <c:pt idx="510">
                  <c:v>45.329749338893102</c:v>
                </c:pt>
                <c:pt idx="511">
                  <c:v>45.362986676530198</c:v>
                </c:pt>
                <c:pt idx="512">
                  <c:v>45.3961212801876</c:v>
                </c:pt>
                <c:pt idx="513">
                  <c:v>45.429153500434502</c:v>
                </c:pt>
                <c:pt idx="514">
                  <c:v>45.462083686495397</c:v>
                </c:pt>
                <c:pt idx="515">
                  <c:v>45.494912172651603</c:v>
                </c:pt>
                <c:pt idx="516">
                  <c:v>45.527639287319097</c:v>
                </c:pt>
                <c:pt idx="517">
                  <c:v>45.560265398532003</c:v>
                </c:pt>
                <c:pt idx="518">
                  <c:v>45.592790849341597</c:v>
                </c:pt>
                <c:pt idx="519">
                  <c:v>45.625215981455902</c:v>
                </c:pt>
                <c:pt idx="520">
                  <c:v>45.657541135248103</c:v>
                </c:pt>
                <c:pt idx="521">
                  <c:v>45.689766649765303</c:v>
                </c:pt>
                <c:pt idx="522">
                  <c:v>45.721892862737</c:v>
                </c:pt>
                <c:pt idx="523">
                  <c:v>45.753920110583898</c:v>
                </c:pt>
                <c:pt idx="524">
                  <c:v>45.785848728426799</c:v>
                </c:pt>
                <c:pt idx="525">
                  <c:v>45.817679050095002</c:v>
                </c:pt>
                <c:pt idx="526">
                  <c:v>45.849411408135097</c:v>
                </c:pt>
                <c:pt idx="527">
                  <c:v>45.881046133819702</c:v>
                </c:pt>
                <c:pt idx="528">
                  <c:v>45.912583557155997</c:v>
                </c:pt>
                <c:pt idx="529">
                  <c:v>45.944024006894601</c:v>
                </c:pt>
                <c:pt idx="530">
                  <c:v>45.975367810538202</c:v>
                </c:pt>
                <c:pt idx="531">
                  <c:v>46.006615294349999</c:v>
                </c:pt>
                <c:pt idx="532">
                  <c:v>46.037766783362898</c:v>
                </c:pt>
                <c:pt idx="533">
                  <c:v>46.068822601387602</c:v>
                </c:pt>
                <c:pt idx="534">
                  <c:v>46.099783071021797</c:v>
                </c:pt>
                <c:pt idx="535">
                  <c:v>46.130648513658599</c:v>
                </c:pt>
                <c:pt idx="536">
                  <c:v>46.161419200312203</c:v>
                </c:pt>
                <c:pt idx="537">
                  <c:v>46.192095485833597</c:v>
                </c:pt>
                <c:pt idx="538">
                  <c:v>46.222677690760598</c:v>
                </c:pt>
                <c:pt idx="539">
                  <c:v>46.253166130823097</c:v>
                </c:pt>
                <c:pt idx="540">
                  <c:v>46.283561120545698</c:v>
                </c:pt>
                <c:pt idx="541">
                  <c:v>46.313862973254899</c:v>
                </c:pt>
                <c:pt idx="542">
                  <c:v>46.344072001087703</c:v>
                </c:pt>
                <c:pt idx="543">
                  <c:v>46.3741885149987</c:v>
                </c:pt>
                <c:pt idx="544">
                  <c:v>46.4042128247684</c:v>
                </c:pt>
                <c:pt idx="545">
                  <c:v>46.434145239010299</c:v>
                </c:pt>
                <c:pt idx="546">
                  <c:v>46.463986065179498</c:v>
                </c:pt>
                <c:pt idx="547">
                  <c:v>46.4937356095799</c:v>
                </c:pt>
                <c:pt idx="548">
                  <c:v>46.523394177371898</c:v>
                </c:pt>
                <c:pt idx="549">
                  <c:v>46.552962072580598</c:v>
                </c:pt>
                <c:pt idx="550">
                  <c:v>46.582439598103399</c:v>
                </c:pt>
                <c:pt idx="551">
                  <c:v>46.611827055717598</c:v>
                </c:pt>
                <c:pt idx="552">
                  <c:v>46.641124746088302</c:v>
                </c:pt>
                <c:pt idx="553">
                  <c:v>46.670332968776101</c:v>
                </c:pt>
                <c:pt idx="554">
                  <c:v>46.699452022245097</c:v>
                </c:pt>
                <c:pt idx="555">
                  <c:v>46.728482203870399</c:v>
                </c:pt>
                <c:pt idx="556">
                  <c:v>46.757423809945898</c:v>
                </c:pt>
                <c:pt idx="557">
                  <c:v>46.786277135692302</c:v>
                </c:pt>
                <c:pt idx="558">
                  <c:v>46.815042462780802</c:v>
                </c:pt>
                <c:pt idx="559">
                  <c:v>46.843720041828703</c:v>
                </c:pt>
                <c:pt idx="560">
                  <c:v>46.872310207686901</c:v>
                </c:pt>
                <c:pt idx="561">
                  <c:v>46.9008132502641</c:v>
                </c:pt>
                <c:pt idx="562">
                  <c:v>46.929229458381499</c:v>
                </c:pt>
                <c:pt idx="563">
                  <c:v>46.957559119779297</c:v>
                </c:pt>
                <c:pt idx="564">
                  <c:v>46.985802521123198</c:v>
                </c:pt>
                <c:pt idx="565">
                  <c:v>47.013959948011397</c:v>
                </c:pt>
                <c:pt idx="566">
                  <c:v>47.042031684980799</c:v>
                </c:pt>
                <c:pt idx="567">
                  <c:v>47.070018015514002</c:v>
                </c:pt>
                <c:pt idx="568">
                  <c:v>47.097919222045903</c:v>
                </c:pt>
                <c:pt idx="569">
                  <c:v>47.125735585970403</c:v>
                </c:pt>
                <c:pt idx="570">
                  <c:v>47.1534673876467</c:v>
                </c:pt>
                <c:pt idx="571">
                  <c:v>47.1811149064063</c:v>
                </c:pt>
                <c:pt idx="572">
                  <c:v>47.2086784205597</c:v>
                </c:pt>
                <c:pt idx="573">
                  <c:v>47.236158207402802</c:v>
                </c:pt>
                <c:pt idx="574">
                  <c:v>47.263554543223698</c:v>
                </c:pt>
                <c:pt idx="575">
                  <c:v>47.290867703309303</c:v>
                </c:pt>
                <c:pt idx="576">
                  <c:v>47.318097961952198</c:v>
                </c:pt>
                <c:pt idx="577">
                  <c:v>47.345245592456699</c:v>
                </c:pt>
                <c:pt idx="578">
                  <c:v>47.372310867146297</c:v>
                </c:pt>
                <c:pt idx="579">
                  <c:v>47.399294057369801</c:v>
                </c:pt>
                <c:pt idx="580">
                  <c:v>47.426195433507999</c:v>
                </c:pt>
                <c:pt idx="581">
                  <c:v>47.453015238239402</c:v>
                </c:pt>
                <c:pt idx="582">
                  <c:v>47.479753730897897</c:v>
                </c:pt>
                <c:pt idx="583">
                  <c:v>47.506411203843797</c:v>
                </c:pt>
                <c:pt idx="584">
                  <c:v>47.532987922669797</c:v>
                </c:pt>
                <c:pt idx="585">
                  <c:v>47.559484151986602</c:v>
                </c:pt>
                <c:pt idx="586">
                  <c:v>47.585900155428703</c:v>
                </c:pt>
                <c:pt idx="587">
                  <c:v>47.612236195660003</c:v>
                </c:pt>
                <c:pt idx="588">
                  <c:v>47.638492534379303</c:v>
                </c:pt>
                <c:pt idx="589">
                  <c:v>47.664669432326299</c:v>
                </c:pt>
                <c:pt idx="590">
                  <c:v>47.690767149286899</c:v>
                </c:pt>
                <c:pt idx="591">
                  <c:v>47.716785944099101</c:v>
                </c:pt>
                <c:pt idx="592">
                  <c:v>47.742726074658798</c:v>
                </c:pt>
                <c:pt idx="593">
                  <c:v>47.768587797924901</c:v>
                </c:pt>
                <c:pt idx="594">
                  <c:v>47.794371369925599</c:v>
                </c:pt>
                <c:pt idx="595">
                  <c:v>47.820077045763902</c:v>
                </c:pt>
                <c:pt idx="596">
                  <c:v>47.845705079622903</c:v>
                </c:pt>
                <c:pt idx="597">
                  <c:v>47.871255724771899</c:v>
                </c:pt>
                <c:pt idx="598">
                  <c:v>47.896729233571897</c:v>
                </c:pt>
                <c:pt idx="599">
                  <c:v>47.922125857481397</c:v>
                </c:pt>
                <c:pt idx="600">
                  <c:v>47.947445847061502</c:v>
                </c:pt>
                <c:pt idx="601">
                  <c:v>47.972689451982603</c:v>
                </c:pt>
                <c:pt idx="602">
                  <c:v>47.997856921028998</c:v>
                </c:pt>
                <c:pt idx="603">
                  <c:v>48.022948502105301</c:v>
                </c:pt>
                <c:pt idx="604">
                  <c:v>48.047964410745799</c:v>
                </c:pt>
                <c:pt idx="605">
                  <c:v>48.072904908299797</c:v>
                </c:pt>
                <c:pt idx="606">
                  <c:v>48.097770248140598</c:v>
                </c:pt>
                <c:pt idx="607">
                  <c:v>48.122560673983699</c:v>
                </c:pt>
                <c:pt idx="608">
                  <c:v>48.147276428658202</c:v>
                </c:pt>
                <c:pt idx="609">
                  <c:v>48.171917754111803</c:v>
                </c:pt>
                <c:pt idx="610">
                  <c:v>48.196484891415999</c:v>
                </c:pt>
                <c:pt idx="611">
                  <c:v>48.2209780807705</c:v>
                </c:pt>
                <c:pt idx="612">
                  <c:v>48.245397561508703</c:v>
                </c:pt>
                <c:pt idx="613">
                  <c:v>48.269743572102499</c:v>
                </c:pt>
                <c:pt idx="614">
                  <c:v>48.294016350166999</c:v>
                </c:pt>
                <c:pt idx="615">
                  <c:v>48.318216132465601</c:v>
                </c:pt>
                <c:pt idx="616">
                  <c:v>48.342343154915199</c:v>
                </c:pt>
                <c:pt idx="617">
                  <c:v>48.366397652590599</c:v>
                </c:pt>
                <c:pt idx="618">
                  <c:v>48.390379859730103</c:v>
                </c:pt>
                <c:pt idx="619">
                  <c:v>48.414290009739702</c:v>
                </c:pt>
                <c:pt idx="620">
                  <c:v>48.438128335198897</c:v>
                </c:pt>
                <c:pt idx="621">
                  <c:v>48.461895067864901</c:v>
                </c:pt>
                <c:pt idx="622">
                  <c:v>48.485590438677903</c:v>
                </c:pt>
                <c:pt idx="623">
                  <c:v>48.509214677766103</c:v>
                </c:pt>
                <c:pt idx="624">
                  <c:v>48.532768014450397</c:v>
                </c:pt>
                <c:pt idx="625">
                  <c:v>48.556250677249601</c:v>
                </c:pt>
                <c:pt idx="626">
                  <c:v>48.579662892511003</c:v>
                </c:pt>
                <c:pt idx="627">
                  <c:v>48.603004857456597</c:v>
                </c:pt>
                <c:pt idx="628">
                  <c:v>48.626276823378099</c:v>
                </c:pt>
                <c:pt idx="629">
                  <c:v>48.649479015096702</c:v>
                </c:pt>
                <c:pt idx="630">
                  <c:v>48.672611656630103</c:v>
                </c:pt>
                <c:pt idx="631">
                  <c:v>48.695674971196702</c:v>
                </c:pt>
                <c:pt idx="632">
                  <c:v>48.718669181219902</c:v>
                </c:pt>
                <c:pt idx="633">
                  <c:v>48.741594508332703</c:v>
                </c:pt>
                <c:pt idx="634">
                  <c:v>48.764451173382</c:v>
                </c:pt>
                <c:pt idx="635">
                  <c:v>48.787239396432803</c:v>
                </c:pt>
                <c:pt idx="636">
                  <c:v>48.809959396773003</c:v>
                </c:pt>
                <c:pt idx="637">
                  <c:v>48.832611392917599</c:v>
                </c:pt>
                <c:pt idx="638">
                  <c:v>48.855195602612902</c:v>
                </c:pt>
                <c:pt idx="639">
                  <c:v>48.877712242841199</c:v>
                </c:pt>
                <c:pt idx="640">
                  <c:v>48.900161529825098</c:v>
                </c:pt>
                <c:pt idx="641">
                  <c:v>48.922543679031698</c:v>
                </c:pt>
                <c:pt idx="642">
                  <c:v>48.944858905177199</c:v>
                </c:pt>
                <c:pt idx="643">
                  <c:v>48.9671074222314</c:v>
                </c:pt>
                <c:pt idx="644">
                  <c:v>48.989289443421903</c:v>
                </c:pt>
                <c:pt idx="645">
                  <c:v>49.011405181238302</c:v>
                </c:pt>
                <c:pt idx="646">
                  <c:v>49.033454847437298</c:v>
                </c:pt>
                <c:pt idx="647">
                  <c:v>49.055438653046103</c:v>
                </c:pt>
                <c:pt idx="648">
                  <c:v>49.077356808367703</c:v>
                </c:pt>
                <c:pt idx="649">
                  <c:v>49.0992095139488</c:v>
                </c:pt>
                <c:pt idx="650">
                  <c:v>49.1209969656326</c:v>
                </c:pt>
                <c:pt idx="651">
                  <c:v>49.1427193880846</c:v>
                </c:pt>
                <c:pt idx="652">
                  <c:v>49.164376988255498</c:v>
                </c:pt>
                <c:pt idx="653">
                  <c:v>49.1859699723693</c:v>
                </c:pt>
                <c:pt idx="654">
                  <c:v>49.2074985459274</c:v>
                </c:pt>
                <c:pt idx="655">
                  <c:v>49.228962913712103</c:v>
                </c:pt>
                <c:pt idx="656">
                  <c:v>49.250363279791003</c:v>
                </c:pt>
                <c:pt idx="657">
                  <c:v>49.271699847520203</c:v>
                </c:pt>
                <c:pt idx="658">
                  <c:v>49.292972819549</c:v>
                </c:pt>
                <c:pt idx="659">
                  <c:v>49.314182397823103</c:v>
                </c:pt>
                <c:pt idx="660">
                  <c:v>49.335328783588899</c:v>
                </c:pt>
                <c:pt idx="661">
                  <c:v>49.356412177397402</c:v>
                </c:pt>
                <c:pt idx="662">
                  <c:v>49.3774327791076</c:v>
                </c:pt>
                <c:pt idx="663">
                  <c:v>49.398390787891003</c:v>
                </c:pt>
                <c:pt idx="664">
                  <c:v>49.419286402235301</c:v>
                </c:pt>
                <c:pt idx="665">
                  <c:v>49.440119819948102</c:v>
                </c:pt>
                <c:pt idx="666">
                  <c:v>49.460891238160897</c:v>
                </c:pt>
                <c:pt idx="667">
                  <c:v>49.481600853333099</c:v>
                </c:pt>
                <c:pt idx="668">
                  <c:v>49.502248861255801</c:v>
                </c:pt>
                <c:pt idx="669">
                  <c:v>49.522835457055599</c:v>
                </c:pt>
                <c:pt idx="670">
                  <c:v>49.543360835198797</c:v>
                </c:pt>
                <c:pt idx="671">
                  <c:v>49.563825189494899</c:v>
                </c:pt>
                <c:pt idx="672">
                  <c:v>49.584228688636898</c:v>
                </c:pt>
                <c:pt idx="673">
                  <c:v>49.604571528841902</c:v>
                </c:pt>
                <c:pt idx="674">
                  <c:v>49.624853916223998</c:v>
                </c:pt>
                <c:pt idx="675">
                  <c:v>49.645076041530302</c:v>
                </c:pt>
                <c:pt idx="676">
                  <c:v>49.665238094851503</c:v>
                </c:pt>
                <c:pt idx="677">
                  <c:v>49.685340265626202</c:v>
                </c:pt>
                <c:pt idx="678">
                  <c:v>49.705382742644098</c:v>
                </c:pt>
                <c:pt idx="679">
                  <c:v>49.725365714049602</c:v>
                </c:pt>
                <c:pt idx="680">
                  <c:v>49.745289367345599</c:v>
                </c:pt>
                <c:pt idx="681">
                  <c:v>49.7651538893967</c:v>
                </c:pt>
                <c:pt idx="682">
                  <c:v>49.784959466432902</c:v>
                </c:pt>
                <c:pt idx="683">
                  <c:v>49.804706284053502</c:v>
                </c:pt>
                <c:pt idx="684">
                  <c:v>49.824394527230098</c:v>
                </c:pt>
                <c:pt idx="685">
                  <c:v>49.8440243803106</c:v>
                </c:pt>
                <c:pt idx="686">
                  <c:v>49.863596027022602</c:v>
                </c:pt>
                <c:pt idx="687">
                  <c:v>49.883109650477003</c:v>
                </c:pt>
                <c:pt idx="688">
                  <c:v>49.902565433171603</c:v>
                </c:pt>
                <c:pt idx="689">
                  <c:v>49.921963556994498</c:v>
                </c:pt>
                <c:pt idx="690">
                  <c:v>49.941304203228</c:v>
                </c:pt>
                <c:pt idx="691">
                  <c:v>49.9605875525518</c:v>
                </c:pt>
                <c:pt idx="692">
                  <c:v>49.979813785046701</c:v>
                </c:pt>
                <c:pt idx="693">
                  <c:v>49.998983080198499</c:v>
                </c:pt>
                <c:pt idx="694">
                  <c:v>50.018095616900901</c:v>
                </c:pt>
                <c:pt idx="695">
                  <c:v>50.037151573459603</c:v>
                </c:pt>
                <c:pt idx="696">
                  <c:v>50.056151127595903</c:v>
                </c:pt>
                <c:pt idx="697">
                  <c:v>50.075094456449698</c:v>
                </c:pt>
                <c:pt idx="698">
                  <c:v>50.0939817365838</c:v>
                </c:pt>
                <c:pt idx="699">
                  <c:v>50.112813143986799</c:v>
                </c:pt>
                <c:pt idx="700">
                  <c:v>50.131588806083798</c:v>
                </c:pt>
                <c:pt idx="701">
                  <c:v>50.1503089267812</c:v>
                </c:pt>
                <c:pt idx="702">
                  <c:v>50.168973689811899</c:v>
                </c:pt>
                <c:pt idx="703">
                  <c:v>50.187583268215903</c:v>
                </c:pt>
                <c:pt idx="704">
                  <c:v>50.206137834449898</c:v>
                </c:pt>
                <c:pt idx="705">
                  <c:v>50.224637560390498</c:v>
                </c:pt>
                <c:pt idx="706">
                  <c:v>50.243082617337699</c:v>
                </c:pt>
                <c:pt idx="707">
                  <c:v>50.261473176017098</c:v>
                </c:pt>
                <c:pt idx="708">
                  <c:v>50.279809406584</c:v>
                </c:pt>
                <c:pt idx="709">
                  <c:v>50.2980914786258</c:v>
                </c:pt>
                <c:pt idx="710">
                  <c:v>50.3163195611654</c:v>
                </c:pt>
                <c:pt idx="711">
                  <c:v>50.3344938226643</c:v>
                </c:pt>
                <c:pt idx="712">
                  <c:v>50.3526144310256</c:v>
                </c:pt>
                <c:pt idx="713">
                  <c:v>50.370681553597201</c:v>
                </c:pt>
                <c:pt idx="714">
                  <c:v>50.388695357174797</c:v>
                </c:pt>
                <c:pt idx="715">
                  <c:v>50.4066560080052</c:v>
                </c:pt>
                <c:pt idx="716">
                  <c:v>50.424563671789201</c:v>
                </c:pt>
                <c:pt idx="717">
                  <c:v>50.4424185136847</c:v>
                </c:pt>
                <c:pt idx="718">
                  <c:v>50.460220698310003</c:v>
                </c:pt>
                <c:pt idx="719">
                  <c:v>50.477970389746702</c:v>
                </c:pt>
                <c:pt idx="720">
                  <c:v>50.495667751543003</c:v>
                </c:pt>
                <c:pt idx="721">
                  <c:v>50.513312946716603</c:v>
                </c:pt>
                <c:pt idx="722">
                  <c:v>50.530906137757903</c:v>
                </c:pt>
                <c:pt idx="723">
                  <c:v>50.548447486633101</c:v>
                </c:pt>
                <c:pt idx="724">
                  <c:v>50.565937154787299</c:v>
                </c:pt>
                <c:pt idx="725">
                  <c:v>50.583375303147697</c:v>
                </c:pt>
                <c:pt idx="726">
                  <c:v>50.600762092126402</c:v>
                </c:pt>
                <c:pt idx="727">
                  <c:v>50.618097680305603</c:v>
                </c:pt>
                <c:pt idx="728">
                  <c:v>50.635382168839001</c:v>
                </c:pt>
                <c:pt idx="729">
                  <c:v>50.652615767053298</c:v>
                </c:pt>
                <c:pt idx="730">
                  <c:v>50.669798632653503</c:v>
                </c:pt>
                <c:pt idx="731">
                  <c:v>50.686930922817801</c:v>
                </c:pt>
                <c:pt idx="732">
                  <c:v>50.7040127942007</c:v>
                </c:pt>
                <c:pt idx="733">
                  <c:v>50.721044402935199</c:v>
                </c:pt>
                <c:pt idx="734">
                  <c:v>50.738025904635698</c:v>
                </c:pt>
                <c:pt idx="735">
                  <c:v>50.754957454400603</c:v>
                </c:pt>
                <c:pt idx="736">
                  <c:v>50.771839206814697</c:v>
                </c:pt>
                <c:pt idx="737">
                  <c:v>50.7886713159522</c:v>
                </c:pt>
                <c:pt idx="738">
                  <c:v>50.805453935379099</c:v>
                </c:pt>
                <c:pt idx="739">
                  <c:v>50.822187218155896</c:v>
                </c:pt>
                <c:pt idx="740">
                  <c:v>50.838871316840198</c:v>
                </c:pt>
                <c:pt idx="741">
                  <c:v>50.855506383489299</c:v>
                </c:pt>
                <c:pt idx="742">
                  <c:v>50.872092569662897</c:v>
                </c:pt>
                <c:pt idx="743">
                  <c:v>50.888630026425702</c:v>
                </c:pt>
                <c:pt idx="744">
                  <c:v>50.905118904350097</c:v>
                </c:pt>
                <c:pt idx="745">
                  <c:v>50.921559353518703</c:v>
                </c:pt>
                <c:pt idx="746">
                  <c:v>50.937951523526998</c:v>
                </c:pt>
                <c:pt idx="747">
                  <c:v>50.954295563486099</c:v>
                </c:pt>
                <c:pt idx="748">
                  <c:v>50.970591622025204</c:v>
                </c:pt>
                <c:pt idx="749">
                  <c:v>50.986839847294398</c:v>
                </c:pt>
                <c:pt idx="750">
                  <c:v>51.003040386967001</c:v>
                </c:pt>
                <c:pt idx="751">
                  <c:v>51.019193388242698</c:v>
                </c:pt>
                <c:pt idx="752">
                  <c:v>51.035298997849502</c:v>
                </c:pt>
                <c:pt idx="753">
                  <c:v>51.051357362047099</c:v>
                </c:pt>
                <c:pt idx="754">
                  <c:v>51.067368626628799</c:v>
                </c:pt>
                <c:pt idx="755">
                  <c:v>51.083332930365501</c:v>
                </c:pt>
                <c:pt idx="756">
                  <c:v>51.099250399507497</c:v>
                </c:pt>
                <c:pt idx="757">
                  <c:v>51.115121197695203</c:v>
                </c:pt>
                <c:pt idx="758">
                  <c:v>51.130945468325997</c:v>
                </c:pt>
                <c:pt idx="759">
                  <c:v>51.146723354316798</c:v>
                </c:pt>
                <c:pt idx="760">
                  <c:v>51.162454998104998</c:v>
                </c:pt>
                <c:pt idx="761">
                  <c:v>51.178140541651203</c:v>
                </c:pt>
                <c:pt idx="762">
                  <c:v>51.193780126441098</c:v>
                </c:pt>
                <c:pt idx="763">
                  <c:v>51.209373893487303</c:v>
                </c:pt>
                <c:pt idx="764">
                  <c:v>51.224921983331399</c:v>
                </c:pt>
                <c:pt idx="765">
                  <c:v>51.240424536046199</c:v>
                </c:pt>
                <c:pt idx="766">
                  <c:v>51.255881691237498</c:v>
                </c:pt>
                <c:pt idx="767">
                  <c:v>51.271293588046198</c:v>
                </c:pt>
                <c:pt idx="768">
                  <c:v>51.286660365150397</c:v>
                </c:pt>
                <c:pt idx="769">
                  <c:v>51.301982160766997</c:v>
                </c:pt>
                <c:pt idx="770">
                  <c:v>51.317259112654597</c:v>
                </c:pt>
                <c:pt idx="771">
                  <c:v>51.332491358114403</c:v>
                </c:pt>
                <c:pt idx="772">
                  <c:v>51.347679033993302</c:v>
                </c:pt>
                <c:pt idx="773">
                  <c:v>51.362822276684902</c:v>
                </c:pt>
                <c:pt idx="774">
                  <c:v>51.377921222132301</c:v>
                </c:pt>
                <c:pt idx="775">
                  <c:v>51.392976005829901</c:v>
                </c:pt>
                <c:pt idx="776">
                  <c:v>51.407986762825097</c:v>
                </c:pt>
                <c:pt idx="777">
                  <c:v>51.422953626191102</c:v>
                </c:pt>
                <c:pt idx="778">
                  <c:v>51.437876729155398</c:v>
                </c:pt>
                <c:pt idx="779">
                  <c:v>51.452756207090303</c:v>
                </c:pt>
                <c:pt idx="780">
                  <c:v>51.467592193199501</c:v>
                </c:pt>
                <c:pt idx="781">
                  <c:v>51.482384820242302</c:v>
                </c:pt>
                <c:pt idx="782">
                  <c:v>51.497134220533901</c:v>
                </c:pt>
                <c:pt idx="783">
                  <c:v>51.511840525945303</c:v>
                </c:pt>
                <c:pt idx="784">
                  <c:v>51.526503867903102</c:v>
                </c:pt>
                <c:pt idx="785">
                  <c:v>51.541124377389899</c:v>
                </c:pt>
                <c:pt idx="786">
                  <c:v>51.555702184943698</c:v>
                </c:pt>
                <c:pt idx="787">
                  <c:v>51.5702374206586</c:v>
                </c:pt>
                <c:pt idx="788">
                  <c:v>51.584730214184198</c:v>
                </c:pt>
                <c:pt idx="789">
                  <c:v>51.599180694726002</c:v>
                </c:pt>
                <c:pt idx="790">
                  <c:v>51.613588991045297</c:v>
                </c:pt>
                <c:pt idx="791">
                  <c:v>51.627955231458898</c:v>
                </c:pt>
                <c:pt idx="792">
                  <c:v>51.642279543839699</c:v>
                </c:pt>
                <c:pt idx="793">
                  <c:v>51.656562055616099</c:v>
                </c:pt>
                <c:pt idx="794">
                  <c:v>51.670802897504203</c:v>
                </c:pt>
                <c:pt idx="795">
                  <c:v>51.685002199887201</c:v>
                </c:pt>
                <c:pt idx="796">
                  <c:v>51.699160083590101</c:v>
                </c:pt>
                <c:pt idx="797">
                  <c:v>51.7132766744732</c:v>
                </c:pt>
                <c:pt idx="798">
                  <c:v>51.7273520979602</c:v>
                </c:pt>
                <c:pt idx="799">
                  <c:v>51.741386479037899</c:v>
                </c:pt>
                <c:pt idx="800">
                  <c:v>51.755379942256901</c:v>
                </c:pt>
                <c:pt idx="801">
                  <c:v>51.769332611730597</c:v>
                </c:pt>
                <c:pt idx="802">
                  <c:v>51.783244611136297</c:v>
                </c:pt>
                <c:pt idx="803">
                  <c:v>51.797116063714299</c:v>
                </c:pt>
                <c:pt idx="804">
                  <c:v>51.8109470922683</c:v>
                </c:pt>
                <c:pt idx="805">
                  <c:v>51.824737819165598</c:v>
                </c:pt>
                <c:pt idx="806">
                  <c:v>51.838488366336399</c:v>
                </c:pt>
                <c:pt idx="807">
                  <c:v>51.8521988552747</c:v>
                </c:pt>
                <c:pt idx="808">
                  <c:v>51.8658694070377</c:v>
                </c:pt>
                <c:pt idx="809">
                  <c:v>51.879500142245902</c:v>
                </c:pt>
                <c:pt idx="810">
                  <c:v>51.893091181083101</c:v>
                </c:pt>
                <c:pt idx="811">
                  <c:v>51.906642643922503</c:v>
                </c:pt>
                <c:pt idx="812">
                  <c:v>51.9201546527554</c:v>
                </c:pt>
                <c:pt idx="813">
                  <c:v>51.933627327384798</c:v>
                </c:pt>
                <c:pt idx="814">
                  <c:v>51.947060787172397</c:v>
                </c:pt>
                <c:pt idx="815">
                  <c:v>51.960455150914001</c:v>
                </c:pt>
                <c:pt idx="816">
                  <c:v>51.973810537911298</c:v>
                </c:pt>
                <c:pt idx="817">
                  <c:v>51.987127065579898</c:v>
                </c:pt>
                <c:pt idx="818">
                  <c:v>52.000404851668698</c:v>
                </c:pt>
                <c:pt idx="819">
                  <c:v>52.013644013389701</c:v>
                </c:pt>
                <c:pt idx="820">
                  <c:v>52.026844667600997</c:v>
                </c:pt>
                <c:pt idx="821">
                  <c:v>52.040006930502798</c:v>
                </c:pt>
                <c:pt idx="822">
                  <c:v>52.053130918503399</c:v>
                </c:pt>
                <c:pt idx="823">
                  <c:v>52.066216746248301</c:v>
                </c:pt>
                <c:pt idx="824">
                  <c:v>52.079264529901501</c:v>
                </c:pt>
                <c:pt idx="825">
                  <c:v>52.092274382949697</c:v>
                </c:pt>
                <c:pt idx="826">
                  <c:v>52.1052464200488</c:v>
                </c:pt>
                <c:pt idx="827">
                  <c:v>52.1181807558063</c:v>
                </c:pt>
                <c:pt idx="828">
                  <c:v>52.131077504623001</c:v>
                </c:pt>
                <c:pt idx="829">
                  <c:v>52.143936780899402</c:v>
                </c:pt>
                <c:pt idx="830">
                  <c:v>52.156758695078999</c:v>
                </c:pt>
                <c:pt idx="831">
                  <c:v>52.169543355119103</c:v>
                </c:pt>
                <c:pt idx="832">
                  <c:v>52.182290879300403</c:v>
                </c:pt>
                <c:pt idx="833">
                  <c:v>52.1950013810632</c:v>
                </c:pt>
                <c:pt idx="834">
                  <c:v>52.207674973848199</c:v>
                </c:pt>
                <c:pt idx="835">
                  <c:v>52.220311771095801</c:v>
                </c:pt>
                <c:pt idx="836">
                  <c:v>52.232911866041</c:v>
                </c:pt>
                <c:pt idx="837">
                  <c:v>52.245475381282702</c:v>
                </c:pt>
                <c:pt idx="838">
                  <c:v>52.258002429063801</c:v>
                </c:pt>
                <c:pt idx="839">
                  <c:v>52.270493121165998</c:v>
                </c:pt>
                <c:pt idx="840">
                  <c:v>52.282947569370798</c:v>
                </c:pt>
                <c:pt idx="841">
                  <c:v>52.295365873192999</c:v>
                </c:pt>
                <c:pt idx="842">
                  <c:v>52.307748137879798</c:v>
                </c:pt>
                <c:pt idx="843">
                  <c:v>52.320094480563696</c:v>
                </c:pt>
                <c:pt idx="844">
                  <c:v>52.332405011096803</c:v>
                </c:pt>
                <c:pt idx="845">
                  <c:v>52.344679839331398</c:v>
                </c:pt>
                <c:pt idx="846">
                  <c:v>52.356919061843797</c:v>
                </c:pt>
                <c:pt idx="847">
                  <c:v>52.3691227152</c:v>
                </c:pt>
                <c:pt idx="848">
                  <c:v>52.381290973600102</c:v>
                </c:pt>
                <c:pt idx="849">
                  <c:v>52.393423945291403</c:v>
                </c:pt>
                <c:pt idx="850">
                  <c:v>52.4055217385216</c:v>
                </c:pt>
                <c:pt idx="851">
                  <c:v>52.417584461538198</c:v>
                </c:pt>
                <c:pt idx="852">
                  <c:v>52.429612222588503</c:v>
                </c:pt>
                <c:pt idx="853">
                  <c:v>52.441605129920298</c:v>
                </c:pt>
                <c:pt idx="854">
                  <c:v>52.453563291780902</c:v>
                </c:pt>
                <c:pt idx="855">
                  <c:v>52.465486816417901</c:v>
                </c:pt>
                <c:pt idx="856">
                  <c:v>52.477375812078797</c:v>
                </c:pt>
                <c:pt idx="857">
                  <c:v>52.489230387011098</c:v>
                </c:pt>
                <c:pt idx="858">
                  <c:v>52.5010506494624</c:v>
                </c:pt>
                <c:pt idx="859">
                  <c:v>52.512836620854202</c:v>
                </c:pt>
                <c:pt idx="860">
                  <c:v>52.524588361615102</c:v>
                </c:pt>
                <c:pt idx="861">
                  <c:v>52.536306067418202</c:v>
                </c:pt>
                <c:pt idx="862">
                  <c:v>52.547989843174399</c:v>
                </c:pt>
                <c:pt idx="863">
                  <c:v>52.559639793794503</c:v>
                </c:pt>
                <c:pt idx="864">
                  <c:v>52.571256024189097</c:v>
                </c:pt>
                <c:pt idx="865">
                  <c:v>52.582838639269198</c:v>
                </c:pt>
                <c:pt idx="866">
                  <c:v>52.594387743945497</c:v>
                </c:pt>
                <c:pt idx="867">
                  <c:v>52.605903443128803</c:v>
                </c:pt>
                <c:pt idx="868">
                  <c:v>52.617385841729899</c:v>
                </c:pt>
                <c:pt idx="869">
                  <c:v>52.628835044659503</c:v>
                </c:pt>
                <c:pt idx="870">
                  <c:v>52.640251156828498</c:v>
                </c:pt>
                <c:pt idx="871">
                  <c:v>52.651634283147601</c:v>
                </c:pt>
                <c:pt idx="872">
                  <c:v>52.662984345559103</c:v>
                </c:pt>
                <c:pt idx="873">
                  <c:v>52.674301527857097</c:v>
                </c:pt>
                <c:pt idx="874">
                  <c:v>52.685585980268499</c:v>
                </c:pt>
                <c:pt idx="875">
                  <c:v>52.696837803639802</c:v>
                </c:pt>
                <c:pt idx="876">
                  <c:v>52.7080570988172</c:v>
                </c:pt>
                <c:pt idx="877">
                  <c:v>52.719243966647099</c:v>
                </c:pt>
                <c:pt idx="878">
                  <c:v>52.730398507975899</c:v>
                </c:pt>
                <c:pt idx="879">
                  <c:v>52.741520823649999</c:v>
                </c:pt>
                <c:pt idx="880">
                  <c:v>52.752611014515601</c:v>
                </c:pt>
                <c:pt idx="881">
                  <c:v>52.763669181419203</c:v>
                </c:pt>
                <c:pt idx="882">
                  <c:v>52.774695425207199</c:v>
                </c:pt>
                <c:pt idx="883">
                  <c:v>52.785689846725802</c:v>
                </c:pt>
                <c:pt idx="884">
                  <c:v>52.796652187966899</c:v>
                </c:pt>
                <c:pt idx="885">
                  <c:v>52.807583112018897</c:v>
                </c:pt>
                <c:pt idx="886">
                  <c:v>52.818482437838398</c:v>
                </c:pt>
                <c:pt idx="887">
                  <c:v>52.829350265761398</c:v>
                </c:pt>
                <c:pt idx="888">
                  <c:v>52.8401866957999</c:v>
                </c:pt>
                <c:pt idx="889">
                  <c:v>52.8509918276417</c:v>
                </c:pt>
                <c:pt idx="890">
                  <c:v>52.861765760650897</c:v>
                </c:pt>
                <c:pt idx="891">
                  <c:v>52.872508593867302</c:v>
                </c:pt>
                <c:pt idx="892">
                  <c:v>52.883220426007</c:v>
                </c:pt>
                <c:pt idx="893">
                  <c:v>52.893901355461701</c:v>
                </c:pt>
                <c:pt idx="894">
                  <c:v>52.904551480299602</c:v>
                </c:pt>
                <c:pt idx="895">
                  <c:v>52.915170898264499</c:v>
                </c:pt>
                <c:pt idx="896">
                  <c:v>52.925759706776397</c:v>
                </c:pt>
                <c:pt idx="897">
                  <c:v>52.936317904688998</c:v>
                </c:pt>
                <c:pt idx="898">
                  <c:v>52.946845496353902</c:v>
                </c:pt>
                <c:pt idx="899">
                  <c:v>52.957342718652299</c:v>
                </c:pt>
                <c:pt idx="900">
                  <c:v>52.967809663821903</c:v>
                </c:pt>
                <c:pt idx="901">
                  <c:v>52.978246423655698</c:v>
                </c:pt>
                <c:pt idx="902">
                  <c:v>52.988653089501398</c:v>
                </c:pt>
                <c:pt idx="903">
                  <c:v>52.999029752261897</c:v>
                </c:pt>
                <c:pt idx="904">
                  <c:v>53.009376502394701</c:v>
                </c:pt>
                <c:pt idx="905">
                  <c:v>53.019693429912699</c:v>
                </c:pt>
                <c:pt idx="906">
                  <c:v>53.029980624383498</c:v>
                </c:pt>
                <c:pt idx="907">
                  <c:v>53.040238174929598</c:v>
                </c:pt>
                <c:pt idx="908">
                  <c:v>53.050466170228802</c:v>
                </c:pt>
                <c:pt idx="909">
                  <c:v>53.060664698513499</c:v>
                </c:pt>
                <c:pt idx="910">
                  <c:v>53.070833847571301</c:v>
                </c:pt>
                <c:pt idx="911">
                  <c:v>53.080973704744501</c:v>
                </c:pt>
                <c:pt idx="912">
                  <c:v>53.0910843569308</c:v>
                </c:pt>
                <c:pt idx="913">
                  <c:v>53.1011658905825</c:v>
                </c:pt>
                <c:pt idx="914">
                  <c:v>53.111218391706899</c:v>
                </c:pt>
                <c:pt idx="915">
                  <c:v>53.121241945866402</c:v>
                </c:pt>
                <c:pt idx="916">
                  <c:v>53.131236638178301</c:v>
                </c:pt>
                <c:pt idx="917">
                  <c:v>53.141202560268098</c:v>
                </c:pt>
                <c:pt idx="918">
                  <c:v>53.151139815480803</c:v>
                </c:pt>
                <c:pt idx="919">
                  <c:v>53.161048467348202</c:v>
                </c:pt>
                <c:pt idx="920">
                  <c:v>53.170928599661003</c:v>
                </c:pt>
                <c:pt idx="921">
                  <c:v>53.180780295778803</c:v>
                </c:pt>
                <c:pt idx="922">
                  <c:v>53.190603638630499</c:v>
                </c:pt>
                <c:pt idx="923">
                  <c:v>53.200398710713998</c:v>
                </c:pt>
                <c:pt idx="924">
                  <c:v>53.210165594096402</c:v>
                </c:pt>
                <c:pt idx="925">
                  <c:v>53.219904370414099</c:v>
                </c:pt>
                <c:pt idx="926">
                  <c:v>53.229615120872403</c:v>
                </c:pt>
                <c:pt idx="927">
                  <c:v>53.239297926246003</c:v>
                </c:pt>
                <c:pt idx="928">
                  <c:v>53.248952866878497</c:v>
                </c:pt>
                <c:pt idx="929">
                  <c:v>53.258580022682899</c:v>
                </c:pt>
                <c:pt idx="930">
                  <c:v>53.268179473141203</c:v>
                </c:pt>
                <c:pt idx="931">
                  <c:v>53.277751297304498</c:v>
                </c:pt>
                <c:pt idx="932">
                  <c:v>53.287295573793202</c:v>
                </c:pt>
                <c:pt idx="933">
                  <c:v>53.296812380796901</c:v>
                </c:pt>
                <c:pt idx="934">
                  <c:v>53.306301796074003</c:v>
                </c:pt>
                <c:pt idx="935">
                  <c:v>53.315763896952397</c:v>
                </c:pt>
                <c:pt idx="936">
                  <c:v>53.325198760329101</c:v>
                </c:pt>
                <c:pt idx="937">
                  <c:v>53.334606481024998</c:v>
                </c:pt>
                <c:pt idx="938">
                  <c:v>53.343987333733502</c:v>
                </c:pt>
                <c:pt idx="939">
                  <c:v>53.353341219113901</c:v>
                </c:pt>
                <c:pt idx="940">
                  <c:v>53.3626682156386</c:v>
                </c:pt>
                <c:pt idx="941">
                  <c:v>53.371968401453003</c:v>
                </c:pt>
                <c:pt idx="942">
                  <c:v>53.381241854375197</c:v>
                </c:pt>
                <c:pt idx="943">
                  <c:v>53.390488651896298</c:v>
                </c:pt>
                <c:pt idx="944">
                  <c:v>53.399708871180003</c:v>
                </c:pt>
                <c:pt idx="945">
                  <c:v>53.408902589063104</c:v>
                </c:pt>
                <c:pt idx="946">
                  <c:v>53.418069882055299</c:v>
                </c:pt>
                <c:pt idx="947">
                  <c:v>53.4272108263389</c:v>
                </c:pt>
                <c:pt idx="948">
                  <c:v>53.436325497769303</c:v>
                </c:pt>
                <c:pt idx="949">
                  <c:v>53.4454139718747</c:v>
                </c:pt>
                <c:pt idx="950">
                  <c:v>53.454476323855999</c:v>
                </c:pt>
                <c:pt idx="951">
                  <c:v>53.463512628587303</c:v>
                </c:pt>
                <c:pt idx="952">
                  <c:v>53.472522960615201</c:v>
                </c:pt>
                <c:pt idx="953">
                  <c:v>53.481507394159401</c:v>
                </c:pt>
                <c:pt idx="954">
                  <c:v>53.490466003112303</c:v>
                </c:pt>
                <c:pt idx="955">
                  <c:v>53.499398861039303</c:v>
                </c:pt>
                <c:pt idx="956">
                  <c:v>53.508306041178599</c:v>
                </c:pt>
                <c:pt idx="957">
                  <c:v>53.517187616441099</c:v>
                </c:pt>
                <c:pt idx="958">
                  <c:v>53.526043826294</c:v>
                </c:pt>
                <c:pt idx="959">
                  <c:v>53.534874618462098</c:v>
                </c:pt>
                <c:pt idx="960">
                  <c:v>53.543680057170498</c:v>
                </c:pt>
                <c:pt idx="961">
                  <c:v>53.552460216637101</c:v>
                </c:pt>
                <c:pt idx="962">
                  <c:v>53.561215170832902</c:v>
                </c:pt>
                <c:pt idx="963">
                  <c:v>53.569944993481599</c:v>
                </c:pt>
                <c:pt idx="964">
                  <c:v>53.578649758060003</c:v>
                </c:pt>
                <c:pt idx="965">
                  <c:v>53.587329537797899</c:v>
                </c:pt>
                <c:pt idx="966">
                  <c:v>53.595984405677903</c:v>
                </c:pt>
                <c:pt idx="967">
                  <c:v>53.604614434435597</c:v>
                </c:pt>
                <c:pt idx="968">
                  <c:v>53.613219696559497</c:v>
                </c:pt>
                <c:pt idx="969">
                  <c:v>53.621800264291203</c:v>
                </c:pt>
                <c:pt idx="970">
                  <c:v>53.6303562096249</c:v>
                </c:pt>
                <c:pt idx="971">
                  <c:v>53.638887604308202</c:v>
                </c:pt>
                <c:pt idx="972">
                  <c:v>53.6473945198412</c:v>
                </c:pt>
                <c:pt idx="973">
                  <c:v>53.655877027477203</c:v>
                </c:pt>
                <c:pt idx="974">
                  <c:v>53.664335198222503</c:v>
                </c:pt>
                <c:pt idx="975">
                  <c:v>53.672769102836099</c:v>
                </c:pt>
                <c:pt idx="976">
                  <c:v>53.681178811830002</c:v>
                </c:pt>
                <c:pt idx="977">
                  <c:v>53.689564395469397</c:v>
                </c:pt>
                <c:pt idx="978">
                  <c:v>53.697925979077297</c:v>
                </c:pt>
                <c:pt idx="979">
                  <c:v>53.706263603357797</c:v>
                </c:pt>
                <c:pt idx="980">
                  <c:v>53.7145773252727</c:v>
                </c:pt>
                <c:pt idx="981">
                  <c:v>53.722867215137803</c:v>
                </c:pt>
                <c:pt idx="982">
                  <c:v>53.731133343054097</c:v>
                </c:pt>
                <c:pt idx="983">
                  <c:v>53.739375778907203</c:v>
                </c:pt>
                <c:pt idx="984">
                  <c:v>53.747594592367797</c:v>
                </c:pt>
                <c:pt idx="985">
                  <c:v>53.755789852891397</c:v>
                </c:pt>
                <c:pt idx="986">
                  <c:v>53.763961629718601</c:v>
                </c:pt>
                <c:pt idx="987">
                  <c:v>53.7721099918747</c:v>
                </c:pt>
                <c:pt idx="988">
                  <c:v>53.780235008169903</c:v>
                </c:pt>
                <c:pt idx="989">
                  <c:v>53.788336747199502</c:v>
                </c:pt>
                <c:pt idx="990">
                  <c:v>53.796415277343399</c:v>
                </c:pt>
                <c:pt idx="991">
                  <c:v>53.804470666766797</c:v>
                </c:pt>
                <c:pt idx="992">
                  <c:v>53.812502983419499</c:v>
                </c:pt>
                <c:pt idx="993">
                  <c:v>53.820512295036202</c:v>
                </c:pt>
                <c:pt idx="994">
                  <c:v>53.828498669136799</c:v>
                </c:pt>
                <c:pt idx="995">
                  <c:v>53.836462173025602</c:v>
                </c:pt>
                <c:pt idx="996">
                  <c:v>53.844402873792397</c:v>
                </c:pt>
                <c:pt idx="997">
                  <c:v>53.852320838311499</c:v>
                </c:pt>
                <c:pt idx="998">
                  <c:v>53.860216139038002</c:v>
                </c:pt>
                <c:pt idx="999">
                  <c:v>53.868088841095002</c:v>
                </c:pt>
                <c:pt idx="1000">
                  <c:v>53.875939007803403</c:v>
                </c:pt>
                <c:pt idx="1001">
                  <c:v>53.883766705284799</c:v>
                </c:pt>
                <c:pt idx="1002">
                  <c:v>53.891571999448502</c:v>
                </c:pt>
                <c:pt idx="1003">
                  <c:v>53.899354955991797</c:v>
                </c:pt>
                <c:pt idx="1004">
                  <c:v>53.907115640399901</c:v>
                </c:pt>
                <c:pt idx="1005">
                  <c:v>53.914854117945801</c:v>
                </c:pt>
                <c:pt idx="1006">
                  <c:v>53.922570453690497</c:v>
                </c:pt>
                <c:pt idx="1007">
                  <c:v>53.930264712482703</c:v>
                </c:pt>
                <c:pt idx="1008">
                  <c:v>53.937936958959298</c:v>
                </c:pt>
                <c:pt idx="1009">
                  <c:v>53.945587257544702</c:v>
                </c:pt>
                <c:pt idx="1010">
                  <c:v>53.953215672451499</c:v>
                </c:pt>
                <c:pt idx="1011">
                  <c:v>53.960822267680101</c:v>
                </c:pt>
                <c:pt idx="1012">
                  <c:v>53.968407107018599</c:v>
                </c:pt>
                <c:pt idx="1013">
                  <c:v>53.975970254043297</c:v>
                </c:pt>
                <c:pt idx="1014">
                  <c:v>53.983511772118099</c:v>
                </c:pt>
                <c:pt idx="1015">
                  <c:v>53.991031724395</c:v>
                </c:pt>
                <c:pt idx="1016">
                  <c:v>53.998530173813698</c:v>
                </c:pt>
                <c:pt idx="1017">
                  <c:v>54.006007183102</c:v>
                </c:pt>
                <c:pt idx="1018">
                  <c:v>54.013462814775401</c:v>
                </c:pt>
                <c:pt idx="1019">
                  <c:v>54.020897131137403</c:v>
                </c:pt>
                <c:pt idx="1020">
                  <c:v>54.028310194852402</c:v>
                </c:pt>
                <c:pt idx="1021">
                  <c:v>54.035702083460897</c:v>
                </c:pt>
                <c:pt idx="1022">
                  <c:v>54.043072845090002</c:v>
                </c:pt>
                <c:pt idx="1023">
                  <c:v>54.050422541384002</c:v>
                </c:pt>
                <c:pt idx="1024">
                  <c:v>54.0577512337806</c:v>
                </c:pt>
                <c:pt idx="1025">
                  <c:v>54.065058983510703</c:v>
                </c:pt>
                <c:pt idx="1026">
                  <c:v>54.0723458515983</c:v>
                </c:pt>
                <c:pt idx="1027">
                  <c:v>54.079611898860897</c:v>
                </c:pt>
                <c:pt idx="1028">
                  <c:v>54.086857185909103</c:v>
                </c:pt>
                <c:pt idx="1029">
                  <c:v>54.094081773146598</c:v>
                </c:pt>
                <c:pt idx="1030">
                  <c:v>54.101285720770498</c:v>
                </c:pt>
                <c:pt idx="1031">
                  <c:v>54.108469088771002</c:v>
                </c:pt>
                <c:pt idx="1032">
                  <c:v>54.115631936931699</c:v>
                </c:pt>
                <c:pt idx="1033">
                  <c:v>54.122774324829301</c:v>
                </c:pt>
                <c:pt idx="1034">
                  <c:v>54.129896311833797</c:v>
                </c:pt>
                <c:pt idx="1035">
                  <c:v>54.136997957108399</c:v>
                </c:pt>
                <c:pt idx="1036">
                  <c:v>54.144079319609403</c:v>
                </c:pt>
                <c:pt idx="1037">
                  <c:v>54.151140458086701</c:v>
                </c:pt>
                <c:pt idx="1038">
                  <c:v>54.158181431082902</c:v>
                </c:pt>
                <c:pt idx="1039">
                  <c:v>54.165202296934403</c:v>
                </c:pt>
                <c:pt idx="1040">
                  <c:v>54.172203113770301</c:v>
                </c:pt>
                <c:pt idx="1041">
                  <c:v>54.179183939513401</c:v>
                </c:pt>
                <c:pt idx="1042">
                  <c:v>54.186144831879403</c:v>
                </c:pt>
                <c:pt idx="1043">
                  <c:v>54.193085866120498</c:v>
                </c:pt>
                <c:pt idx="1044">
                  <c:v>54.200007109688201</c:v>
                </c:pt>
                <c:pt idx="1045">
                  <c:v>54.206908598862199</c:v>
                </c:pt>
                <c:pt idx="1046">
                  <c:v>54.2137903910209</c:v>
                </c:pt>
                <c:pt idx="1047">
                  <c:v>54.220652543349502</c:v>
                </c:pt>
                <c:pt idx="1048">
                  <c:v>54.227495112839897</c:v>
                </c:pt>
                <c:pt idx="1049">
                  <c:v>54.234318156291302</c:v>
                </c:pt>
                <c:pt idx="1050">
                  <c:v>54.241121730309402</c:v>
                </c:pt>
                <c:pt idx="1051">
                  <c:v>54.2479058913069</c:v>
                </c:pt>
                <c:pt idx="1052">
                  <c:v>54.254670695503698</c:v>
                </c:pt>
                <c:pt idx="1053">
                  <c:v>54.261416198926</c:v>
                </c:pt>
                <c:pt idx="1054">
                  <c:v>54.2681424574075</c:v>
                </c:pt>
                <c:pt idx="1055">
                  <c:v>54.274849526588397</c:v>
                </c:pt>
                <c:pt idx="1056">
                  <c:v>54.281537461915903</c:v>
                </c:pt>
                <c:pt idx="1057">
                  <c:v>54.2882063186441</c:v>
                </c:pt>
                <c:pt idx="1058">
                  <c:v>54.294856151833997</c:v>
                </c:pt>
                <c:pt idx="1059">
                  <c:v>54.301487016353498</c:v>
                </c:pt>
                <c:pt idx="1060">
                  <c:v>54.308098966877303</c:v>
                </c:pt>
                <c:pt idx="1061">
                  <c:v>54.3146920578872</c:v>
                </c:pt>
                <c:pt idx="1062">
                  <c:v>54.321266343671503</c:v>
                </c:pt>
                <c:pt idx="1063">
                  <c:v>54.327821878325899</c:v>
                </c:pt>
                <c:pt idx="1064">
                  <c:v>54.3343587157526</c:v>
                </c:pt>
                <c:pt idx="1065">
                  <c:v>54.340876909660899</c:v>
                </c:pt>
                <c:pt idx="1066">
                  <c:v>54.347376555386496</c:v>
                </c:pt>
                <c:pt idx="1067">
                  <c:v>54.353857680326399</c:v>
                </c:pt>
                <c:pt idx="1068">
                  <c:v>54.360320330387097</c:v>
                </c:pt>
                <c:pt idx="1069">
                  <c:v>54.3667645590955</c:v>
                </c:pt>
                <c:pt idx="1070">
                  <c:v>54.3731904198021</c:v>
                </c:pt>
                <c:pt idx="1071">
                  <c:v>54.379597965680396</c:v>
                </c:pt>
                <c:pt idx="1072">
                  <c:v>54.385987249727101</c:v>
                </c:pt>
                <c:pt idx="1073">
                  <c:v>54.392358324761901</c:v>
                </c:pt>
                <c:pt idx="1074">
                  <c:v>54.398711243428103</c:v>
                </c:pt>
                <c:pt idx="1075">
                  <c:v>54.4050460581918</c:v>
                </c:pt>
                <c:pt idx="1076">
                  <c:v>54.411362821342301</c:v>
                </c:pt>
                <c:pt idx="1077">
                  <c:v>54.417661584992501</c:v>
                </c:pt>
                <c:pt idx="1078">
                  <c:v>54.423942401077902</c:v>
                </c:pt>
                <c:pt idx="1079">
                  <c:v>54.430205321357697</c:v>
                </c:pt>
                <c:pt idx="1080">
                  <c:v>54.4364503974139</c:v>
                </c:pt>
                <c:pt idx="1081">
                  <c:v>54.442677680651897</c:v>
                </c:pt>
                <c:pt idx="1082">
                  <c:v>54.448887222300201</c:v>
                </c:pt>
                <c:pt idx="1083">
                  <c:v>54.455079073410502</c:v>
                </c:pt>
                <c:pt idx="1084">
                  <c:v>54.461253284857698</c:v>
                </c:pt>
                <c:pt idx="1085">
                  <c:v>54.4674099073398</c:v>
                </c:pt>
                <c:pt idx="1086">
                  <c:v>54.473548991378102</c:v>
                </c:pt>
                <c:pt idx="1087">
                  <c:v>54.479670587317102</c:v>
                </c:pt>
                <c:pt idx="1088">
                  <c:v>54.485774725629803</c:v>
                </c:pt>
                <c:pt idx="1089">
                  <c:v>54.491861547486202</c:v>
                </c:pt>
                <c:pt idx="1090">
                  <c:v>54.4979310374219</c:v>
                </c:pt>
                <c:pt idx="1091">
                  <c:v>54.503983245714601</c:v>
                </c:pt>
                <c:pt idx="1092">
                  <c:v>54.5100182224663</c:v>
                </c:pt>
                <c:pt idx="1093">
                  <c:v>54.516036017604698</c:v>
                </c:pt>
                <c:pt idx="1094">
                  <c:v>54.522036680882699</c:v>
                </c:pt>
                <c:pt idx="1095">
                  <c:v>54.5280202618803</c:v>
                </c:pt>
                <c:pt idx="1096">
                  <c:v>54.533986810004002</c:v>
                </c:pt>
                <c:pt idx="1097">
                  <c:v>54.539936374488498</c:v>
                </c:pt>
                <c:pt idx="1098">
                  <c:v>54.545869004396501</c:v>
                </c:pt>
                <c:pt idx="1099">
                  <c:v>54.551784748619902</c:v>
                </c:pt>
                <c:pt idx="1100">
                  <c:v>54.557683655879799</c:v>
                </c:pt>
                <c:pt idx="1101">
                  <c:v>54.563565774727998</c:v>
                </c:pt>
                <c:pt idx="1102">
                  <c:v>54.569431153546901</c:v>
                </c:pt>
                <c:pt idx="1103">
                  <c:v>54.575279840550202</c:v>
                </c:pt>
                <c:pt idx="1104">
                  <c:v>54.581111883783997</c:v>
                </c:pt>
                <c:pt idx="1105">
                  <c:v>54.586927331126901</c:v>
                </c:pt>
                <c:pt idx="1106">
                  <c:v>54.5927262302909</c:v>
                </c:pt>
                <c:pt idx="1107">
                  <c:v>54.598508628822003</c:v>
                </c:pt>
                <c:pt idx="1108">
                  <c:v>54.604274574100799</c:v>
                </c:pt>
                <c:pt idx="1109">
                  <c:v>54.610024113343101</c:v>
                </c:pt>
                <c:pt idx="1110">
                  <c:v>54.615757293600403</c:v>
                </c:pt>
                <c:pt idx="1111">
                  <c:v>54.621474188599798</c:v>
                </c:pt>
                <c:pt idx="1112">
                  <c:v>54.627174838945898</c:v>
                </c:pt>
                <c:pt idx="1113">
                  <c:v>54.632859276654301</c:v>
                </c:pt>
                <c:pt idx="1114">
                  <c:v>54.638527548533197</c:v>
                </c:pt>
                <c:pt idx="1115">
                  <c:v>54.644179701243999</c:v>
                </c:pt>
                <c:pt idx="1116">
                  <c:v>54.6498157813025</c:v>
                </c:pt>
                <c:pt idx="1117">
                  <c:v>54.655435835079899</c:v>
                </c:pt>
                <c:pt idx="1118">
                  <c:v>54.661039908803303</c:v>
                </c:pt>
                <c:pt idx="1119">
                  <c:v>54.666628048556603</c:v>
                </c:pt>
                <c:pt idx="1120">
                  <c:v>54.672200300281702</c:v>
                </c:pt>
                <c:pt idx="1121">
                  <c:v>54.677756709778897</c:v>
                </c:pt>
                <c:pt idx="1122">
                  <c:v>54.683297322708</c:v>
                </c:pt>
                <c:pt idx="1123">
                  <c:v>54.688822184589299</c:v>
                </c:pt>
                <c:pt idx="1124">
                  <c:v>54.694331340803998</c:v>
                </c:pt>
                <c:pt idx="1125">
                  <c:v>54.699824836595504</c:v>
                </c:pt>
                <c:pt idx="1126">
                  <c:v>54.705302717069898</c:v>
                </c:pt>
                <c:pt idx="1127">
                  <c:v>54.710765027197198</c:v>
                </c:pt>
                <c:pt idx="1128">
                  <c:v>54.716211811811696</c:v>
                </c:pt>
                <c:pt idx="1129">
                  <c:v>54.721643115613503</c:v>
                </c:pt>
                <c:pt idx="1130">
                  <c:v>54.727058983168703</c:v>
                </c:pt>
                <c:pt idx="1131">
                  <c:v>54.732459458910498</c:v>
                </c:pt>
                <c:pt idx="1132">
                  <c:v>54.737844587140302</c:v>
                </c:pt>
                <c:pt idx="1133">
                  <c:v>54.743214412028003</c:v>
                </c:pt>
                <c:pt idx="1134">
                  <c:v>54.748568977613402</c:v>
                </c:pt>
                <c:pt idx="1135">
                  <c:v>54.753908327806897</c:v>
                </c:pt>
                <c:pt idx="1136">
                  <c:v>54.759232506390099</c:v>
                </c:pt>
                <c:pt idx="1137">
                  <c:v>54.764541557016798</c:v>
                </c:pt>
                <c:pt idx="1138">
                  <c:v>54.769835523214098</c:v>
                </c:pt>
                <c:pt idx="1139">
                  <c:v>54.775114448382801</c:v>
                </c:pt>
                <c:pt idx="1140">
                  <c:v>54.780378375798598</c:v>
                </c:pt>
                <c:pt idx="1141">
                  <c:v>54.785627348612898</c:v>
                </c:pt>
                <c:pt idx="1142">
                  <c:v>54.790861416516996</c:v>
                </c:pt>
                <c:pt idx="1143">
                  <c:v>54.796080619155397</c:v>
                </c:pt>
                <c:pt idx="1144">
                  <c:v>54.801284997205798</c:v>
                </c:pt>
                <c:pt idx="1145">
                  <c:v>54.806474593415899</c:v>
                </c:pt>
                <c:pt idx="1146">
                  <c:v>54.811649450416098</c:v>
                </c:pt>
                <c:pt idx="1147">
                  <c:v>54.816809610721002</c:v>
                </c:pt>
                <c:pt idx="1148">
                  <c:v>54.821955116729399</c:v>
                </c:pt>
                <c:pt idx="1149">
                  <c:v>54.827086010726198</c:v>
                </c:pt>
                <c:pt idx="1150">
                  <c:v>54.832202334882602</c:v>
                </c:pt>
                <c:pt idx="1151">
                  <c:v>54.837304131257099</c:v>
                </c:pt>
                <c:pt idx="1152">
                  <c:v>54.842391441796899</c:v>
                </c:pt>
                <c:pt idx="1153">
                  <c:v>54.847464308338097</c:v>
                </c:pt>
                <c:pt idx="1154">
                  <c:v>54.852522772607003</c:v>
                </c:pt>
                <c:pt idx="1155">
                  <c:v>54.857566876220901</c:v>
                </c:pt>
                <c:pt idx="1156">
                  <c:v>54.8625966606891</c:v>
                </c:pt>
                <c:pt idx="1157">
                  <c:v>54.867612167413597</c:v>
                </c:pt>
                <c:pt idx="1158">
                  <c:v>54.872613437690198</c:v>
                </c:pt>
                <c:pt idx="1159">
                  <c:v>54.877600512709201</c:v>
                </c:pt>
                <c:pt idx="1160">
                  <c:v>54.882573433556502</c:v>
                </c:pt>
                <c:pt idx="1161">
                  <c:v>54.887532241214501</c:v>
                </c:pt>
                <c:pt idx="1162">
                  <c:v>54.892476976562698</c:v>
                </c:pt>
                <c:pt idx="1163">
                  <c:v>54.897407680378898</c:v>
                </c:pt>
                <c:pt idx="1164">
                  <c:v>54.902324393339903</c:v>
                </c:pt>
                <c:pt idx="1165">
                  <c:v>54.907227156022799</c:v>
                </c:pt>
                <c:pt idx="1166">
                  <c:v>54.912116008905201</c:v>
                </c:pt>
                <c:pt idx="1167">
                  <c:v>54.916990992366799</c:v>
                </c:pt>
                <c:pt idx="1168">
                  <c:v>54.921852146689801</c:v>
                </c:pt>
                <c:pt idx="1169">
                  <c:v>54.926699512060203</c:v>
                </c:pt>
                <c:pt idx="1170">
                  <c:v>54.931533128568297</c:v>
                </c:pt>
                <c:pt idx="1171">
                  <c:v>54.936353036209802</c:v>
                </c:pt>
                <c:pt idx="1172">
                  <c:v>54.9411592748869</c:v>
                </c:pt>
                <c:pt idx="1173">
                  <c:v>54.945951845020502</c:v>
                </c:pt>
                <c:pt idx="1174">
                  <c:v>54.950730813161499</c:v>
                </c:pt>
                <c:pt idx="1175">
                  <c:v>54.955496224842101</c:v>
                </c:pt>
                <c:pt idx="1176">
                  <c:v>54.960248119163097</c:v>
                </c:pt>
                <c:pt idx="1177">
                  <c:v>54.964986535120502</c:v>
                </c:pt>
                <c:pt idx="1178">
                  <c:v>54.969711511606597</c:v>
                </c:pt>
                <c:pt idx="1179">
                  <c:v>54.974423087410003</c:v>
                </c:pt>
                <c:pt idx="1180">
                  <c:v>54.9791213012168</c:v>
                </c:pt>
                <c:pt idx="1181">
                  <c:v>54.983806191610903</c:v>
                </c:pt>
                <c:pt idx="1182">
                  <c:v>54.9884777970748</c:v>
                </c:pt>
                <c:pt idx="1183">
                  <c:v>54.993136155990399</c:v>
                </c:pt>
                <c:pt idx="1184">
                  <c:v>54.997781306639403</c:v>
                </c:pt>
                <c:pt idx="1185">
                  <c:v>55.002413287204</c:v>
                </c:pt>
                <c:pt idx="1186">
                  <c:v>55.007032135767801</c:v>
                </c:pt>
                <c:pt idx="1187">
                  <c:v>55.011637890316301</c:v>
                </c:pt>
                <c:pt idx="1188">
                  <c:v>55.0162305887374</c:v>
                </c:pt>
                <c:pt idx="1189">
                  <c:v>55.020810268822203</c:v>
                </c:pt>
                <c:pt idx="1190">
                  <c:v>55.025376968266002</c:v>
                </c:pt>
                <c:pt idx="1191">
                  <c:v>55.029930724668098</c:v>
                </c:pt>
                <c:pt idx="1192">
                  <c:v>55.034471575533402</c:v>
                </c:pt>
                <c:pt idx="1193">
                  <c:v>55.0389995582726</c:v>
                </c:pt>
                <c:pt idx="1194">
                  <c:v>55.0435147102027</c:v>
                </c:pt>
                <c:pt idx="1195">
                  <c:v>55.048017068548099</c:v>
                </c:pt>
                <c:pt idx="1196">
                  <c:v>55.052506670440899</c:v>
                </c:pt>
                <c:pt idx="1197">
                  <c:v>55.056983552921601</c:v>
                </c:pt>
                <c:pt idx="1198">
                  <c:v>55.061447752939998</c:v>
                </c:pt>
                <c:pt idx="1199">
                  <c:v>55.0658993073556</c:v>
                </c:pt>
                <c:pt idx="1200">
                  <c:v>55.070338252938498</c:v>
                </c:pt>
                <c:pt idx="1201">
                  <c:v>55.074764626369799</c:v>
                </c:pt>
                <c:pt idx="1202">
                  <c:v>55.079178464242403</c:v>
                </c:pt>
                <c:pt idx="1203">
                  <c:v>55.083579803061497</c:v>
                </c:pt>
                <c:pt idx="1204">
                  <c:v>55.087968626680102</c:v>
                </c:pt>
                <c:pt idx="1205">
                  <c:v>55.092345014967101</c:v>
                </c:pt>
                <c:pt idx="1206">
                  <c:v>55.096709005366399</c:v>
                </c:pt>
                <c:pt idx="1207">
                  <c:v>55.101060633528597</c:v>
                </c:pt>
                <c:pt idx="1208">
                  <c:v>55.105399935001898</c:v>
                </c:pt>
                <c:pt idx="1209">
                  <c:v>55.109726945232303</c:v>
                </c:pt>
                <c:pt idx="1210">
                  <c:v>55.114041699564297</c:v>
                </c:pt>
                <c:pt idx="1211">
                  <c:v>55.118344233241302</c:v>
                </c:pt>
                <c:pt idx="1212">
                  <c:v>55.122634581405599</c:v>
                </c:pt>
                <c:pt idx="1213">
                  <c:v>55.126912779099001</c:v>
                </c:pt>
                <c:pt idx="1214">
                  <c:v>55.131178861263301</c:v>
                </c:pt>
                <c:pt idx="1215">
                  <c:v>55.135432862740402</c:v>
                </c:pt>
                <c:pt idx="1216">
                  <c:v>55.139674818272901</c:v>
                </c:pt>
                <c:pt idx="1217">
                  <c:v>55.143904762504498</c:v>
                </c:pt>
                <c:pt idx="1218">
                  <c:v>55.148122729980201</c:v>
                </c:pt>
                <c:pt idx="1219">
                  <c:v>55.152328755146698</c:v>
                </c:pt>
                <c:pt idx="1220">
                  <c:v>55.156522872353101</c:v>
                </c:pt>
                <c:pt idx="1221">
                  <c:v>55.160705115850597</c:v>
                </c:pt>
                <c:pt idx="1222">
                  <c:v>55.164875519793803</c:v>
                </c:pt>
                <c:pt idx="1223">
                  <c:v>55.169034118240297</c:v>
                </c:pt>
                <c:pt idx="1224">
                  <c:v>55.173180945151302</c:v>
                </c:pt>
                <c:pt idx="1225">
                  <c:v>55.177316034392199</c:v>
                </c:pt>
                <c:pt idx="1226">
                  <c:v>55.181439419732698</c:v>
                </c:pt>
                <c:pt idx="1227">
                  <c:v>55.1855511348476</c:v>
                </c:pt>
                <c:pt idx="1228">
                  <c:v>55.189651213316402</c:v>
                </c:pt>
                <c:pt idx="1229">
                  <c:v>55.193739688624603</c:v>
                </c:pt>
                <c:pt idx="1230">
                  <c:v>55.197816594163399</c:v>
                </c:pt>
                <c:pt idx="1231">
                  <c:v>55.2018819632302</c:v>
                </c:pt>
                <c:pt idx="1232">
                  <c:v>55.205935829029499</c:v>
                </c:pt>
                <c:pt idx="1233">
                  <c:v>55.209978224672398</c:v>
                </c:pt>
                <c:pt idx="1234">
                  <c:v>55.214009181646801</c:v>
                </c:pt>
                <c:pt idx="1235">
                  <c:v>55.218028715398603</c:v>
                </c:pt>
                <c:pt idx="1236">
                  <c:v>55.222036875016201</c:v>
                </c:pt>
                <c:pt idx="1237">
                  <c:v>55.226033693058099</c:v>
                </c:pt>
                <c:pt idx="1238">
                  <c:v>55.230019201985399</c:v>
                </c:pt>
                <c:pt idx="1239">
                  <c:v>55.233993434161398</c:v>
                </c:pt>
                <c:pt idx="1240">
                  <c:v>55.237956421852601</c:v>
                </c:pt>
                <c:pt idx="1241">
                  <c:v>55.241908197228398</c:v>
                </c:pt>
                <c:pt idx="1242">
                  <c:v>55.245848792361798</c:v>
                </c:pt>
                <c:pt idx="1243">
                  <c:v>55.249778239229201</c:v>
                </c:pt>
                <c:pt idx="1244">
                  <c:v>55.253696569711103</c:v>
                </c:pt>
                <c:pt idx="1245">
                  <c:v>55.257603815592297</c:v>
                </c:pt>
                <c:pt idx="1246">
                  <c:v>55.261500008561903</c:v>
                </c:pt>
                <c:pt idx="1247">
                  <c:v>55.265385180213897</c:v>
                </c:pt>
                <c:pt idx="1248">
                  <c:v>55.269259362047201</c:v>
                </c:pt>
                <c:pt idx="1249">
                  <c:v>55.273122585466403</c:v>
                </c:pt>
                <c:pt idx="1250">
                  <c:v>55.276974881781101</c:v>
                </c:pt>
                <c:pt idx="1251">
                  <c:v>55.280816282207198</c:v>
                </c:pt>
                <c:pt idx="1252">
                  <c:v>55.284646817866602</c:v>
                </c:pt>
                <c:pt idx="1253">
                  <c:v>55.288466519787598</c:v>
                </c:pt>
                <c:pt idx="1254">
                  <c:v>55.292275418905298</c:v>
                </c:pt>
                <c:pt idx="1255">
                  <c:v>55.2960735460615</c:v>
                </c:pt>
                <c:pt idx="1256">
                  <c:v>55.2998609320056</c:v>
                </c:pt>
                <c:pt idx="1257">
                  <c:v>55.3036376073943</c:v>
                </c:pt>
                <c:pt idx="1258">
                  <c:v>55.307403602791901</c:v>
                </c:pt>
                <c:pt idx="1259">
                  <c:v>55.311158948671199</c:v>
                </c:pt>
                <c:pt idx="1260">
                  <c:v>55.314903675412999</c:v>
                </c:pt>
                <c:pt idx="1261">
                  <c:v>55.3186378133068</c:v>
                </c:pt>
                <c:pt idx="1262">
                  <c:v>55.322361392551002</c:v>
                </c:pt>
                <c:pt idx="1263">
                  <c:v>55.326074443253198</c:v>
                </c:pt>
                <c:pt idx="1264">
                  <c:v>55.329776995430301</c:v>
                </c:pt>
                <c:pt idx="1265">
                  <c:v>55.333469080017203</c:v>
                </c:pt>
                <c:pt idx="1266">
                  <c:v>55.337150730474903</c:v>
                </c:pt>
                <c:pt idx="1267">
                  <c:v>55.340821972669701</c:v>
                </c:pt>
                <c:pt idx="1268">
                  <c:v>55.344482836309297</c:v>
                </c:pt>
                <c:pt idx="1269">
                  <c:v>55.348133351013999</c:v>
                </c:pt>
                <c:pt idx="1270">
                  <c:v>55.351773546316899</c:v>
                </c:pt>
                <c:pt idx="1271">
                  <c:v>55.355403451664401</c:v>
                </c:pt>
                <c:pt idx="1272">
                  <c:v>55.359023096416401</c:v>
                </c:pt>
                <c:pt idx="1273">
                  <c:v>55.362632509846797</c:v>
                </c:pt>
                <c:pt idx="1274">
                  <c:v>55.366231721143301</c:v>
                </c:pt>
                <c:pt idx="1275">
                  <c:v>55.369820759408199</c:v>
                </c:pt>
                <c:pt idx="1276">
                  <c:v>55.373399653658701</c:v>
                </c:pt>
                <c:pt idx="1277">
                  <c:v>55.3769684328267</c:v>
                </c:pt>
                <c:pt idx="1278">
                  <c:v>55.380527125759599</c:v>
                </c:pt>
                <c:pt idx="1279">
                  <c:v>55.3840757612206</c:v>
                </c:pt>
                <c:pt idx="1280">
                  <c:v>55.387614367888503</c:v>
                </c:pt>
                <c:pt idx="1281">
                  <c:v>55.391142974358601</c:v>
                </c:pt>
                <c:pt idx="1282">
                  <c:v>55.394661609142702</c:v>
                </c:pt>
                <c:pt idx="1283">
                  <c:v>55.398170300669399</c:v>
                </c:pt>
                <c:pt idx="1284">
                  <c:v>55.401669077284502</c:v>
                </c:pt>
                <c:pt idx="1285">
                  <c:v>55.4051579672511</c:v>
                </c:pt>
                <c:pt idx="1286">
                  <c:v>55.408636998750403</c:v>
                </c:pt>
                <c:pt idx="1287">
                  <c:v>55.4121061998814</c:v>
                </c:pt>
                <c:pt idx="1288">
                  <c:v>55.415565598661402</c:v>
                </c:pt>
                <c:pt idx="1289">
                  <c:v>55.419015223026598</c:v>
                </c:pt>
                <c:pt idx="1290">
                  <c:v>55.422455100832003</c:v>
                </c:pt>
                <c:pt idx="1291">
                  <c:v>55.425885259852002</c:v>
                </c:pt>
                <c:pt idx="1292">
                  <c:v>55.429305727780402</c:v>
                </c:pt>
                <c:pt idx="1293">
                  <c:v>55.432716532230998</c:v>
                </c:pt>
                <c:pt idx="1294">
                  <c:v>55.436117700737803</c:v>
                </c:pt>
                <c:pt idx="1295">
                  <c:v>55.439509260755202</c:v>
                </c:pt>
                <c:pt idx="1296">
                  <c:v>55.4428912409223</c:v>
                </c:pt>
                <c:pt idx="1297">
                  <c:v>55.4462636703729</c:v>
                </c:pt>
                <c:pt idx="1298">
                  <c:v>55.449626573611098</c:v>
                </c:pt>
                <c:pt idx="1299">
                  <c:v>55.452979977793603</c:v>
                </c:pt>
                <c:pt idx="1300">
                  <c:v>55.456323909999597</c:v>
                </c:pt>
                <c:pt idx="1301">
                  <c:v>55.459658397230903</c:v>
                </c:pt>
                <c:pt idx="1302">
                  <c:v>55.462983466412403</c:v>
                </c:pt>
                <c:pt idx="1303">
                  <c:v>55.466299144392302</c:v>
                </c:pt>
                <c:pt idx="1304">
                  <c:v>55.469605457942599</c:v>
                </c:pt>
                <c:pt idx="1305">
                  <c:v>55.472902433759103</c:v>
                </c:pt>
                <c:pt idx="1306">
                  <c:v>55.476190098461799</c:v>
                </c:pt>
                <c:pt idx="1307">
                  <c:v>55.4794684785954</c:v>
                </c:pt>
                <c:pt idx="1308">
                  <c:v>55.482737600629498</c:v>
                </c:pt>
                <c:pt idx="1309">
                  <c:v>55.485997490958702</c:v>
                </c:pt>
                <c:pt idx="1310">
                  <c:v>55.489248175903299</c:v>
                </c:pt>
                <c:pt idx="1311">
                  <c:v>55.492489681709102</c:v>
                </c:pt>
                <c:pt idx="1312">
                  <c:v>55.4957220345484</c:v>
                </c:pt>
                <c:pt idx="1313">
                  <c:v>55.498945260519598</c:v>
                </c:pt>
                <c:pt idx="1314">
                  <c:v>55.5021593856479</c:v>
                </c:pt>
                <c:pt idx="1315">
                  <c:v>55.505364435885603</c:v>
                </c:pt>
                <c:pt idx="1316">
                  <c:v>55.508560437112202</c:v>
                </c:pt>
                <c:pt idx="1317">
                  <c:v>55.511747415134899</c:v>
                </c:pt>
                <c:pt idx="1318">
                  <c:v>55.514925395688898</c:v>
                </c:pt>
                <c:pt idx="1319">
                  <c:v>55.518094404437498</c:v>
                </c:pt>
                <c:pt idx="1320">
                  <c:v>55.521254466972799</c:v>
                </c:pt>
                <c:pt idx="1321">
                  <c:v>55.524405608815599</c:v>
                </c:pt>
                <c:pt idx="1322">
                  <c:v>55.527547855415797</c:v>
                </c:pt>
                <c:pt idx="1323">
                  <c:v>55.530681232152901</c:v>
                </c:pt>
                <c:pt idx="1324">
                  <c:v>55.533805764336201</c:v>
                </c:pt>
                <c:pt idx="1325">
                  <c:v>55.536921477204999</c:v>
                </c:pt>
                <c:pt idx="1326">
                  <c:v>55.540028395929099</c:v>
                </c:pt>
                <c:pt idx="1327">
                  <c:v>55.543126545608999</c:v>
                </c:pt>
                <c:pt idx="1328">
                  <c:v>55.546215951276103</c:v>
                </c:pt>
                <c:pt idx="1329">
                  <c:v>55.5492966378932</c:v>
                </c:pt>
                <c:pt idx="1330">
                  <c:v>55.552368630354799</c:v>
                </c:pt>
                <c:pt idx="1331">
                  <c:v>55.555431953487201</c:v>
                </c:pt>
                <c:pt idx="1332">
                  <c:v>55.558486632048997</c:v>
                </c:pt>
                <c:pt idx="1333">
                  <c:v>55.561532690731397</c:v>
                </c:pt>
                <c:pt idx="1334">
                  <c:v>55.564570154158503</c:v>
                </c:pt>
                <c:pt idx="1335">
                  <c:v>55.567599046887302</c:v>
                </c:pt>
                <c:pt idx="1336">
                  <c:v>55.570619393408599</c:v>
                </c:pt>
                <c:pt idx="1337">
                  <c:v>55.573631218146801</c:v>
                </c:pt>
                <c:pt idx="1338">
                  <c:v>55.576634545460401</c:v>
                </c:pt>
                <c:pt idx="1339">
                  <c:v>55.5796293996424</c:v>
                </c:pt>
                <c:pt idx="1340">
                  <c:v>55.582615804920302</c:v>
                </c:pt>
                <c:pt idx="1341">
                  <c:v>55.585593785456702</c:v>
                </c:pt>
                <c:pt idx="1342">
                  <c:v>55.5885633653497</c:v>
                </c:pt>
                <c:pt idx="1343">
                  <c:v>55.591524541365096</c:v>
                </c:pt>
                <c:pt idx="1344">
                  <c:v>55.5944773621979</c:v>
                </c:pt>
                <c:pt idx="1345">
                  <c:v>55.597421851723603</c:v>
                </c:pt>
                <c:pt idx="1346">
                  <c:v>55.600358033670901</c:v>
                </c:pt>
                <c:pt idx="1347">
                  <c:v>55.603285931702999</c:v>
                </c:pt>
                <c:pt idx="1348">
                  <c:v>55.606205569417199</c:v>
                </c:pt>
                <c:pt idx="1349">
                  <c:v>55.609116970345603</c:v>
                </c:pt>
                <c:pt idx="1350">
                  <c:v>55.6120201579553</c:v>
                </c:pt>
                <c:pt idx="1351">
                  <c:v>55.614915155648603</c:v>
                </c:pt>
                <c:pt idx="1352">
                  <c:v>55.617801986763297</c:v>
                </c:pt>
                <c:pt idx="1353">
                  <c:v>55.620680674573002</c:v>
                </c:pt>
                <c:pt idx="1354">
                  <c:v>55.623551242287498</c:v>
                </c:pt>
                <c:pt idx="1355">
                  <c:v>55.626413713052798</c:v>
                </c:pt>
                <c:pt idx="1356">
                  <c:v>55.629268109951703</c:v>
                </c:pt>
                <c:pt idx="1357">
                  <c:v>55.632114456003897</c:v>
                </c:pt>
                <c:pt idx="1358">
                  <c:v>55.634952774166003</c:v>
                </c:pt>
                <c:pt idx="1359">
                  <c:v>55.637783087332501</c:v>
                </c:pt>
                <c:pt idx="1360">
                  <c:v>55.640605418335397</c:v>
                </c:pt>
                <c:pt idx="1361">
                  <c:v>55.643419789944801</c:v>
                </c:pt>
                <c:pt idx="1362">
                  <c:v>55.646226224868997</c:v>
                </c:pt>
                <c:pt idx="1363">
                  <c:v>55.649024745755199</c:v>
                </c:pt>
                <c:pt idx="1364">
                  <c:v>55.651815375189202</c:v>
                </c:pt>
                <c:pt idx="1365">
                  <c:v>55.654598135695899</c:v>
                </c:pt>
                <c:pt idx="1366">
                  <c:v>55.657373049739803</c:v>
                </c:pt>
                <c:pt idx="1367">
                  <c:v>55.660140139725101</c:v>
                </c:pt>
                <c:pt idx="1368">
                  <c:v>55.662899427995903</c:v>
                </c:pt>
                <c:pt idx="1369">
                  <c:v>55.665650936836599</c:v>
                </c:pt>
                <c:pt idx="1370">
                  <c:v>55.668394688472098</c:v>
                </c:pt>
                <c:pt idx="1371">
                  <c:v>55.671130705068101</c:v>
                </c:pt>
                <c:pt idx="1372">
                  <c:v>55.673859008731498</c:v>
                </c:pt>
                <c:pt idx="1373">
                  <c:v>55.676579621510598</c:v>
                </c:pt>
                <c:pt idx="1374">
                  <c:v>55.679292565395102</c:v>
                </c:pt>
                <c:pt idx="1375">
                  <c:v>55.681997862316997</c:v>
                </c:pt>
                <c:pt idx="1376">
                  <c:v>55.6846955341503</c:v>
                </c:pt>
                <c:pt idx="1377">
                  <c:v>55.687385602711402</c:v>
                </c:pt>
                <c:pt idx="1378">
                  <c:v>55.690068089759698</c:v>
                </c:pt>
                <c:pt idx="1379">
                  <c:v>55.692743016997497</c:v>
                </c:pt>
                <c:pt idx="1380">
                  <c:v>55.695410406070401</c:v>
                </c:pt>
                <c:pt idx="1381">
                  <c:v>55.698070278567798</c:v>
                </c:pt>
                <c:pt idx="1382">
                  <c:v>55.700722656022798</c:v>
                </c:pt>
                <c:pt idx="1383">
                  <c:v>55.703367559912699</c:v>
                </c:pt>
                <c:pt idx="1384">
                  <c:v>55.7060050116594</c:v>
                </c:pt>
                <c:pt idx="1385">
                  <c:v>55.708635032629097</c:v>
                </c:pt>
                <c:pt idx="1386">
                  <c:v>55.711257644133603</c:v>
                </c:pt>
                <c:pt idx="1387">
                  <c:v>55.713872867429501</c:v>
                </c:pt>
                <c:pt idx="1388">
                  <c:v>55.716480723719101</c:v>
                </c:pt>
                <c:pt idx="1389">
                  <c:v>55.7190812006789</c:v>
                </c:pt>
                <c:pt idx="1390">
                  <c:v>55.721674333919204</c:v>
                </c:pt>
                <c:pt idx="1391">
                  <c:v>55.724260158854001</c:v>
                </c:pt>
                <c:pt idx="1392">
                  <c:v>55.726838696267201</c:v>
                </c:pt>
                <c:pt idx="1393">
                  <c:v>55.7294099668851</c:v>
                </c:pt>
                <c:pt idx="1394">
                  <c:v>55.731973991376002</c:v>
                </c:pt>
                <c:pt idx="1395">
                  <c:v>55.734530790350902</c:v>
                </c:pt>
                <c:pt idx="1396">
                  <c:v>55.737080384363502</c:v>
                </c:pt>
                <c:pt idx="1397">
                  <c:v>55.739622793910399</c:v>
                </c:pt>
                <c:pt idx="1398">
                  <c:v>55.742158039431303</c:v>
                </c:pt>
                <c:pt idx="1399">
                  <c:v>55.7446861413097</c:v>
                </c:pt>
                <c:pt idx="1400">
                  <c:v>55.7472071198723</c:v>
                </c:pt>
                <c:pt idx="1401">
                  <c:v>55.7497209953899</c:v>
                </c:pt>
                <c:pt idx="1402">
                  <c:v>55.752227788077398</c:v>
                </c:pt>
                <c:pt idx="1403">
                  <c:v>55.7547275180941</c:v>
                </c:pt>
                <c:pt idx="1404">
                  <c:v>55.757220205543597</c:v>
                </c:pt>
                <c:pt idx="1405">
                  <c:v>55.759705870474498</c:v>
                </c:pt>
                <c:pt idx="1406">
                  <c:v>55.762184532880397</c:v>
                </c:pt>
                <c:pt idx="1407">
                  <c:v>55.764656212699997</c:v>
                </c:pt>
                <c:pt idx="1408">
                  <c:v>55.7671209298177</c:v>
                </c:pt>
                <c:pt idx="1409">
                  <c:v>55.769578704063299</c:v>
                </c:pt>
                <c:pt idx="1410">
                  <c:v>55.772029555212796</c:v>
                </c:pt>
                <c:pt idx="1411">
                  <c:v>55.774473502988201</c:v>
                </c:pt>
                <c:pt idx="1412">
                  <c:v>55.776910567057897</c:v>
                </c:pt>
                <c:pt idx="1413">
                  <c:v>55.779340767036899</c:v>
                </c:pt>
                <c:pt idx="1414">
                  <c:v>55.781764122486997</c:v>
                </c:pt>
                <c:pt idx="1415">
                  <c:v>55.784180652917001</c:v>
                </c:pt>
                <c:pt idx="1416">
                  <c:v>55.786590377783298</c:v>
                </c:pt>
                <c:pt idx="1417">
                  <c:v>55.788993316489503</c:v>
                </c:pt>
                <c:pt idx="1418">
                  <c:v>55.791389488386997</c:v>
                </c:pt>
                <c:pt idx="1419">
                  <c:v>55.793778912775103</c:v>
                </c:pt>
                <c:pt idx="1420">
                  <c:v>55.796161608901599</c:v>
                </c:pt>
                <c:pt idx="1421">
                  <c:v>55.798537595962401</c:v>
                </c:pt>
                <c:pt idx="1422">
                  <c:v>55.800906893102102</c:v>
                </c:pt>
                <c:pt idx="1423">
                  <c:v>55.8032695194143</c:v>
                </c:pt>
                <c:pt idx="1424">
                  <c:v>55.805625493941697</c:v>
                </c:pt>
                <c:pt idx="1425">
                  <c:v>55.807974835676198</c:v>
                </c:pt>
                <c:pt idx="1426">
                  <c:v>55.810317563559302</c:v>
                </c:pt>
                <c:pt idx="1427">
                  <c:v>55.812653696482499</c:v>
                </c:pt>
                <c:pt idx="1428">
                  <c:v>55.814983253286897</c:v>
                </c:pt>
                <c:pt idx="1429">
                  <c:v>55.817306252764098</c:v>
                </c:pt>
                <c:pt idx="1430">
                  <c:v>55.819622713656301</c:v>
                </c:pt>
                <c:pt idx="1431">
                  <c:v>55.821932654656003</c:v>
                </c:pt>
                <c:pt idx="1432">
                  <c:v>55.824236094407098</c:v>
                </c:pt>
                <c:pt idx="1433">
                  <c:v>55.826533051504299</c:v>
                </c:pt>
                <c:pt idx="1434">
                  <c:v>55.828823544493702</c:v>
                </c:pt>
                <c:pt idx="1435">
                  <c:v>55.831107577041003</c:v>
                </c:pt>
                <c:pt idx="1436">
                  <c:v>55.833385155495002</c:v>
                </c:pt>
                <c:pt idx="1437">
                  <c:v>55.835656321492003</c:v>
                </c:pt>
                <c:pt idx="1438">
                  <c:v>55.837921093220899</c:v>
                </c:pt>
                <c:pt idx="1439">
                  <c:v>55.840179488818997</c:v>
                </c:pt>
                <c:pt idx="1440">
                  <c:v>55.842431526372501</c:v>
                </c:pt>
                <c:pt idx="1441">
                  <c:v>55.844677223916499</c:v>
                </c:pt>
                <c:pt idx="1442">
                  <c:v>55.846916599434898</c:v>
                </c:pt>
                <c:pt idx="1443">
                  <c:v>55.849149670861301</c:v>
                </c:pt>
                <c:pt idx="1444">
                  <c:v>55.851376456078299</c:v>
                </c:pt>
                <c:pt idx="1445">
                  <c:v>55.853596972918503</c:v>
                </c:pt>
                <c:pt idx="1446">
                  <c:v>55.855811239164098</c:v>
                </c:pt>
                <c:pt idx="1447">
                  <c:v>55.858019272547402</c:v>
                </c:pt>
                <c:pt idx="1448">
                  <c:v>55.860221090750898</c:v>
                </c:pt>
                <c:pt idx="1449">
                  <c:v>55.862416711407299</c:v>
                </c:pt>
                <c:pt idx="1450">
                  <c:v>55.864606152100102</c:v>
                </c:pt>
                <c:pt idx="1451">
                  <c:v>55.866789430363497</c:v>
                </c:pt>
                <c:pt idx="1452">
                  <c:v>55.868966563682399</c:v>
                </c:pt>
                <c:pt idx="1453">
                  <c:v>55.8711375694932</c:v>
                </c:pt>
                <c:pt idx="1454">
                  <c:v>55.873302465183201</c:v>
                </c:pt>
                <c:pt idx="1455">
                  <c:v>55.875461268091598</c:v>
                </c:pt>
                <c:pt idx="1456">
                  <c:v>55.877613995508803</c:v>
                </c:pt>
                <c:pt idx="1457">
                  <c:v>55.879760664677598</c:v>
                </c:pt>
                <c:pt idx="1458">
                  <c:v>55.8819012927923</c:v>
                </c:pt>
                <c:pt idx="1459">
                  <c:v>55.884035896999897</c:v>
                </c:pt>
                <c:pt idx="1460">
                  <c:v>55.886164494399402</c:v>
                </c:pt>
                <c:pt idx="1461">
                  <c:v>55.888287102042803</c:v>
                </c:pt>
                <c:pt idx="1462">
                  <c:v>55.890403736934502</c:v>
                </c:pt>
                <c:pt idx="1463">
                  <c:v>55.892514416032199</c:v>
                </c:pt>
                <c:pt idx="1464">
                  <c:v>55.894619156246499</c:v>
                </c:pt>
                <c:pt idx="1465">
                  <c:v>55.896717974441501</c:v>
                </c:pt>
                <c:pt idx="1466">
                  <c:v>55.898810887434799</c:v>
                </c:pt>
                <c:pt idx="1467">
                  <c:v>55.900897911997703</c:v>
                </c:pt>
                <c:pt idx="1468">
                  <c:v>55.902979064855401</c:v>
                </c:pt>
                <c:pt idx="1469">
                  <c:v>55.905054362686997</c:v>
                </c:pt>
                <c:pt idx="1470">
                  <c:v>55.907123822126202</c:v>
                </c:pt>
                <c:pt idx="1471">
                  <c:v>55.909187459761</c:v>
                </c:pt>
                <c:pt idx="1472">
                  <c:v>55.911245292133898</c:v>
                </c:pt>
                <c:pt idx="1473">
                  <c:v>55.913297335742499</c:v>
                </c:pt>
                <c:pt idx="1474">
                  <c:v>55.915343607039098</c:v>
                </c:pt>
                <c:pt idx="1475">
                  <c:v>55.9173841224315</c:v>
                </c:pt>
                <c:pt idx="1476">
                  <c:v>55.919418898282601</c:v>
                </c:pt>
                <c:pt idx="1477">
                  <c:v>55.921447950911102</c:v>
                </c:pt>
                <c:pt idx="1478">
                  <c:v>55.923471296591302</c:v>
                </c:pt>
                <c:pt idx="1479">
                  <c:v>55.925488951553397</c:v>
                </c:pt>
                <c:pt idx="1480">
                  <c:v>55.927500931984</c:v>
                </c:pt>
                <c:pt idx="1481">
                  <c:v>55.929507252625399</c:v>
                </c:pt>
                <c:pt idx="1482">
                  <c:v>55.931507910642402</c:v>
                </c:pt>
                <c:pt idx="1483">
                  <c:v>55.933502940475002</c:v>
                </c:pt>
                <c:pt idx="1484">
                  <c:v>55.935492358048499</c:v>
                </c:pt>
                <c:pt idx="1485">
                  <c:v>55.9374761792429</c:v>
                </c:pt>
                <c:pt idx="1486">
                  <c:v>55.939454419893401</c:v>
                </c:pt>
                <c:pt idx="1487">
                  <c:v>55.941427095790203</c:v>
                </c:pt>
                <c:pt idx="1488">
                  <c:v>55.943394222679302</c:v>
                </c:pt>
                <c:pt idx="1489">
                  <c:v>55.945355816262101</c:v>
                </c:pt>
                <c:pt idx="1490">
                  <c:v>55.947311892195501</c:v>
                </c:pt>
                <c:pt idx="1491">
                  <c:v>55.949262466092598</c:v>
                </c:pt>
                <c:pt idx="1492">
                  <c:v>55.951207553522401</c:v>
                </c:pt>
                <c:pt idx="1493">
                  <c:v>55.953147170010297</c:v>
                </c:pt>
                <c:pt idx="1494">
                  <c:v>55.955081331037903</c:v>
                </c:pt>
                <c:pt idx="1495">
                  <c:v>55.957010052043501</c:v>
                </c:pt>
                <c:pt idx="1496">
                  <c:v>55.958933348421901</c:v>
                </c:pt>
                <c:pt idx="1497">
                  <c:v>55.960851235524999</c:v>
                </c:pt>
                <c:pt idx="1498">
                  <c:v>55.962763728661599</c:v>
                </c:pt>
                <c:pt idx="1499">
                  <c:v>55.9646708430977</c:v>
                </c:pt>
                <c:pt idx="1500">
                  <c:v>55.9665725940568</c:v>
                </c:pt>
                <c:pt idx="1501">
                  <c:v>55.9684689967197</c:v>
                </c:pt>
                <c:pt idx="1502">
                  <c:v>55.970360066225197</c:v>
                </c:pt>
                <c:pt idx="1503">
                  <c:v>55.972245817669602</c:v>
                </c:pt>
                <c:pt idx="1504">
                  <c:v>55.974126266107497</c:v>
                </c:pt>
                <c:pt idx="1505">
                  <c:v>55.976001426551498</c:v>
                </c:pt>
                <c:pt idx="1506">
                  <c:v>55.977871313972599</c:v>
                </c:pt>
                <c:pt idx="1507">
                  <c:v>55.979735943300398</c:v>
                </c:pt>
                <c:pt idx="1508">
                  <c:v>55.981595329422902</c:v>
                </c:pt>
                <c:pt idx="1509">
                  <c:v>55.983449487187201</c:v>
                </c:pt>
                <c:pt idx="1510">
                  <c:v>55.985298431399301</c:v>
                </c:pt>
                <c:pt idx="1511">
                  <c:v>55.9871421768243</c:v>
                </c:pt>
                <c:pt idx="1512">
                  <c:v>55.988980738186797</c:v>
                </c:pt>
                <c:pt idx="1513">
                  <c:v>55.990814130170499</c:v>
                </c:pt>
                <c:pt idx="1514">
                  <c:v>55.992642367419101</c:v>
                </c:pt>
                <c:pt idx="1515">
                  <c:v>55.994465464536098</c:v>
                </c:pt>
                <c:pt idx="1516">
                  <c:v>55.996283436084703</c:v>
                </c:pt>
                <c:pt idx="1517">
                  <c:v>55.9980962965885</c:v>
                </c:pt>
                <c:pt idx="1518">
                  <c:v>55.9999040605312</c:v>
                </c:pt>
                <c:pt idx="1519">
                  <c:v>56.001706742357101</c:v>
                </c:pt>
                <c:pt idx="1520">
                  <c:v>56.003504356470998</c:v>
                </c:pt>
                <c:pt idx="1521">
                  <c:v>56.005296917238603</c:v>
                </c:pt>
                <c:pt idx="1522">
                  <c:v>56.007084438986503</c:v>
                </c:pt>
                <c:pt idx="1523">
                  <c:v>56.008866936002399</c:v>
                </c:pt>
                <c:pt idx="1524">
                  <c:v>56.010644422535201</c:v>
                </c:pt>
                <c:pt idx="1525">
                  <c:v>56.012416912795402</c:v>
                </c:pt>
                <c:pt idx="1526">
                  <c:v>56.014184420954898</c:v>
                </c:pt>
                <c:pt idx="1527">
                  <c:v>56.015946961147598</c:v>
                </c:pt>
                <c:pt idx="1528">
                  <c:v>56.017704536645297</c:v>
                </c:pt>
                <c:pt idx="1529">
                  <c:v>56.019457167735901</c:v>
                </c:pt>
                <c:pt idx="1530">
                  <c:v>56.021204871689498</c:v>
                </c:pt>
                <c:pt idx="1531">
                  <c:v>56.022947662428997</c:v>
                </c:pt>
                <c:pt idx="1532">
                  <c:v>56.024685553838403</c:v>
                </c:pt>
                <c:pt idx="1533">
                  <c:v>56.026418559763101</c:v>
                </c:pt>
                <c:pt idx="1534">
                  <c:v>56.028146694009898</c:v>
                </c:pt>
                <c:pt idx="1535">
                  <c:v>56.0298699703472</c:v>
                </c:pt>
                <c:pt idx="1536">
                  <c:v>56.031588402505101</c:v>
                </c:pt>
                <c:pt idx="1537">
                  <c:v>56.033302004175503</c:v>
                </c:pt>
                <c:pt idx="1538">
                  <c:v>56.035010789012503</c:v>
                </c:pt>
                <c:pt idx="1539">
                  <c:v>56.036714770632301</c:v>
                </c:pt>
                <c:pt idx="1540">
                  <c:v>56.038413962613397</c:v>
                </c:pt>
                <c:pt idx="1541">
                  <c:v>56.040108378496797</c:v>
                </c:pt>
                <c:pt idx="1542">
                  <c:v>56.041798031786101</c:v>
                </c:pt>
                <c:pt idx="1543">
                  <c:v>56.043482935947701</c:v>
                </c:pt>
                <c:pt idx="1544">
                  <c:v>56.045163104410904</c:v>
                </c:pt>
                <c:pt idx="1545">
                  <c:v>56.046838550568097</c:v>
                </c:pt>
                <c:pt idx="1546">
                  <c:v>56.048509287774799</c:v>
                </c:pt>
                <c:pt idx="1547">
                  <c:v>56.050175329349997</c:v>
                </c:pt>
                <c:pt idx="1548">
                  <c:v>56.051836688576202</c:v>
                </c:pt>
                <c:pt idx="1549">
                  <c:v>56.0534933786994</c:v>
                </c:pt>
                <c:pt idx="1550">
                  <c:v>56.055145412929598</c:v>
                </c:pt>
                <c:pt idx="1551">
                  <c:v>56.056792804440597</c:v>
                </c:pt>
                <c:pt idx="1552">
                  <c:v>56.058435566370299</c:v>
                </c:pt>
                <c:pt idx="1553">
                  <c:v>56.060073711820998</c:v>
                </c:pt>
                <c:pt idx="1554">
                  <c:v>56.061707253859304</c:v>
                </c:pt>
                <c:pt idx="1555">
                  <c:v>56.0633362055163</c:v>
                </c:pt>
                <c:pt idx="1556">
                  <c:v>56.064960579787801</c:v>
                </c:pt>
                <c:pt idx="1557">
                  <c:v>56.066580389634602</c:v>
                </c:pt>
                <c:pt idx="1558">
                  <c:v>56.0681956479823</c:v>
                </c:pt>
                <c:pt idx="1559">
                  <c:v>56.069806367721597</c:v>
                </c:pt>
                <c:pt idx="1560">
                  <c:v>56.071412561708797</c:v>
                </c:pt>
                <c:pt idx="1561">
                  <c:v>56.073014242765097</c:v>
                </c:pt>
                <c:pt idx="1562">
                  <c:v>56.074611423677901</c:v>
                </c:pt>
                <c:pt idx="1563">
                  <c:v>56.076204117199801</c:v>
                </c:pt>
                <c:pt idx="1564">
                  <c:v>56.077792336049498</c:v>
                </c:pt>
                <c:pt idx="1565">
                  <c:v>56.079376092911801</c:v>
                </c:pt>
                <c:pt idx="1566">
                  <c:v>56.080955400437503</c:v>
                </c:pt>
                <c:pt idx="1567">
                  <c:v>56.082530271243797</c:v>
                </c:pt>
                <c:pt idx="1568">
                  <c:v>56.084100717914403</c:v>
                </c:pt>
                <c:pt idx="1569">
                  <c:v>56.0856667529996</c:v>
                </c:pt>
                <c:pt idx="1570">
                  <c:v>56.087228389016303</c:v>
                </c:pt>
                <c:pt idx="1571">
                  <c:v>56.088785638448499</c:v>
                </c:pt>
                <c:pt idx="1572">
                  <c:v>56.090338513747298</c:v>
                </c:pt>
                <c:pt idx="1573">
                  <c:v>56.091887027330699</c:v>
                </c:pt>
                <c:pt idx="1574">
                  <c:v>56.093431180631001</c:v>
                </c:pt>
                <c:pt idx="1575">
                  <c:v>56.094970982104599</c:v>
                </c:pt>
                <c:pt idx="1576">
                  <c:v>56.096506456995698</c:v>
                </c:pt>
                <c:pt idx="1577">
                  <c:v>56.098037617520099</c:v>
                </c:pt>
                <c:pt idx="1578">
                  <c:v>56.099564475860099</c:v>
                </c:pt>
                <c:pt idx="1579">
                  <c:v>56.1010870441647</c:v>
                </c:pt>
                <c:pt idx="1580">
                  <c:v>56.102605334549601</c:v>
                </c:pt>
                <c:pt idx="1581">
                  <c:v>56.104119359097403</c:v>
                </c:pt>
                <c:pt idx="1582">
                  <c:v>56.105629129857398</c:v>
                </c:pt>
                <c:pt idx="1583">
                  <c:v>56.107134658846597</c:v>
                </c:pt>
                <c:pt idx="1584">
                  <c:v>56.108635958048602</c:v>
                </c:pt>
                <c:pt idx="1585">
                  <c:v>56.110133039414997</c:v>
                </c:pt>
                <c:pt idx="1586">
                  <c:v>56.111625914864597</c:v>
                </c:pt>
                <c:pt idx="1587">
                  <c:v>56.1131145962839</c:v>
                </c:pt>
                <c:pt idx="1588">
                  <c:v>56.114599095527197</c:v>
                </c:pt>
                <c:pt idx="1589">
                  <c:v>56.116079424417002</c:v>
                </c:pt>
                <c:pt idx="1590">
                  <c:v>56.117555594743401</c:v>
                </c:pt>
                <c:pt idx="1591">
                  <c:v>56.119027618265299</c:v>
                </c:pt>
                <c:pt idx="1592">
                  <c:v>56.120495506709297</c:v>
                </c:pt>
                <c:pt idx="1593">
                  <c:v>56.121959271770997</c:v>
                </c:pt>
                <c:pt idx="1594">
                  <c:v>56.123418925114301</c:v>
                </c:pt>
                <c:pt idx="1595">
                  <c:v>56.124874478372099</c:v>
                </c:pt>
                <c:pt idx="1596">
                  <c:v>56.126325943145901</c:v>
                </c:pt>
                <c:pt idx="1597">
                  <c:v>56.127773331006502</c:v>
                </c:pt>
                <c:pt idx="1598">
                  <c:v>56.1292166534937</c:v>
                </c:pt>
                <c:pt idx="1599">
                  <c:v>56.130655922116397</c:v>
                </c:pt>
                <c:pt idx="1600">
                  <c:v>56.132091148353403</c:v>
                </c:pt>
                <c:pt idx="1601">
                  <c:v>56.133522343652601</c:v>
                </c:pt>
                <c:pt idx="1602">
                  <c:v>56.1349495194318</c:v>
                </c:pt>
                <c:pt idx="1603">
                  <c:v>56.136372687078698</c:v>
                </c:pt>
                <c:pt idx="1604">
                  <c:v>56.137791857950802</c:v>
                </c:pt>
                <c:pt idx="1605">
                  <c:v>56.139207043375599</c:v>
                </c:pt>
                <c:pt idx="1606">
                  <c:v>56.140618254651201</c:v>
                </c:pt>
                <c:pt idx="1607">
                  <c:v>56.142025503045801</c:v>
                </c:pt>
                <c:pt idx="1608">
                  <c:v>56.143428799798002</c:v>
                </c:pt>
                <c:pt idx="1609">
                  <c:v>56.144828156117299</c:v>
                </c:pt>
                <c:pt idx="1610">
                  <c:v>56.146223583183797</c:v>
                </c:pt>
                <c:pt idx="1611">
                  <c:v>56.147615092148598</c:v>
                </c:pt>
                <c:pt idx="1612">
                  <c:v>56.149002694133799</c:v>
                </c:pt>
                <c:pt idx="1613">
                  <c:v>56.150386400232499</c:v>
                </c:pt>
                <c:pt idx="1614">
                  <c:v>56.151766221509398</c:v>
                </c:pt>
                <c:pt idx="1615">
                  <c:v>56.153142169000397</c:v>
                </c:pt>
                <c:pt idx="1616">
                  <c:v>56.154514253713202</c:v>
                </c:pt>
                <c:pt idx="1617">
                  <c:v>56.155882486626901</c:v>
                </c:pt>
                <c:pt idx="1618">
                  <c:v>56.157246878692902</c:v>
                </c:pt>
                <c:pt idx="1619">
                  <c:v>56.158607440834103</c:v>
                </c:pt>
                <c:pt idx="1620">
                  <c:v>56.159964183945803</c:v>
                </c:pt>
                <c:pt idx="1621">
                  <c:v>56.161317118895397</c:v>
                </c:pt>
                <c:pt idx="1622">
                  <c:v>56.162666256522797</c:v>
                </c:pt>
                <c:pt idx="1623">
                  <c:v>56.164011607640496</c:v>
                </c:pt>
                <c:pt idx="1624">
                  <c:v>56.165353183033297</c:v>
                </c:pt>
                <c:pt idx="1625">
                  <c:v>56.166690993459198</c:v>
                </c:pt>
                <c:pt idx="1626">
                  <c:v>56.168025049648797</c:v>
                </c:pt>
                <c:pt idx="1627">
                  <c:v>56.169355362306</c:v>
                </c:pt>
                <c:pt idx="1628">
                  <c:v>56.170681942107699</c:v>
                </c:pt>
                <c:pt idx="1629">
                  <c:v>56.1720047789711</c:v>
                </c:pt>
                <c:pt idx="1630">
                  <c:v>56.173323883674399</c:v>
                </c:pt>
                <c:pt idx="1631">
                  <c:v>56.174639284318403</c:v>
                </c:pt>
                <c:pt idx="1632">
                  <c:v>56.175950991358398</c:v>
                </c:pt>
                <c:pt idx="1633">
                  <c:v>56.177259015221203</c:v>
                </c:pt>
                <c:pt idx="1634">
                  <c:v>56.178563366305397</c:v>
                </c:pt>
                <c:pt idx="1635">
                  <c:v>56.179864054981202</c:v>
                </c:pt>
                <c:pt idx="1636">
                  <c:v>56.181161091590603</c:v>
                </c:pt>
                <c:pt idx="1637">
                  <c:v>56.182454486447597</c:v>
                </c:pt>
                <c:pt idx="1638">
                  <c:v>56.183744249838298</c:v>
                </c:pt>
                <c:pt idx="1639">
                  <c:v>56.185030392020998</c:v>
                </c:pt>
                <c:pt idx="1640">
                  <c:v>56.186312923226197</c:v>
                </c:pt>
                <c:pt idx="1641">
                  <c:v>56.187591853656798</c:v>
                </c:pt>
                <c:pt idx="1642">
                  <c:v>56.188867193488498</c:v>
                </c:pt>
                <c:pt idx="1643">
                  <c:v>56.190138952869198</c:v>
                </c:pt>
                <c:pt idx="1644">
                  <c:v>56.191407141919903</c:v>
                </c:pt>
                <c:pt idx="1645">
                  <c:v>56.1926717707343</c:v>
                </c:pt>
                <c:pt idx="1646">
                  <c:v>56.193932849379102</c:v>
                </c:pt>
                <c:pt idx="1647">
                  <c:v>56.195190387894201</c:v>
                </c:pt>
                <c:pt idx="1648">
                  <c:v>56.196444396292598</c:v>
                </c:pt>
                <c:pt idx="1649">
                  <c:v>56.197694884560498</c:v>
                </c:pt>
                <c:pt idx="1650">
                  <c:v>56.198941862657797</c:v>
                </c:pt>
                <c:pt idx="1651">
                  <c:v>56.200185340517699</c:v>
                </c:pt>
                <c:pt idx="1652">
                  <c:v>56.2014253280473</c:v>
                </c:pt>
                <c:pt idx="1653">
                  <c:v>56.202661835127302</c:v>
                </c:pt>
                <c:pt idx="1654">
                  <c:v>56.203894871612299</c:v>
                </c:pt>
                <c:pt idx="1655">
                  <c:v>56.205124447330903</c:v>
                </c:pt>
                <c:pt idx="1656">
                  <c:v>56.206350572086002</c:v>
                </c:pt>
                <c:pt idx="1657">
                  <c:v>56.207573255654403</c:v>
                </c:pt>
                <c:pt idx="1658">
                  <c:v>56.2087925077875</c:v>
                </c:pt>
                <c:pt idx="1659">
                  <c:v>56.210008338210997</c:v>
                </c:pt>
                <c:pt idx="1660">
                  <c:v>56.211220756625401</c:v>
                </c:pt>
                <c:pt idx="1661">
                  <c:v>56.212429772705498</c:v>
                </c:pt>
                <c:pt idx="1662">
                  <c:v>56.213635396101303</c:v>
                </c:pt>
                <c:pt idx="1663">
                  <c:v>56.214837636437402</c:v>
                </c:pt>
                <c:pt idx="1664">
                  <c:v>56.216036503313603</c:v>
                </c:pt>
                <c:pt idx="1665">
                  <c:v>56.217232006304798</c:v>
                </c:pt>
                <c:pt idx="1666">
                  <c:v>56.218424154961099</c:v>
                </c:pt>
                <c:pt idx="1667">
                  <c:v>56.219612958808</c:v>
                </c:pt>
                <c:pt idx="1668">
                  <c:v>56.220798427346502</c:v>
                </c:pt>
                <c:pt idx="1669">
                  <c:v>56.221980570053198</c:v>
                </c:pt>
                <c:pt idx="1670">
                  <c:v>56.223159396380197</c:v>
                </c:pt>
                <c:pt idx="1671">
                  <c:v>56.224334915755797</c:v>
                </c:pt>
                <c:pt idx="1672">
                  <c:v>56.225507137583797</c:v>
                </c:pt>
                <c:pt idx="1673">
                  <c:v>56.226676071244498</c:v>
                </c:pt>
                <c:pt idx="1674">
                  <c:v>56.227841726093899</c:v>
                </c:pt>
                <c:pt idx="1675">
                  <c:v>56.229004111464697</c:v>
                </c:pt>
                <c:pt idx="1676">
                  <c:v>56.230163236665597</c:v>
                </c:pt>
                <c:pt idx="1677">
                  <c:v>56.231319110982</c:v>
                </c:pt>
                <c:pt idx="1678">
                  <c:v>56.232471743676101</c:v>
                </c:pt>
                <c:pt idx="1679">
                  <c:v>56.233621143986298</c:v>
                </c:pt>
                <c:pt idx="1680">
                  <c:v>56.234767321128402</c:v>
                </c:pt>
                <c:pt idx="1681">
                  <c:v>56.235910284294903</c:v>
                </c:pt>
                <c:pt idx="1682">
                  <c:v>56.237050042655198</c:v>
                </c:pt>
                <c:pt idx="1683">
                  <c:v>56.238186605356297</c:v>
                </c:pt>
                <c:pt idx="1684">
                  <c:v>56.239319957551501</c:v>
                </c:pt>
                <c:pt idx="1685">
                  <c:v>56.240450114868899</c:v>
                </c:pt>
                <c:pt idx="1686">
                  <c:v>56.241577100757603</c:v>
                </c:pt>
                <c:pt idx="1687">
                  <c:v>56.242700924158797</c:v>
                </c:pt>
                <c:pt idx="1688">
                  <c:v>56.243821593988997</c:v>
                </c:pt>
                <c:pt idx="1689">
                  <c:v>56.244939119140199</c:v>
                </c:pt>
                <c:pt idx="1690">
                  <c:v>56.246053508479797</c:v>
                </c:pt>
                <c:pt idx="1691">
                  <c:v>56.247164770851299</c:v>
                </c:pt>
                <c:pt idx="1692">
                  <c:v>56.2482729150735</c:v>
                </c:pt>
                <c:pt idx="1693">
                  <c:v>56.249377949941398</c:v>
                </c:pt>
                <c:pt idx="1694">
                  <c:v>56.250479884225797</c:v>
                </c:pt>
                <c:pt idx="1695">
                  <c:v>56.251578726673401</c:v>
                </c:pt>
                <c:pt idx="1696">
                  <c:v>56.252674486007301</c:v>
                </c:pt>
                <c:pt idx="1697">
                  <c:v>56.2537671709267</c:v>
                </c:pt>
                <c:pt idx="1698">
                  <c:v>56.254856790107198</c:v>
                </c:pt>
                <c:pt idx="1699">
                  <c:v>56.255943352200603</c:v>
                </c:pt>
                <c:pt idx="1700">
                  <c:v>56.2570268658354</c:v>
                </c:pt>
                <c:pt idx="1701">
                  <c:v>56.2581073396167</c:v>
                </c:pt>
                <c:pt idx="1702">
                  <c:v>56.259184782126098</c:v>
                </c:pt>
                <c:pt idx="1703">
                  <c:v>56.260259201922302</c:v>
                </c:pt>
                <c:pt idx="1704">
                  <c:v>56.261330607540501</c:v>
                </c:pt>
                <c:pt idx="1705">
                  <c:v>56.262399007493201</c:v>
                </c:pt>
                <c:pt idx="1706">
                  <c:v>56.263464410269798</c:v>
                </c:pt>
                <c:pt idx="1707">
                  <c:v>56.264526824336798</c:v>
                </c:pt>
                <c:pt idx="1708">
                  <c:v>56.2655862581381</c:v>
                </c:pt>
                <c:pt idx="1709">
                  <c:v>56.266642720094801</c:v>
                </c:pt>
                <c:pt idx="1710">
                  <c:v>56.267696218605501</c:v>
                </c:pt>
                <c:pt idx="1711">
                  <c:v>56.268746762046298</c:v>
                </c:pt>
                <c:pt idx="1712">
                  <c:v>56.269794358770902</c:v>
                </c:pt>
                <c:pt idx="1713">
                  <c:v>56.270839017110802</c:v>
                </c:pt>
                <c:pt idx="1714">
                  <c:v>56.271880745375199</c:v>
                </c:pt>
                <c:pt idx="1715">
                  <c:v>56.272919551851302</c:v>
                </c:pt>
                <c:pt idx="1716">
                  <c:v>56.273955444804102</c:v>
                </c:pt>
                <c:pt idx="1717">
                  <c:v>56.274988432476903</c:v>
                </c:pt>
                <c:pt idx="1718">
                  <c:v>56.276018523090997</c:v>
                </c:pt>
                <c:pt idx="1719">
                  <c:v>56.277045724845998</c:v>
                </c:pt>
                <c:pt idx="1720">
                  <c:v>56.278070045920003</c:v>
                </c:pt>
                <c:pt idx="1721">
                  <c:v>56.279091494469398</c:v>
                </c:pt>
                <c:pt idx="1722">
                  <c:v>56.2801100786292</c:v>
                </c:pt>
                <c:pt idx="1723">
                  <c:v>56.281125806512897</c:v>
                </c:pt>
                <c:pt idx="1724">
                  <c:v>56.282138686213003</c:v>
                </c:pt>
                <c:pt idx="1725">
                  <c:v>56.283148725800601</c:v>
                </c:pt>
                <c:pt idx="1726">
                  <c:v>56.284155933325799</c:v>
                </c:pt>
                <c:pt idx="1727">
                  <c:v>56.285160316817603</c:v>
                </c:pt>
                <c:pt idx="1728">
                  <c:v>56.286161884284297</c:v>
                </c:pt>
                <c:pt idx="1729">
                  <c:v>56.2871606437133</c:v>
                </c:pt>
                <c:pt idx="1730">
                  <c:v>56.288156603071101</c:v>
                </c:pt>
                <c:pt idx="1731">
                  <c:v>56.289149770303901</c:v>
                </c:pt>
                <c:pt idx="1732">
                  <c:v>56.290140153337198</c:v>
                </c:pt>
                <c:pt idx="1733">
                  <c:v>56.291127760075902</c:v>
                </c:pt>
                <c:pt idx="1734">
                  <c:v>56.292112598404898</c:v>
                </c:pt>
                <c:pt idx="1735">
                  <c:v>56.293094676188502</c:v>
                </c:pt>
                <c:pt idx="1736">
                  <c:v>56.294074001271198</c:v>
                </c:pt>
                <c:pt idx="1737">
                  <c:v>56.295050581477099</c:v>
                </c:pt>
                <c:pt idx="1738">
                  <c:v>56.2960244246106</c:v>
                </c:pt>
                <c:pt idx="1739">
                  <c:v>56.296995519207101</c:v>
                </c:pt>
                <c:pt idx="1740">
                  <c:v>56.297963882153603</c:v>
                </c:pt>
                <c:pt idx="1741">
                  <c:v>56.298929529147699</c:v>
                </c:pt>
                <c:pt idx="1742">
                  <c:v>56.299892467832997</c:v>
                </c:pt>
                <c:pt idx="1743">
                  <c:v>56.300852705832199</c:v>
                </c:pt>
                <c:pt idx="1744">
                  <c:v>56.301810250746598</c:v>
                </c:pt>
                <c:pt idx="1745">
                  <c:v>56.302765110156798</c:v>
                </c:pt>
                <c:pt idx="1746">
                  <c:v>56.303717291622199</c:v>
                </c:pt>
                <c:pt idx="1747">
                  <c:v>56.304666802681403</c:v>
                </c:pt>
                <c:pt idx="1748">
                  <c:v>56.305613650852301</c:v>
                </c:pt>
                <c:pt idx="1749">
                  <c:v>56.306557843632</c:v>
                </c:pt>
                <c:pt idx="1750">
                  <c:v>56.307499388497</c:v>
                </c:pt>
                <c:pt idx="1751">
                  <c:v>56.308438292903197</c:v>
                </c:pt>
                <c:pt idx="1752">
                  <c:v>56.309374564286202</c:v>
                </c:pt>
                <c:pt idx="1753">
                  <c:v>56.310308210061102</c:v>
                </c:pt>
                <c:pt idx="1754">
                  <c:v>56.311239237622601</c:v>
                </c:pt>
                <c:pt idx="1755">
                  <c:v>56.312167654345203</c:v>
                </c:pt>
                <c:pt idx="1756">
                  <c:v>56.313093467583201</c:v>
                </c:pt>
                <c:pt idx="1757">
                  <c:v>56.314016684671103</c:v>
                </c:pt>
                <c:pt idx="1758">
                  <c:v>56.314937312923</c:v>
                </c:pt>
                <c:pt idx="1759">
                  <c:v>56.315855359633403</c:v>
                </c:pt>
                <c:pt idx="1760">
                  <c:v>56.3167708320766</c:v>
                </c:pt>
                <c:pt idx="1761">
                  <c:v>56.317683737507402</c:v>
                </c:pt>
                <c:pt idx="1762">
                  <c:v>56.318594083160903</c:v>
                </c:pt>
                <c:pt idx="1763">
                  <c:v>56.319501876252502</c:v>
                </c:pt>
                <c:pt idx="1764">
                  <c:v>56.320407123978001</c:v>
                </c:pt>
                <c:pt idx="1765">
                  <c:v>56.321309833513901</c:v>
                </c:pt>
                <c:pt idx="1766">
                  <c:v>56.322210012017202</c:v>
                </c:pt>
                <c:pt idx="1767">
                  <c:v>56.323107666625603</c:v>
                </c:pt>
                <c:pt idx="1768">
                  <c:v>56.3240028044575</c:v>
                </c:pt>
                <c:pt idx="1769">
                  <c:v>56.3248954326125</c:v>
                </c:pt>
                <c:pt idx="1770">
                  <c:v>56.325785558170701</c:v>
                </c:pt>
                <c:pt idx="1771">
                  <c:v>56.326673188193297</c:v>
                </c:pt>
                <c:pt idx="1772">
                  <c:v>56.327558329722898</c:v>
                </c:pt>
                <c:pt idx="1773">
                  <c:v>56.328440989782798</c:v>
                </c:pt>
                <c:pt idx="1774">
                  <c:v>56.329321175377999</c:v>
                </c:pt>
                <c:pt idx="1775">
                  <c:v>56.330198893494398</c:v>
                </c:pt>
                <c:pt idx="1776">
                  <c:v>56.3310741510995</c:v>
                </c:pt>
                <c:pt idx="1777">
                  <c:v>56.3319469551423</c:v>
                </c:pt>
                <c:pt idx="1778">
                  <c:v>56.332817312553402</c:v>
                </c:pt>
                <c:pt idx="1779">
                  <c:v>56.333685230244697</c:v>
                </c:pt>
                <c:pt idx="1780">
                  <c:v>56.334550715110197</c:v>
                </c:pt>
                <c:pt idx="1781">
                  <c:v>56.335413774025596</c:v>
                </c:pt>
                <c:pt idx="1782">
                  <c:v>56.336274413848201</c:v>
                </c:pt>
                <c:pt idx="1783">
                  <c:v>56.337132641417497</c:v>
                </c:pt>
                <c:pt idx="1784">
                  <c:v>56.337988463555</c:v>
                </c:pt>
                <c:pt idx="1785">
                  <c:v>56.338841887064198</c:v>
                </c:pt>
                <c:pt idx="1786">
                  <c:v>56.339692918730798</c:v>
                </c:pt>
                <c:pt idx="1787">
                  <c:v>56.340541565322802</c:v>
                </c:pt>
                <c:pt idx="1788">
                  <c:v>56.341387833590503</c:v>
                </c:pt>
                <c:pt idx="1789">
                  <c:v>56.342231730266597</c:v>
                </c:pt>
                <c:pt idx="1790">
                  <c:v>56.343073262066397</c:v>
                </c:pt>
                <c:pt idx="1791">
                  <c:v>56.3439124356874</c:v>
                </c:pt>
                <c:pt idx="1792">
                  <c:v>56.3447492578103</c:v>
                </c:pt>
                <c:pt idx="1793">
                  <c:v>56.345583735098003</c:v>
                </c:pt>
                <c:pt idx="1794">
                  <c:v>56.346415859625402</c:v>
                </c:pt>
                <c:pt idx="1795">
                  <c:v>56.3472456472388</c:v>
                </c:pt>
                <c:pt idx="1796">
                  <c:v>56.348073108433397</c:v>
                </c:pt>
                <c:pt idx="1797">
                  <c:v>56.348898249748899</c:v>
                </c:pt>
                <c:pt idx="1798">
                  <c:v>56.349721077706903</c:v>
                </c:pt>
                <c:pt idx="1799">
                  <c:v>56.350541598811198</c:v>
                </c:pt>
                <c:pt idx="1800">
                  <c:v>56.351359819547604</c:v>
                </c:pt>
                <c:pt idx="1801">
                  <c:v>56.352175746384297</c:v>
                </c:pt>
                <c:pt idx="1802">
                  <c:v>56.352989385771302</c:v>
                </c:pt>
                <c:pt idx="1803">
                  <c:v>56.353800744141502</c:v>
                </c:pt>
                <c:pt idx="1804">
                  <c:v>56.354609827909798</c:v>
                </c:pt>
                <c:pt idx="1805">
                  <c:v>56.355416643473703</c:v>
                </c:pt>
                <c:pt idx="1806">
                  <c:v>56.356221197213202</c:v>
                </c:pt>
                <c:pt idx="1807">
                  <c:v>56.3570234954909</c:v>
                </c:pt>
                <c:pt idx="1808">
                  <c:v>56.357823544652199</c:v>
                </c:pt>
                <c:pt idx="1809">
                  <c:v>56.358621351024901</c:v>
                </c:pt>
                <c:pt idx="1810">
                  <c:v>56.359416920919998</c:v>
                </c:pt>
                <c:pt idx="1811">
                  <c:v>56.360210260631</c:v>
                </c:pt>
                <c:pt idx="1812">
                  <c:v>56.3610013764347</c:v>
                </c:pt>
                <c:pt idx="1813">
                  <c:v>56.361790274590597</c:v>
                </c:pt>
                <c:pt idx="1814">
                  <c:v>56.362576961341503</c:v>
                </c:pt>
                <c:pt idx="1815">
                  <c:v>56.363361442913202</c:v>
                </c:pt>
                <c:pt idx="1816">
                  <c:v>56.364143725514701</c:v>
                </c:pt>
                <c:pt idx="1817">
                  <c:v>56.364923815338301</c:v>
                </c:pt>
                <c:pt idx="1818">
                  <c:v>56.365701718559798</c:v>
                </c:pt>
                <c:pt idx="1819">
                  <c:v>56.366477441338297</c:v>
                </c:pt>
                <c:pt idx="1820">
                  <c:v>56.367250989816199</c:v>
                </c:pt>
                <c:pt idx="1821">
                  <c:v>56.368022370119697</c:v>
                </c:pt>
                <c:pt idx="1822">
                  <c:v>56.368791588358597</c:v>
                </c:pt>
                <c:pt idx="1823">
                  <c:v>56.369558650626203</c:v>
                </c:pt>
                <c:pt idx="1824">
                  <c:v>56.370323562999801</c:v>
                </c:pt>
                <c:pt idx="1825">
                  <c:v>56.371086331540297</c:v>
                </c:pt>
                <c:pt idx="1826">
                  <c:v>56.371846962292501</c:v>
                </c:pt>
                <c:pt idx="1827">
                  <c:v>56.372605461285403</c:v>
                </c:pt>
                <c:pt idx="1828">
                  <c:v>56.373361834531899</c:v>
                </c:pt>
                <c:pt idx="1829">
                  <c:v>56.3741160880287</c:v>
                </c:pt>
                <c:pt idx="1830">
                  <c:v>56.374868227757098</c:v>
                </c:pt>
                <c:pt idx="1831">
                  <c:v>56.375618259682398</c:v>
                </c:pt>
                <c:pt idx="1832">
                  <c:v>56.376366189754201</c:v>
                </c:pt>
                <c:pt idx="1833">
                  <c:v>56.377112023906598</c:v>
                </c:pt>
                <c:pt idx="1834">
                  <c:v>56.377855768057898</c:v>
                </c:pt>
                <c:pt idx="1835">
                  <c:v>56.3785974281111</c:v>
                </c:pt>
                <c:pt idx="1836">
                  <c:v>56.379337009953701</c:v>
                </c:pt>
                <c:pt idx="1837">
                  <c:v>56.380074519457899</c:v>
                </c:pt>
                <c:pt idx="1838">
                  <c:v>56.380809962480399</c:v>
                </c:pt>
                <c:pt idx="1839">
                  <c:v>56.381543344862898</c:v>
                </c:pt>
                <c:pt idx="1840">
                  <c:v>56.382274672431798</c:v>
                </c:pt>
                <c:pt idx="1841">
                  <c:v>56.3830039509985</c:v>
                </c:pt>
                <c:pt idx="1842">
                  <c:v>56.383731186359299</c:v>
                </c:pt>
                <c:pt idx="1843">
                  <c:v>56.384456384295603</c:v>
                </c:pt>
                <c:pt idx="1844">
                  <c:v>56.385179550573902</c:v>
                </c:pt>
                <c:pt idx="1845">
                  <c:v>56.385900690945803</c:v>
                </c:pt>
                <c:pt idx="1846">
                  <c:v>56.386619811148201</c:v>
                </c:pt>
                <c:pt idx="1847">
                  <c:v>56.3873369169035</c:v>
                </c:pt>
                <c:pt idx="1848">
                  <c:v>56.388052013919101</c:v>
                </c:pt>
                <c:pt idx="1849">
                  <c:v>56.388765093439098</c:v>
                </c:pt>
                <c:pt idx="1850">
                  <c:v>56.389476172133598</c:v>
                </c:pt>
                <c:pt idx="1851">
                  <c:v>56.390185257806799</c:v>
                </c:pt>
                <c:pt idx="1852">
                  <c:v>56.390892356059403</c:v>
                </c:pt>
                <c:pt idx="1853">
                  <c:v>56.391597472476697</c:v>
                </c:pt>
                <c:pt idx="1854">
                  <c:v>56.392300612628503</c:v>
                </c:pt>
                <c:pt idx="1855">
                  <c:v>56.393001782069703</c:v>
                </c:pt>
                <c:pt idx="1856">
                  <c:v>56.3937009863402</c:v>
                </c:pt>
                <c:pt idx="1857">
                  <c:v>56.394398230964597</c:v>
                </c:pt>
                <c:pt idx="1858">
                  <c:v>56.395093521452701</c:v>
                </c:pt>
                <c:pt idx="1859">
                  <c:v>56.3957868632992</c:v>
                </c:pt>
                <c:pt idx="1860">
                  <c:v>56.396478261984001</c:v>
                </c:pt>
                <c:pt idx="1861">
                  <c:v>56.397167722972398</c:v>
                </c:pt>
                <c:pt idx="1862">
                  <c:v>56.397855251714603</c:v>
                </c:pt>
                <c:pt idx="1863">
                  <c:v>56.398540853646303</c:v>
                </c:pt>
                <c:pt idx="1864">
                  <c:v>56.399224534188697</c:v>
                </c:pt>
                <c:pt idx="1865">
                  <c:v>56.399906298748</c:v>
                </c:pt>
                <c:pt idx="1866">
                  <c:v>56.4005861527165</c:v>
                </c:pt>
                <c:pt idx="1867">
                  <c:v>56.401264101471398</c:v>
                </c:pt>
                <c:pt idx="1868">
                  <c:v>56.401940150375999</c:v>
                </c:pt>
                <c:pt idx="1869">
                  <c:v>56.402614304779</c:v>
                </c:pt>
                <c:pt idx="1870">
                  <c:v>56.403286570014998</c:v>
                </c:pt>
                <c:pt idx="1871">
                  <c:v>56.403956951404098</c:v>
                </c:pt>
                <c:pt idx="1872">
                  <c:v>56.404625454252603</c:v>
                </c:pt>
                <c:pt idx="1873">
                  <c:v>56.405292083852402</c:v>
                </c:pt>
                <c:pt idx="1874">
                  <c:v>56.405956845481498</c:v>
                </c:pt>
                <c:pt idx="1875">
                  <c:v>56.406619744403898</c:v>
                </c:pt>
                <c:pt idx="1876">
                  <c:v>56.407280785869702</c:v>
                </c:pt>
                <c:pt idx="1877">
                  <c:v>56.407939975115099</c:v>
                </c:pt>
                <c:pt idx="1878">
                  <c:v>56.408597317362499</c:v>
                </c:pt>
                <c:pt idx="1879">
                  <c:v>56.409252817820601</c:v>
                </c:pt>
                <c:pt idx="1880">
                  <c:v>56.409906481684303</c:v>
                </c:pt>
                <c:pt idx="1881">
                  <c:v>56.410558314135002</c:v>
                </c:pt>
                <c:pt idx="1882">
                  <c:v>56.4112083203404</c:v>
                </c:pt>
                <c:pt idx="1883">
                  <c:v>56.4118565054548</c:v>
                </c:pt>
                <c:pt idx="1884">
                  <c:v>56.412502874619001</c:v>
                </c:pt>
                <c:pt idx="1885">
                  <c:v>56.4131474329605</c:v>
                </c:pt>
                <c:pt idx="1886">
                  <c:v>56.4137901855932</c:v>
                </c:pt>
                <c:pt idx="1887">
                  <c:v>56.414431137618102</c:v>
                </c:pt>
                <c:pt idx="1888">
                  <c:v>56.415070294122799</c:v>
                </c:pt>
                <c:pt idx="1889">
                  <c:v>56.415707660181603</c:v>
                </c:pt>
                <c:pt idx="1890">
                  <c:v>56.416343240855902</c:v>
                </c:pt>
                <c:pt idx="1891">
                  <c:v>56.416977041194002</c:v>
                </c:pt>
                <c:pt idx="1892">
                  <c:v>56.417609066231201</c:v>
                </c:pt>
                <c:pt idx="1893">
                  <c:v>56.418239320989997</c:v>
                </c:pt>
                <c:pt idx="1894">
                  <c:v>56.418867810479902</c:v>
                </c:pt>
                <c:pt idx="1895">
                  <c:v>56.419494539697602</c:v>
                </c:pt>
                <c:pt idx="1896">
                  <c:v>56.4201195136271</c:v>
                </c:pt>
                <c:pt idx="1897">
                  <c:v>56.420742737239799</c:v>
                </c:pt>
                <c:pt idx="1898">
                  <c:v>56.4213642154943</c:v>
                </c:pt>
                <c:pt idx="1899">
                  <c:v>56.421983953336699</c:v>
                </c:pt>
                <c:pt idx="1900">
                  <c:v>56.422601955700699</c:v>
                </c:pt>
                <c:pt idx="1901">
                  <c:v>56.423218227507498</c:v>
                </c:pt>
                <c:pt idx="1902">
                  <c:v>56.423832773665801</c:v>
                </c:pt>
                <c:pt idx="1903">
                  <c:v>56.424445599072001</c:v>
                </c:pt>
                <c:pt idx="1904">
                  <c:v>56.425056688562101</c:v>
                </c:pt>
                <c:pt idx="1905">
                  <c:v>56.425666064544998</c:v>
                </c:pt>
                <c:pt idx="1906">
                  <c:v>56.426273732910403</c:v>
                </c:pt>
                <c:pt idx="1907">
                  <c:v>56.426879698456403</c:v>
                </c:pt>
                <c:pt idx="1908">
                  <c:v>56.427483965968499</c:v>
                </c:pt>
                <c:pt idx="1909">
                  <c:v>56.4280865402188</c:v>
                </c:pt>
                <c:pt idx="1910">
                  <c:v>56.428687425967098</c:v>
                </c:pt>
                <c:pt idx="1911">
                  <c:v>56.429286627960103</c:v>
                </c:pt>
                <c:pt idx="1912">
                  <c:v>56.429884150931898</c:v>
                </c:pt>
                <c:pt idx="1913">
                  <c:v>56.430479999603797</c:v>
                </c:pt>
                <c:pt idx="1914">
                  <c:v>56.431074178684703</c:v>
                </c:pt>
                <c:pt idx="1915">
                  <c:v>56.4316666928706</c:v>
                </c:pt>
                <c:pt idx="1916">
                  <c:v>56.4322575468452</c:v>
                </c:pt>
                <c:pt idx="1917">
                  <c:v>56.432846745279903</c:v>
                </c:pt>
                <c:pt idx="1918">
                  <c:v>56.433434292833198</c:v>
                </c:pt>
                <c:pt idx="1919">
                  <c:v>56.434020194151799</c:v>
                </c:pt>
                <c:pt idx="1920">
                  <c:v>56.434604453869497</c:v>
                </c:pt>
                <c:pt idx="1921">
                  <c:v>56.4351870766085</c:v>
                </c:pt>
                <c:pt idx="1922">
                  <c:v>56.435768066978099</c:v>
                </c:pt>
                <c:pt idx="1923">
                  <c:v>56.436347429576003</c:v>
                </c:pt>
                <c:pt idx="1924">
                  <c:v>56.4369251689875</c:v>
                </c:pt>
                <c:pt idx="1925">
                  <c:v>56.437501289785999</c:v>
                </c:pt>
                <c:pt idx="1926">
                  <c:v>56.438075796532701</c:v>
                </c:pt>
                <c:pt idx="1927">
                  <c:v>56.438648693776997</c:v>
                </c:pt>
                <c:pt idx="1928">
                  <c:v>56.4392199860565</c:v>
                </c:pt>
                <c:pt idx="1929">
                  <c:v>56.439789677896599</c:v>
                </c:pt>
                <c:pt idx="1930">
                  <c:v>56.4403577738114</c:v>
                </c:pt>
                <c:pt idx="1931">
                  <c:v>56.440924278302802</c:v>
                </c:pt>
                <c:pt idx="1932">
                  <c:v>56.441489195861401</c:v>
                </c:pt>
                <c:pt idx="1933">
                  <c:v>56.442052530965697</c:v>
                </c:pt>
                <c:pt idx="1934">
                  <c:v>56.442614288083099</c:v>
                </c:pt>
                <c:pt idx="1935">
                  <c:v>56.443174471669202</c:v>
                </c:pt>
                <c:pt idx="1936">
                  <c:v>56.443733086168102</c:v>
                </c:pt>
                <c:pt idx="1937">
                  <c:v>56.444290136012597</c:v>
                </c:pt>
                <c:pt idx="1938">
                  <c:v>56.444845625623998</c:v>
                </c:pt>
                <c:pt idx="1939">
                  <c:v>56.4453995594125</c:v>
                </c:pt>
                <c:pt idx="1940">
                  <c:v>56.445951941776599</c:v>
                </c:pt>
                <c:pt idx="1941">
                  <c:v>56.446502777104001</c:v>
                </c:pt>
                <c:pt idx="1942">
                  <c:v>56.447052069770997</c:v>
                </c:pt>
                <c:pt idx="1943">
                  <c:v>56.447599824142898</c:v>
                </c:pt>
                <c:pt idx="1944">
                  <c:v>56.448146044573797</c:v>
                </c:pt>
                <c:pt idx="1945">
                  <c:v>56.448690735406998</c:v>
                </c:pt>
                <c:pt idx="1946">
                  <c:v>56.449233900974498</c:v>
                </c:pt>
                <c:pt idx="1947">
                  <c:v>56.449775545597703</c:v>
                </c:pt>
                <c:pt idx="1948">
                  <c:v>56.450315673586999</c:v>
                </c:pt>
                <c:pt idx="1949">
                  <c:v>56.450854289242002</c:v>
                </c:pt>
                <c:pt idx="1950">
                  <c:v>56.451391396851697</c:v>
                </c:pt>
                <c:pt idx="1951">
                  <c:v>56.451927000693999</c:v>
                </c:pt>
                <c:pt idx="1952">
                  <c:v>56.452461105036697</c:v>
                </c:pt>
                <c:pt idx="1953">
                  <c:v>56.452993714136497</c:v>
                </c:pt>
                <c:pt idx="1954">
                  <c:v>56.4535248322398</c:v>
                </c:pt>
                <c:pt idx="1955">
                  <c:v>56.454054463582402</c:v>
                </c:pt>
                <c:pt idx="1956">
                  <c:v>56.454582612389899</c:v>
                </c:pt>
                <c:pt idx="1957">
                  <c:v>56.455109282877203</c:v>
                </c:pt>
                <c:pt idx="1958">
                  <c:v>56.455634479248999</c:v>
                </c:pt>
                <c:pt idx="1959">
                  <c:v>56.456158205699602</c:v>
                </c:pt>
                <c:pt idx="1960">
                  <c:v>56.456680466413303</c:v>
                </c:pt>
                <c:pt idx="1961">
                  <c:v>56.457201265564002</c:v>
                </c:pt>
                <c:pt idx="1962">
                  <c:v>56.457720607315601</c:v>
                </c:pt>
                <c:pt idx="1963">
                  <c:v>56.458238495821703</c:v>
                </c:pt>
                <c:pt idx="1964">
                  <c:v>56.458754935226203</c:v>
                </c:pt>
                <c:pt idx="1965">
                  <c:v>56.459269919447202</c:v>
                </c:pt>
                <c:pt idx="1966">
                  <c:v>56.459783445537802</c:v>
                </c:pt>
                <c:pt idx="1967">
                  <c:v>56.460295533059799</c:v>
                </c:pt>
                <c:pt idx="1968">
                  <c:v>56.4608061860554</c:v>
                </c:pt>
                <c:pt idx="1969">
                  <c:v>56.461315408555798</c:v>
                </c:pt>
                <c:pt idx="1970">
                  <c:v>56.461823204581499</c:v>
                </c:pt>
                <c:pt idx="1971">
                  <c:v>56.462329578141897</c:v>
                </c:pt>
                <c:pt idx="1972">
                  <c:v>56.462834533235998</c:v>
                </c:pt>
                <c:pt idx="1973">
                  <c:v>56.463338073851702</c:v>
                </c:pt>
                <c:pt idx="1974">
                  <c:v>56.463840203966598</c:v>
                </c:pt>
                <c:pt idx="1975">
                  <c:v>56.464340927547298</c:v>
                </c:pt>
                <c:pt idx="1976">
                  <c:v>56.464840248549997</c:v>
                </c:pt>
                <c:pt idx="1977">
                  <c:v>56.465338170920298</c:v>
                </c:pt>
                <c:pt idx="1978">
                  <c:v>56.465834698593198</c:v>
                </c:pt>
                <c:pt idx="1979">
                  <c:v>56.466329835493298</c:v>
                </c:pt>
                <c:pt idx="1980">
                  <c:v>56.466823585534897</c:v>
                </c:pt>
                <c:pt idx="1981">
                  <c:v>56.467315952621597</c:v>
                </c:pt>
                <c:pt idx="1982">
                  <c:v>56.467806940646902</c:v>
                </c:pt>
                <c:pt idx="1983">
                  <c:v>56.4682965534939</c:v>
                </c:pt>
                <c:pt idx="1984">
                  <c:v>56.468784795035504</c:v>
                </c:pt>
                <c:pt idx="1985">
                  <c:v>56.469271669134301</c:v>
                </c:pt>
                <c:pt idx="1986">
                  <c:v>56.469757179642798</c:v>
                </c:pt>
                <c:pt idx="1987">
                  <c:v>56.470241330403297</c:v>
                </c:pt>
                <c:pt idx="1988">
                  <c:v>56.470724125248097</c:v>
                </c:pt>
                <c:pt idx="1989">
                  <c:v>56.471205567999398</c:v>
                </c:pt>
                <c:pt idx="1990">
                  <c:v>56.471685662469397</c:v>
                </c:pt>
                <c:pt idx="1991">
                  <c:v>56.472164412460401</c:v>
                </c:pt>
                <c:pt idx="1992">
                  <c:v>56.472641821764597</c:v>
                </c:pt>
                <c:pt idx="1993">
                  <c:v>56.473117894164503</c:v>
                </c:pt>
                <c:pt idx="1994">
                  <c:v>56.473592633432702</c:v>
                </c:pt>
                <c:pt idx="1995">
                  <c:v>56.474066043332101</c:v>
                </c:pt>
                <c:pt idx="1996">
                  <c:v>56.474538127615801</c:v>
                </c:pt>
                <c:pt idx="1997">
                  <c:v>56.475008890027098</c:v>
                </c:pt>
                <c:pt idx="1998">
                  <c:v>56.475478334299702</c:v>
                </c:pt>
                <c:pt idx="1999">
                  <c:v>56.475946464157801</c:v>
                </c:pt>
                <c:pt idx="2000">
                  <c:v>56.4764132833158</c:v>
                </c:pt>
                <c:pt idx="2001">
                  <c:v>56.476878795478903</c:v>
                </c:pt>
                <c:pt idx="2002">
                  <c:v>56.477343004342401</c:v>
                </c:pt>
                <c:pt idx="2003">
                  <c:v>56.477805913592398</c:v>
                </c:pt>
                <c:pt idx="2004">
                  <c:v>56.478267526905697</c:v>
                </c:pt>
                <c:pt idx="2005">
                  <c:v>56.4787278479495</c:v>
                </c:pt>
                <c:pt idx="2006">
                  <c:v>56.479186880381697</c:v>
                </c:pt>
                <c:pt idx="2007">
                  <c:v>56.479644627851201</c:v>
                </c:pt>
                <c:pt idx="2008">
                  <c:v>56.480101093997298</c:v>
                </c:pt>
                <c:pt idx="2009">
                  <c:v>56.480556282450401</c:v>
                </c:pt>
                <c:pt idx="2010">
                  <c:v>56.481010196831598</c:v>
                </c:pt>
                <c:pt idx="2011">
                  <c:v>56.481462840752897</c:v>
                </c:pt>
                <c:pt idx="2012">
                  <c:v>56.481914217817398</c:v>
                </c:pt>
                <c:pt idx="2013">
                  <c:v>56.482364331618903</c:v>
                </c:pt>
                <c:pt idx="2014">
                  <c:v>56.482813185742501</c:v>
                </c:pt>
                <c:pt idx="2015">
                  <c:v>56.483260783764202</c:v>
                </c:pt>
                <c:pt idx="2016">
                  <c:v>56.483707129251101</c:v>
                </c:pt>
                <c:pt idx="2017">
                  <c:v>56.484152225761697</c:v>
                </c:pt>
                <c:pt idx="2018">
                  <c:v>56.484596076845399</c:v>
                </c:pt>
                <c:pt idx="2019">
                  <c:v>56.485038686042998</c:v>
                </c:pt>
                <c:pt idx="2020">
                  <c:v>56.485480056886402</c:v>
                </c:pt>
                <c:pt idx="2021">
                  <c:v>56.485920192899101</c:v>
                </c:pt>
                <c:pt idx="2022">
                  <c:v>56.486359097595901</c:v>
                </c:pt>
                <c:pt idx="2023">
                  <c:v>56.486796774482798</c:v>
                </c:pt>
                <c:pt idx="2024">
                  <c:v>56.487233227057402</c:v>
                </c:pt>
                <c:pt idx="2025">
                  <c:v>56.487668458808798</c:v>
                </c:pt>
                <c:pt idx="2026">
                  <c:v>56.488102473217801</c:v>
                </c:pt>
                <c:pt idx="2027">
                  <c:v>56.488535254586303</c:v>
                </c:pt>
                <c:pt idx="2028">
                  <c:v>56.488966820210798</c:v>
                </c:pt>
                <c:pt idx="2029">
                  <c:v>56.489397177268998</c:v>
                </c:pt>
                <c:pt idx="2030">
                  <c:v>56.489826329153999</c:v>
                </c:pt>
                <c:pt idx="2031">
                  <c:v>56.490254279249797</c:v>
                </c:pt>
                <c:pt idx="2032">
                  <c:v>56.4906810309311</c:v>
                </c:pt>
                <c:pt idx="2033">
                  <c:v>56.4911065875635</c:v>
                </c:pt>
                <c:pt idx="2034">
                  <c:v>56.491530952503297</c:v>
                </c:pt>
                <c:pt idx="2035">
                  <c:v>56.491954129098097</c:v>
                </c:pt>
                <c:pt idx="2036">
                  <c:v>56.492376120685897</c:v>
                </c:pt>
                <c:pt idx="2037">
                  <c:v>56.4927969305961</c:v>
                </c:pt>
                <c:pt idx="2038">
                  <c:v>56.493216562149001</c:v>
                </c:pt>
                <c:pt idx="2039">
                  <c:v>56.493635018656001</c:v>
                </c:pt>
                <c:pt idx="2040">
                  <c:v>56.494052303419402</c:v>
                </c:pt>
                <c:pt idx="2041">
                  <c:v>56.494468419732698</c:v>
                </c:pt>
                <c:pt idx="2042">
                  <c:v>56.4948833708808</c:v>
                </c:pt>
                <c:pt idx="2043">
                  <c:v>56.495297160139401</c:v>
                </c:pt>
                <c:pt idx="2044">
                  <c:v>56.495709790775699</c:v>
                </c:pt>
                <c:pt idx="2045">
                  <c:v>56.496121266048</c:v>
                </c:pt>
                <c:pt idx="2046">
                  <c:v>56.496531589206</c:v>
                </c:pt>
                <c:pt idx="2047">
                  <c:v>56.496940763490798</c:v>
                </c:pt>
                <c:pt idx="2048">
                  <c:v>56.497348792134702</c:v>
                </c:pt>
                <c:pt idx="2049">
                  <c:v>56.497755678361401</c:v>
                </c:pt>
                <c:pt idx="2050">
                  <c:v>56.498161425386101</c:v>
                </c:pt>
                <c:pt idx="2051">
                  <c:v>56.498566036415497</c:v>
                </c:pt>
                <c:pt idx="2052">
                  <c:v>56.498969514647897</c:v>
                </c:pt>
                <c:pt idx="2053">
                  <c:v>56.499371863272799</c:v>
                </c:pt>
                <c:pt idx="2054">
                  <c:v>56.499773085471702</c:v>
                </c:pt>
                <c:pt idx="2055">
                  <c:v>56.500173184417299</c:v>
                </c:pt>
                <c:pt idx="2056">
                  <c:v>56.500572163274398</c:v>
                </c:pt>
                <c:pt idx="2057">
                  <c:v>56.500970025198903</c:v>
                </c:pt>
                <c:pt idx="2058">
                  <c:v>56.5013667733391</c:v>
                </c:pt>
                <c:pt idx="2059">
                  <c:v>56.501762410834402</c:v>
                </c:pt>
                <c:pt idx="2060">
                  <c:v>56.502156940816498</c:v>
                </c:pt>
                <c:pt idx="2061">
                  <c:v>56.502550366408599</c:v>
                </c:pt>
                <c:pt idx="2062">
                  <c:v>56.502942690725902</c:v>
                </c:pt>
                <c:pt idx="2063">
                  <c:v>56.503333916875398</c:v>
                </c:pt>
                <c:pt idx="2064">
                  <c:v>56.503724047956098</c:v>
                </c:pt>
                <c:pt idx="2065">
                  <c:v>56.504113087058997</c:v>
                </c:pt>
                <c:pt idx="2066">
                  <c:v>56.504501037266898</c:v>
                </c:pt>
                <c:pt idx="2067">
                  <c:v>56.504887901654897</c:v>
                </c:pt>
                <c:pt idx="2068">
                  <c:v>56.50527368329</c:v>
                </c:pt>
                <c:pt idx="2069">
                  <c:v>56.5056583852313</c:v>
                </c:pt>
                <c:pt idx="2070">
                  <c:v>56.506042010530003</c:v>
                </c:pt>
                <c:pt idx="2071">
                  <c:v>56.506424562229803</c:v>
                </c:pt>
                <c:pt idx="2072">
                  <c:v>56.506806043366097</c:v>
                </c:pt>
                <c:pt idx="2073">
                  <c:v>56.507186456966799</c:v>
                </c:pt>
                <c:pt idx="2074">
                  <c:v>56.507565806052199</c:v>
                </c:pt>
                <c:pt idx="2075">
                  <c:v>56.507944093634698</c:v>
                </c:pt>
                <c:pt idx="2076">
                  <c:v>56.508321322719198</c:v>
                </c:pt>
                <c:pt idx="2077">
                  <c:v>56.508697496302801</c:v>
                </c:pt>
                <c:pt idx="2078">
                  <c:v>56.509072617375097</c:v>
                </c:pt>
                <c:pt idx="2079">
                  <c:v>56.509446688918402</c:v>
                </c:pt>
                <c:pt idx="2080">
                  <c:v>56.509819713907</c:v>
                </c:pt>
                <c:pt idx="2081">
                  <c:v>56.510191695308102</c:v>
                </c:pt>
                <c:pt idx="2082">
                  <c:v>56.510562636081303</c:v>
                </c:pt>
                <c:pt idx="2083">
                  <c:v>56.510932539178903</c:v>
                </c:pt>
                <c:pt idx="2084">
                  <c:v>56.511301407545702</c:v>
                </c:pt>
                <c:pt idx="2085">
                  <c:v>56.511669244119297</c:v>
                </c:pt>
                <c:pt idx="2086">
                  <c:v>56.512036051829803</c:v>
                </c:pt>
                <c:pt idx="2087">
                  <c:v>56.5124018336003</c:v>
                </c:pt>
                <c:pt idx="2088">
                  <c:v>56.512766587930003</c:v>
                </c:pt>
                <c:pt idx="2089">
                  <c:v>56.513130309650002</c:v>
                </c:pt>
                <c:pt idx="2090">
                  <c:v>56.513493013020899</c:v>
                </c:pt>
                <c:pt idx="2091">
                  <c:v>56.513854700898499</c:v>
                </c:pt>
                <c:pt idx="2092">
                  <c:v>56.514215376130998</c:v>
                </c:pt>
                <c:pt idx="2093">
                  <c:v>56.5145750415587</c:v>
                </c:pt>
                <c:pt idx="2094">
                  <c:v>56.514933700014197</c:v>
                </c:pt>
                <c:pt idx="2095">
                  <c:v>56.5152913543225</c:v>
                </c:pt>
                <c:pt idx="2096">
                  <c:v>56.515648007300904</c:v>
                </c:pt>
                <c:pt idx="2097">
                  <c:v>56.516003661758802</c:v>
                </c:pt>
                <c:pt idx="2098">
                  <c:v>56.516358320498298</c:v>
                </c:pt>
                <c:pt idx="2099">
                  <c:v>56.516711986313901</c:v>
                </c:pt>
                <c:pt idx="2100">
                  <c:v>56.517064661992201</c:v>
                </c:pt>
                <c:pt idx="2101">
                  <c:v>56.517416350312701</c:v>
                </c:pt>
                <c:pt idx="2102">
                  <c:v>56.517767054047098</c:v>
                </c:pt>
                <c:pt idx="2103">
                  <c:v>56.518116775959903</c:v>
                </c:pt>
                <c:pt idx="2104">
                  <c:v>56.518465518807702</c:v>
                </c:pt>
                <c:pt idx="2105">
                  <c:v>56.5188132853403</c:v>
                </c:pt>
                <c:pt idx="2106">
                  <c:v>56.519160078299699</c:v>
                </c:pt>
                <c:pt idx="2107">
                  <c:v>56.519505900420498</c:v>
                </c:pt>
                <c:pt idx="2108">
                  <c:v>56.519850754430301</c:v>
                </c:pt>
                <c:pt idx="2109">
                  <c:v>56.520194643049201</c:v>
                </c:pt>
                <c:pt idx="2110">
                  <c:v>56.5205375689901</c:v>
                </c:pt>
                <c:pt idx="2111">
                  <c:v>56.520879534958603</c:v>
                </c:pt>
                <c:pt idx="2112">
                  <c:v>56.521220543653101</c:v>
                </c:pt>
                <c:pt idx="2113">
                  <c:v>56.521560597765003</c:v>
                </c:pt>
                <c:pt idx="2114">
                  <c:v>56.521899699978199</c:v>
                </c:pt>
                <c:pt idx="2115">
                  <c:v>56.522237852969901</c:v>
                </c:pt>
                <c:pt idx="2116">
                  <c:v>56.522575059409803</c:v>
                </c:pt>
                <c:pt idx="2117">
                  <c:v>56.522911321960997</c:v>
                </c:pt>
                <c:pt idx="2118">
                  <c:v>56.523246643279101</c:v>
                </c:pt>
                <c:pt idx="2119">
                  <c:v>56.523581026012998</c:v>
                </c:pt>
                <c:pt idx="2120">
                  <c:v>56.523914472804698</c:v>
                </c:pt>
                <c:pt idx="2121">
                  <c:v>56.524246986288901</c:v>
                </c:pt>
                <c:pt idx="2122">
                  <c:v>56.524578569093698</c:v>
                </c:pt>
                <c:pt idx="2123">
                  <c:v>56.524909223840197</c:v>
                </c:pt>
                <c:pt idx="2124">
                  <c:v>56.525238953142697</c:v>
                </c:pt>
                <c:pt idx="2125">
                  <c:v>56.525567759608599</c:v>
                </c:pt>
                <c:pt idx="2126">
                  <c:v>56.525895645838702</c:v>
                </c:pt>
                <c:pt idx="2127">
                  <c:v>56.5262226144267</c:v>
                </c:pt>
                <c:pt idx="2128">
                  <c:v>56.526548667959901</c:v>
                </c:pt>
                <c:pt idx="2129">
                  <c:v>56.526873809018703</c:v>
                </c:pt>
                <c:pt idx="2130">
                  <c:v>56.527198040176899</c:v>
                </c:pt>
                <c:pt idx="2131">
                  <c:v>56.527521364001601</c:v>
                </c:pt>
                <c:pt idx="2132">
                  <c:v>56.527843783053399</c:v>
                </c:pt>
                <c:pt idx="2133">
                  <c:v>56.528165299886098</c:v>
                </c:pt>
                <c:pt idx="2134">
                  <c:v>56.528485917047298</c:v>
                </c:pt>
                <c:pt idx="2135">
                  <c:v>56.528805637077603</c:v>
                </c:pt>
                <c:pt idx="2136">
                  <c:v>56.529124462511497</c:v>
                </c:pt>
                <c:pt idx="2137">
                  <c:v>56.529442395876799</c:v>
                </c:pt>
                <c:pt idx="2138">
                  <c:v>56.529759439694999</c:v>
                </c:pt>
                <c:pt idx="2139">
                  <c:v>56.530075596481097</c:v>
                </c:pt>
                <c:pt idx="2140">
                  <c:v>56.530390868743801</c:v>
                </c:pt>
                <c:pt idx="2141">
                  <c:v>56.5307052589853</c:v>
                </c:pt>
                <c:pt idx="2142">
                  <c:v>56.531018769701802</c:v>
                </c:pt>
                <c:pt idx="2143">
                  <c:v>56.531331403382701</c:v>
                </c:pt>
                <c:pt idx="2144">
                  <c:v>56.531643162511699</c:v>
                </c:pt>
                <c:pt idx="2145">
                  <c:v>56.531954049565798</c:v>
                </c:pt>
                <c:pt idx="2146">
                  <c:v>56.532264067016001</c:v>
                </c:pt>
                <c:pt idx="2147">
                  <c:v>56.532573217327197</c:v>
                </c:pt>
                <c:pt idx="2148">
                  <c:v>56.532881502958098</c:v>
                </c:pt>
                <c:pt idx="2149">
                  <c:v>56.533188926361099</c:v>
                </c:pt>
                <c:pt idx="2150">
                  <c:v>56.533495481080102</c:v>
                </c:pt>
                <c:pt idx="2151">
                  <c:v>56.533801174170797</c:v>
                </c:pt>
                <c:pt idx="2152">
                  <c:v>56.5341060114824</c:v>
                </c:pt>
                <c:pt idx="2153">
                  <c:v>56.534409995413903</c:v>
                </c:pt>
                <c:pt idx="2154">
                  <c:v>56.534713128358099</c:v>
                </c:pt>
                <c:pt idx="2155">
                  <c:v>56.535015412701</c:v>
                </c:pt>
                <c:pt idx="2156">
                  <c:v>56.535316850822397</c:v>
                </c:pt>
                <c:pt idx="2157">
                  <c:v>56.535617445095603</c:v>
                </c:pt>
                <c:pt idx="2158">
                  <c:v>56.5359171978874</c:v>
                </c:pt>
                <c:pt idx="2159">
                  <c:v>56.536216111558197</c:v>
                </c:pt>
                <c:pt idx="2160">
                  <c:v>56.536514188462398</c:v>
                </c:pt>
                <c:pt idx="2161">
                  <c:v>56.536811430947502</c:v>
                </c:pt>
                <c:pt idx="2162">
                  <c:v>56.537107841355301</c:v>
                </c:pt>
                <c:pt idx="2163">
                  <c:v>56.537403422021001</c:v>
                </c:pt>
                <c:pt idx="2164">
                  <c:v>56.537698175273498</c:v>
                </c:pt>
                <c:pt idx="2165">
                  <c:v>56.537992103435599</c:v>
                </c:pt>
                <c:pt idx="2166">
                  <c:v>56.538285208823901</c:v>
                </c:pt>
                <c:pt idx="2167">
                  <c:v>56.538577493748797</c:v>
                </c:pt>
                <c:pt idx="2168">
                  <c:v>56.538868960514499</c:v>
                </c:pt>
                <c:pt idx="2169">
                  <c:v>56.539159611419201</c:v>
                </c:pt>
                <c:pt idx="2170">
                  <c:v>56.539449448755001</c:v>
                </c:pt>
                <c:pt idx="2171">
                  <c:v>56.539738474807699</c:v>
                </c:pt>
                <c:pt idx="2172">
                  <c:v>56.5400266918573</c:v>
                </c:pt>
                <c:pt idx="2173">
                  <c:v>56.540314102177703</c:v>
                </c:pt>
                <c:pt idx="2174">
                  <c:v>56.540600708036699</c:v>
                </c:pt>
                <c:pt idx="2175">
                  <c:v>56.540886511696399</c:v>
                </c:pt>
                <c:pt idx="2176">
                  <c:v>56.5411715154126</c:v>
                </c:pt>
                <c:pt idx="2177">
                  <c:v>56.541455721435497</c:v>
                </c:pt>
                <c:pt idx="2178">
                  <c:v>56.541739132009099</c:v>
                </c:pt>
                <c:pt idx="2179">
                  <c:v>56.542021749371798</c:v>
                </c:pt>
                <c:pt idx="2180">
                  <c:v>56.542303575756002</c:v>
                </c:pt>
                <c:pt idx="2181">
                  <c:v>56.542584613388399</c:v>
                </c:pt>
                <c:pt idx="2182">
                  <c:v>56.542864864489701</c:v>
                </c:pt>
                <c:pt idx="2183">
                  <c:v>56.543144331275002</c:v>
                </c:pt>
                <c:pt idx="2184">
                  <c:v>56.543423015953699</c:v>
                </c:pt>
                <c:pt idx="2185">
                  <c:v>56.543700920729201</c:v>
                </c:pt>
                <c:pt idx="2186">
                  <c:v>56.543978047799598</c:v>
                </c:pt>
                <c:pt idx="2187">
                  <c:v>56.544254399357001</c:v>
                </c:pt>
                <c:pt idx="2188">
                  <c:v>56.544529977587999</c:v>
                </c:pt>
                <c:pt idx="2189">
                  <c:v>56.544804784673602</c:v>
                </c:pt>
                <c:pt idx="2190">
                  <c:v>56.545078822789201</c:v>
                </c:pt>
                <c:pt idx="2191">
                  <c:v>56.545352094104501</c:v>
                </c:pt>
                <c:pt idx="2192">
                  <c:v>56.545624600783903</c:v>
                </c:pt>
                <c:pt idx="2193">
                  <c:v>56.545896344985998</c:v>
                </c:pt>
                <c:pt idx="2194">
                  <c:v>56.546167328864101</c:v>
                </c:pt>
                <c:pt idx="2195">
                  <c:v>56.546437554565998</c:v>
                </c:pt>
                <c:pt idx="2196">
                  <c:v>56.546707024234003</c:v>
                </c:pt>
                <c:pt idx="2197">
                  <c:v>56.546975740005003</c:v>
                </c:pt>
                <c:pt idx="2198">
                  <c:v>56.547243704010697</c:v>
                </c:pt>
                <c:pt idx="2199">
                  <c:v>56.547510918377</c:v>
                </c:pt>
                <c:pt idx="2200">
                  <c:v>56.547777385224897</c:v>
                </c:pt>
                <c:pt idx="2201">
                  <c:v>56.548043106669901</c:v>
                </c:pt>
                <c:pt idx="2202">
                  <c:v>56.548308084822096</c:v>
                </c:pt>
                <c:pt idx="2203">
                  <c:v>56.548572321786601</c:v>
                </c:pt>
                <c:pt idx="2204">
                  <c:v>56.548835819662997</c:v>
                </c:pt>
                <c:pt idx="2205">
                  <c:v>56.549098580545802</c:v>
                </c:pt>
                <c:pt idx="2206">
                  <c:v>56.549360606524303</c:v>
                </c:pt>
                <c:pt idx="2207">
                  <c:v>56.549621899682698</c:v>
                </c:pt>
                <c:pt idx="2208">
                  <c:v>56.549882462099902</c:v>
                </c:pt>
                <c:pt idx="2209">
                  <c:v>56.550142295849803</c:v>
                </c:pt>
                <c:pt idx="2210">
                  <c:v>56.550401403001302</c:v>
                </c:pt>
                <c:pt idx="2211">
                  <c:v>56.550659783866003</c:v>
                </c:pt>
                <c:pt idx="2212">
                  <c:v>56.550917432330699</c:v>
                </c:pt>
                <c:pt idx="2213">
                  <c:v>56.551174359586497</c:v>
                </c:pt>
                <c:pt idx="2214">
                  <c:v>56.551430567655501</c:v>
                </c:pt>
                <c:pt idx="2215">
                  <c:v>56.551686058554502</c:v>
                </c:pt>
                <c:pt idx="2216">
                  <c:v>56.551940834294498</c:v>
                </c:pt>
                <c:pt idx="2217">
                  <c:v>56.552194896881403</c:v>
                </c:pt>
                <c:pt idx="2218">
                  <c:v>56.552448248315599</c:v>
                </c:pt>
                <c:pt idx="2219">
                  <c:v>56.552700890592099</c:v>
                </c:pt>
                <c:pt idx="2220">
                  <c:v>56.552952825700601</c:v>
                </c:pt>
                <c:pt idx="2221">
                  <c:v>56.553204055625599</c:v>
                </c:pt>
                <c:pt idx="2222">
                  <c:v>56.553454582346099</c:v>
                </c:pt>
                <c:pt idx="2223">
                  <c:v>56.553704407835902</c:v>
                </c:pt>
                <c:pt idx="2224">
                  <c:v>56.553953534063503</c:v>
                </c:pt>
                <c:pt idx="2225">
                  <c:v>56.554201962992302</c:v>
                </c:pt>
                <c:pt idx="2226">
                  <c:v>56.554449696580299</c:v>
                </c:pt>
                <c:pt idx="2227">
                  <c:v>56.554696736780301</c:v>
                </c:pt>
                <c:pt idx="2228">
                  <c:v>56.554943085540302</c:v>
                </c:pt>
                <c:pt idx="2229">
                  <c:v>56.555188744802599</c:v>
                </c:pt>
                <c:pt idx="2230">
                  <c:v>56.555433716504702</c:v>
                </c:pt>
                <c:pt idx="2231">
                  <c:v>56.5556780025791</c:v>
                </c:pt>
                <c:pt idx="2232">
                  <c:v>56.5559216049528</c:v>
                </c:pt>
                <c:pt idx="2233">
                  <c:v>56.556164525547999</c:v>
                </c:pt>
                <c:pt idx="2234">
                  <c:v>56.556406766281903</c:v>
                </c:pt>
                <c:pt idx="2235">
                  <c:v>56.556648329066697</c:v>
                </c:pt>
                <c:pt idx="2236">
                  <c:v>56.556889215809299</c:v>
                </c:pt>
                <c:pt idx="2237">
                  <c:v>56.557129428411798</c:v>
                </c:pt>
                <c:pt idx="2238">
                  <c:v>56.557368968771598</c:v>
                </c:pt>
                <c:pt idx="2239">
                  <c:v>56.557607838780598</c:v>
                </c:pt>
                <c:pt idx="2240">
                  <c:v>56.557846040326403</c:v>
                </c:pt>
                <c:pt idx="2241">
                  <c:v>56.558083575291199</c:v>
                </c:pt>
                <c:pt idx="2242">
                  <c:v>56.558320445552503</c:v>
                </c:pt>
                <c:pt idx="2243">
                  <c:v>56.558556652983199</c:v>
                </c:pt>
                <c:pt idx="2244">
                  <c:v>56.558792199450899</c:v>
                </c:pt>
                <c:pt idx="2245">
                  <c:v>56.559027086818702</c:v>
                </c:pt>
                <c:pt idx="2246">
                  <c:v>56.559261316944898</c:v>
                </c:pt>
                <c:pt idx="2247">
                  <c:v>56.559494891682903</c:v>
                </c:pt>
                <c:pt idx="2248">
                  <c:v>56.559727812881498</c:v>
                </c:pt>
                <c:pt idx="2249">
                  <c:v>56.559960082384599</c:v>
                </c:pt>
                <c:pt idx="2250">
                  <c:v>56.560191702031602</c:v>
                </c:pt>
                <c:pt idx="2251">
                  <c:v>56.560422673656902</c:v>
                </c:pt>
                <c:pt idx="2252">
                  <c:v>56.560652999090699</c:v>
                </c:pt>
                <c:pt idx="2253">
                  <c:v>56.560882680158201</c:v>
                </c:pt>
                <c:pt idx="2254">
                  <c:v>56.561111718680102</c:v>
                </c:pt>
                <c:pt idx="2255">
                  <c:v>56.561340116472401</c:v>
                </c:pt>
                <c:pt idx="2256">
                  <c:v>56.561567875346803</c:v>
                </c:pt>
                <c:pt idx="2257">
                  <c:v>56.561794997109999</c:v>
                </c:pt>
                <c:pt idx="2258">
                  <c:v>56.562021483564699</c:v>
                </c:pt>
                <c:pt idx="2259">
                  <c:v>56.562247336508598</c:v>
                </c:pt>
                <c:pt idx="2260">
                  <c:v>56.562472557735198</c:v>
                </c:pt>
                <c:pt idx="2261">
                  <c:v>56.562697149033497</c:v>
                </c:pt>
                <c:pt idx="2262">
                  <c:v>56.562921112187901</c:v>
                </c:pt>
                <c:pt idx="2263">
                  <c:v>56.563144448978498</c:v>
                </c:pt>
                <c:pt idx="2264">
                  <c:v>56.563367161180999</c:v>
                </c:pt>
                <c:pt idx="2265">
                  <c:v>56.5635892505667</c:v>
                </c:pt>
                <c:pt idx="2266">
                  <c:v>56.563810718902502</c:v>
                </c:pt>
                <c:pt idx="2267">
                  <c:v>56.564031567950899</c:v>
                </c:pt>
                <c:pt idx="2268">
                  <c:v>56.564251799470199</c:v>
                </c:pt>
                <c:pt idx="2269">
                  <c:v>56.564471415214399</c:v>
                </c:pt>
                <c:pt idx="2270">
                  <c:v>56.564690416933203</c:v>
                </c:pt>
                <c:pt idx="2271">
                  <c:v>56.564908806371903</c:v>
                </c:pt>
                <c:pt idx="2272">
                  <c:v>56.565126585271798</c:v>
                </c:pt>
                <c:pt idx="2273">
                  <c:v>56.565343746650001</c:v>
                </c:pt>
                <c:pt idx="2274">
                  <c:v>56.565560294412997</c:v>
                </c:pt>
                <c:pt idx="2275">
                  <c:v>56.565776235966098</c:v>
                </c:pt>
                <c:pt idx="2276">
                  <c:v>56.565991573008802</c:v>
                </c:pt>
                <c:pt idx="2277">
                  <c:v>56.566206307236001</c:v>
                </c:pt>
                <c:pt idx="2278">
                  <c:v>56.566420440338099</c:v>
                </c:pt>
                <c:pt idx="2279">
                  <c:v>56.566633974001</c:v>
                </c:pt>
                <c:pt idx="2280">
                  <c:v>56.566846909906097</c:v>
                </c:pt>
                <c:pt idx="2281">
                  <c:v>56.567059249730498</c:v>
                </c:pt>
                <c:pt idx="2282">
                  <c:v>56.5672709951467</c:v>
                </c:pt>
                <c:pt idx="2283">
                  <c:v>56.567482147822901</c:v>
                </c:pt>
                <c:pt idx="2284">
                  <c:v>56.5676927094229</c:v>
                </c:pt>
                <c:pt idx="2285">
                  <c:v>56.5679026816061</c:v>
                </c:pt>
                <c:pt idx="2286">
                  <c:v>56.568112066027503</c:v>
                </c:pt>
                <c:pt idx="2287">
                  <c:v>56.568320864337998</c:v>
                </c:pt>
                <c:pt idx="2288">
                  <c:v>56.568529078183801</c:v>
                </c:pt>
                <c:pt idx="2289">
                  <c:v>56.568736709207002</c:v>
                </c:pt>
                <c:pt idx="2290">
                  <c:v>56.568943759045702</c:v>
                </c:pt>
                <c:pt idx="2291">
                  <c:v>56.569150229333196</c:v>
                </c:pt>
                <c:pt idx="2292">
                  <c:v>56.569356121698902</c:v>
                </c:pt>
                <c:pt idx="2293">
                  <c:v>56.569561437768002</c:v>
                </c:pt>
                <c:pt idx="2294">
                  <c:v>56.569766179161299</c:v>
                </c:pt>
                <c:pt idx="2295">
                  <c:v>56.569970347495598</c:v>
                </c:pt>
                <c:pt idx="2296">
                  <c:v>56.570173944383399</c:v>
                </c:pt>
                <c:pt idx="2297">
                  <c:v>56.570376971433099</c:v>
                </c:pt>
                <c:pt idx="2298">
                  <c:v>56.570579430248998</c:v>
                </c:pt>
                <c:pt idx="2299">
                  <c:v>56.570781322431301</c:v>
                </c:pt>
                <c:pt idx="2300">
                  <c:v>56.570982649576102</c:v>
                </c:pt>
                <c:pt idx="2301">
                  <c:v>56.5711834132753</c:v>
                </c:pt>
                <c:pt idx="2302">
                  <c:v>56.571383615117</c:v>
                </c:pt>
                <c:pt idx="2303">
                  <c:v>56.571583256684903</c:v>
                </c:pt>
                <c:pt idx="2304">
                  <c:v>56.5717823395591</c:v>
                </c:pt>
                <c:pt idx="2305">
                  <c:v>56.571980865315403</c:v>
                </c:pt>
                <c:pt idx="2306">
                  <c:v>56.572178835525698</c:v>
                </c:pt>
                <c:pt idx="2307">
                  <c:v>56.572376251758001</c:v>
                </c:pt>
                <c:pt idx="2308">
                  <c:v>56.572573115576397</c:v>
                </c:pt>
                <c:pt idx="2309">
                  <c:v>56.572769428540802</c:v>
                </c:pt>
                <c:pt idx="2310">
                  <c:v>56.572965192207597</c:v>
                </c:pt>
                <c:pt idx="2311">
                  <c:v>56.573160408128899</c:v>
                </c:pt>
                <c:pt idx="2312">
                  <c:v>56.5733550778533</c:v>
                </c:pt>
                <c:pt idx="2313">
                  <c:v>56.5735492029253</c:v>
                </c:pt>
                <c:pt idx="2314">
                  <c:v>56.573742784885603</c:v>
                </c:pt>
                <c:pt idx="2315">
                  <c:v>56.573935825271299</c:v>
                </c:pt>
                <c:pt idx="2316">
                  <c:v>56.574128325615398</c:v>
                </c:pt>
                <c:pt idx="2317">
                  <c:v>56.5743202874473</c:v>
                </c:pt>
                <c:pt idx="2318">
                  <c:v>56.574511712292697</c:v>
                </c:pt>
                <c:pt idx="2319">
                  <c:v>56.574702601673401</c:v>
                </c:pt>
                <c:pt idx="2320">
                  <c:v>56.5748929571076</c:v>
                </c:pt>
                <c:pt idx="2321">
                  <c:v>56.575082780109703</c:v>
                </c:pt>
                <c:pt idx="2322">
                  <c:v>56.5752720721906</c:v>
                </c:pt>
                <c:pt idx="2323">
                  <c:v>56.575460834857303</c:v>
                </c:pt>
                <c:pt idx="2324">
                  <c:v>56.575649069613299</c:v>
                </c:pt>
                <c:pt idx="2325">
                  <c:v>56.5758367779585</c:v>
                </c:pt>
                <c:pt idx="2326">
                  <c:v>56.576023961389197</c:v>
                </c:pt>
                <c:pt idx="2327">
                  <c:v>56.576210621397898</c:v>
                </c:pt>
                <c:pt idx="2328">
                  <c:v>56.576396759473703</c:v>
                </c:pt>
                <c:pt idx="2329">
                  <c:v>56.576582377102199</c:v>
                </c:pt>
                <c:pt idx="2330">
                  <c:v>56.5767674757655</c:v>
                </c:pt>
                <c:pt idx="2331">
                  <c:v>56.576952056941799</c:v>
                </c:pt>
                <c:pt idx="2332">
                  <c:v>56.577136122106403</c:v>
                </c:pt>
                <c:pt idx="2333">
                  <c:v>56.577319672730603</c:v>
                </c:pt>
                <c:pt idx="2334">
                  <c:v>56.577502710282602</c:v>
                </c:pt>
                <c:pt idx="2335">
                  <c:v>56.577685236226998</c:v>
                </c:pt>
                <c:pt idx="2336">
                  <c:v>56.577867252024902</c:v>
                </c:pt>
                <c:pt idx="2337">
                  <c:v>56.578048759134099</c:v>
                </c:pt>
                <c:pt idx="2338">
                  <c:v>56.578229759009197</c:v>
                </c:pt>
                <c:pt idx="2339">
                  <c:v>56.578410253101097</c:v>
                </c:pt>
                <c:pt idx="2340">
                  <c:v>56.578590242857501</c:v>
                </c:pt>
                <c:pt idx="2341">
                  <c:v>56.578769729722801</c:v>
                </c:pt>
                <c:pt idx="2342">
                  <c:v>56.578948715138097</c:v>
                </c:pt>
                <c:pt idx="2343">
                  <c:v>56.579127200541201</c:v>
                </c:pt>
                <c:pt idx="2344">
                  <c:v>56.579305187366501</c:v>
                </c:pt>
                <c:pt idx="2345">
                  <c:v>56.579482665698798</c:v>
                </c:pt>
                <c:pt idx="2346">
                  <c:v>56.579659640688497</c:v>
                </c:pt>
                <c:pt idx="2347">
                  <c:v>56.579836120304897</c:v>
                </c:pt>
                <c:pt idx="2348">
                  <c:v>56.580012105938899</c:v>
                </c:pt>
                <c:pt idx="2349">
                  <c:v>56.580187598977098</c:v>
                </c:pt>
                <c:pt idx="2350">
                  <c:v>56.5803626008028</c:v>
                </c:pt>
                <c:pt idx="2351">
                  <c:v>56.580537112795596</c:v>
                </c:pt>
                <c:pt idx="2352">
                  <c:v>56.580711136331502</c:v>
                </c:pt>
                <c:pt idx="2353">
                  <c:v>56.580884672782801</c:v>
                </c:pt>
                <c:pt idx="2354">
                  <c:v>56.581057723518398</c:v>
                </c:pt>
                <c:pt idx="2355">
                  <c:v>56.581230289903502</c:v>
                </c:pt>
                <c:pt idx="2356">
                  <c:v>56.581402373299603</c:v>
                </c:pt>
                <c:pt idx="2357">
                  <c:v>56.581573975064899</c:v>
                </c:pt>
                <c:pt idx="2358">
                  <c:v>56.581745096554101</c:v>
                </c:pt>
                <c:pt idx="2359">
                  <c:v>56.581915739118202</c:v>
                </c:pt>
                <c:pt idx="2360">
                  <c:v>56.582085904104702</c:v>
                </c:pt>
                <c:pt idx="2361">
                  <c:v>56.582255592857798</c:v>
                </c:pt>
                <c:pt idx="2362">
                  <c:v>56.582424806718102</c:v>
                </c:pt>
                <c:pt idx="2363">
                  <c:v>56.582593547022803</c:v>
                </c:pt>
                <c:pt idx="2364">
                  <c:v>56.582761815105698</c:v>
                </c:pt>
                <c:pt idx="2365">
                  <c:v>56.5829296122971</c:v>
                </c:pt>
                <c:pt idx="2366">
                  <c:v>56.583096939923998</c:v>
                </c:pt>
                <c:pt idx="2367">
                  <c:v>56.583263799309798</c:v>
                </c:pt>
                <c:pt idx="2368">
                  <c:v>56.583430191774802</c:v>
                </c:pt>
                <c:pt idx="2369">
                  <c:v>56.583596118635803</c:v>
                </c:pt>
                <c:pt idx="2370">
                  <c:v>56.583761581206304</c:v>
                </c:pt>
                <c:pt idx="2371">
                  <c:v>56.583926580796302</c:v>
                </c:pt>
                <c:pt idx="2372">
                  <c:v>56.584091118712898</c:v>
                </c:pt>
                <c:pt idx="2373">
                  <c:v>56.584255196259399</c:v>
                </c:pt>
                <c:pt idx="2374">
                  <c:v>56.584418814736203</c:v>
                </c:pt>
                <c:pt idx="2375">
                  <c:v>56.584581975440202</c:v>
                </c:pt>
                <c:pt idx="2376">
                  <c:v>56.584744679665199</c:v>
                </c:pt>
                <c:pt idx="2377">
                  <c:v>56.584906928701798</c:v>
                </c:pt>
                <c:pt idx="2378">
                  <c:v>56.585068723837203</c:v>
                </c:pt>
                <c:pt idx="2379">
                  <c:v>56.5852300663554</c:v>
                </c:pt>
                <c:pt idx="2380">
                  <c:v>56.585390957537498</c:v>
                </c:pt>
                <c:pt idx="2381">
                  <c:v>56.585551398661202</c:v>
                </c:pt>
                <c:pt idx="2382">
                  <c:v>56.585711391000899</c:v>
                </c:pt>
                <c:pt idx="2383">
                  <c:v>56.585870935828197</c:v>
                </c:pt>
                <c:pt idx="2384">
                  <c:v>56.586030034411301</c:v>
                </c:pt>
                <c:pt idx="2385">
                  <c:v>56.586188688015497</c:v>
                </c:pt>
                <c:pt idx="2386">
                  <c:v>56.5863468979028</c:v>
                </c:pt>
                <c:pt idx="2387">
                  <c:v>56.5865046653322</c:v>
                </c:pt>
                <c:pt idx="2388">
                  <c:v>56.586661991559701</c:v>
                </c:pt>
                <c:pt idx="2389">
                  <c:v>56.586818877838198</c:v>
                </c:pt>
                <c:pt idx="2390">
                  <c:v>56.586975325417598</c:v>
                </c:pt>
                <c:pt idx="2391">
                  <c:v>56.587131335544598</c:v>
                </c:pt>
                <c:pt idx="2392">
                  <c:v>56.587286909463202</c:v>
                </c:pt>
                <c:pt idx="2393">
                  <c:v>56.587442048414196</c:v>
                </c:pt>
                <c:pt idx="2394">
                  <c:v>56.587596753635303</c:v>
                </c:pt>
                <c:pt idx="2395">
                  <c:v>56.587751026361701</c:v>
                </c:pt>
                <c:pt idx="2396">
                  <c:v>56.587904867825202</c:v>
                </c:pt>
                <c:pt idx="2397">
                  <c:v>56.588058279254902</c:v>
                </c:pt>
                <c:pt idx="2398">
                  <c:v>56.5882112618769</c:v>
                </c:pt>
                <c:pt idx="2399">
                  <c:v>56.588363816914502</c:v>
                </c:pt>
                <c:pt idx="2400">
                  <c:v>56.588515945588</c:v>
                </c:pt>
                <c:pt idx="2401">
                  <c:v>56.588667649114903</c:v>
                </c:pt>
                <c:pt idx="2402">
                  <c:v>56.588818928709799</c:v>
                </c:pt>
                <c:pt idx="2403">
                  <c:v>56.588969785584503</c:v>
                </c:pt>
                <c:pt idx="2404">
                  <c:v>56.589120220948097</c:v>
                </c:pt>
                <c:pt idx="2405">
                  <c:v>56.589270236006698</c:v>
                </c:pt>
                <c:pt idx="2406">
                  <c:v>56.589419831963603</c:v>
                </c:pt>
                <c:pt idx="2407">
                  <c:v>56.589569010019503</c:v>
                </c:pt>
                <c:pt idx="2408">
                  <c:v>56.5897177713723</c:v>
                </c:pt>
                <c:pt idx="2409">
                  <c:v>56.589866117216999</c:v>
                </c:pt>
                <c:pt idx="2410">
                  <c:v>56.590014048746099</c:v>
                </c:pt>
                <c:pt idx="2411">
                  <c:v>56.590161567149103</c:v>
                </c:pt>
                <c:pt idx="2412">
                  <c:v>56.590308673613102</c:v>
                </c:pt>
                <c:pt idx="2413">
                  <c:v>56.590455369322399</c:v>
                </c:pt>
                <c:pt idx="2414">
                  <c:v>56.590601655458499</c:v>
                </c:pt>
                <c:pt idx="2415">
                  <c:v>56.590747533200499</c:v>
                </c:pt>
                <c:pt idx="2416">
                  <c:v>56.590893003724602</c:v>
                </c:pt>
                <c:pt idx="2417">
                  <c:v>56.591038056735101</c:v>
                </c:pt>
                <c:pt idx="2418">
                  <c:v>56.591182697990199</c:v>
                </c:pt>
                <c:pt idx="2419">
                  <c:v>56.591326934497403</c:v>
                </c:pt>
                <c:pt idx="2420">
                  <c:v>56.5914707673926</c:v>
                </c:pt>
                <c:pt idx="2421">
                  <c:v>56.591614197808603</c:v>
                </c:pt>
                <c:pt idx="2422">
                  <c:v>56.591757226875302</c:v>
                </c:pt>
                <c:pt idx="2423">
                  <c:v>56.591899855719603</c:v>
                </c:pt>
                <c:pt idx="2424">
                  <c:v>56.592042085465302</c:v>
                </c:pt>
                <c:pt idx="2425">
                  <c:v>56.592183917233399</c:v>
                </c:pt>
                <c:pt idx="2426">
                  <c:v>56.5923253521417</c:v>
                </c:pt>
                <c:pt idx="2427">
                  <c:v>56.592466391305301</c:v>
                </c:pt>
                <c:pt idx="2428">
                  <c:v>56.592607035835996</c:v>
                </c:pt>
                <c:pt idx="2429">
                  <c:v>56.592747286843199</c:v>
                </c:pt>
                <c:pt idx="2430">
                  <c:v>56.592887145432798</c:v>
                </c:pt>
                <c:pt idx="2431">
                  <c:v>56.593026612708101</c:v>
                </c:pt>
                <c:pt idx="2432">
                  <c:v>56.593165689769599</c:v>
                </c:pt>
                <c:pt idx="2433">
                  <c:v>56.593304377714702</c:v>
                </c:pt>
                <c:pt idx="2434">
                  <c:v>56.593442677638002</c:v>
                </c:pt>
                <c:pt idx="2435">
                  <c:v>56.593580590631198</c:v>
                </c:pt>
                <c:pt idx="2436">
                  <c:v>56.593718117783297</c:v>
                </c:pt>
                <c:pt idx="2437">
                  <c:v>56.593855260180298</c:v>
                </c:pt>
                <c:pt idx="2438">
                  <c:v>56.593992018905503</c:v>
                </c:pt>
                <c:pt idx="2439">
                  <c:v>56.594128395039299</c:v>
                </c:pt>
                <c:pt idx="2440">
                  <c:v>56.594264389659301</c:v>
                </c:pt>
                <c:pt idx="2441">
                  <c:v>56.594400003840398</c:v>
                </c:pt>
                <c:pt idx="2442">
                  <c:v>56.594535238654601</c:v>
                </c:pt>
                <c:pt idx="2443">
                  <c:v>56.594670095171402</c:v>
                </c:pt>
                <c:pt idx="2444">
                  <c:v>56.5948045744571</c:v>
                </c:pt>
                <c:pt idx="2445">
                  <c:v>56.594938677575698</c:v>
                </c:pt>
                <c:pt idx="2446">
                  <c:v>56.595072405588297</c:v>
                </c:pt>
                <c:pt idx="2447">
                  <c:v>56.595205759553203</c:v>
                </c:pt>
                <c:pt idx="2448">
                  <c:v>56.595338740526103</c:v>
                </c:pt>
                <c:pt idx="2449">
                  <c:v>56.59547134956</c:v>
                </c:pt>
                <c:pt idx="2450">
                  <c:v>56.595603587705199</c:v>
                </c:pt>
                <c:pt idx="2451">
                  <c:v>56.5957354560094</c:v>
                </c:pt>
                <c:pt idx="2452">
                  <c:v>56.5958669555176</c:v>
                </c:pt>
                <c:pt idx="2453">
                  <c:v>56.5959980872721</c:v>
                </c:pt>
                <c:pt idx="2454">
                  <c:v>56.596128852312603</c:v>
                </c:pt>
                <c:pt idx="2455">
                  <c:v>56.596259251676301</c:v>
                </c:pt>
                <c:pt idx="2456">
                  <c:v>56.596389286397702</c:v>
                </c:pt>
                <c:pt idx="2457">
                  <c:v>56.5965189575086</c:v>
                </c:pt>
                <c:pt idx="2458">
                  <c:v>56.5966482660384</c:v>
                </c:pt>
                <c:pt idx="2459">
                  <c:v>56.596777213014001</c:v>
                </c:pt>
                <c:pt idx="2460">
                  <c:v>56.5969057994594</c:v>
                </c:pt>
                <c:pt idx="2461">
                  <c:v>56.597034026396301</c:v>
                </c:pt>
                <c:pt idx="2462">
                  <c:v>56.597161894844</c:v>
                </c:pt>
                <c:pt idx="2463">
                  <c:v>56.597289405818898</c:v>
                </c:pt>
                <c:pt idx="2464">
                  <c:v>56.597416560335198</c:v>
                </c:pt>
                <c:pt idx="2465">
                  <c:v>56.597543359404497</c:v>
                </c:pt>
                <c:pt idx="2466">
                  <c:v>56.597669804036002</c:v>
                </c:pt>
                <c:pt idx="2467">
                  <c:v>56.597795895236203</c:v>
                </c:pt>
                <c:pt idx="2468">
                  <c:v>56.597921634009502</c:v>
                </c:pt>
                <c:pt idx="2469">
                  <c:v>56.598047021357502</c:v>
                </c:pt>
                <c:pt idx="2470">
                  <c:v>56.598172058279502</c:v>
                </c:pt>
                <c:pt idx="2471">
                  <c:v>56.598296745772402</c:v>
                </c:pt>
                <c:pt idx="2472">
                  <c:v>56.598421084830797</c:v>
                </c:pt>
                <c:pt idx="2473">
                  <c:v>56.598545076446698</c:v>
                </c:pt>
                <c:pt idx="2474">
                  <c:v>56.598668721609798</c:v>
                </c:pt>
                <c:pt idx="2475">
                  <c:v>56.598792021307403</c:v>
                </c:pt>
                <c:pt idx="2476">
                  <c:v>56.598914976524497</c:v>
                </c:pt>
                <c:pt idx="2477">
                  <c:v>56.599037588243696</c:v>
                </c:pt>
                <c:pt idx="2478">
                  <c:v>56.599159857445301</c:v>
                </c:pt>
                <c:pt idx="2479">
                  <c:v>56.599281785107202</c:v>
                </c:pt>
                <c:pt idx="2480">
                  <c:v>56.599403372205003</c:v>
                </c:pt>
                <c:pt idx="2481">
                  <c:v>56.599524619712199</c:v>
                </c:pt>
                <c:pt idx="2482">
                  <c:v>56.599645528599702</c:v>
                </c:pt>
                <c:pt idx="2483">
                  <c:v>56.599766099836202</c:v>
                </c:pt>
                <c:pt idx="2484">
                  <c:v>56.599886334388401</c:v>
                </c:pt>
                <c:pt idx="2485">
                  <c:v>56.600006233220398</c:v>
                </c:pt>
                <c:pt idx="2486">
                  <c:v>56.600125797294197</c:v>
                </c:pt>
                <c:pt idx="2487">
                  <c:v>56.600245027569798</c:v>
                </c:pt>
                <c:pt idx="2488">
                  <c:v>56.600363925004402</c:v>
                </c:pt>
                <c:pt idx="2489">
                  <c:v>56.600482481826397</c:v>
                </c:pt>
                <c:pt idx="2490">
                  <c:v>56.6006007030539</c:v>
                </c:pt>
                <c:pt idx="2491">
                  <c:v>56.600718593539497</c:v>
                </c:pt>
                <c:pt idx="2492">
                  <c:v>56.60083615421</c:v>
                </c:pt>
                <c:pt idx="2493">
                  <c:v>56.600953385989897</c:v>
                </c:pt>
                <c:pt idx="2494">
                  <c:v>56.6010702898012</c:v>
                </c:pt>
                <c:pt idx="2495">
                  <c:v>56.601186866563303</c:v>
                </c:pt>
                <c:pt idx="2496">
                  <c:v>56.601303117193197</c:v>
                </c:pt>
                <c:pt idx="2497">
                  <c:v>56.601419042605499</c:v>
                </c:pt>
                <c:pt idx="2498">
                  <c:v>56.601534643712299</c:v>
                </c:pt>
                <c:pt idx="2499">
                  <c:v>56.601649921423103</c:v>
                </c:pt>
                <c:pt idx="2500">
                  <c:v>56.601764876645397</c:v>
                </c:pt>
                <c:pt idx="2501">
                  <c:v>56.601879510283901</c:v>
                </c:pt>
                <c:pt idx="2502">
                  <c:v>56.601993823240903</c:v>
                </c:pt>
                <c:pt idx="2503">
                  <c:v>56.6021078164164</c:v>
                </c:pt>
                <c:pt idx="2504">
                  <c:v>56.602221490708203</c:v>
                </c:pt>
                <c:pt idx="2505">
                  <c:v>56.602334847011399</c:v>
                </c:pt>
                <c:pt idx="2506">
                  <c:v>56.602447886218897</c:v>
                </c:pt>
                <c:pt idx="2507">
                  <c:v>56.602560609221101</c:v>
                </c:pt>
                <c:pt idx="2508">
                  <c:v>56.602673016906301</c:v>
                </c:pt>
                <c:pt idx="2509">
                  <c:v>56.602785110160298</c:v>
                </c:pt>
                <c:pt idx="2510">
                  <c:v>56.6028968898664</c:v>
                </c:pt>
                <c:pt idx="2511">
                  <c:v>56.603008356905903</c:v>
                </c:pt>
                <c:pt idx="2512">
                  <c:v>56.603119512157598</c:v>
                </c:pt>
                <c:pt idx="2513">
                  <c:v>56.603230356498102</c:v>
                </c:pt>
                <c:pt idx="2514">
                  <c:v>56.603340890801597</c:v>
                </c:pt>
                <c:pt idx="2515">
                  <c:v>56.603451115940103</c:v>
                </c:pt>
                <c:pt idx="2516">
                  <c:v>56.603561032783297</c:v>
                </c:pt>
                <c:pt idx="2517">
                  <c:v>56.603670642198601</c:v>
                </c:pt>
                <c:pt idx="2518">
                  <c:v>56.603779945051102</c:v>
                </c:pt>
                <c:pt idx="2519">
                  <c:v>56.603888942203902</c:v>
                </c:pt>
                <c:pt idx="2520">
                  <c:v>56.603997634517697</c:v>
                </c:pt>
                <c:pt idx="2521">
                  <c:v>56.6041060228508</c:v>
                </c:pt>
                <c:pt idx="2522">
                  <c:v>56.604214108059601</c:v>
                </c:pt>
                <c:pt idx="2523">
                  <c:v>56.6043218909982</c:v>
                </c:pt>
                <c:pt idx="2524">
                  <c:v>56.604429372518403</c:v>
                </c:pt>
                <c:pt idx="2525">
                  <c:v>56.604536553469899</c:v>
                </c:pt>
                <c:pt idx="2526">
                  <c:v>56.604643434700201</c:v>
                </c:pt>
                <c:pt idx="2527">
                  <c:v>56.604750017054698</c:v>
                </c:pt>
                <c:pt idx="2528">
                  <c:v>56.6048563013766</c:v>
                </c:pt>
                <c:pt idx="2529">
                  <c:v>56.604962288506798</c:v>
                </c:pt>
                <c:pt idx="2530">
                  <c:v>56.605067979284399</c:v>
                </c:pt>
                <c:pt idx="2531">
                  <c:v>56.605173374545998</c:v>
                </c:pt>
                <c:pt idx="2532">
                  <c:v>56.605278475126397</c:v>
                </c:pt>
                <c:pt idx="2533">
                  <c:v>56.605383281858202</c:v>
                </c:pt>
                <c:pt idx="2534">
                  <c:v>56.605487795571797</c:v>
                </c:pt>
                <c:pt idx="2535">
                  <c:v>56.605592017095503</c:v>
                </c:pt>
                <c:pt idx="2536">
                  <c:v>56.605695947255803</c:v>
                </c:pt>
                <c:pt idx="2537">
                  <c:v>56.605799586876799</c:v>
                </c:pt>
                <c:pt idx="2538">
                  <c:v>56.605902936780701</c:v>
                </c:pt>
                <c:pt idx="2539">
                  <c:v>56.606005997787697</c:v>
                </c:pt>
                <c:pt idx="2540">
                  <c:v>56.606108770715799</c:v>
                </c:pt>
                <c:pt idx="2541">
                  <c:v>56.606211256381101</c:v>
                </c:pt>
                <c:pt idx="2542">
                  <c:v>56.6063134555978</c:v>
                </c:pt>
                <c:pt idx="2543">
                  <c:v>56.606415369177697</c:v>
                </c:pt>
                <c:pt idx="2544">
                  <c:v>56.606516997931003</c:v>
                </c:pt>
                <c:pt idx="2545">
                  <c:v>56.606618342665797</c:v>
                </c:pt>
                <c:pt idx="2546">
                  <c:v>56.606719404188098</c:v>
                </c:pt>
                <c:pt idx="2547">
                  <c:v>56.606820183301998</c:v>
                </c:pt>
                <c:pt idx="2548">
                  <c:v>56.606920680809701</c:v>
                </c:pt>
                <c:pt idx="2549">
                  <c:v>56.607020897511397</c:v>
                </c:pt>
                <c:pt idx="2550">
                  <c:v>56.607120834205297</c:v>
                </c:pt>
                <c:pt idx="2551">
                  <c:v>56.607220491687798</c:v>
                </c:pt>
                <c:pt idx="2552">
                  <c:v>56.607319870753301</c:v>
                </c:pt>
                <c:pt idx="2553">
                  <c:v>56.607418972194402</c:v>
                </c:pt>
                <c:pt idx="2554">
                  <c:v>56.607517796801503</c:v>
                </c:pt>
                <c:pt idx="2555">
                  <c:v>56.607616345363503</c:v>
                </c:pt>
                <c:pt idx="2556">
                  <c:v>56.607714618667202</c:v>
                </c:pt>
                <c:pt idx="2557">
                  <c:v>56.607812617497501</c:v>
                </c:pt>
                <c:pt idx="2558">
                  <c:v>56.607910342637503</c:v>
                </c:pt>
                <c:pt idx="2559">
                  <c:v>56.608007794868598</c:v>
                </c:pt>
                <c:pt idx="2560">
                  <c:v>56.608104974969997</c:v>
                </c:pt>
                <c:pt idx="2561">
                  <c:v>56.608201877415901</c:v>
                </c:pt>
                <c:pt idx="2562">
                  <c:v>56.608298506300002</c:v>
                </c:pt>
                <c:pt idx="2563">
                  <c:v>56.608394864854397</c:v>
                </c:pt>
                <c:pt idx="2564">
                  <c:v>56.608490953836203</c:v>
                </c:pt>
                <c:pt idx="2565">
                  <c:v>56.608586774000301</c:v>
                </c:pt>
                <c:pt idx="2566">
                  <c:v>56.608682326099697</c:v>
                </c:pt>
                <c:pt idx="2567">
                  <c:v>56.608777610885198</c:v>
                </c:pt>
                <c:pt idx="2568">
                  <c:v>56.608872629105797</c:v>
                </c:pt>
                <c:pt idx="2569">
                  <c:v>56.6089673815083</c:v>
                </c:pt>
                <c:pt idx="2570">
                  <c:v>56.609061868837799</c:v>
                </c:pt>
                <c:pt idx="2571">
                  <c:v>56.6091560918372</c:v>
                </c:pt>
                <c:pt idx="2572">
                  <c:v>56.6092500512474</c:v>
                </c:pt>
                <c:pt idx="2573">
                  <c:v>56.609343747807401</c:v>
                </c:pt>
                <c:pt idx="2574">
                  <c:v>56.609437182254403</c:v>
                </c:pt>
                <c:pt idx="2575">
                  <c:v>56.6095303553234</c:v>
                </c:pt>
                <c:pt idx="2576">
                  <c:v>56.6096232677477</c:v>
                </c:pt>
                <c:pt idx="2577">
                  <c:v>56.609715920258402</c:v>
                </c:pt>
                <c:pt idx="2578">
                  <c:v>56.6098083135848</c:v>
                </c:pt>
                <c:pt idx="2579">
                  <c:v>56.609900448454397</c:v>
                </c:pt>
                <c:pt idx="2580">
                  <c:v>56.6099923255927</c:v>
                </c:pt>
                <c:pt idx="2581">
                  <c:v>56.610083945723296</c:v>
                </c:pt>
                <c:pt idx="2582">
                  <c:v>56.610175309567801</c:v>
                </c:pt>
                <c:pt idx="2583">
                  <c:v>56.610266417846098</c:v>
                </c:pt>
                <c:pt idx="2584">
                  <c:v>56.6103572712762</c:v>
                </c:pt>
                <c:pt idx="2585">
                  <c:v>56.610447870574198</c:v>
                </c:pt>
                <c:pt idx="2586">
                  <c:v>56.610538216454202</c:v>
                </c:pt>
                <c:pt idx="2587">
                  <c:v>56.610628309628702</c:v>
                </c:pt>
                <c:pt idx="2588">
                  <c:v>56.610718150808196</c:v>
                </c:pt>
                <c:pt idx="2589">
                  <c:v>56.610807740701397</c:v>
                </c:pt>
                <c:pt idx="2590">
                  <c:v>56.610897080015199</c:v>
                </c:pt>
                <c:pt idx="2591">
                  <c:v>56.610986169454598</c:v>
                </c:pt>
                <c:pt idx="2592">
                  <c:v>56.611075009723002</c:v>
                </c:pt>
                <c:pt idx="2593">
                  <c:v>56.611163601521703</c:v>
                </c:pt>
                <c:pt idx="2594">
                  <c:v>56.611251945550499</c:v>
                </c:pt>
                <c:pt idx="2595">
                  <c:v>56.611340042507202</c:v>
                </c:pt>
                <c:pt idx="2596">
                  <c:v>56.611427893087999</c:v>
                </c:pt>
                <c:pt idx="2597">
                  <c:v>56.611515497987099</c:v>
                </c:pt>
                <c:pt idx="2598">
                  <c:v>56.611602857897203</c:v>
                </c:pt>
                <c:pt idx="2599">
                  <c:v>56.611689973509101</c:v>
                </c:pt>
                <c:pt idx="2600">
                  <c:v>56.611776845511798</c:v>
                </c:pt>
                <c:pt idx="2601">
                  <c:v>56.611863474592802</c:v>
                </c:pt>
                <c:pt idx="2602">
                  <c:v>56.611949861437601</c:v>
                </c:pt>
                <c:pt idx="2603">
                  <c:v>56.6120360067302</c:v>
                </c:pt>
                <c:pt idx="2604">
                  <c:v>56.612121911152798</c:v>
                </c:pt>
                <c:pt idx="2605">
                  <c:v>56.612207575385803</c:v>
                </c:pt>
                <c:pt idx="2606">
                  <c:v>56.612293000108103</c:v>
                </c:pt>
                <c:pt idx="2607">
                  <c:v>56.612378185996697</c:v>
                </c:pt>
                <c:pt idx="2608">
                  <c:v>56.612463133727204</c:v>
                </c:pt>
                <c:pt idx="2609">
                  <c:v>56.612547843973203</c:v>
                </c:pt>
                <c:pt idx="2610">
                  <c:v>56.612632317406998</c:v>
                </c:pt>
                <c:pt idx="2611">
                  <c:v>56.612716554698899</c:v>
                </c:pt>
                <c:pt idx="2612">
                  <c:v>56.612800556517797</c:v>
                </c:pt>
                <c:pt idx="2613">
                  <c:v>56.6128843235308</c:v>
                </c:pt>
                <c:pt idx="2614">
                  <c:v>56.6129678564035</c:v>
                </c:pt>
                <c:pt idx="2615">
                  <c:v>56.613051155799802</c:v>
                </c:pt>
                <c:pt idx="2616">
                  <c:v>56.613134222382101</c:v>
                </c:pt>
                <c:pt idx="2617">
                  <c:v>56.613217056811003</c:v>
                </c:pt>
                <c:pt idx="2618">
                  <c:v>56.613299659745699</c:v>
                </c:pt>
                <c:pt idx="2619">
                  <c:v>56.613382031843699</c:v>
                </c:pt>
                <c:pt idx="2620">
                  <c:v>56.613464173760903</c:v>
                </c:pt>
                <c:pt idx="2621">
                  <c:v>56.6135460861518</c:v>
                </c:pt>
                <c:pt idx="2622">
                  <c:v>56.613627769669101</c:v>
                </c:pt>
                <c:pt idx="2623">
                  <c:v>56.613709224964097</c:v>
                </c:pt>
                <c:pt idx="2624">
                  <c:v>56.613790452686501</c:v>
                </c:pt>
                <c:pt idx="2625">
                  <c:v>56.613871453484599</c:v>
                </c:pt>
                <c:pt idx="2626">
                  <c:v>56.613952228004798</c:v>
                </c:pt>
                <c:pt idx="2627">
                  <c:v>56.6140327768925</c:v>
                </c:pt>
                <c:pt idx="2628">
                  <c:v>56.614113100791101</c:v>
                </c:pt>
                <c:pt idx="2629">
                  <c:v>56.614193200342797</c:v>
                </c:pt>
                <c:pt idx="2630">
                  <c:v>56.614273076188198</c:v>
                </c:pt>
                <c:pt idx="2631">
                  <c:v>56.614352728966502</c:v>
                </c:pt>
                <c:pt idx="2632">
                  <c:v>56.6144321593152</c:v>
                </c:pt>
                <c:pt idx="2633">
                  <c:v>56.614511362395703</c:v>
                </c:pt>
                <c:pt idx="2634">
                  <c:v>56.614590342030397</c:v>
                </c:pt>
                <c:pt idx="2635">
                  <c:v>56.614669100699302</c:v>
                </c:pt>
                <c:pt idx="2636">
                  <c:v>56.6147476390218</c:v>
                </c:pt>
                <c:pt idx="2637">
                  <c:v>56.614825957615103</c:v>
                </c:pt>
                <c:pt idx="2638">
                  <c:v>56.614904057095302</c:v>
                </c:pt>
                <c:pt idx="2639">
                  <c:v>56.614981938076497</c:v>
                </c:pt>
                <c:pt idx="2640">
                  <c:v>56.615059601171403</c:v>
                </c:pt>
                <c:pt idx="2641">
                  <c:v>56.615137046991002</c:v>
                </c:pt>
                <c:pt idx="2642">
                  <c:v>56.615214276144798</c:v>
                </c:pt>
                <c:pt idx="2643">
                  <c:v>56.615291289240503</c:v>
                </c:pt>
                <c:pt idx="2644">
                  <c:v>56.615368086884303</c:v>
                </c:pt>
                <c:pt idx="2645">
                  <c:v>56.615444669681096</c:v>
                </c:pt>
                <c:pt idx="2646">
                  <c:v>56.615521038233702</c:v>
                </c:pt>
                <c:pt idx="2647">
                  <c:v>56.615597193143699</c:v>
                </c:pt>
                <c:pt idx="2648">
                  <c:v>56.6156731350111</c:v>
                </c:pt>
                <c:pt idx="2649">
                  <c:v>56.615748864434302</c:v>
                </c:pt>
                <c:pt idx="2650">
                  <c:v>56.615824382009997</c:v>
                </c:pt>
                <c:pt idx="2651">
                  <c:v>56.615899688333499</c:v>
                </c:pt>
                <c:pt idx="2652">
                  <c:v>56.615974783998702</c:v>
                </c:pt>
                <c:pt idx="2653">
                  <c:v>56.6160496695978</c:v>
                </c:pt>
                <c:pt idx="2654">
                  <c:v>56.616124345721403</c:v>
                </c:pt>
                <c:pt idx="2655">
                  <c:v>56.6161988129588</c:v>
                </c:pt>
                <c:pt idx="2656">
                  <c:v>56.616273071897702</c:v>
                </c:pt>
                <c:pt idx="2657">
                  <c:v>56.6163471231241</c:v>
                </c:pt>
                <c:pt idx="2658">
                  <c:v>56.616420967222901</c:v>
                </c:pt>
                <c:pt idx="2659">
                  <c:v>56.616494604777301</c:v>
                </c:pt>
                <c:pt idx="2660">
                  <c:v>56.616568036368903</c:v>
                </c:pt>
                <c:pt idx="2661">
                  <c:v>56.6166412625779</c:v>
                </c:pt>
                <c:pt idx="2662">
                  <c:v>56.616714283983299</c:v>
                </c:pt>
                <c:pt idx="2663">
                  <c:v>56.616787101162302</c:v>
                </c:pt>
                <c:pt idx="2664">
                  <c:v>56.616859714690797</c:v>
                </c:pt>
                <c:pt idx="2665">
                  <c:v>56.616932125143201</c:v>
                </c:pt>
                <c:pt idx="2666">
                  <c:v>56.617004333092503</c:v>
                </c:pt>
                <c:pt idx="2667">
                  <c:v>56.617076339110199</c:v>
                </c:pt>
                <c:pt idx="2668">
                  <c:v>56.617148143766599</c:v>
                </c:pt>
                <c:pt idx="2669">
                  <c:v>56.617219747630102</c:v>
                </c:pt>
                <c:pt idx="2670">
                  <c:v>56.617291151268297</c:v>
                </c:pt>
                <c:pt idx="2671">
                  <c:v>56.617362355246897</c:v>
                </c:pt>
                <c:pt idx="2672">
                  <c:v>56.617433360130498</c:v>
                </c:pt>
                <c:pt idx="2673">
                  <c:v>56.617504166482099</c:v>
                </c:pt>
                <c:pt idx="2674">
                  <c:v>56.617574774863499</c:v>
                </c:pt>
                <c:pt idx="2675">
                  <c:v>56.617645185835002</c:v>
                </c:pt>
                <c:pt idx="2676">
                  <c:v>56.6177153999556</c:v>
                </c:pt>
                <c:pt idx="2677">
                  <c:v>56.617785417782898</c:v>
                </c:pt>
                <c:pt idx="2678">
                  <c:v>56.617855239873002</c:v>
                </c:pt>
                <c:pt idx="2679">
                  <c:v>56.617924866781003</c:v>
                </c:pt>
                <c:pt idx="2680">
                  <c:v>56.617994299060399</c:v>
                </c:pt>
                <c:pt idx="2681">
                  <c:v>56.618063537263303</c:v>
                </c:pt>
                <c:pt idx="2682">
                  <c:v>56.618132581940699</c:v>
                </c:pt>
                <c:pt idx="2683">
                  <c:v>56.618201433642099</c:v>
                </c:pt>
                <c:pt idx="2684">
                  <c:v>56.618270092915701</c:v>
                </c:pt>
                <c:pt idx="2685">
                  <c:v>56.618338560308601</c:v>
                </c:pt>
                <c:pt idx="2686">
                  <c:v>56.618406836366198</c:v>
                </c:pt>
                <c:pt idx="2687">
                  <c:v>56.618474921633101</c:v>
                </c:pt>
                <c:pt idx="2688">
                  <c:v>56.618542816652102</c:v>
                </c:pt>
                <c:pt idx="2689">
                  <c:v>56.618610521965103</c:v>
                </c:pt>
                <c:pt idx="2690">
                  <c:v>56.618678038112499</c:v>
                </c:pt>
                <c:pt idx="2691">
                  <c:v>56.6187453656337</c:v>
                </c:pt>
                <c:pt idx="2692">
                  <c:v>56.618812505066401</c:v>
                </c:pt>
                <c:pt idx="2693">
                  <c:v>56.618879456947496</c:v>
                </c:pt>
                <c:pt idx="2694">
                  <c:v>56.618946221812401</c:v>
                </c:pt>
                <c:pt idx="2695">
                  <c:v>56.6190128001953</c:v>
                </c:pt>
                <c:pt idx="2696">
                  <c:v>56.619079192629101</c:v>
                </c:pt>
                <c:pt idx="2697">
                  <c:v>56.619145399645703</c:v>
                </c:pt>
                <c:pt idx="2698">
                  <c:v>56.619211421775603</c:v>
                </c:pt>
                <c:pt idx="2699">
                  <c:v>56.619277259547999</c:v>
                </c:pt>
                <c:pt idx="2700">
                  <c:v>56.619342913491202</c:v>
                </c:pt>
                <c:pt idx="2701">
                  <c:v>56.619408384131901</c:v>
                </c:pt>
                <c:pt idx="2702">
                  <c:v>56.619473671995898</c:v>
                </c:pt>
                <c:pt idx="2703">
                  <c:v>56.619538777607801</c:v>
                </c:pt>
                <c:pt idx="2704">
                  <c:v>56.619603701490902</c:v>
                </c:pt>
                <c:pt idx="2705">
                  <c:v>56.619668438551997</c:v>
                </c:pt>
                <c:pt idx="2706">
                  <c:v>56.619732992872002</c:v>
                </c:pt>
                <c:pt idx="2707">
                  <c:v>56.619797366591598</c:v>
                </c:pt>
                <c:pt idx="2708">
                  <c:v>56.619861560216798</c:v>
                </c:pt>
                <c:pt idx="2709">
                  <c:v>56.619925574252598</c:v>
                </c:pt>
                <c:pt idx="2710">
                  <c:v>56.619989409202397</c:v>
                </c:pt>
                <c:pt idx="2711">
                  <c:v>56.620053065568499</c:v>
                </c:pt>
                <c:pt idx="2712">
                  <c:v>56.620116543851701</c:v>
                </c:pt>
                <c:pt idx="2713">
                  <c:v>56.6201798445516</c:v>
                </c:pt>
                <c:pt idx="2714">
                  <c:v>56.620242968166501</c:v>
                </c:pt>
                <c:pt idx="2715">
                  <c:v>56.6203059151932</c:v>
                </c:pt>
                <c:pt idx="2716">
                  <c:v>56.620368686127499</c:v>
                </c:pt>
                <c:pt idx="2717">
                  <c:v>56.620431281463603</c:v>
                </c:pt>
                <c:pt idx="2718">
                  <c:v>56.620493701694699</c:v>
                </c:pt>
                <c:pt idx="2719">
                  <c:v>56.620555947312297</c:v>
                </c:pt>
                <c:pt idx="2720">
                  <c:v>56.6206180188072</c:v>
                </c:pt>
                <c:pt idx="2721">
                  <c:v>56.620679916668401</c:v>
                </c:pt>
                <c:pt idx="2722">
                  <c:v>56.620741641383901</c:v>
                </c:pt>
                <c:pt idx="2723">
                  <c:v>56.620803193440402</c:v>
                </c:pt>
                <c:pt idx="2724">
                  <c:v>56.620864573323203</c:v>
                </c:pt>
                <c:pt idx="2725">
                  <c:v>56.620925781516597</c:v>
                </c:pt>
                <c:pt idx="2726">
                  <c:v>56.620986818503503</c:v>
                </c:pt>
                <c:pt idx="2727">
                  <c:v>56.6210476847655</c:v>
                </c:pt>
                <c:pt idx="2728">
                  <c:v>56.621108380783099</c:v>
                </c:pt>
                <c:pt idx="2729">
                  <c:v>56.621168907035504</c:v>
                </c:pt>
                <c:pt idx="2730">
                  <c:v>56.621229264000704</c:v>
                </c:pt>
                <c:pt idx="2731">
                  <c:v>56.621289452155402</c:v>
                </c:pt>
                <c:pt idx="2732">
                  <c:v>56.621349471975201</c:v>
                </c:pt>
                <c:pt idx="2733">
                  <c:v>56.6214093239345</c:v>
                </c:pt>
                <c:pt idx="2734">
                  <c:v>56.621469008506303</c:v>
                </c:pt>
                <c:pt idx="2735">
                  <c:v>56.621528526162599</c:v>
                </c:pt>
                <c:pt idx="2736">
                  <c:v>56.621587877374203</c:v>
                </c:pt>
                <c:pt idx="2737">
                  <c:v>56.621647062610599</c:v>
                </c:pt>
                <c:pt idx="2738">
                  <c:v>56.621706082340303</c:v>
                </c:pt>
                <c:pt idx="2739">
                  <c:v>56.621764937030299</c:v>
                </c:pt>
                <c:pt idx="2740">
                  <c:v>56.621823627146803</c:v>
                </c:pt>
                <c:pt idx="2741">
                  <c:v>56.621882153154601</c:v>
                </c:pt>
                <c:pt idx="2742">
                  <c:v>56.621940515517402</c:v>
                </c:pt>
                <c:pt idx="2743">
                  <c:v>56.621998714697902</c:v>
                </c:pt>
                <c:pt idx="2744">
                  <c:v>56.622056751157302</c:v>
                </c:pt>
                <c:pt idx="2745">
                  <c:v>56.622114625356097</c:v>
                </c:pt>
                <c:pt idx="2746">
                  <c:v>56.622172337753199</c:v>
                </c:pt>
                <c:pt idx="2747">
                  <c:v>56.6222298888067</c:v>
                </c:pt>
                <c:pt idx="2748">
                  <c:v>56.622287278973502</c:v>
                </c:pt>
                <c:pt idx="2749">
                  <c:v>56.622344508709403</c:v>
                </c:pt>
                <c:pt idx="2750">
                  <c:v>56.622401578468903</c:v>
                </c:pt>
                <c:pt idx="2751">
                  <c:v>56.622458488705597</c:v>
                </c:pt>
                <c:pt idx="2752">
                  <c:v>56.622515239872001</c:v>
                </c:pt>
                <c:pt idx="2753">
                  <c:v>56.622571832419297</c:v>
                </c:pt>
                <c:pt idx="2754">
                  <c:v>56.622628266797797</c:v>
                </c:pt>
                <c:pt idx="2755">
                  <c:v>56.6226845434567</c:v>
                </c:pt>
                <c:pt idx="2756">
                  <c:v>56.622740662844002</c:v>
                </c:pt>
                <c:pt idx="2757">
                  <c:v>56.6227966254066</c:v>
                </c:pt>
                <c:pt idx="2758">
                  <c:v>56.622852431590601</c:v>
                </c:pt>
                <c:pt idx="2759">
                  <c:v>56.622908081840698</c:v>
                </c:pt>
                <c:pt idx="2760">
                  <c:v>56.622963576600803</c:v>
                </c:pt>
                <c:pt idx="2761">
                  <c:v>56.623018916313598</c:v>
                </c:pt>
                <c:pt idx="2762">
                  <c:v>56.623074101420698</c:v>
                </c:pt>
                <c:pt idx="2763">
                  <c:v>56.623129132362898</c:v>
                </c:pt>
                <c:pt idx="2764">
                  <c:v>56.623184009579802</c:v>
                </c:pt>
                <c:pt idx="2765">
                  <c:v>56.623238733509801</c:v>
                </c:pt>
                <c:pt idx="2766">
                  <c:v>56.623293304590597</c:v>
                </c:pt>
                <c:pt idx="2767">
                  <c:v>56.623347723258703</c:v>
                </c:pt>
                <c:pt idx="2768">
                  <c:v>56.623401989949599</c:v>
                </c:pt>
                <c:pt idx="2769">
                  <c:v>56.623456105097802</c:v>
                </c:pt>
                <c:pt idx="2770">
                  <c:v>56.623510069136898</c:v>
                </c:pt>
                <c:pt idx="2771">
                  <c:v>56.623563882499198</c:v>
                </c:pt>
                <c:pt idx="2772">
                  <c:v>56.623617545616298</c:v>
                </c:pt>
                <c:pt idx="2773">
                  <c:v>56.623671058918703</c:v>
                </c:pt>
                <c:pt idx="2774">
                  <c:v>56.623724422835998</c:v>
                </c:pt>
                <c:pt idx="2775">
                  <c:v>56.623777637796699</c:v>
                </c:pt>
                <c:pt idx="2776">
                  <c:v>56.623830704228297</c:v>
                </c:pt>
                <c:pt idx="2777">
                  <c:v>56.623883617783399</c:v>
                </c:pt>
                <c:pt idx="2778">
                  <c:v>56.623936382143299</c:v>
                </c:pt>
                <c:pt idx="2779">
                  <c:v>56.623988998894902</c:v>
                </c:pt>
                <c:pt idx="2780">
                  <c:v>56.624041468451502</c:v>
                </c:pt>
                <c:pt idx="2781">
                  <c:v>56.624093791225697</c:v>
                </c:pt>
                <c:pt idx="2782">
                  <c:v>56.6241459676286</c:v>
                </c:pt>
                <c:pt idx="2783">
                  <c:v>56.624197998070599</c:v>
                </c:pt>
                <c:pt idx="2784">
                  <c:v>56.624249882960797</c:v>
                </c:pt>
                <c:pt idx="2785">
                  <c:v>56.6243016227072</c:v>
                </c:pt>
                <c:pt idx="2786">
                  <c:v>56.624353217716703</c:v>
                </c:pt>
                <c:pt idx="2787">
                  <c:v>56.6244046683953</c:v>
                </c:pt>
                <c:pt idx="2788">
                  <c:v>56.624455975147697</c:v>
                </c:pt>
                <c:pt idx="2789">
                  <c:v>56.624507138377602</c:v>
                </c:pt>
                <c:pt idx="2790">
                  <c:v>56.624558158487901</c:v>
                </c:pt>
                <c:pt idx="2791">
                  <c:v>56.624609035879999</c:v>
                </c:pt>
                <c:pt idx="2792">
                  <c:v>56.624659770954501</c:v>
                </c:pt>
                <c:pt idx="2793">
                  <c:v>56.624710364111003</c:v>
                </c:pt>
                <c:pt idx="2794">
                  <c:v>56.624760815747798</c:v>
                </c:pt>
                <c:pt idx="2795">
                  <c:v>56.624811126262401</c:v>
                </c:pt>
                <c:pt idx="2796">
                  <c:v>56.6248612960513</c:v>
                </c:pt>
                <c:pt idx="2797">
                  <c:v>56.624911325509601</c:v>
                </c:pt>
                <c:pt idx="2798">
                  <c:v>56.624961215031902</c:v>
                </c:pt>
                <c:pt idx="2799">
                  <c:v>56.625010965011199</c:v>
                </c:pt>
                <c:pt idx="2800">
                  <c:v>56.625060575840003</c:v>
                </c:pt>
                <c:pt idx="2801">
                  <c:v>56.625110047909502</c:v>
                </c:pt>
                <c:pt idx="2802">
                  <c:v>56.625159381609798</c:v>
                </c:pt>
                <c:pt idx="2803">
                  <c:v>56.625208577330397</c:v>
                </c:pt>
                <c:pt idx="2804">
                  <c:v>56.625257635459299</c:v>
                </c:pt>
                <c:pt idx="2805">
                  <c:v>56.625306556383798</c:v>
                </c:pt>
                <c:pt idx="2806">
                  <c:v>56.625355340490202</c:v>
                </c:pt>
                <c:pt idx="2807">
                  <c:v>56.625403988163796</c:v>
                </c:pt>
                <c:pt idx="2808">
                  <c:v>56.6254524997887</c:v>
                </c:pt>
                <c:pt idx="2809">
                  <c:v>56.625500875748401</c:v>
                </c:pt>
                <c:pt idx="2810">
                  <c:v>56.625549116424999</c:v>
                </c:pt>
                <c:pt idx="2811">
                  <c:v>56.6255972222</c:v>
                </c:pt>
                <c:pt idx="2812">
                  <c:v>56.6256451934537</c:v>
                </c:pt>
                <c:pt idx="2813">
                  <c:v>56.6256930305655</c:v>
                </c:pt>
                <c:pt idx="2814">
                  <c:v>56.625740733913901</c:v>
                </c:pt>
                <c:pt idx="2815">
                  <c:v>56.625788303876398</c:v>
                </c:pt>
                <c:pt idx="2816">
                  <c:v>56.625835740829501</c:v>
                </c:pt>
                <c:pt idx="2817">
                  <c:v>56.625883045148903</c:v>
                </c:pt>
                <c:pt idx="2818">
                  <c:v>56.625930217209202</c:v>
                </c:pt>
                <c:pt idx="2819">
                  <c:v>56.625977257384001</c:v>
                </c:pt>
                <c:pt idx="2820">
                  <c:v>56.626024166046399</c:v>
                </c:pt>
                <c:pt idx="2821">
                  <c:v>56.626070943568003</c:v>
                </c:pt>
                <c:pt idx="2822">
                  <c:v>56.6261175903199</c:v>
                </c:pt>
                <c:pt idx="2823">
                  <c:v>56.626164106672</c:v>
                </c:pt>
                <c:pt idx="2824">
                  <c:v>56.626210492993501</c:v>
                </c:pt>
                <c:pt idx="2825">
                  <c:v>56.626256749652597</c:v>
                </c:pt>
                <c:pt idx="2826">
                  <c:v>56.626302877016599</c:v>
                </c:pt>
                <c:pt idx="2827">
                  <c:v>56.626348875451903</c:v>
                </c:pt>
                <c:pt idx="2828">
                  <c:v>56.6263947453239</c:v>
                </c:pt>
                <c:pt idx="2829">
                  <c:v>56.626440486997403</c:v>
                </c:pt>
                <c:pt idx="2830">
                  <c:v>56.626486100835898</c:v>
                </c:pt>
                <c:pt idx="2831">
                  <c:v>56.6265315872024</c:v>
                </c:pt>
                <c:pt idx="2832">
                  <c:v>56.626576946458798</c:v>
                </c:pt>
                <c:pt idx="2833">
                  <c:v>56.626622178966201</c:v>
                </c:pt>
                <c:pt idx="2834">
                  <c:v>56.6266672850848</c:v>
                </c:pt>
                <c:pt idx="2835">
                  <c:v>56.626712265174</c:v>
                </c:pt>
                <c:pt idx="2836">
                  <c:v>56.626757119592199</c:v>
                </c:pt>
                <c:pt idx="2837">
                  <c:v>56.626801848696999</c:v>
                </c:pt>
                <c:pt idx="2838">
                  <c:v>56.626846452845299</c:v>
                </c:pt>
                <c:pt idx="2839">
                  <c:v>56.626890932393003</c:v>
                </c:pt>
                <c:pt idx="2840">
                  <c:v>56.626935287695197</c:v>
                </c:pt>
                <c:pt idx="2841">
                  <c:v>56.626979519106001</c:v>
                </c:pt>
                <c:pt idx="2842">
                  <c:v>56.627023626979003</c:v>
                </c:pt>
                <c:pt idx="2843">
                  <c:v>56.627067611666703</c:v>
                </c:pt>
                <c:pt idx="2844">
                  <c:v>56.627111473520898</c:v>
                </c:pt>
                <c:pt idx="2845">
                  <c:v>56.627155212892497</c:v>
                </c:pt>
                <c:pt idx="2846">
                  <c:v>56.627198830131597</c:v>
                </c:pt>
                <c:pt idx="2847">
                  <c:v>56.627242325587503</c:v>
                </c:pt>
                <c:pt idx="2848">
                  <c:v>56.627285699608699</c:v>
                </c:pt>
                <c:pt idx="2849">
                  <c:v>56.627328949034798</c:v>
                </c:pt>
                <c:pt idx="2850">
                  <c:v>56.627372076761802</c:v>
                </c:pt>
                <c:pt idx="2851">
                  <c:v>56.627415083842102</c:v>
                </c:pt>
                <c:pt idx="2852">
                  <c:v>56.627457970613598</c:v>
                </c:pt>
                <c:pt idx="2853">
                  <c:v>56.627500737413598</c:v>
                </c:pt>
                <c:pt idx="2854">
                  <c:v>56.627543384578203</c:v>
                </c:pt>
                <c:pt idx="2855">
                  <c:v>56.627585912442797</c:v>
                </c:pt>
                <c:pt idx="2856">
                  <c:v>56.627628321342002</c:v>
                </c:pt>
                <c:pt idx="2857">
                  <c:v>56.627670611609197</c:v>
                </c:pt>
                <c:pt idx="2858">
                  <c:v>56.627712783577302</c:v>
                </c:pt>
                <c:pt idx="2859">
                  <c:v>56.627754837578003</c:v>
                </c:pt>
                <c:pt idx="2860">
                  <c:v>56.6277967739423</c:v>
                </c:pt>
                <c:pt idx="2861">
                  <c:v>56.627838593000199</c:v>
                </c:pt>
                <c:pt idx="2862">
                  <c:v>56.627880295081098</c:v>
                </c:pt>
                <c:pt idx="2863">
                  <c:v>56.627921880513199</c:v>
                </c:pt>
                <c:pt idx="2864">
                  <c:v>56.627963349624103</c:v>
                </c:pt>
                <c:pt idx="2865">
                  <c:v>56.628004702740398</c:v>
                </c:pt>
                <c:pt idx="2866">
                  <c:v>56.628045940187903</c:v>
                </c:pt>
                <c:pt idx="2867">
                  <c:v>56.628087062291499</c:v>
                </c:pt>
                <c:pt idx="2868">
                  <c:v>56.6281280693754</c:v>
                </c:pt>
                <c:pt idx="2869">
                  <c:v>56.628168961762697</c:v>
                </c:pt>
                <c:pt idx="2870">
                  <c:v>56.628209739775997</c:v>
                </c:pt>
                <c:pt idx="2871">
                  <c:v>56.6282504037367</c:v>
                </c:pt>
                <c:pt idx="2872">
                  <c:v>56.628290953965703</c:v>
                </c:pt>
                <c:pt idx="2873">
                  <c:v>56.628331390782897</c:v>
                </c:pt>
                <c:pt idx="2874">
                  <c:v>56.628371714507303</c:v>
                </c:pt>
                <c:pt idx="2875">
                  <c:v>56.6284119254573</c:v>
                </c:pt>
                <c:pt idx="2876">
                  <c:v>56.628452023950302</c:v>
                </c:pt>
                <c:pt idx="2877">
                  <c:v>56.628492010302999</c:v>
                </c:pt>
                <c:pt idx="2878">
                  <c:v>56.628531884831297</c:v>
                </c:pt>
                <c:pt idx="2879">
                  <c:v>56.628571647850201</c:v>
                </c:pt>
                <c:pt idx="2880">
                  <c:v>56.628611299673899</c:v>
                </c:pt>
                <c:pt idx="2881">
                  <c:v>56.628650840615798</c:v>
                </c:pt>
                <c:pt idx="2882">
                  <c:v>56.628690270988699</c:v>
                </c:pt>
                <c:pt idx="2883">
                  <c:v>56.628729591104502</c:v>
                </c:pt>
                <c:pt idx="2884">
                  <c:v>56.628768801273999</c:v>
                </c:pt>
                <c:pt idx="2885">
                  <c:v>56.628807901807797</c:v>
                </c:pt>
                <c:pt idx="2886">
                  <c:v>56.628846893015201</c:v>
                </c:pt>
                <c:pt idx="2887">
                  <c:v>56.628885775205099</c:v>
                </c:pt>
                <c:pt idx="2888">
                  <c:v>56.628924548685397</c:v>
                </c:pt>
                <c:pt idx="2889">
                  <c:v>56.6289632137632</c:v>
                </c:pt>
                <c:pt idx="2890">
                  <c:v>56.629001770745099</c:v>
                </c:pt>
                <c:pt idx="2891">
                  <c:v>56.629040219936599</c:v>
                </c:pt>
                <c:pt idx="2892">
                  <c:v>56.6290785616428</c:v>
                </c:pt>
                <c:pt idx="2893">
                  <c:v>56.6291167961678</c:v>
                </c:pt>
                <c:pt idx="2894">
                  <c:v>56.629154923815001</c:v>
                </c:pt>
                <c:pt idx="2895">
                  <c:v>56.629192944887002</c:v>
                </c:pt>
                <c:pt idx="2896">
                  <c:v>56.629230859685798</c:v>
                </c:pt>
                <c:pt idx="2897">
                  <c:v>56.629268668512601</c:v>
                </c:pt>
                <c:pt idx="2898">
                  <c:v>56.629306371667802</c:v>
                </c:pt>
                <c:pt idx="2899">
                  <c:v>56.629343969451099</c:v>
                </c:pt>
                <c:pt idx="2900">
                  <c:v>56.629381462161597</c:v>
                </c:pt>
                <c:pt idx="2901">
                  <c:v>56.629418850097402</c:v>
                </c:pt>
                <c:pt idx="2902">
                  <c:v>56.629456133556197</c:v>
                </c:pt>
                <c:pt idx="2903">
                  <c:v>56.629493312834697</c:v>
                </c:pt>
                <c:pt idx="2904">
                  <c:v>56.629530388229099</c:v>
                </c:pt>
                <c:pt idx="2905">
                  <c:v>56.629567360034798</c:v>
                </c:pt>
                <c:pt idx="2906">
                  <c:v>56.629604228546498</c:v>
                </c:pt>
                <c:pt idx="2907">
                  <c:v>56.6296409940581</c:v>
                </c:pt>
                <c:pt idx="2908">
                  <c:v>56.629677656863002</c:v>
                </c:pt>
                <c:pt idx="2909">
                  <c:v>56.629714217253799</c:v>
                </c:pt>
                <c:pt idx="2910">
                  <c:v>56.629750675522402</c:v>
                </c:pt>
                <c:pt idx="2911">
                  <c:v>56.6297870319599</c:v>
                </c:pt>
                <c:pt idx="2912">
                  <c:v>56.629823286856997</c:v>
                </c:pt>
                <c:pt idx="2913">
                  <c:v>56.629859440503502</c:v>
                </c:pt>
                <c:pt idx="2914">
                  <c:v>56.629895493188499</c:v>
                </c:pt>
                <c:pt idx="2915">
                  <c:v>56.629931445200597</c:v>
                </c:pt>
                <c:pt idx="2916">
                  <c:v>56.629967296827601</c:v>
                </c:pt>
                <c:pt idx="2917">
                  <c:v>56.630003048356699</c:v>
                </c:pt>
                <c:pt idx="2918">
                  <c:v>56.630038700074302</c:v>
                </c:pt>
                <c:pt idx="2919">
                  <c:v>56.630074252266397</c:v>
                </c:pt>
                <c:pt idx="2920">
                  <c:v>56.630109705218203</c:v>
                </c:pt>
                <c:pt idx="2921">
                  <c:v>56.630145055361602</c:v>
                </c:pt>
                <c:pt idx="2922">
                  <c:v>56.630180305965297</c:v>
                </c:pt>
                <c:pt idx="2923">
                  <c:v>56.630215457939997</c:v>
                </c:pt>
                <c:pt idx="2924">
                  <c:v>56.630250511562203</c:v>
                </c:pt>
                <c:pt idx="2925">
                  <c:v>56.630285467107299</c:v>
                </c:pt>
                <c:pt idx="2926">
                  <c:v>56.630320324850501</c:v>
                </c:pt>
                <c:pt idx="2927">
                  <c:v>56.630355085065901</c:v>
                </c:pt>
                <c:pt idx="2928">
                  <c:v>56.630389748027198</c:v>
                </c:pt>
                <c:pt idx="2929">
                  <c:v>56.630424314007001</c:v>
                </c:pt>
                <c:pt idx="2930">
                  <c:v>56.630458783277497</c:v>
                </c:pt>
                <c:pt idx="2931">
                  <c:v>56.630493156110099</c:v>
                </c:pt>
                <c:pt idx="2932">
                  <c:v>56.630527432775501</c:v>
                </c:pt>
                <c:pt idx="2933">
                  <c:v>56.630561613543598</c:v>
                </c:pt>
                <c:pt idx="2934">
                  <c:v>56.630595698683898</c:v>
                </c:pt>
                <c:pt idx="2935">
                  <c:v>56.6306296884649</c:v>
                </c:pt>
                <c:pt idx="2936">
                  <c:v>56.630663583154401</c:v>
                </c:pt>
                <c:pt idx="2937">
                  <c:v>56.6306973830198</c:v>
                </c:pt>
                <c:pt idx="2938">
                  <c:v>56.6307310883276</c:v>
                </c:pt>
                <c:pt idx="2939">
                  <c:v>56.630764699343601</c:v>
                </c:pt>
                <c:pt idx="2940">
                  <c:v>56.630798216333098</c:v>
                </c:pt>
                <c:pt idx="2941">
                  <c:v>56.630831639560498</c:v>
                </c:pt>
                <c:pt idx="2942">
                  <c:v>56.630864969289803</c:v>
                </c:pt>
                <c:pt idx="2943">
                  <c:v>56.6308982057839</c:v>
                </c:pt>
                <c:pt idx="2944">
                  <c:v>56.630931349305598</c:v>
                </c:pt>
                <c:pt idx="2945">
                  <c:v>56.630964400116603</c:v>
                </c:pt>
                <c:pt idx="2946">
                  <c:v>56.630997358478098</c:v>
                </c:pt>
                <c:pt idx="2947">
                  <c:v>56.631030224650601</c:v>
                </c:pt>
                <c:pt idx="2948">
                  <c:v>56.631062998894102</c:v>
                </c:pt>
                <c:pt idx="2949">
                  <c:v>56.631095681467798</c:v>
                </c:pt>
                <c:pt idx="2950">
                  <c:v>56.6311282726301</c:v>
                </c:pt>
                <c:pt idx="2951">
                  <c:v>56.631160772639198</c:v>
                </c:pt>
                <c:pt idx="2952">
                  <c:v>56.631193181752202</c:v>
                </c:pt>
                <c:pt idx="2953">
                  <c:v>56.631225500225902</c:v>
                </c:pt>
                <c:pt idx="2954">
                  <c:v>56.6312577283162</c:v>
                </c:pt>
                <c:pt idx="2955">
                  <c:v>56.6312898662786</c:v>
                </c:pt>
                <c:pt idx="2956">
                  <c:v>56.631321914367902</c:v>
                </c:pt>
                <c:pt idx="2957">
                  <c:v>56.631353872838098</c:v>
                </c:pt>
                <c:pt idx="2958">
                  <c:v>56.6313857419429</c:v>
                </c:pt>
                <c:pt idx="2959">
                  <c:v>56.631417521935099</c:v>
                </c:pt>
                <c:pt idx="2960">
                  <c:v>56.631449213067</c:v>
                </c:pt>
                <c:pt idx="2961">
                  <c:v>56.631480815590201</c:v>
                </c:pt>
                <c:pt idx="2962">
                  <c:v>56.631512329755999</c:v>
                </c:pt>
                <c:pt idx="2963">
                  <c:v>56.631543755814597</c:v>
                </c:pt>
                <c:pt idx="2964">
                  <c:v>56.6315750940161</c:v>
                </c:pt>
                <c:pt idx="2965">
                  <c:v>56.631606344609501</c:v>
                </c:pt>
                <c:pt idx="2966">
                  <c:v>56.631637507843699</c:v>
                </c:pt>
                <c:pt idx="2967">
                  <c:v>56.6316685839667</c:v>
                </c:pt>
                <c:pt idx="2968">
                  <c:v>56.631699573225902</c:v>
                </c:pt>
                <c:pt idx="2969">
                  <c:v>56.631730475868302</c:v>
                </c:pt>
                <c:pt idx="2970">
                  <c:v>56.631761292140098</c:v>
                </c:pt>
                <c:pt idx="2971">
                  <c:v>56.631792022287101</c:v>
                </c:pt>
                <c:pt idx="2972">
                  <c:v>56.631822666554399</c:v>
                </c:pt>
                <c:pt idx="2973">
                  <c:v>56.631853225186603</c:v>
                </c:pt>
                <c:pt idx="2974">
                  <c:v>56.631883698427799</c:v>
                </c:pt>
                <c:pt idx="2975">
                  <c:v>56.631914086521299</c:v>
                </c:pt>
                <c:pt idx="2976">
                  <c:v>56.63194438971</c:v>
                </c:pt>
                <c:pt idx="2977">
                  <c:v>56.631974608236298</c:v>
                </c:pt>
                <c:pt idx="2978">
                  <c:v>56.632004742341799</c:v>
                </c:pt>
                <c:pt idx="2979">
                  <c:v>56.632034792267703</c:v>
                </c:pt>
                <c:pt idx="2980">
                  <c:v>56.632064758254799</c:v>
                </c:pt>
                <c:pt idx="2981">
                  <c:v>56.632094640543002</c:v>
                </c:pt>
                <c:pt idx="2982">
                  <c:v>56.632124439371999</c:v>
                </c:pt>
                <c:pt idx="2983">
                  <c:v>56.632154154980597</c:v>
                </c:pt>
                <c:pt idx="2984">
                  <c:v>56.632183787607502</c:v>
                </c:pt>
                <c:pt idx="2985">
                  <c:v>56.632213337490398</c:v>
                </c:pt>
                <c:pt idx="2986">
                  <c:v>56.632242804866898</c:v>
                </c:pt>
                <c:pt idx="2987">
                  <c:v>56.632272189973598</c:v>
                </c:pt>
                <c:pt idx="2988">
                  <c:v>56.632301493047002</c:v>
                </c:pt>
                <c:pt idx="2989">
                  <c:v>56.632330714322897</c:v>
                </c:pt>
                <c:pt idx="2990">
                  <c:v>56.632359854036402</c:v>
                </c:pt>
                <c:pt idx="2991">
                  <c:v>56.632388912422499</c:v>
                </c:pt>
                <c:pt idx="2992">
                  <c:v>56.632417889715299</c:v>
                </c:pt>
                <c:pt idx="2993">
                  <c:v>56.632446786148599</c:v>
                </c:pt>
                <c:pt idx="2994">
                  <c:v>56.632475601955498</c:v>
                </c:pt>
                <c:pt idx="2995">
                  <c:v>56.6325043373688</c:v>
                </c:pt>
                <c:pt idx="2996">
                  <c:v>56.632532992620803</c:v>
                </c:pt>
                <c:pt idx="2997">
                  <c:v>56.632561567943</c:v>
                </c:pt>
                <c:pt idx="2998">
                  <c:v>56.632590063566802</c:v>
                </c:pt>
                <c:pt idx="2999">
                  <c:v>56.632618479722801</c:v>
                </c:pt>
                <c:pt idx="3000">
                  <c:v>56.632646816641298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0A7-4D2E-B17B-7BC2E95623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1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Swelling!$X$5:$X$3005</c:f>
              <c:numCache>
                <c:formatCode>General</c:formatCode>
                <c:ptCount val="3001"/>
                <c:pt idx="0">
                  <c:v>0</c:v>
                </c:pt>
                <c:pt idx="1">
                  <c:v>0.12370391865212001</c:v>
                </c:pt>
                <c:pt idx="2">
                  <c:v>0.26361169820672298</c:v>
                </c:pt>
                <c:pt idx="3">
                  <c:v>0.404828005621717</c:v>
                </c:pt>
                <c:pt idx="4">
                  <c:v>0.547500995810146</c:v>
                </c:pt>
                <c:pt idx="5">
                  <c:v>0.69132293148027302</c:v>
                </c:pt>
                <c:pt idx="6">
                  <c:v>0.83579412306174805</c:v>
                </c:pt>
                <c:pt idx="7">
                  <c:v>0.98032945481224198</c:v>
                </c:pt>
                <c:pt idx="8">
                  <c:v>1.1248787206673001</c:v>
                </c:pt>
                <c:pt idx="9">
                  <c:v>1.2693017081212199</c:v>
                </c:pt>
                <c:pt idx="10">
                  <c:v>1.41347802248711</c:v>
                </c:pt>
                <c:pt idx="11">
                  <c:v>1.5573072921729101</c:v>
                </c:pt>
                <c:pt idx="12">
                  <c:v>1.70070779368067</c:v>
                </c:pt>
                <c:pt idx="13">
                  <c:v>1.84361441245475</c:v>
                </c:pt>
                <c:pt idx="14">
                  <c:v>1.9859764256014201</c:v>
                </c:pt>
                <c:pt idx="15">
                  <c:v>2.1277553324602398</c:v>
                </c:pt>
                <c:pt idx="16">
                  <c:v>2.2689228904389398</c:v>
                </c:pt>
                <c:pt idx="17">
                  <c:v>2.4094593872193601</c:v>
                </c:pt>
                <c:pt idx="18">
                  <c:v>2.5493521230727101</c:v>
                </c:pt>
                <c:pt idx="19">
                  <c:v>2.6885941335472601</c:v>
                </c:pt>
                <c:pt idx="20">
                  <c:v>2.8271830725333502</c:v>
                </c:pt>
                <c:pt idx="21">
                  <c:v>2.96512035451804</c:v>
                </c:pt>
                <c:pt idx="22">
                  <c:v>3.1024103643087901</c:v>
                </c:pt>
                <c:pt idx="23">
                  <c:v>3.2390598179493901</c:v>
                </c:pt>
                <c:pt idx="24">
                  <c:v>3.3750772584111601</c:v>
                </c:pt>
                <c:pt idx="25">
                  <c:v>3.5104726148983998</c:v>
                </c:pt>
                <c:pt idx="26">
                  <c:v>3.6452568514452199</c:v>
                </c:pt>
                <c:pt idx="27">
                  <c:v>3.77944167838894</c:v>
                </c:pt>
                <c:pt idx="28">
                  <c:v>3.91303931519536</c:v>
                </c:pt>
                <c:pt idx="29">
                  <c:v>4.0460622958666201</c:v>
                </c:pt>
                <c:pt idx="30">
                  <c:v>4.1785233180824299</c:v>
                </c:pt>
                <c:pt idx="31">
                  <c:v>4.3104351110308396</c:v>
                </c:pt>
                <c:pt idx="32">
                  <c:v>4.4418103405153504</c:v>
                </c:pt>
                <c:pt idx="33">
                  <c:v>4.5726615235504502</c:v>
                </c:pt>
                <c:pt idx="34">
                  <c:v>4.7030009657779601</c:v>
                </c:pt>
                <c:pt idx="35">
                  <c:v>4.8328407229474601</c:v>
                </c:pt>
                <c:pt idx="36">
                  <c:v>4.9621925569969196</c:v>
                </c:pt>
                <c:pt idx="37">
                  <c:v>5.09106790765623</c:v>
                </c:pt>
                <c:pt idx="38">
                  <c:v>5.2194778791990899</c:v>
                </c:pt>
                <c:pt idx="39">
                  <c:v>5.3474332403974696</c:v>
                </c:pt>
                <c:pt idx="40">
                  <c:v>5.47494438244457</c:v>
                </c:pt>
                <c:pt idx="41">
                  <c:v>5.6020213289036302</c:v>
                </c:pt>
                <c:pt idx="42">
                  <c:v>5.7286737510413701</c:v>
                </c:pt>
                <c:pt idx="43">
                  <c:v>5.8549109630393303</c:v>
                </c:pt>
                <c:pt idx="44">
                  <c:v>5.98074192224718</c:v>
                </c:pt>
                <c:pt idx="45">
                  <c:v>6.1061752372140301</c:v>
                </c:pt>
                <c:pt idx="46">
                  <c:v>6.23121917641559</c:v>
                </c:pt>
                <c:pt idx="47">
                  <c:v>6.3558816771091298</c:v>
                </c:pt>
                <c:pt idx="48">
                  <c:v>6.4801703544924596</c:v>
                </c:pt>
                <c:pt idx="49">
                  <c:v>6.6040925116189104</c:v>
                </c:pt>
                <c:pt idx="50">
                  <c:v>6.7276551498049804</c:v>
                </c:pt>
                <c:pt idx="51">
                  <c:v>6.85086497943791</c:v>
                </c:pt>
                <c:pt idx="52">
                  <c:v>6.97372842915573</c:v>
                </c:pt>
                <c:pt idx="53">
                  <c:v>7.0962516549813603</c:v>
                </c:pt>
                <c:pt idx="54">
                  <c:v>7.2184405536232399</c:v>
                </c:pt>
                <c:pt idx="55">
                  <c:v>7.3403007718357101</c:v>
                </c:pt>
                <c:pt idx="56">
                  <c:v>7.4618377162040499</c:v>
                </c:pt>
                <c:pt idx="57">
                  <c:v>7.5830565626383102</c:v>
                </c:pt>
                <c:pt idx="58">
                  <c:v>7.70396226200568</c:v>
                </c:pt>
                <c:pt idx="59">
                  <c:v>7.8245595582855598</c:v>
                </c:pt>
                <c:pt idx="60">
                  <c:v>7.9448529913105501</c:v>
                </c:pt>
                <c:pt idx="61">
                  <c:v>8.0648469077100096</c:v>
                </c:pt>
                <c:pt idx="62">
                  <c:v>8.1845454671062203</c:v>
                </c:pt>
                <c:pt idx="63">
                  <c:v>8.3039526480060797</c:v>
                </c:pt>
                <c:pt idx="64">
                  <c:v>8.4230722586772693</c:v>
                </c:pt>
                <c:pt idx="65">
                  <c:v>8.5419079430805809</c:v>
                </c:pt>
                <c:pt idx="66">
                  <c:v>8.6604631896815398</c:v>
                </c:pt>
                <c:pt idx="67">
                  <c:v>8.7787413371721801</c:v>
                </c:pt>
                <c:pt idx="68">
                  <c:v>8.8967455806042093</c:v>
                </c:pt>
                <c:pt idx="69">
                  <c:v>9.0144789805901908</c:v>
                </c:pt>
                <c:pt idx="70">
                  <c:v>9.1319444628617301</c:v>
                </c:pt>
                <c:pt idx="71">
                  <c:v>9.2491448322660901</c:v>
                </c:pt>
                <c:pt idx="72">
                  <c:v>9.3660827689150103</c:v>
                </c:pt>
                <c:pt idx="73">
                  <c:v>9.4827608421032892</c:v>
                </c:pt>
                <c:pt idx="74">
                  <c:v>9.5991815078577805</c:v>
                </c:pt>
                <c:pt idx="75">
                  <c:v>9.7153471200136892</c:v>
                </c:pt>
                <c:pt idx="76">
                  <c:v>9.8312599294547294</c:v>
                </c:pt>
                <c:pt idx="77">
                  <c:v>9.9469220935991292</c:v>
                </c:pt>
                <c:pt idx="78">
                  <c:v>10.0623356721898</c:v>
                </c:pt>
                <c:pt idx="79">
                  <c:v>10.1775026441161</c:v>
                </c:pt>
                <c:pt idx="80">
                  <c:v>10.2924249053784</c:v>
                </c:pt>
                <c:pt idx="81">
                  <c:v>10.407104263373499</c:v>
                </c:pt>
                <c:pt idx="82">
                  <c:v>10.5215424519851</c:v>
                </c:pt>
                <c:pt idx="83">
                  <c:v>10.6357411401849</c:v>
                </c:pt>
                <c:pt idx="84">
                  <c:v>10.749701919535999</c:v>
                </c:pt>
                <c:pt idx="85">
                  <c:v>10.8634263052391</c:v>
                </c:pt>
                <c:pt idx="86">
                  <c:v>10.976915766066799</c:v>
                </c:pt>
                <c:pt idx="87">
                  <c:v>11.0901717040853</c:v>
                </c:pt>
                <c:pt idx="88">
                  <c:v>11.203195446890099</c:v>
                </c:pt>
                <c:pt idx="89">
                  <c:v>11.3159882850905</c:v>
                </c:pt>
                <c:pt idx="90">
                  <c:v>11.4285514513897</c:v>
                </c:pt>
                <c:pt idx="91">
                  <c:v>11.5408861158246</c:v>
                </c:pt>
                <c:pt idx="92">
                  <c:v>11.652993409620001</c:v>
                </c:pt>
                <c:pt idx="93">
                  <c:v>11.764874417192701</c:v>
                </c:pt>
                <c:pt idx="94">
                  <c:v>11.8765301723643</c:v>
                </c:pt>
                <c:pt idx="95">
                  <c:v>11.9879616664641</c:v>
                </c:pt>
                <c:pt idx="96">
                  <c:v>12.0991698555966</c:v>
                </c:pt>
                <c:pt idx="97">
                  <c:v>12.2101556520511</c:v>
                </c:pt>
                <c:pt idx="98">
                  <c:v>12.320919924770999</c:v>
                </c:pt>
                <c:pt idx="99">
                  <c:v>12.4314635189029</c:v>
                </c:pt>
                <c:pt idx="100">
                  <c:v>12.5417872431589</c:v>
                </c:pt>
                <c:pt idx="101">
                  <c:v>12.651891864769301</c:v>
                </c:pt>
                <c:pt idx="102">
                  <c:v>12.761778122174899</c:v>
                </c:pt>
                <c:pt idx="103">
                  <c:v>12.8714467324195</c:v>
                </c:pt>
                <c:pt idx="104">
                  <c:v>12.9808983822507</c:v>
                </c:pt>
                <c:pt idx="105">
                  <c:v>13.090133715617201</c:v>
                </c:pt>
                <c:pt idx="106">
                  <c:v>13.1991533663462</c:v>
                </c:pt>
                <c:pt idx="107">
                  <c:v>13.3079579415349</c:v>
                </c:pt>
                <c:pt idx="108">
                  <c:v>13.416548023034</c:v>
                </c:pt>
                <c:pt idx="109">
                  <c:v>13.524924159557401</c:v>
                </c:pt>
                <c:pt idx="110">
                  <c:v>13.6330868921264</c:v>
                </c:pt>
                <c:pt idx="111">
                  <c:v>13.741036737320201</c:v>
                </c:pt>
                <c:pt idx="112">
                  <c:v>13.8487741892946</c:v>
                </c:pt>
                <c:pt idx="113">
                  <c:v>13.956299720511501</c:v>
                </c:pt>
                <c:pt idx="114">
                  <c:v>14.063613792740499</c:v>
                </c:pt>
                <c:pt idx="115">
                  <c:v>14.1707168489016</c:v>
                </c:pt>
                <c:pt idx="116">
                  <c:v>14.277609310482299</c:v>
                </c:pt>
                <c:pt idx="117">
                  <c:v>14.3842915864053</c:v>
                </c:pt>
                <c:pt idx="118">
                  <c:v>14.4907640735883</c:v>
                </c:pt>
                <c:pt idx="119">
                  <c:v>14.5970271543493</c:v>
                </c:pt>
                <c:pt idx="120">
                  <c:v>14.703081186692099</c:v>
                </c:pt>
                <c:pt idx="121">
                  <c:v>14.808926530091799</c:v>
                </c:pt>
                <c:pt idx="122">
                  <c:v>14.914563528069101</c:v>
                </c:pt>
                <c:pt idx="123">
                  <c:v>15.0199925136496</c:v>
                </c:pt>
                <c:pt idx="124">
                  <c:v>15.125213802267099</c:v>
                </c:pt>
                <c:pt idx="125">
                  <c:v>15.2302276984505</c:v>
                </c:pt>
                <c:pt idx="126">
                  <c:v>15.335034506653701</c:v>
                </c:pt>
                <c:pt idx="127">
                  <c:v>15.439634518524899</c:v>
                </c:pt>
                <c:pt idx="128">
                  <c:v>15.5440280168604</c:v>
                </c:pt>
                <c:pt idx="129">
                  <c:v>15.648215261927801</c:v>
                </c:pt>
                <c:pt idx="130">
                  <c:v>15.752196524682301</c:v>
                </c:pt>
                <c:pt idx="131">
                  <c:v>15.855972062525399</c:v>
                </c:pt>
                <c:pt idx="132">
                  <c:v>15.9595421263007</c:v>
                </c:pt>
                <c:pt idx="133">
                  <c:v>16.062906954046198</c:v>
                </c:pt>
                <c:pt idx="134">
                  <c:v>16.1660667793271</c:v>
                </c:pt>
                <c:pt idx="135">
                  <c:v>16.269021834547502</c:v>
                </c:pt>
                <c:pt idx="136">
                  <c:v>16.371772344222901</c:v>
                </c:pt>
                <c:pt idx="137">
                  <c:v>16.474318526878498</c:v>
                </c:pt>
                <c:pt idx="138">
                  <c:v>16.576660589737301</c:v>
                </c:pt>
                <c:pt idx="139">
                  <c:v>16.678798744172401</c:v>
                </c:pt>
                <c:pt idx="140">
                  <c:v>16.780733194173301</c:v>
                </c:pt>
                <c:pt idx="141">
                  <c:v>16.882464139893099</c:v>
                </c:pt>
                <c:pt idx="142">
                  <c:v>16.983991773057099</c:v>
                </c:pt>
                <c:pt idx="143">
                  <c:v>17.085316284568801</c:v>
                </c:pt>
                <c:pt idx="144">
                  <c:v>17.186437863706502</c:v>
                </c:pt>
                <c:pt idx="145">
                  <c:v>17.287356695574999</c:v>
                </c:pt>
                <c:pt idx="146">
                  <c:v>17.388072960818199</c:v>
                </c:pt>
                <c:pt idx="147">
                  <c:v>17.488586832327801</c:v>
                </c:pt>
                <c:pt idx="148">
                  <c:v>17.5888984892539</c:v>
                </c:pt>
                <c:pt idx="149">
                  <c:v>17.689008105203499</c:v>
                </c:pt>
                <c:pt idx="150">
                  <c:v>17.788915851915</c:v>
                </c:pt>
                <c:pt idx="151">
                  <c:v>17.888621898134101</c:v>
                </c:pt>
                <c:pt idx="152">
                  <c:v>17.988126402830499</c:v>
                </c:pt>
                <c:pt idx="153">
                  <c:v>18.087429535293602</c:v>
                </c:pt>
                <c:pt idx="154">
                  <c:v>18.186531458956701</c:v>
                </c:pt>
                <c:pt idx="155">
                  <c:v>18.2854323360942</c:v>
                </c:pt>
                <c:pt idx="156">
                  <c:v>18.384132327482799</c:v>
                </c:pt>
                <c:pt idx="157">
                  <c:v>18.4826315838333</c:v>
                </c:pt>
                <c:pt idx="158">
                  <c:v>18.580930266972</c:v>
                </c:pt>
                <c:pt idx="159">
                  <c:v>18.679028533464098</c:v>
                </c:pt>
                <c:pt idx="160">
                  <c:v>18.776926539196701</c:v>
                </c:pt>
                <c:pt idx="161">
                  <c:v>18.8746244395515</c:v>
                </c:pt>
                <c:pt idx="162">
                  <c:v>18.972122382399402</c:v>
                </c:pt>
                <c:pt idx="163">
                  <c:v>19.069420523751099</c:v>
                </c:pt>
                <c:pt idx="164">
                  <c:v>19.166519016301802</c:v>
                </c:pt>
                <c:pt idx="165">
                  <c:v>19.263418012398301</c:v>
                </c:pt>
                <c:pt idx="166">
                  <c:v>19.360117664258699</c:v>
                </c:pt>
                <c:pt idx="167">
                  <c:v>19.456618119748001</c:v>
                </c:pt>
                <c:pt idx="168">
                  <c:v>19.552919531213401</c:v>
                </c:pt>
                <c:pt idx="169">
                  <c:v>19.649022050105199</c:v>
                </c:pt>
                <c:pt idx="170">
                  <c:v>19.744925827611201</c:v>
                </c:pt>
                <c:pt idx="171">
                  <c:v>19.840631015133699</c:v>
                </c:pt>
                <c:pt idx="172">
                  <c:v>19.936137761263598</c:v>
                </c:pt>
                <c:pt idx="173">
                  <c:v>20.0314462175253</c:v>
                </c:pt>
                <c:pt idx="174">
                  <c:v>20.126556535888099</c:v>
                </c:pt>
                <c:pt idx="175">
                  <c:v>20.2214688681781</c:v>
                </c:pt>
                <c:pt idx="176">
                  <c:v>20.3161833667079</c:v>
                </c:pt>
                <c:pt idx="177">
                  <c:v>20.410700180729499</c:v>
                </c:pt>
                <c:pt idx="178">
                  <c:v>20.505019462786699</c:v>
                </c:pt>
                <c:pt idx="179">
                  <c:v>20.5991413670951</c:v>
                </c:pt>
                <c:pt idx="180">
                  <c:v>20.693066047403502</c:v>
                </c:pt>
                <c:pt idx="181">
                  <c:v>20.7867936581716</c:v>
                </c:pt>
                <c:pt idx="182">
                  <c:v>20.8803243546433</c:v>
                </c:pt>
                <c:pt idx="183">
                  <c:v>20.9736582890039</c:v>
                </c:pt>
                <c:pt idx="184">
                  <c:v>21.066795615801201</c:v>
                </c:pt>
                <c:pt idx="185">
                  <c:v>21.159736493433801</c:v>
                </c:pt>
                <c:pt idx="186">
                  <c:v>21.252481079213599</c:v>
                </c:pt>
                <c:pt idx="187">
                  <c:v>21.3450295313196</c:v>
                </c:pt>
                <c:pt idx="188">
                  <c:v>21.4373820088522</c:v>
                </c:pt>
                <c:pt idx="189">
                  <c:v>21.5295386690192</c:v>
                </c:pt>
                <c:pt idx="190">
                  <c:v>21.621499669634801</c:v>
                </c:pt>
                <c:pt idx="191">
                  <c:v>21.713265173627601</c:v>
                </c:pt>
                <c:pt idx="192">
                  <c:v>21.804835342683901</c:v>
                </c:pt>
                <c:pt idx="193">
                  <c:v>21.8962103394209</c:v>
                </c:pt>
                <c:pt idx="194">
                  <c:v>21.987390327422698</c:v>
                </c:pt>
                <c:pt idx="195">
                  <c:v>22.078375469904501</c:v>
                </c:pt>
                <c:pt idx="196">
                  <c:v>22.169165929822501</c:v>
                </c:pt>
                <c:pt idx="197">
                  <c:v>22.259761874585699</c:v>
                </c:pt>
                <c:pt idx="198">
                  <c:v>22.350163470985901</c:v>
                </c:pt>
                <c:pt idx="199">
                  <c:v>22.4403708867987</c:v>
                </c:pt>
                <c:pt idx="200">
                  <c:v>22.530384290809</c:v>
                </c:pt>
                <c:pt idx="201">
                  <c:v>22.620203852227601</c:v>
                </c:pt>
                <c:pt idx="202">
                  <c:v>22.709829739885102</c:v>
                </c:pt>
                <c:pt idx="203">
                  <c:v>22.799262126333399</c:v>
                </c:pt>
                <c:pt idx="204">
                  <c:v>22.888501184001601</c:v>
                </c:pt>
                <c:pt idx="205">
                  <c:v>22.9775470863488</c:v>
                </c:pt>
                <c:pt idx="206">
                  <c:v>23.066400007882098</c:v>
                </c:pt>
                <c:pt idx="207">
                  <c:v>23.1550601238852</c:v>
                </c:pt>
                <c:pt idx="208">
                  <c:v>23.243527609103602</c:v>
                </c:pt>
                <c:pt idx="209">
                  <c:v>23.331802641873999</c:v>
                </c:pt>
                <c:pt idx="210">
                  <c:v>23.419885400561999</c:v>
                </c:pt>
                <c:pt idx="211">
                  <c:v>23.507776064586199</c:v>
                </c:pt>
                <c:pt idx="212">
                  <c:v>23.595474814430599</c:v>
                </c:pt>
                <c:pt idx="213">
                  <c:v>23.682981831509402</c:v>
                </c:pt>
                <c:pt idx="214">
                  <c:v>23.770297295555899</c:v>
                </c:pt>
                <c:pt idx="215">
                  <c:v>23.8574213916867</c:v>
                </c:pt>
                <c:pt idx="216">
                  <c:v>23.944354304332499</c:v>
                </c:pt>
                <c:pt idx="217">
                  <c:v>24.0310962189916</c:v>
                </c:pt>
                <c:pt idx="218">
                  <c:v>24.117647322238099</c:v>
                </c:pt>
                <c:pt idx="219">
                  <c:v>24.204007801731098</c:v>
                </c:pt>
                <c:pt idx="220">
                  <c:v>24.290177846223301</c:v>
                </c:pt>
                <c:pt idx="221">
                  <c:v>24.376157644393</c:v>
                </c:pt>
                <c:pt idx="222">
                  <c:v>24.4619473840133</c:v>
                </c:pt>
                <c:pt idx="223">
                  <c:v>24.5475472587494</c:v>
                </c:pt>
                <c:pt idx="224">
                  <c:v>24.632957461119599</c:v>
                </c:pt>
                <c:pt idx="225">
                  <c:v>24.718178184688099</c:v>
                </c:pt>
                <c:pt idx="226">
                  <c:v>24.803209624068099</c:v>
                </c:pt>
                <c:pt idx="227">
                  <c:v>24.888051974925901</c:v>
                </c:pt>
                <c:pt idx="228">
                  <c:v>24.972705433984</c:v>
                </c:pt>
                <c:pt idx="229">
                  <c:v>25.057170197082499</c:v>
                </c:pt>
                <c:pt idx="230">
                  <c:v>25.141446461634999</c:v>
                </c:pt>
                <c:pt idx="231">
                  <c:v>25.2255344283782</c:v>
                </c:pt>
                <c:pt idx="232">
                  <c:v>25.309434297674802</c:v>
                </c:pt>
                <c:pt idx="233">
                  <c:v>25.393146270881601</c:v>
                </c:pt>
                <c:pt idx="234">
                  <c:v>25.476670550348299</c:v>
                </c:pt>
                <c:pt idx="235">
                  <c:v>25.560007339416899</c:v>
                </c:pt>
                <c:pt idx="236">
                  <c:v>25.643156842420399</c:v>
                </c:pt>
                <c:pt idx="237">
                  <c:v>25.726119262907901</c:v>
                </c:pt>
                <c:pt idx="238">
                  <c:v>25.808894807244801</c:v>
                </c:pt>
                <c:pt idx="239">
                  <c:v>25.8914836828496</c:v>
                </c:pt>
                <c:pt idx="240">
                  <c:v>25.973886097630199</c:v>
                </c:pt>
                <c:pt idx="241">
                  <c:v>26.0561022604325</c:v>
                </c:pt>
                <c:pt idx="242">
                  <c:v>26.138132381037401</c:v>
                </c:pt>
                <c:pt idx="243">
                  <c:v>26.2199766701568</c:v>
                </c:pt>
                <c:pt idx="244">
                  <c:v>26.301635339430401</c:v>
                </c:pt>
                <c:pt idx="245">
                  <c:v>26.383108600324199</c:v>
                </c:pt>
                <c:pt idx="246">
                  <c:v>26.464396666804099</c:v>
                </c:pt>
                <c:pt idx="247">
                  <c:v>26.5454997531331</c:v>
                </c:pt>
                <c:pt idx="248">
                  <c:v>26.6264180744508</c:v>
                </c:pt>
                <c:pt idx="249">
                  <c:v>26.7071518467849</c:v>
                </c:pt>
                <c:pt idx="250">
                  <c:v>26.7877012870463</c:v>
                </c:pt>
                <c:pt idx="251">
                  <c:v>26.868066613024599</c:v>
                </c:pt>
                <c:pt idx="252">
                  <c:v>26.9482480432861</c:v>
                </c:pt>
                <c:pt idx="253">
                  <c:v>27.028245796937998</c:v>
                </c:pt>
                <c:pt idx="254">
                  <c:v>27.108060094582999</c:v>
                </c:pt>
                <c:pt idx="255">
                  <c:v>27.187691157398302</c:v>
                </c:pt>
                <c:pt idx="256">
                  <c:v>27.2671392074053</c:v>
                </c:pt>
                <c:pt idx="257">
                  <c:v>27.3464044674649</c:v>
                </c:pt>
                <c:pt idx="258">
                  <c:v>27.4254871612718</c:v>
                </c:pt>
                <c:pt idx="259">
                  <c:v>27.504387513349101</c:v>
                </c:pt>
                <c:pt idx="260">
                  <c:v>27.583105749044901</c:v>
                </c:pt>
                <c:pt idx="261">
                  <c:v>27.661642094525099</c:v>
                </c:pt>
                <c:pt idx="262">
                  <c:v>27.7399967767657</c:v>
                </c:pt>
                <c:pt idx="263">
                  <c:v>27.8181700235513</c:v>
                </c:pt>
                <c:pt idx="264">
                  <c:v>27.8961620634689</c:v>
                </c:pt>
                <c:pt idx="265">
                  <c:v>27.973973125901999</c:v>
                </c:pt>
                <c:pt idx="266">
                  <c:v>28.051603441025801</c:v>
                </c:pt>
                <c:pt idx="267">
                  <c:v>28.129053239801301</c:v>
                </c:pt>
                <c:pt idx="268">
                  <c:v>28.206322753970799</c:v>
                </c:pt>
                <c:pt idx="269">
                  <c:v>28.283412214982299</c:v>
                </c:pt>
                <c:pt idx="270">
                  <c:v>28.360321855302299</c:v>
                </c:pt>
                <c:pt idx="271">
                  <c:v>28.4370519096192</c:v>
                </c:pt>
                <c:pt idx="272">
                  <c:v>28.5136026124759</c:v>
                </c:pt>
                <c:pt idx="273">
                  <c:v>28.589974199138801</c:v>
                </c:pt>
                <c:pt idx="274">
                  <c:v>28.6661669055907</c:v>
                </c:pt>
                <c:pt idx="275">
                  <c:v>28.742180968524501</c:v>
                </c:pt>
                <c:pt idx="276">
                  <c:v>28.818016625335702</c:v>
                </c:pt>
                <c:pt idx="277">
                  <c:v>28.893674114116301</c:v>
                </c:pt>
                <c:pt idx="278">
                  <c:v>28.969153673474</c:v>
                </c:pt>
                <c:pt idx="279">
                  <c:v>29.044455542779701</c:v>
                </c:pt>
                <c:pt idx="280">
                  <c:v>29.119579962254399</c:v>
                </c:pt>
                <c:pt idx="281">
                  <c:v>29.194527172666699</c:v>
                </c:pt>
                <c:pt idx="282">
                  <c:v>29.269297415443202</c:v>
                </c:pt>
                <c:pt idx="283">
                  <c:v>29.3438909326605</c:v>
                </c:pt>
                <c:pt idx="284">
                  <c:v>29.418307967039102</c:v>
                </c:pt>
                <c:pt idx="285">
                  <c:v>29.492548761935701</c:v>
                </c:pt>
                <c:pt idx="286">
                  <c:v>29.5666135613364</c:v>
                </c:pt>
                <c:pt idx="287">
                  <c:v>29.640502609928301</c:v>
                </c:pt>
                <c:pt idx="288">
                  <c:v>29.714216152961999</c:v>
                </c:pt>
                <c:pt idx="289">
                  <c:v>29.7877544362407</c:v>
                </c:pt>
                <c:pt idx="290">
                  <c:v>29.861117706214099</c:v>
                </c:pt>
                <c:pt idx="291">
                  <c:v>29.934306209927801</c:v>
                </c:pt>
                <c:pt idx="292">
                  <c:v>30.0073201950166</c:v>
                </c:pt>
                <c:pt idx="293">
                  <c:v>30.080159909697201</c:v>
                </c:pt>
                <c:pt idx="294">
                  <c:v>30.152825602761801</c:v>
                </c:pt>
                <c:pt idx="295">
                  <c:v>30.225317523570698</c:v>
                </c:pt>
                <c:pt idx="296">
                  <c:v>30.297635922692798</c:v>
                </c:pt>
                <c:pt idx="297">
                  <c:v>30.369781050716501</c:v>
                </c:pt>
                <c:pt idx="298">
                  <c:v>30.441753158486499</c:v>
                </c:pt>
                <c:pt idx="299">
                  <c:v>30.513552497689702</c:v>
                </c:pt>
                <c:pt idx="300">
                  <c:v>30.585179320560702</c:v>
                </c:pt>
                <c:pt idx="301">
                  <c:v>30.656633879874899</c:v>
                </c:pt>
                <c:pt idx="302">
                  <c:v>30.727916428942901</c:v>
                </c:pt>
                <c:pt idx="303">
                  <c:v>30.799027221604</c:v>
                </c:pt>
                <c:pt idx="304">
                  <c:v>30.869966512219701</c:v>
                </c:pt>
                <c:pt idx="305">
                  <c:v>30.9407345557767</c:v>
                </c:pt>
                <c:pt idx="306">
                  <c:v>31.011331607666101</c:v>
                </c:pt>
                <c:pt idx="307">
                  <c:v>31.081757923757401</c:v>
                </c:pt>
                <c:pt idx="308">
                  <c:v>31.1520137604581</c:v>
                </c:pt>
                <c:pt idx="309">
                  <c:v>31.222099374669099</c:v>
                </c:pt>
                <c:pt idx="310">
                  <c:v>31.292015023778401</c:v>
                </c:pt>
                <c:pt idx="311">
                  <c:v>31.361760965654799</c:v>
                </c:pt>
                <c:pt idx="312">
                  <c:v>31.4313374586417</c:v>
                </c:pt>
                <c:pt idx="313">
                  <c:v>31.500744761551299</c:v>
                </c:pt>
                <c:pt idx="314">
                  <c:v>31.569983132752402</c:v>
                </c:pt>
                <c:pt idx="315">
                  <c:v>31.639052832057502</c:v>
                </c:pt>
                <c:pt idx="316">
                  <c:v>31.7079541197689</c:v>
                </c:pt>
                <c:pt idx="317">
                  <c:v>31.7766872563638</c:v>
                </c:pt>
                <c:pt idx="318">
                  <c:v>31.845252502740401</c:v>
                </c:pt>
                <c:pt idx="319">
                  <c:v>31.913650120211098</c:v>
                </c:pt>
                <c:pt idx="320">
                  <c:v>31.981880370495698</c:v>
                </c:pt>
                <c:pt idx="321">
                  <c:v>32.0499435157137</c:v>
                </c:pt>
                <c:pt idx="322">
                  <c:v>32.117839818378201</c:v>
                </c:pt>
                <c:pt idx="323">
                  <c:v>32.185569542586698</c:v>
                </c:pt>
                <c:pt idx="324">
                  <c:v>32.253132951381097</c:v>
                </c:pt>
                <c:pt idx="325">
                  <c:v>32.320530308320599</c:v>
                </c:pt>
                <c:pt idx="326">
                  <c:v>32.387761877603097</c:v>
                </c:pt>
                <c:pt idx="327">
                  <c:v>32.454827923805396</c:v>
                </c:pt>
                <c:pt idx="328">
                  <c:v>32.5217287118775</c:v>
                </c:pt>
                <c:pt idx="329">
                  <c:v>32.588464507135697</c:v>
                </c:pt>
                <c:pt idx="330">
                  <c:v>32.6550355752576</c:v>
                </c:pt>
                <c:pt idx="331">
                  <c:v>32.721442182275602</c:v>
                </c:pt>
                <c:pt idx="332">
                  <c:v>32.787684595742199</c:v>
                </c:pt>
                <c:pt idx="333">
                  <c:v>32.853763082039599</c:v>
                </c:pt>
                <c:pt idx="334">
                  <c:v>32.919677908199098</c:v>
                </c:pt>
                <c:pt idx="335">
                  <c:v>32.985429341779003</c:v>
                </c:pt>
                <c:pt idx="336">
                  <c:v>33.051017650681601</c:v>
                </c:pt>
                <c:pt idx="337">
                  <c:v>33.116443103147702</c:v>
                </c:pt>
                <c:pt idx="338">
                  <c:v>33.181705967751498</c:v>
                </c:pt>
                <c:pt idx="339">
                  <c:v>33.246806513395697</c:v>
                </c:pt>
                <c:pt idx="340">
                  <c:v>33.3117450093063</c:v>
                </c:pt>
                <c:pt idx="341">
                  <c:v>33.376521722818303</c:v>
                </c:pt>
                <c:pt idx="342">
                  <c:v>33.441136924619997</c:v>
                </c:pt>
                <c:pt idx="343">
                  <c:v>33.505590884833502</c:v>
                </c:pt>
                <c:pt idx="344">
                  <c:v>33.569883873632797</c:v>
                </c:pt>
                <c:pt idx="345">
                  <c:v>33.634016161456501</c:v>
                </c:pt>
                <c:pt idx="346">
                  <c:v>33.697988019001798</c:v>
                </c:pt>
                <c:pt idx="347">
                  <c:v>33.7617997172175</c:v>
                </c:pt>
                <c:pt idx="348">
                  <c:v>33.825451527297197</c:v>
                </c:pt>
                <c:pt idx="349">
                  <c:v>33.888943720672899</c:v>
                </c:pt>
                <c:pt idx="350">
                  <c:v>33.952276570388598</c:v>
                </c:pt>
                <c:pt idx="351">
                  <c:v>34.015450347709901</c:v>
                </c:pt>
                <c:pt idx="352">
                  <c:v>34.078465324826801</c:v>
                </c:pt>
                <c:pt idx="353">
                  <c:v>34.141321774231201</c:v>
                </c:pt>
                <c:pt idx="354">
                  <c:v>34.2040199686394</c:v>
                </c:pt>
                <c:pt idx="355">
                  <c:v>34.266560180986403</c:v>
                </c:pt>
                <c:pt idx="356">
                  <c:v>34.328942684419701</c:v>
                </c:pt>
                <c:pt idx="357">
                  <c:v>34.391167752294301</c:v>
                </c:pt>
                <c:pt idx="358">
                  <c:v>34.4532356581662</c:v>
                </c:pt>
                <c:pt idx="359">
                  <c:v>34.515146679876203</c:v>
                </c:pt>
                <c:pt idx="360">
                  <c:v>34.576901090662297</c:v>
                </c:pt>
                <c:pt idx="361">
                  <c:v>34.638499163889101</c:v>
                </c:pt>
                <c:pt idx="362">
                  <c:v>34.699941174488401</c:v>
                </c:pt>
                <c:pt idx="363">
                  <c:v>34.761227397611897</c:v>
                </c:pt>
                <c:pt idx="364">
                  <c:v>34.822358108631398</c:v>
                </c:pt>
                <c:pt idx="365">
                  <c:v>34.883333583138501</c:v>
                </c:pt>
                <c:pt idx="366">
                  <c:v>34.944154096944999</c:v>
                </c:pt>
                <c:pt idx="367">
                  <c:v>35.004819925997403</c:v>
                </c:pt>
                <c:pt idx="368">
                  <c:v>35.065331341979402</c:v>
                </c:pt>
                <c:pt idx="369">
                  <c:v>35.125688620332802</c:v>
                </c:pt>
                <c:pt idx="370">
                  <c:v>35.185892038313199</c:v>
                </c:pt>
                <c:pt idx="371">
                  <c:v>35.245941872094598</c:v>
                </c:pt>
                <c:pt idx="372">
                  <c:v>35.305838398577997</c:v>
                </c:pt>
                <c:pt idx="373">
                  <c:v>35.365581894352196</c:v>
                </c:pt>
                <c:pt idx="374">
                  <c:v>35.4251726361531</c:v>
                </c:pt>
                <c:pt idx="375">
                  <c:v>35.484610900898303</c:v>
                </c:pt>
                <c:pt idx="376">
                  <c:v>35.543896965254298</c:v>
                </c:pt>
                <c:pt idx="377">
                  <c:v>35.603031106577703</c:v>
                </c:pt>
                <c:pt idx="378">
                  <c:v>35.662013601801</c:v>
                </c:pt>
                <c:pt idx="379">
                  <c:v>35.7208447280345</c:v>
                </c:pt>
                <c:pt idx="380">
                  <c:v>35.779524763157397</c:v>
                </c:pt>
                <c:pt idx="381">
                  <c:v>35.838053984140203</c:v>
                </c:pt>
                <c:pt idx="382">
                  <c:v>35.896432668938402</c:v>
                </c:pt>
                <c:pt idx="383">
                  <c:v>35.954661095265898</c:v>
                </c:pt>
                <c:pt idx="384">
                  <c:v>36.0127395414669</c:v>
                </c:pt>
                <c:pt idx="385">
                  <c:v>36.0706682904245</c:v>
                </c:pt>
                <c:pt idx="386">
                  <c:v>36.128447615649698</c:v>
                </c:pt>
                <c:pt idx="387">
                  <c:v>36.186077794922397</c:v>
                </c:pt>
                <c:pt idx="388">
                  <c:v>36.243559106022502</c:v>
                </c:pt>
                <c:pt idx="389">
                  <c:v>36.300891826729902</c:v>
                </c:pt>
                <c:pt idx="390">
                  <c:v>36.358076234824502</c:v>
                </c:pt>
                <c:pt idx="391">
                  <c:v>36.415112608086197</c:v>
                </c:pt>
                <c:pt idx="392">
                  <c:v>36.4720012242948</c:v>
                </c:pt>
                <c:pt idx="393">
                  <c:v>36.528742363638699</c:v>
                </c:pt>
                <c:pt idx="394">
                  <c:v>36.585336315428499</c:v>
                </c:pt>
                <c:pt idx="395">
                  <c:v>36.641783348502202</c:v>
                </c:pt>
                <c:pt idx="396">
                  <c:v>36.698083741131597</c:v>
                </c:pt>
                <c:pt idx="397">
                  <c:v>36.754237771588599</c:v>
                </c:pt>
                <c:pt idx="398">
                  <c:v>36.810245718145303</c:v>
                </c:pt>
                <c:pt idx="399">
                  <c:v>36.866107859073402</c:v>
                </c:pt>
                <c:pt idx="400">
                  <c:v>36.921824472645</c:v>
                </c:pt>
                <c:pt idx="401">
                  <c:v>36.977395837132001</c:v>
                </c:pt>
                <c:pt idx="402">
                  <c:v>37.032822233352199</c:v>
                </c:pt>
                <c:pt idx="403">
                  <c:v>37.088103950001901</c:v>
                </c:pt>
                <c:pt idx="404">
                  <c:v>37.143241257107</c:v>
                </c:pt>
                <c:pt idx="405">
                  <c:v>37.198234433403599</c:v>
                </c:pt>
                <c:pt idx="406">
                  <c:v>37.253083757627998</c:v>
                </c:pt>
                <c:pt idx="407">
                  <c:v>37.307789508516201</c:v>
                </c:pt>
                <c:pt idx="408">
                  <c:v>37.362351964804397</c:v>
                </c:pt>
                <c:pt idx="409">
                  <c:v>37.416771405228801</c:v>
                </c:pt>
                <c:pt idx="410">
                  <c:v>37.471048108525501</c:v>
                </c:pt>
                <c:pt idx="411">
                  <c:v>37.525182361300203</c:v>
                </c:pt>
                <c:pt idx="412">
                  <c:v>37.579174431994602</c:v>
                </c:pt>
                <c:pt idx="413">
                  <c:v>37.633024604963197</c:v>
                </c:pt>
                <c:pt idx="414">
                  <c:v>37.686733158987103</c:v>
                </c:pt>
                <c:pt idx="415">
                  <c:v>37.740300372873797</c:v>
                </c:pt>
                <c:pt idx="416">
                  <c:v>37.793726525456997</c:v>
                </c:pt>
                <c:pt idx="417">
                  <c:v>37.847011895596502</c:v>
                </c:pt>
                <c:pt idx="418">
                  <c:v>37.900156762178398</c:v>
                </c:pt>
                <c:pt idx="419">
                  <c:v>37.9531614041151</c:v>
                </c:pt>
                <c:pt idx="420">
                  <c:v>38.006026098859699</c:v>
                </c:pt>
                <c:pt idx="421">
                  <c:v>38.058751121103903</c:v>
                </c:pt>
                <c:pt idx="422">
                  <c:v>38.111336753805098</c:v>
                </c:pt>
                <c:pt idx="423">
                  <c:v>38.163783275785299</c:v>
                </c:pt>
                <c:pt idx="424">
                  <c:v>38.216090965884497</c:v>
                </c:pt>
                <c:pt idx="425">
                  <c:v>38.268260102960298</c:v>
                </c:pt>
                <c:pt idx="426">
                  <c:v>38.320290965887899</c:v>
                </c:pt>
                <c:pt idx="427">
                  <c:v>38.372183833560399</c:v>
                </c:pt>
                <c:pt idx="428">
                  <c:v>38.423938984888601</c:v>
                </c:pt>
                <c:pt idx="429">
                  <c:v>38.475556698801</c:v>
                </c:pt>
                <c:pt idx="430">
                  <c:v>38.527037254244</c:v>
                </c:pt>
                <c:pt idx="431">
                  <c:v>38.578380930181503</c:v>
                </c:pt>
                <c:pt idx="432">
                  <c:v>38.629588005595203</c:v>
                </c:pt>
                <c:pt idx="433">
                  <c:v>38.6806587594847</c:v>
                </c:pt>
                <c:pt idx="434">
                  <c:v>38.731593468624702</c:v>
                </c:pt>
                <c:pt idx="435">
                  <c:v>38.7823923811276</c:v>
                </c:pt>
                <c:pt idx="436">
                  <c:v>38.833055800260396</c:v>
                </c:pt>
                <c:pt idx="437">
                  <c:v>38.883584004108599</c:v>
                </c:pt>
                <c:pt idx="438">
                  <c:v>38.933977270732399</c:v>
                </c:pt>
                <c:pt idx="439">
                  <c:v>38.984235878166501</c:v>
                </c:pt>
                <c:pt idx="440">
                  <c:v>39.034360104420202</c:v>
                </c:pt>
                <c:pt idx="441">
                  <c:v>39.084350227477302</c:v>
                </c:pt>
                <c:pt idx="442">
                  <c:v>39.134206525296399</c:v>
                </c:pt>
                <c:pt idx="443">
                  <c:v>39.183929275810499</c:v>
                </c:pt>
                <c:pt idx="444">
                  <c:v>39.233518756927197</c:v>
                </c:pt>
                <c:pt idx="445">
                  <c:v>39.2829752465287</c:v>
                </c:pt>
                <c:pt idx="446">
                  <c:v>39.332299022471901</c:v>
                </c:pt>
                <c:pt idx="447">
                  <c:v>39.381490362588004</c:v>
                </c:pt>
                <c:pt idx="448">
                  <c:v>39.430549544683103</c:v>
                </c:pt>
                <c:pt idx="449">
                  <c:v>39.4794768053466</c:v>
                </c:pt>
                <c:pt idx="450">
                  <c:v>39.528272448144001</c:v>
                </c:pt>
                <c:pt idx="451">
                  <c:v>39.576936753274303</c:v>
                </c:pt>
                <c:pt idx="452">
                  <c:v>39.625469997092402</c:v>
                </c:pt>
                <c:pt idx="453">
                  <c:v>39.673872455870999</c:v>
                </c:pt>
                <c:pt idx="454">
                  <c:v>39.722144405800101</c:v>
                </c:pt>
                <c:pt idx="455">
                  <c:v>39.7702861229875</c:v>
                </c:pt>
                <c:pt idx="456">
                  <c:v>39.8182978834582</c:v>
                </c:pt>
                <c:pt idx="457">
                  <c:v>39.866179963154998</c:v>
                </c:pt>
                <c:pt idx="458">
                  <c:v>39.913932637938302</c:v>
                </c:pt>
                <c:pt idx="459">
                  <c:v>39.961556183585799</c:v>
                </c:pt>
                <c:pt idx="460">
                  <c:v>40.009050875792802</c:v>
                </c:pt>
                <c:pt idx="461">
                  <c:v>40.056416990172401</c:v>
                </c:pt>
                <c:pt idx="462">
                  <c:v>40.103654802254901</c:v>
                </c:pt>
                <c:pt idx="463">
                  <c:v>40.150764558516698</c:v>
                </c:pt>
                <c:pt idx="464">
                  <c:v>40.1977465442897</c:v>
                </c:pt>
                <c:pt idx="465">
                  <c:v>40.2446010426995</c:v>
                </c:pt>
                <c:pt idx="466">
                  <c:v>40.291328327768099</c:v>
                </c:pt>
                <c:pt idx="467">
                  <c:v>40.337928673385498</c:v>
                </c:pt>
                <c:pt idx="468">
                  <c:v>40.384402353308502</c:v>
                </c:pt>
                <c:pt idx="469">
                  <c:v>40.430749641161697</c:v>
                </c:pt>
                <c:pt idx="470">
                  <c:v>40.476970810436903</c:v>
                </c:pt>
                <c:pt idx="471">
                  <c:v>40.523066134493199</c:v>
                </c:pt>
                <c:pt idx="472">
                  <c:v>40.569035886557302</c:v>
                </c:pt>
                <c:pt idx="473">
                  <c:v>40.6148803397232</c:v>
                </c:pt>
                <c:pt idx="474">
                  <c:v>40.660599766952103</c:v>
                </c:pt>
                <c:pt idx="475">
                  <c:v>40.706194441072903</c:v>
                </c:pt>
                <c:pt idx="476">
                  <c:v>40.751664634781498</c:v>
                </c:pt>
                <c:pt idx="477">
                  <c:v>40.797010603432703</c:v>
                </c:pt>
                <c:pt idx="478">
                  <c:v>40.8422326177024</c:v>
                </c:pt>
                <c:pt idx="479">
                  <c:v>40.887330960268002</c:v>
                </c:pt>
                <c:pt idx="480">
                  <c:v>40.932305902379497</c:v>
                </c:pt>
                <c:pt idx="481">
                  <c:v>40.977157715115403</c:v>
                </c:pt>
                <c:pt idx="482">
                  <c:v>41.021886669381999</c:v>
                </c:pt>
                <c:pt idx="483">
                  <c:v>41.066493035913901</c:v>
                </c:pt>
                <c:pt idx="484">
                  <c:v>41.110977085273802</c:v>
                </c:pt>
                <c:pt idx="485">
                  <c:v>41.155339087852603</c:v>
                </c:pt>
                <c:pt idx="486">
                  <c:v>41.199579313869201</c:v>
                </c:pt>
                <c:pt idx="487">
                  <c:v>41.243698033370798</c:v>
                </c:pt>
                <c:pt idx="488">
                  <c:v>41.287695516232503</c:v>
                </c:pt>
                <c:pt idx="489">
                  <c:v>41.331572032157702</c:v>
                </c:pt>
                <c:pt idx="490">
                  <c:v>41.375327850677799</c:v>
                </c:pt>
                <c:pt idx="491">
                  <c:v>41.418963228268098</c:v>
                </c:pt>
                <c:pt idx="492">
                  <c:v>41.462478423199101</c:v>
                </c:pt>
                <c:pt idx="493">
                  <c:v>41.505873720576702</c:v>
                </c:pt>
                <c:pt idx="494">
                  <c:v>41.549149388523297</c:v>
                </c:pt>
                <c:pt idx="495">
                  <c:v>41.592305694962199</c:v>
                </c:pt>
                <c:pt idx="496">
                  <c:v>41.635342907617897</c:v>
                </c:pt>
                <c:pt idx="497">
                  <c:v>41.678261294015797</c:v>
                </c:pt>
                <c:pt idx="498">
                  <c:v>41.7210611214823</c:v>
                </c:pt>
                <c:pt idx="499">
                  <c:v>41.763742657144803</c:v>
                </c:pt>
                <c:pt idx="500">
                  <c:v>41.806306167931801</c:v>
                </c:pt>
                <c:pt idx="501">
                  <c:v>41.848751920572703</c:v>
                </c:pt>
                <c:pt idx="502">
                  <c:v>41.8910801815979</c:v>
                </c:pt>
                <c:pt idx="503">
                  <c:v>41.933291217338997</c:v>
                </c:pt>
                <c:pt idx="504">
                  <c:v>41.975385293928298</c:v>
                </c:pt>
                <c:pt idx="505">
                  <c:v>42.017362677299303</c:v>
                </c:pt>
                <c:pt idx="506">
                  <c:v>42.059223633186498</c:v>
                </c:pt>
                <c:pt idx="507">
                  <c:v>42.100968427125402</c:v>
                </c:pt>
                <c:pt idx="508">
                  <c:v>42.142597286083898</c:v>
                </c:pt>
                <c:pt idx="509">
                  <c:v>42.184110502506698</c:v>
                </c:pt>
                <c:pt idx="510">
                  <c:v>42.225508342569398</c:v>
                </c:pt>
                <c:pt idx="511">
                  <c:v>42.266791070117897</c:v>
                </c:pt>
                <c:pt idx="512">
                  <c:v>42.307958948766597</c:v>
                </c:pt>
                <c:pt idx="513">
                  <c:v>42.349012241897597</c:v>
                </c:pt>
                <c:pt idx="514">
                  <c:v>42.389951212661202</c:v>
                </c:pt>
                <c:pt idx="515">
                  <c:v>42.430776123975903</c:v>
                </c:pt>
                <c:pt idx="516">
                  <c:v>42.471487238528198</c:v>
                </c:pt>
                <c:pt idx="517">
                  <c:v>42.512084818772699</c:v>
                </c:pt>
                <c:pt idx="518">
                  <c:v>42.552569126932099</c:v>
                </c:pt>
                <c:pt idx="519">
                  <c:v>42.592940424997202</c:v>
                </c:pt>
                <c:pt idx="520">
                  <c:v>42.633198974726703</c:v>
                </c:pt>
                <c:pt idx="521">
                  <c:v>42.673345037647799</c:v>
                </c:pt>
                <c:pt idx="522">
                  <c:v>42.713378875055298</c:v>
                </c:pt>
                <c:pt idx="523">
                  <c:v>42.7533007480124</c:v>
                </c:pt>
                <c:pt idx="524">
                  <c:v>42.793110898323803</c:v>
                </c:pt>
                <c:pt idx="525">
                  <c:v>42.832809578216697</c:v>
                </c:pt>
                <c:pt idx="526">
                  <c:v>42.872397065772802</c:v>
                </c:pt>
                <c:pt idx="527">
                  <c:v>42.911873620224902</c:v>
                </c:pt>
                <c:pt idx="528">
                  <c:v>42.951239500540098</c:v>
                </c:pt>
                <c:pt idx="529">
                  <c:v>42.9904949654196</c:v>
                </c:pt>
                <c:pt idx="530">
                  <c:v>43.029640273298902</c:v>
                </c:pt>
                <c:pt idx="531">
                  <c:v>43.068675682347703</c:v>
                </c:pt>
                <c:pt idx="532">
                  <c:v>43.10760145047</c:v>
                </c:pt>
                <c:pt idx="533">
                  <c:v>43.146417835304099</c:v>
                </c:pt>
                <c:pt idx="534">
                  <c:v>43.1851250942224</c:v>
                </c:pt>
                <c:pt idx="535">
                  <c:v>43.2237234843316</c:v>
                </c:pt>
                <c:pt idx="536">
                  <c:v>43.262213262472798</c:v>
                </c:pt>
                <c:pt idx="537">
                  <c:v>43.300594685221</c:v>
                </c:pt>
                <c:pt idx="538">
                  <c:v>43.338868008885903</c:v>
                </c:pt>
                <c:pt idx="539">
                  <c:v>43.377033489511</c:v>
                </c:pt>
                <c:pt idx="540">
                  <c:v>43.415091382418403</c:v>
                </c:pt>
                <c:pt idx="541">
                  <c:v>43.4530419064209</c:v>
                </c:pt>
                <c:pt idx="542">
                  <c:v>43.490885345657396</c:v>
                </c:pt>
                <c:pt idx="543">
                  <c:v>43.528621954318503</c:v>
                </c:pt>
                <c:pt idx="544">
                  <c:v>43.566251986298802</c:v>
                </c:pt>
                <c:pt idx="545">
                  <c:v>43.6037756951972</c:v>
                </c:pt>
                <c:pt idx="546">
                  <c:v>43.641193334316597</c:v>
                </c:pt>
                <c:pt idx="547">
                  <c:v>43.678505156664102</c:v>
                </c:pt>
                <c:pt idx="548">
                  <c:v>43.715711414950697</c:v>
                </c:pt>
                <c:pt idx="549">
                  <c:v>43.752812361591602</c:v>
                </c:pt>
                <c:pt idx="550">
                  <c:v>43.789808248706201</c:v>
                </c:pt>
                <c:pt idx="551">
                  <c:v>43.826699328117897</c:v>
                </c:pt>
                <c:pt idx="552">
                  <c:v>43.863485851354199</c:v>
                </c:pt>
                <c:pt idx="553">
                  <c:v>43.900168069646703</c:v>
                </c:pt>
                <c:pt idx="554">
                  <c:v>43.936746233931203</c:v>
                </c:pt>
                <c:pt idx="555">
                  <c:v>43.973220594847596</c:v>
                </c:pt>
                <c:pt idx="556">
                  <c:v>44.009591402739602</c:v>
                </c:pt>
                <c:pt idx="557">
                  <c:v>44.045858892040599</c:v>
                </c:pt>
                <c:pt idx="558">
                  <c:v>44.082023310347303</c:v>
                </c:pt>
                <c:pt idx="559">
                  <c:v>44.118084917974898</c:v>
                </c:pt>
                <c:pt idx="560">
                  <c:v>44.154043963442</c:v>
                </c:pt>
                <c:pt idx="561">
                  <c:v>44.189900694947198</c:v>
                </c:pt>
                <c:pt idx="562">
                  <c:v>44.225655360369203</c:v>
                </c:pt>
                <c:pt idx="563">
                  <c:v>44.261308207267</c:v>
                </c:pt>
                <c:pt idx="564">
                  <c:v>44.296859482879597</c:v>
                </c:pt>
                <c:pt idx="565">
                  <c:v>44.332309434126003</c:v>
                </c:pt>
                <c:pt idx="566">
                  <c:v>44.367658307605602</c:v>
                </c:pt>
                <c:pt idx="567">
                  <c:v>44.402906349597501</c:v>
                </c:pt>
                <c:pt idx="568">
                  <c:v>44.438053806061198</c:v>
                </c:pt>
                <c:pt idx="569">
                  <c:v>44.473100922636299</c:v>
                </c:pt>
                <c:pt idx="570">
                  <c:v>44.508047944642399</c:v>
                </c:pt>
                <c:pt idx="571">
                  <c:v>44.542895117079198</c:v>
                </c:pt>
                <c:pt idx="572">
                  <c:v>44.577642684626497</c:v>
                </c:pt>
                <c:pt idx="573">
                  <c:v>44.612290889648598</c:v>
                </c:pt>
                <c:pt idx="574">
                  <c:v>44.6468399536341</c:v>
                </c:pt>
                <c:pt idx="575">
                  <c:v>44.681290139066597</c:v>
                </c:pt>
                <c:pt idx="576">
                  <c:v>44.715641688795401</c:v>
                </c:pt>
                <c:pt idx="577">
                  <c:v>44.749894845329102</c:v>
                </c:pt>
                <c:pt idx="578">
                  <c:v>44.784049850835402</c:v>
                </c:pt>
                <c:pt idx="579">
                  <c:v>44.818106947141203</c:v>
                </c:pt>
                <c:pt idx="580">
                  <c:v>44.852066375732399</c:v>
                </c:pt>
                <c:pt idx="581">
                  <c:v>44.885928377754198</c:v>
                </c:pt>
                <c:pt idx="582">
                  <c:v>44.919693194010897</c:v>
                </c:pt>
                <c:pt idx="583">
                  <c:v>44.953361064966003</c:v>
                </c:pt>
                <c:pt idx="584">
                  <c:v>44.986932230741999</c:v>
                </c:pt>
                <c:pt idx="585">
                  <c:v>45.020406931120597</c:v>
                </c:pt>
                <c:pt idx="586">
                  <c:v>45.053785405542797</c:v>
                </c:pt>
                <c:pt idx="587">
                  <c:v>45.087067893108603</c:v>
                </c:pt>
                <c:pt idx="588">
                  <c:v>45.120254632577101</c:v>
                </c:pt>
                <c:pt idx="589">
                  <c:v>45.153345862366699</c:v>
                </c:pt>
                <c:pt idx="590">
                  <c:v>45.186341812895002</c:v>
                </c:pt>
                <c:pt idx="591">
                  <c:v>45.219242721973004</c:v>
                </c:pt>
                <c:pt idx="592">
                  <c:v>45.252048830625</c:v>
                </c:pt>
                <c:pt idx="593">
                  <c:v>45.284760375443</c:v>
                </c:pt>
                <c:pt idx="594">
                  <c:v>45.317377592656399</c:v>
                </c:pt>
                <c:pt idx="595">
                  <c:v>45.349900718131799</c:v>
                </c:pt>
                <c:pt idx="596">
                  <c:v>45.382329987373403</c:v>
                </c:pt>
                <c:pt idx="597">
                  <c:v>45.414665635522603</c:v>
                </c:pt>
                <c:pt idx="598">
                  <c:v>45.4469078973584</c:v>
                </c:pt>
                <c:pt idx="599">
                  <c:v>45.479057007297001</c:v>
                </c:pt>
                <c:pt idx="600">
                  <c:v>45.5111131993919</c:v>
                </c:pt>
                <c:pt idx="601">
                  <c:v>45.543076707334201</c:v>
                </c:pt>
                <c:pt idx="602">
                  <c:v>45.574947764452403</c:v>
                </c:pt>
                <c:pt idx="603">
                  <c:v>45.606726596927103</c:v>
                </c:pt>
                <c:pt idx="604">
                  <c:v>45.638413440898802</c:v>
                </c:pt>
                <c:pt idx="605">
                  <c:v>45.670008529328904</c:v>
                </c:pt>
                <c:pt idx="606">
                  <c:v>45.701512093804197</c:v>
                </c:pt>
                <c:pt idx="607">
                  <c:v>45.732924365535403</c:v>
                </c:pt>
                <c:pt idx="608">
                  <c:v>45.764245575357201</c:v>
                </c:pt>
                <c:pt idx="609">
                  <c:v>45.795475953727902</c:v>
                </c:pt>
                <c:pt idx="610">
                  <c:v>45.826615730729699</c:v>
                </c:pt>
                <c:pt idx="611">
                  <c:v>45.857665136068697</c:v>
                </c:pt>
                <c:pt idx="612">
                  <c:v>45.888624399074899</c:v>
                </c:pt>
                <c:pt idx="613">
                  <c:v>45.919493748702003</c:v>
                </c:pt>
                <c:pt idx="614">
                  <c:v>45.950273413527697</c:v>
                </c:pt>
                <c:pt idx="615">
                  <c:v>45.980963621550899</c:v>
                </c:pt>
                <c:pt idx="616">
                  <c:v>46.011564598393797</c:v>
                </c:pt>
                <c:pt idx="617">
                  <c:v>46.042076573183202</c:v>
                </c:pt>
                <c:pt idx="618">
                  <c:v>46.072499772903797</c:v>
                </c:pt>
                <c:pt idx="619">
                  <c:v>46.102834424159902</c:v>
                </c:pt>
                <c:pt idx="620">
                  <c:v>46.133080753175101</c:v>
                </c:pt>
                <c:pt idx="621">
                  <c:v>46.1632389857931</c:v>
                </c:pt>
                <c:pt idx="622">
                  <c:v>46.193309347476799</c:v>
                </c:pt>
                <c:pt idx="623">
                  <c:v>46.223292063308797</c:v>
                </c:pt>
                <c:pt idx="624">
                  <c:v>46.253187357991202</c:v>
                </c:pt>
                <c:pt idx="625">
                  <c:v>46.282995455845899</c:v>
                </c:pt>
                <c:pt idx="626">
                  <c:v>46.312716580814097</c:v>
                </c:pt>
                <c:pt idx="627">
                  <c:v>46.342350956456897</c:v>
                </c:pt>
                <c:pt idx="628">
                  <c:v>46.371898805096997</c:v>
                </c:pt>
                <c:pt idx="629">
                  <c:v>46.401360348099999</c:v>
                </c:pt>
                <c:pt idx="630">
                  <c:v>46.430735809327203</c:v>
                </c:pt>
                <c:pt idx="631">
                  <c:v>46.460025410716398</c:v>
                </c:pt>
                <c:pt idx="632">
                  <c:v>46.489229373820102</c:v>
                </c:pt>
                <c:pt idx="633">
                  <c:v>46.5183479198055</c:v>
                </c:pt>
                <c:pt idx="634">
                  <c:v>46.547381269454696</c:v>
                </c:pt>
                <c:pt idx="635">
                  <c:v>46.576329643164399</c:v>
                </c:pt>
                <c:pt idx="636">
                  <c:v>46.605193260945903</c:v>
                </c:pt>
                <c:pt idx="637">
                  <c:v>46.633972342425601</c:v>
                </c:pt>
                <c:pt idx="638">
                  <c:v>46.662667106844303</c:v>
                </c:pt>
                <c:pt idx="639">
                  <c:v>46.691277773057898</c:v>
                </c:pt>
                <c:pt idx="640">
                  <c:v>46.719804559536598</c:v>
                </c:pt>
                <c:pt idx="641">
                  <c:v>46.748247681442699</c:v>
                </c:pt>
                <c:pt idx="642">
                  <c:v>46.776607355926402</c:v>
                </c:pt>
                <c:pt idx="643">
                  <c:v>46.804883802102097</c:v>
                </c:pt>
                <c:pt idx="644">
                  <c:v>46.8330772367026</c:v>
                </c:pt>
                <c:pt idx="645">
                  <c:v>46.861187876066403</c:v>
                </c:pt>
                <c:pt idx="646">
                  <c:v>46.889215936137198</c:v>
                </c:pt>
                <c:pt idx="647">
                  <c:v>46.917161632464399</c:v>
                </c:pt>
                <c:pt idx="648">
                  <c:v>46.945025180202798</c:v>
                </c:pt>
                <c:pt idx="649">
                  <c:v>46.9728067941126</c:v>
                </c:pt>
                <c:pt idx="650">
                  <c:v>47.000506688559597</c:v>
                </c:pt>
                <c:pt idx="651">
                  <c:v>47.028125077515199</c:v>
                </c:pt>
                <c:pt idx="652">
                  <c:v>47.055662174555799</c:v>
                </c:pt>
                <c:pt idx="653">
                  <c:v>47.0831181928639</c:v>
                </c:pt>
                <c:pt idx="654">
                  <c:v>47.110493341799497</c:v>
                </c:pt>
                <c:pt idx="655">
                  <c:v>47.137787835195802</c:v>
                </c:pt>
                <c:pt idx="656">
                  <c:v>47.165001885664701</c:v>
                </c:pt>
                <c:pt idx="657">
                  <c:v>47.192135704651598</c:v>
                </c:pt>
                <c:pt idx="658">
                  <c:v>47.219189503199601</c:v>
                </c:pt>
                <c:pt idx="659">
                  <c:v>47.246163491950099</c:v>
                </c:pt>
                <c:pt idx="660">
                  <c:v>47.273057881142599</c:v>
                </c:pt>
                <c:pt idx="661">
                  <c:v>47.299872880614402</c:v>
                </c:pt>
                <c:pt idx="662">
                  <c:v>47.326608699801199</c:v>
                </c:pt>
                <c:pt idx="663">
                  <c:v>47.353265547736598</c:v>
                </c:pt>
                <c:pt idx="664">
                  <c:v>47.379843633052197</c:v>
                </c:pt>
                <c:pt idx="665">
                  <c:v>47.406343163977702</c:v>
                </c:pt>
                <c:pt idx="666">
                  <c:v>47.432764348359399</c:v>
                </c:pt>
                <c:pt idx="667">
                  <c:v>47.459107394277702</c:v>
                </c:pt>
                <c:pt idx="668">
                  <c:v>47.485372508278303</c:v>
                </c:pt>
                <c:pt idx="669">
                  <c:v>47.511559897006897</c:v>
                </c:pt>
                <c:pt idx="670">
                  <c:v>47.537669766708298</c:v>
                </c:pt>
                <c:pt idx="671">
                  <c:v>47.563702323226899</c:v>
                </c:pt>
                <c:pt idx="672">
                  <c:v>47.5896577720059</c:v>
                </c:pt>
                <c:pt idx="673">
                  <c:v>47.615536318087997</c:v>
                </c:pt>
                <c:pt idx="674">
                  <c:v>47.641338166114899</c:v>
                </c:pt>
                <c:pt idx="675">
                  <c:v>47.667063520327602</c:v>
                </c:pt>
                <c:pt idx="676">
                  <c:v>47.6927125845665</c:v>
                </c:pt>
                <c:pt idx="677">
                  <c:v>47.7182855622708</c:v>
                </c:pt>
                <c:pt idx="678">
                  <c:v>47.743782656479397</c:v>
                </c:pt>
                <c:pt idx="679">
                  <c:v>47.7692040701506</c:v>
                </c:pt>
                <c:pt idx="680">
                  <c:v>47.794550006312299</c:v>
                </c:pt>
                <c:pt idx="681">
                  <c:v>47.819820666079302</c:v>
                </c:pt>
                <c:pt idx="682">
                  <c:v>47.845016250933803</c:v>
                </c:pt>
                <c:pt idx="683">
                  <c:v>47.870136961959602</c:v>
                </c:pt>
                <c:pt idx="684">
                  <c:v>47.895182999841701</c:v>
                </c:pt>
                <c:pt idx="685">
                  <c:v>47.920154564866799</c:v>
                </c:pt>
                <c:pt idx="686">
                  <c:v>47.945051856922902</c:v>
                </c:pt>
                <c:pt idx="687">
                  <c:v>47.969875075499402</c:v>
                </c:pt>
                <c:pt idx="688">
                  <c:v>47.994624419687398</c:v>
                </c:pt>
                <c:pt idx="689">
                  <c:v>48.019300088179101</c:v>
                </c:pt>
                <c:pt idx="690">
                  <c:v>48.043902279268501</c:v>
                </c:pt>
                <c:pt idx="691">
                  <c:v>48.068431190850802</c:v>
                </c:pt>
                <c:pt idx="692">
                  <c:v>48.092887017974</c:v>
                </c:pt>
                <c:pt idx="693">
                  <c:v>48.117269956676402</c:v>
                </c:pt>
                <c:pt idx="694">
                  <c:v>48.141580205595503</c:v>
                </c:pt>
                <c:pt idx="695">
                  <c:v>48.1658179608472</c:v>
                </c:pt>
                <c:pt idx="696">
                  <c:v>48.189983418139803</c:v>
                </c:pt>
                <c:pt idx="697">
                  <c:v>48.214076772774703</c:v>
                </c:pt>
                <c:pt idx="698">
                  <c:v>48.2380982196457</c:v>
                </c:pt>
                <c:pt idx="699">
                  <c:v>48.262047953239403</c:v>
                </c:pt>
                <c:pt idx="700">
                  <c:v>48.285926167634997</c:v>
                </c:pt>
                <c:pt idx="701">
                  <c:v>48.309733056504498</c:v>
                </c:pt>
                <c:pt idx="702">
                  <c:v>48.333468813112503</c:v>
                </c:pt>
                <c:pt idx="703">
                  <c:v>48.357133630316397</c:v>
                </c:pt>
                <c:pt idx="704">
                  <c:v>48.380727700566197</c:v>
                </c:pt>
                <c:pt idx="705">
                  <c:v>48.404251214019403</c:v>
                </c:pt>
                <c:pt idx="706">
                  <c:v>48.427704362881798</c:v>
                </c:pt>
                <c:pt idx="707">
                  <c:v>48.451087338878096</c:v>
                </c:pt>
                <c:pt idx="708">
                  <c:v>48.474400332734</c:v>
                </c:pt>
                <c:pt idx="709">
                  <c:v>48.497643534763696</c:v>
                </c:pt>
                <c:pt idx="710">
                  <c:v>48.520817134869297</c:v>
                </c:pt>
                <c:pt idx="711">
                  <c:v>48.543921322541301</c:v>
                </c:pt>
                <c:pt idx="712">
                  <c:v>48.566956286858698</c:v>
                </c:pt>
                <c:pt idx="713">
                  <c:v>48.589922216488397</c:v>
                </c:pt>
                <c:pt idx="714">
                  <c:v>48.612819299685597</c:v>
                </c:pt>
                <c:pt idx="715">
                  <c:v>48.635647724293797</c:v>
                </c:pt>
                <c:pt idx="716">
                  <c:v>48.658407677744897</c:v>
                </c:pt>
                <c:pt idx="717">
                  <c:v>48.681099347058897</c:v>
                </c:pt>
                <c:pt idx="718">
                  <c:v>48.703722920178102</c:v>
                </c:pt>
                <c:pt idx="719">
                  <c:v>48.726278583817603</c:v>
                </c:pt>
                <c:pt idx="720">
                  <c:v>48.7487665237295</c:v>
                </c:pt>
                <c:pt idx="721">
                  <c:v>48.771186926426999</c:v>
                </c:pt>
                <c:pt idx="722">
                  <c:v>48.793539976511703</c:v>
                </c:pt>
                <c:pt idx="723">
                  <c:v>48.815825859476703</c:v>
                </c:pt>
                <c:pt idx="724">
                  <c:v>48.838044759293197</c:v>
                </c:pt>
                <c:pt idx="725">
                  <c:v>48.860196860364702</c:v>
                </c:pt>
                <c:pt idx="726">
                  <c:v>48.882282343617398</c:v>
                </c:pt>
                <c:pt idx="727">
                  <c:v>48.904301393116199</c:v>
                </c:pt>
                <c:pt idx="728">
                  <c:v>48.926254193685999</c:v>
                </c:pt>
                <c:pt idx="729">
                  <c:v>48.948140929211903</c:v>
                </c:pt>
                <c:pt idx="730">
                  <c:v>48.969961777658902</c:v>
                </c:pt>
                <c:pt idx="731">
                  <c:v>48.991716920082098</c:v>
                </c:pt>
                <c:pt idx="732">
                  <c:v>49.013406541439501</c:v>
                </c:pt>
                <c:pt idx="733">
                  <c:v>49.035030824280099</c:v>
                </c:pt>
                <c:pt idx="734">
                  <c:v>49.056589945483999</c:v>
                </c:pt>
                <c:pt idx="735">
                  <c:v>49.078084082142503</c:v>
                </c:pt>
                <c:pt idx="736">
                  <c:v>49.099513418828998</c:v>
                </c:pt>
                <c:pt idx="737">
                  <c:v>49.120878136476499</c:v>
                </c:pt>
                <c:pt idx="738">
                  <c:v>49.142178411581199</c:v>
                </c:pt>
                <c:pt idx="739">
                  <c:v>49.163414417474002</c:v>
                </c:pt>
                <c:pt idx="740">
                  <c:v>49.184586337866499</c:v>
                </c:pt>
                <c:pt idx="741">
                  <c:v>49.205694352014</c:v>
                </c:pt>
                <c:pt idx="742">
                  <c:v>49.226738621799399</c:v>
                </c:pt>
                <c:pt idx="743">
                  <c:v>49.247719291704598</c:v>
                </c:pt>
                <c:pt idx="744">
                  <c:v>49.268636576006699</c:v>
                </c:pt>
                <c:pt idx="745">
                  <c:v>49.289490652581598</c:v>
                </c:pt>
                <c:pt idx="746">
                  <c:v>49.310281699305001</c:v>
                </c:pt>
                <c:pt idx="747">
                  <c:v>49.331009894052499</c:v>
                </c:pt>
                <c:pt idx="748">
                  <c:v>49.351675414699997</c:v>
                </c:pt>
                <c:pt idx="749">
                  <c:v>49.372278439123001</c:v>
                </c:pt>
                <c:pt idx="750">
                  <c:v>49.3928191451974</c:v>
                </c:pt>
                <c:pt idx="751">
                  <c:v>49.413297710798702</c:v>
                </c:pt>
                <c:pt idx="752">
                  <c:v>49.433714313802803</c:v>
                </c:pt>
                <c:pt idx="753">
                  <c:v>49.454069108172</c:v>
                </c:pt>
                <c:pt idx="754">
                  <c:v>49.474362160990403</c:v>
                </c:pt>
                <c:pt idx="755">
                  <c:v>49.494593745029498</c:v>
                </c:pt>
                <c:pt idx="756">
                  <c:v>49.514764034926898</c:v>
                </c:pt>
                <c:pt idx="757">
                  <c:v>49.534873205320103</c:v>
                </c:pt>
                <c:pt idx="758">
                  <c:v>49.554921430846697</c:v>
                </c:pt>
                <c:pt idx="759">
                  <c:v>49.5749088861442</c:v>
                </c:pt>
                <c:pt idx="760">
                  <c:v>49.594835745850297</c:v>
                </c:pt>
                <c:pt idx="761">
                  <c:v>49.6147021846025</c:v>
                </c:pt>
                <c:pt idx="762">
                  <c:v>49.634508377038401</c:v>
                </c:pt>
                <c:pt idx="763">
                  <c:v>49.654254497795598</c:v>
                </c:pt>
                <c:pt idx="764">
                  <c:v>49.6739407117403</c:v>
                </c:pt>
                <c:pt idx="765">
                  <c:v>49.6935670140087</c:v>
                </c:pt>
                <c:pt idx="766">
                  <c:v>49.713133717589798</c:v>
                </c:pt>
                <c:pt idx="767">
                  <c:v>49.732640992938698</c:v>
                </c:pt>
                <c:pt idx="768">
                  <c:v>49.752089010510602</c:v>
                </c:pt>
                <c:pt idx="769">
                  <c:v>49.771477940760498</c:v>
                </c:pt>
                <c:pt idx="770">
                  <c:v>49.790807954143602</c:v>
                </c:pt>
                <c:pt idx="771">
                  <c:v>49.810079221115103</c:v>
                </c:pt>
                <c:pt idx="772">
                  <c:v>49.829291912130202</c:v>
                </c:pt>
                <c:pt idx="773">
                  <c:v>49.848446197643803</c:v>
                </c:pt>
                <c:pt idx="774">
                  <c:v>49.867542248111299</c:v>
                </c:pt>
                <c:pt idx="775">
                  <c:v>49.886580233987601</c:v>
                </c:pt>
                <c:pt idx="776">
                  <c:v>49.905559955043898</c:v>
                </c:pt>
                <c:pt idx="777">
                  <c:v>49.924482125978301</c:v>
                </c:pt>
                <c:pt idx="778">
                  <c:v>49.943346669241301</c:v>
                </c:pt>
                <c:pt idx="779">
                  <c:v>49.962153754319701</c:v>
                </c:pt>
                <c:pt idx="780">
                  <c:v>49.980903550303097</c:v>
                </c:pt>
                <c:pt idx="781">
                  <c:v>49.999596225883799</c:v>
                </c:pt>
                <c:pt idx="782">
                  <c:v>50.018231949356903</c:v>
                </c:pt>
                <c:pt idx="783">
                  <c:v>50.036810888620302</c:v>
                </c:pt>
                <c:pt idx="784">
                  <c:v>50.0553332111744</c:v>
                </c:pt>
                <c:pt idx="785">
                  <c:v>50.073799084122797</c:v>
                </c:pt>
                <c:pt idx="786">
                  <c:v>50.092208674171303</c:v>
                </c:pt>
                <c:pt idx="787">
                  <c:v>50.1105619345634</c:v>
                </c:pt>
                <c:pt idx="788">
                  <c:v>50.128859151552703</c:v>
                </c:pt>
                <c:pt idx="789">
                  <c:v>50.147100529353501</c:v>
                </c:pt>
                <c:pt idx="790">
                  <c:v>50.165286228750098</c:v>
                </c:pt>
                <c:pt idx="791">
                  <c:v>50.183416409988901</c:v>
                </c:pt>
                <c:pt idx="792">
                  <c:v>50.201491232778402</c:v>
                </c:pt>
                <c:pt idx="793">
                  <c:v>50.219510856289098</c:v>
                </c:pt>
                <c:pt idx="794">
                  <c:v>50.237475439153798</c:v>
                </c:pt>
                <c:pt idx="795">
                  <c:v>50.255385139467101</c:v>
                </c:pt>
                <c:pt idx="796">
                  <c:v>50.2732401147858</c:v>
                </c:pt>
                <c:pt idx="797">
                  <c:v>50.291040522128903</c:v>
                </c:pt>
                <c:pt idx="798">
                  <c:v>50.308786517977097</c:v>
                </c:pt>
                <c:pt idx="799">
                  <c:v>50.326478258273703</c:v>
                </c:pt>
                <c:pt idx="800">
                  <c:v>50.344115898423702</c:v>
                </c:pt>
                <c:pt idx="801">
                  <c:v>50.361699593294297</c:v>
                </c:pt>
                <c:pt idx="802">
                  <c:v>50.379229497214801</c:v>
                </c:pt>
                <c:pt idx="803">
                  <c:v>50.396705763976598</c:v>
                </c:pt>
                <c:pt idx="804">
                  <c:v>50.414128546832998</c:v>
                </c:pt>
                <c:pt idx="805">
                  <c:v>50.431497998499601</c:v>
                </c:pt>
                <c:pt idx="806">
                  <c:v>50.448814266324803</c:v>
                </c:pt>
                <c:pt idx="807">
                  <c:v>50.466077504766602</c:v>
                </c:pt>
                <c:pt idx="808">
                  <c:v>50.483287865730503</c:v>
                </c:pt>
                <c:pt idx="809">
                  <c:v>50.5004454996836</c:v>
                </c:pt>
                <c:pt idx="810">
                  <c:v>50.517550556551797</c:v>
                </c:pt>
                <c:pt idx="811">
                  <c:v>50.534603185720101</c:v>
                </c:pt>
                <c:pt idx="812">
                  <c:v>50.551603536032403</c:v>
                </c:pt>
                <c:pt idx="813">
                  <c:v>50.568551755791503</c:v>
                </c:pt>
                <c:pt idx="814">
                  <c:v>50.5854479927591</c:v>
                </c:pt>
                <c:pt idx="815">
                  <c:v>50.602292394156102</c:v>
                </c:pt>
                <c:pt idx="816">
                  <c:v>50.619085106661998</c:v>
                </c:pt>
                <c:pt idx="817">
                  <c:v>50.635826276415301</c:v>
                </c:pt>
                <c:pt idx="818">
                  <c:v>50.652516049013798</c:v>
                </c:pt>
                <c:pt idx="819">
                  <c:v>50.669154569513701</c:v>
                </c:pt>
                <c:pt idx="820">
                  <c:v>50.6857419824305</c:v>
                </c:pt>
                <c:pt idx="821">
                  <c:v>50.702278431738598</c:v>
                </c:pt>
                <c:pt idx="822">
                  <c:v>50.718764060871102</c:v>
                </c:pt>
                <c:pt idx="823">
                  <c:v>50.7351990127204</c:v>
                </c:pt>
                <c:pt idx="824">
                  <c:v>50.751583429637598</c:v>
                </c:pt>
                <c:pt idx="825">
                  <c:v>50.767917610181897</c:v>
                </c:pt>
                <c:pt idx="826">
                  <c:v>50.784201601273999</c:v>
                </c:pt>
                <c:pt idx="827">
                  <c:v>50.8004355198768</c:v>
                </c:pt>
                <c:pt idx="828">
                  <c:v>50.8166195092724</c:v>
                </c:pt>
                <c:pt idx="829">
                  <c:v>50.832753712302399</c:v>
                </c:pt>
                <c:pt idx="830">
                  <c:v>50.848838271367498</c:v>
                </c:pt>
                <c:pt idx="831">
                  <c:v>50.864873328428203</c:v>
                </c:pt>
                <c:pt idx="832">
                  <c:v>50.880859025004</c:v>
                </c:pt>
                <c:pt idx="833">
                  <c:v>50.896795502173902</c:v>
                </c:pt>
                <c:pt idx="834">
                  <c:v>50.9126829005762</c:v>
                </c:pt>
                <c:pt idx="835">
                  <c:v>50.928521360408702</c:v>
                </c:pt>
                <c:pt idx="836">
                  <c:v>50.944311021428298</c:v>
                </c:pt>
                <c:pt idx="837">
                  <c:v>50.960052022951402</c:v>
                </c:pt>
                <c:pt idx="838">
                  <c:v>50.975744503853797</c:v>
                </c:pt>
                <c:pt idx="839">
                  <c:v>50.991388602570602</c:v>
                </c:pt>
                <c:pt idx="840">
                  <c:v>51.006984457096202</c:v>
                </c:pt>
                <c:pt idx="841">
                  <c:v>51.0225322049846</c:v>
                </c:pt>
                <c:pt idx="842">
                  <c:v>51.038031983348702</c:v>
                </c:pt>
                <c:pt idx="843">
                  <c:v>51.053483928861297</c:v>
                </c:pt>
                <c:pt idx="844">
                  <c:v>51.068888307470999</c:v>
                </c:pt>
                <c:pt idx="845">
                  <c:v>51.084245174583899</c:v>
                </c:pt>
                <c:pt idx="846">
                  <c:v>51.099554647751503</c:v>
                </c:pt>
                <c:pt idx="847">
                  <c:v>51.114816864408802</c:v>
                </c:pt>
                <c:pt idx="848">
                  <c:v>51.130031961631701</c:v>
                </c:pt>
                <c:pt idx="849">
                  <c:v>51.145200076137598</c:v>
                </c:pt>
                <c:pt idx="850">
                  <c:v>51.160321344284903</c:v>
                </c:pt>
                <c:pt idx="851">
                  <c:v>51.175395902073497</c:v>
                </c:pt>
                <c:pt idx="852">
                  <c:v>51.190423885144398</c:v>
                </c:pt>
                <c:pt idx="853">
                  <c:v>51.205405428779699</c:v>
                </c:pt>
                <c:pt idx="854">
                  <c:v>51.220340667903002</c:v>
                </c:pt>
                <c:pt idx="855">
                  <c:v>51.235229737079003</c:v>
                </c:pt>
                <c:pt idx="856">
                  <c:v>51.250072770513597</c:v>
                </c:pt>
                <c:pt idx="857">
                  <c:v>51.264869902054002</c:v>
                </c:pt>
                <c:pt idx="858">
                  <c:v>51.279621265188602</c:v>
                </c:pt>
                <c:pt idx="859">
                  <c:v>51.2943269930471</c:v>
                </c:pt>
                <c:pt idx="860">
                  <c:v>51.308987218400397</c:v>
                </c:pt>
                <c:pt idx="861">
                  <c:v>51.323602073660602</c:v>
                </c:pt>
                <c:pt idx="862">
                  <c:v>51.338171690880998</c:v>
                </c:pt>
                <c:pt idx="863">
                  <c:v>51.352696245397098</c:v>
                </c:pt>
                <c:pt idx="864">
                  <c:v>51.367175840744999</c:v>
                </c:pt>
                <c:pt idx="865">
                  <c:v>51.3816106025252</c:v>
                </c:pt>
                <c:pt idx="866">
                  <c:v>51.396000662193501</c:v>
                </c:pt>
                <c:pt idx="867">
                  <c:v>51.410346150873899</c:v>
                </c:pt>
                <c:pt idx="868">
                  <c:v>51.4246471993591</c:v>
                </c:pt>
                <c:pt idx="869">
                  <c:v>51.438903938109902</c:v>
                </c:pt>
                <c:pt idx="870">
                  <c:v>51.453116497255799</c:v>
                </c:pt>
                <c:pt idx="871">
                  <c:v>51.467285006594203</c:v>
                </c:pt>
                <c:pt idx="872">
                  <c:v>51.481409595591401</c:v>
                </c:pt>
                <c:pt idx="873">
                  <c:v>51.4954903933818</c:v>
                </c:pt>
                <c:pt idx="874">
                  <c:v>51.509527528768302</c:v>
                </c:pt>
                <c:pt idx="875">
                  <c:v>51.523521130221901</c:v>
                </c:pt>
                <c:pt idx="876">
                  <c:v>51.5374713258825</c:v>
                </c:pt>
                <c:pt idx="877">
                  <c:v>51.551378243557899</c:v>
                </c:pt>
                <c:pt idx="878">
                  <c:v>51.565242010724504</c:v>
                </c:pt>
                <c:pt idx="879">
                  <c:v>51.5790627545272</c:v>
                </c:pt>
                <c:pt idx="880">
                  <c:v>51.592840601778903</c:v>
                </c:pt>
                <c:pt idx="881">
                  <c:v>51.606575678961399</c:v>
                </c:pt>
                <c:pt idx="882">
                  <c:v>51.620268111234701</c:v>
                </c:pt>
                <c:pt idx="883">
                  <c:v>51.633918025092598</c:v>
                </c:pt>
                <c:pt idx="884">
                  <c:v>51.647525546136499</c:v>
                </c:pt>
                <c:pt idx="885">
                  <c:v>51.661090799507498</c:v>
                </c:pt>
                <c:pt idx="886">
                  <c:v>51.674613910014799</c:v>
                </c:pt>
                <c:pt idx="887">
                  <c:v>51.688095002135697</c:v>
                </c:pt>
                <c:pt idx="888">
                  <c:v>51.701534200015203</c:v>
                </c:pt>
                <c:pt idx="889">
                  <c:v>51.714931627466598</c:v>
                </c:pt>
                <c:pt idx="890">
                  <c:v>51.728287407971003</c:v>
                </c:pt>
                <c:pt idx="891">
                  <c:v>51.741601664677503</c:v>
                </c:pt>
                <c:pt idx="892">
                  <c:v>51.754874520403398</c:v>
                </c:pt>
                <c:pt idx="893">
                  <c:v>51.768106097633598</c:v>
                </c:pt>
                <c:pt idx="894">
                  <c:v>51.781296518521401</c:v>
                </c:pt>
                <c:pt idx="895">
                  <c:v>51.794445904887901</c:v>
                </c:pt>
                <c:pt idx="896">
                  <c:v>51.8075543782222</c:v>
                </c:pt>
                <c:pt idx="897">
                  <c:v>51.820622059681398</c:v>
                </c:pt>
                <c:pt idx="898">
                  <c:v>51.833649070090502</c:v>
                </c:pt>
                <c:pt idx="899">
                  <c:v>51.846635529942802</c:v>
                </c:pt>
                <c:pt idx="900">
                  <c:v>51.859581559399203</c:v>
                </c:pt>
                <c:pt idx="901">
                  <c:v>51.872487278288901</c:v>
                </c:pt>
                <c:pt idx="902">
                  <c:v>51.885352806108898</c:v>
                </c:pt>
                <c:pt idx="903">
                  <c:v>51.898178262024302</c:v>
                </c:pt>
                <c:pt idx="904">
                  <c:v>51.910963769137702</c:v>
                </c:pt>
                <c:pt idx="905">
                  <c:v>51.923709443466997</c:v>
                </c:pt>
                <c:pt idx="906">
                  <c:v>51.936415402326702</c:v>
                </c:pt>
                <c:pt idx="907">
                  <c:v>51.9490817636188</c:v>
                </c:pt>
                <c:pt idx="908">
                  <c:v>51.961708644914999</c:v>
                </c:pt>
                <c:pt idx="909">
                  <c:v>51.974296163457197</c:v>
                </c:pt>
                <c:pt idx="910">
                  <c:v>51.986844436156701</c:v>
                </c:pt>
                <c:pt idx="911">
                  <c:v>51.999353579594803</c:v>
                </c:pt>
                <c:pt idx="912">
                  <c:v>52.011823710022703</c:v>
                </c:pt>
                <c:pt idx="913">
                  <c:v>52.024254943361399</c:v>
                </c:pt>
                <c:pt idx="914">
                  <c:v>52.036647395201499</c:v>
                </c:pt>
                <c:pt idx="915">
                  <c:v>52.049001180803799</c:v>
                </c:pt>
                <c:pt idx="916">
                  <c:v>52.061316415098702</c:v>
                </c:pt>
                <c:pt idx="917">
                  <c:v>52.073593212686397</c:v>
                </c:pt>
                <c:pt idx="918">
                  <c:v>52.085831687837</c:v>
                </c:pt>
                <c:pt idx="919">
                  <c:v>52.098031954490402</c:v>
                </c:pt>
                <c:pt idx="920">
                  <c:v>52.110194126256502</c:v>
                </c:pt>
                <c:pt idx="921">
                  <c:v>52.122318316414798</c:v>
                </c:pt>
                <c:pt idx="922">
                  <c:v>52.134404637914599</c:v>
                </c:pt>
                <c:pt idx="923">
                  <c:v>52.146453203375302</c:v>
                </c:pt>
                <c:pt idx="924">
                  <c:v>52.1584641250858</c:v>
                </c:pt>
                <c:pt idx="925">
                  <c:v>52.170437515005098</c:v>
                </c:pt>
                <c:pt idx="926">
                  <c:v>52.182373508281401</c:v>
                </c:pt>
                <c:pt idx="927">
                  <c:v>52.194272205322598</c:v>
                </c:pt>
                <c:pt idx="928">
                  <c:v>52.206133710060101</c:v>
                </c:pt>
                <c:pt idx="929">
                  <c:v>52.2179581335227</c:v>
                </c:pt>
                <c:pt idx="930">
                  <c:v>52.229745586420599</c:v>
                </c:pt>
                <c:pt idx="931">
                  <c:v>52.241496179144399</c:v>
                </c:pt>
                <c:pt idx="932">
                  <c:v>52.253210021765703</c:v>
                </c:pt>
                <c:pt idx="933">
                  <c:v>52.264887224037302</c:v>
                </c:pt>
                <c:pt idx="934">
                  <c:v>52.276527895392498</c:v>
                </c:pt>
                <c:pt idx="935">
                  <c:v>52.288132144945699</c:v>
                </c:pt>
                <c:pt idx="936">
                  <c:v>52.299700081491999</c:v>
                </c:pt>
                <c:pt idx="937">
                  <c:v>52.311231813507703</c:v>
                </c:pt>
                <c:pt idx="938">
                  <c:v>52.322727449149603</c:v>
                </c:pt>
                <c:pt idx="939">
                  <c:v>52.334187096255697</c:v>
                </c:pt>
                <c:pt idx="940">
                  <c:v>52.3456108623446</c:v>
                </c:pt>
                <c:pt idx="941">
                  <c:v>52.356998854616201</c:v>
                </c:pt>
                <c:pt idx="942">
                  <c:v>52.3683511799508</c:v>
                </c:pt>
                <c:pt idx="943">
                  <c:v>52.379667944909897</c:v>
                </c:pt>
                <c:pt idx="944">
                  <c:v>52.390949255735897</c:v>
                </c:pt>
                <c:pt idx="945">
                  <c:v>52.4021952183518</c:v>
                </c:pt>
                <c:pt idx="946">
                  <c:v>52.413405938361798</c:v>
                </c:pt>
                <c:pt idx="947">
                  <c:v>52.424581521050797</c:v>
                </c:pt>
                <c:pt idx="948">
                  <c:v>52.435722101295603</c:v>
                </c:pt>
                <c:pt idx="949">
                  <c:v>52.446827774126902</c:v>
                </c:pt>
                <c:pt idx="950">
                  <c:v>52.457898631385099</c:v>
                </c:pt>
                <c:pt idx="951">
                  <c:v>52.468934777626103</c:v>
                </c:pt>
                <c:pt idx="952">
                  <c:v>52.479936317101703</c:v>
                </c:pt>
                <c:pt idx="953">
                  <c:v>52.490903353760601</c:v>
                </c:pt>
                <c:pt idx="954">
                  <c:v>52.501835991247603</c:v>
                </c:pt>
                <c:pt idx="955">
                  <c:v>52.512734332903896</c:v>
                </c:pt>
                <c:pt idx="956">
                  <c:v>52.523598481767202</c:v>
                </c:pt>
                <c:pt idx="957">
                  <c:v>52.534428540571497</c:v>
                </c:pt>
                <c:pt idx="958">
                  <c:v>52.545224611747201</c:v>
                </c:pt>
                <c:pt idx="959">
                  <c:v>52.555986797421198</c:v>
                </c:pt>
                <c:pt idx="960">
                  <c:v>52.566715199416699</c:v>
                </c:pt>
                <c:pt idx="961">
                  <c:v>52.577409919253398</c:v>
                </c:pt>
                <c:pt idx="962">
                  <c:v>52.5880710581472</c:v>
                </c:pt>
                <c:pt idx="963">
                  <c:v>52.598698717010599</c:v>
                </c:pt>
                <c:pt idx="964">
                  <c:v>52.609292996452403</c:v>
                </c:pt>
                <c:pt idx="965">
                  <c:v>52.619853996777799</c:v>
                </c:pt>
                <c:pt idx="966">
                  <c:v>52.6303818179884</c:v>
                </c:pt>
                <c:pt idx="967">
                  <c:v>52.6408765597822</c:v>
                </c:pt>
                <c:pt idx="968">
                  <c:v>52.651338321553602</c:v>
                </c:pt>
                <c:pt idx="969">
                  <c:v>52.6617672023933</c:v>
                </c:pt>
                <c:pt idx="970">
                  <c:v>52.672163327856403</c:v>
                </c:pt>
                <c:pt idx="971">
                  <c:v>52.682526792423303</c:v>
                </c:pt>
                <c:pt idx="972">
                  <c:v>52.692857679253898</c:v>
                </c:pt>
                <c:pt idx="973">
                  <c:v>52.7031560867688</c:v>
                </c:pt>
                <c:pt idx="974">
                  <c:v>52.7134221131003</c:v>
                </c:pt>
                <c:pt idx="975">
                  <c:v>52.723655856092599</c:v>
                </c:pt>
                <c:pt idx="976">
                  <c:v>52.733857413302097</c:v>
                </c:pt>
                <c:pt idx="977">
                  <c:v>52.744026881996497</c:v>
                </c:pt>
                <c:pt idx="978">
                  <c:v>52.754164359155801</c:v>
                </c:pt>
                <c:pt idx="979">
                  <c:v>52.764269941471603</c:v>
                </c:pt>
                <c:pt idx="980">
                  <c:v>52.7743437253474</c:v>
                </c:pt>
                <c:pt idx="981">
                  <c:v>52.784385806898598</c:v>
                </c:pt>
                <c:pt idx="982">
                  <c:v>52.794396281952501</c:v>
                </c:pt>
                <c:pt idx="983">
                  <c:v>52.804375246047996</c:v>
                </c:pt>
                <c:pt idx="984">
                  <c:v>52.814322794436201</c:v>
                </c:pt>
                <c:pt idx="985">
                  <c:v>52.824239022079801</c:v>
                </c:pt>
                <c:pt idx="986">
                  <c:v>52.834124023653402</c:v>
                </c:pt>
                <c:pt idx="987">
                  <c:v>52.843977893543503</c:v>
                </c:pt>
                <c:pt idx="988">
                  <c:v>52.853800725848401</c:v>
                </c:pt>
                <c:pt idx="989">
                  <c:v>52.863592614378398</c:v>
                </c:pt>
                <c:pt idx="990">
                  <c:v>52.873353652655403</c:v>
                </c:pt>
                <c:pt idx="991">
                  <c:v>52.883083933913298</c:v>
                </c:pt>
                <c:pt idx="992">
                  <c:v>52.8927835718126</c:v>
                </c:pt>
                <c:pt idx="993">
                  <c:v>52.902452660331697</c:v>
                </c:pt>
                <c:pt idx="994">
                  <c:v>52.912091276524798</c:v>
                </c:pt>
                <c:pt idx="995">
                  <c:v>52.921699512946802</c:v>
                </c:pt>
                <c:pt idx="996">
                  <c:v>52.931277461877599</c:v>
                </c:pt>
                <c:pt idx="997">
                  <c:v>52.940825215322697</c:v>
                </c:pt>
                <c:pt idx="998">
                  <c:v>52.950342865012999</c:v>
                </c:pt>
                <c:pt idx="999">
                  <c:v>52.959830502404401</c:v>
                </c:pt>
                <c:pt idx="1000">
                  <c:v>52.969288218678301</c:v>
                </c:pt>
                <c:pt idx="1001">
                  <c:v>52.978716104741601</c:v>
                </c:pt>
                <c:pt idx="1002">
                  <c:v>52.9881142512262</c:v>
                </c:pt>
                <c:pt idx="1003">
                  <c:v>52.997482748489404</c:v>
                </c:pt>
                <c:pt idx="1004">
                  <c:v>53.006821686614103</c:v>
                </c:pt>
                <c:pt idx="1005">
                  <c:v>53.016131155408203</c:v>
                </c:pt>
                <c:pt idx="1006">
                  <c:v>53.025411244404999</c:v>
                </c:pt>
                <c:pt idx="1007">
                  <c:v>53.034662042863303</c:v>
                </c:pt>
                <c:pt idx="1008">
                  <c:v>53.043883639766896</c:v>
                </c:pt>
                <c:pt idx="1009">
                  <c:v>53.0530761238252</c:v>
                </c:pt>
                <c:pt idx="1010">
                  <c:v>53.062239583472902</c:v>
                </c:pt>
                <c:pt idx="1011">
                  <c:v>53.071374106869897</c:v>
                </c:pt>
                <c:pt idx="1012">
                  <c:v>53.080479781901403</c:v>
                </c:pt>
                <c:pt idx="1013">
                  <c:v>53.089556696178001</c:v>
                </c:pt>
                <c:pt idx="1014">
                  <c:v>53.098604949916798</c:v>
                </c:pt>
                <c:pt idx="1015">
                  <c:v>53.107624635222997</c:v>
                </c:pt>
                <c:pt idx="1016">
                  <c:v>53.116615826817899</c:v>
                </c:pt>
                <c:pt idx="1017">
                  <c:v>53.125578611711603</c:v>
                </c:pt>
                <c:pt idx="1018">
                  <c:v>53.134513076656702</c:v>
                </c:pt>
                <c:pt idx="1019">
                  <c:v>53.143419308147998</c:v>
                </c:pt>
                <c:pt idx="1020">
                  <c:v>53.152297392422803</c:v>
                </c:pt>
                <c:pt idx="1021">
                  <c:v>53.161147415460597</c:v>
                </c:pt>
                <c:pt idx="1022">
                  <c:v>53.169969462983502</c:v>
                </c:pt>
                <c:pt idx="1023">
                  <c:v>53.178763620455904</c:v>
                </c:pt>
                <c:pt idx="1024">
                  <c:v>53.187529973084501</c:v>
                </c:pt>
                <c:pt idx="1025">
                  <c:v>53.196268605818503</c:v>
                </c:pt>
                <c:pt idx="1026">
                  <c:v>53.2049796033494</c:v>
                </c:pt>
                <c:pt idx="1027">
                  <c:v>53.213663050111002</c:v>
                </c:pt>
                <c:pt idx="1028">
                  <c:v>53.222319030279799</c:v>
                </c:pt>
                <c:pt idx="1029">
                  <c:v>53.230947627774299</c:v>
                </c:pt>
                <c:pt idx="1030">
                  <c:v>53.239548926255502</c:v>
                </c:pt>
                <c:pt idx="1031">
                  <c:v>53.248123009126999</c:v>
                </c:pt>
                <c:pt idx="1032">
                  <c:v>53.256669964388102</c:v>
                </c:pt>
                <c:pt idx="1033">
                  <c:v>53.265189881972802</c:v>
                </c:pt>
                <c:pt idx="1034">
                  <c:v>53.273682835847701</c:v>
                </c:pt>
                <c:pt idx="1035">
                  <c:v>53.282148908662897</c:v>
                </c:pt>
                <c:pt idx="1036">
                  <c:v>53.2905881828204</c:v>
                </c:pt>
                <c:pt idx="1037">
                  <c:v>53.299000740474199</c:v>
                </c:pt>
                <c:pt idx="1038">
                  <c:v>53.307386663530103</c:v>
                </c:pt>
                <c:pt idx="1039">
                  <c:v>53.315746033645901</c:v>
                </c:pt>
                <c:pt idx="1040">
                  <c:v>53.324078932231203</c:v>
                </c:pt>
                <c:pt idx="1041">
                  <c:v>53.332385440447801</c:v>
                </c:pt>
                <c:pt idx="1042">
                  <c:v>53.340665639209099</c:v>
                </c:pt>
                <c:pt idx="1043">
                  <c:v>53.348919609180498</c:v>
                </c:pt>
                <c:pt idx="1044">
                  <c:v>53.357147430779499</c:v>
                </c:pt>
                <c:pt idx="1045">
                  <c:v>53.365349184175301</c:v>
                </c:pt>
                <c:pt idx="1046">
                  <c:v>53.373524949289198</c:v>
                </c:pt>
                <c:pt idx="1047">
                  <c:v>53.381674805794198</c:v>
                </c:pt>
                <c:pt idx="1048">
                  <c:v>53.3897988331154</c:v>
                </c:pt>
                <c:pt idx="1049">
                  <c:v>53.397897110429703</c:v>
                </c:pt>
                <c:pt idx="1050">
                  <c:v>53.405969719406798</c:v>
                </c:pt>
                <c:pt idx="1051">
                  <c:v>53.414016750595003</c:v>
                </c:pt>
                <c:pt idx="1052">
                  <c:v>53.422038271221503</c:v>
                </c:pt>
                <c:pt idx="1053">
                  <c:v>53.430034359764903</c:v>
                </c:pt>
                <c:pt idx="1054">
                  <c:v>53.438005094465403</c:v>
                </c:pt>
                <c:pt idx="1055">
                  <c:v>53.445950553325801</c:v>
                </c:pt>
                <c:pt idx="1056">
                  <c:v>53.453870814110402</c:v>
                </c:pt>
                <c:pt idx="1057">
                  <c:v>53.461765954346099</c:v>
                </c:pt>
                <c:pt idx="1058">
                  <c:v>53.469636051321601</c:v>
                </c:pt>
                <c:pt idx="1059">
                  <c:v>53.477481182087701</c:v>
                </c:pt>
                <c:pt idx="1060">
                  <c:v>53.485301423457301</c:v>
                </c:pt>
                <c:pt idx="1061">
                  <c:v>53.4930968520055</c:v>
                </c:pt>
                <c:pt idx="1062">
                  <c:v>53.500867544069301</c:v>
                </c:pt>
                <c:pt idx="1063">
                  <c:v>53.508613575748001</c:v>
                </c:pt>
                <c:pt idx="1064">
                  <c:v>53.516335022902702</c:v>
                </c:pt>
                <c:pt idx="1065">
                  <c:v>53.524031961156702</c:v>
                </c:pt>
                <c:pt idx="1066">
                  <c:v>53.531704465895501</c:v>
                </c:pt>
                <c:pt idx="1067">
                  <c:v>53.539352612266597</c:v>
                </c:pt>
                <c:pt idx="1068">
                  <c:v>53.546976475540802</c:v>
                </c:pt>
                <c:pt idx="1069">
                  <c:v>53.554576145581798</c:v>
                </c:pt>
                <c:pt idx="1070">
                  <c:v>53.562151684441403</c:v>
                </c:pt>
                <c:pt idx="1071">
                  <c:v>53.569703166591303</c:v>
                </c:pt>
                <c:pt idx="1072">
                  <c:v>53.577230666274801</c:v>
                </c:pt>
                <c:pt idx="1073">
                  <c:v>53.584734257506803</c:v>
                </c:pt>
                <c:pt idx="1074">
                  <c:v>53.592214014074202</c:v>
                </c:pt>
                <c:pt idx="1075">
                  <c:v>53.599670009535203</c:v>
                </c:pt>
                <c:pt idx="1076">
                  <c:v>53.607102317219898</c:v>
                </c:pt>
                <c:pt idx="1077">
                  <c:v>53.614511010229997</c:v>
                </c:pt>
                <c:pt idx="1078">
                  <c:v>53.621896161438897</c:v>
                </c:pt>
                <c:pt idx="1079">
                  <c:v>53.629257843491601</c:v>
                </c:pt>
                <c:pt idx="1080">
                  <c:v>53.636596128804797</c:v>
                </c:pt>
                <c:pt idx="1081">
                  <c:v>53.643911089566998</c:v>
                </c:pt>
                <c:pt idx="1082">
                  <c:v>53.6512027977382</c:v>
                </c:pt>
                <c:pt idx="1083">
                  <c:v>53.6584713250503</c:v>
                </c:pt>
                <c:pt idx="1084">
                  <c:v>53.665716743006499</c:v>
                </c:pt>
                <c:pt idx="1085">
                  <c:v>53.672939122882099</c:v>
                </c:pt>
                <c:pt idx="1086">
                  <c:v>53.6801385357237</c:v>
                </c:pt>
                <c:pt idx="1087">
                  <c:v>53.687315065356998</c:v>
                </c:pt>
                <c:pt idx="1088">
                  <c:v>53.694468774058102</c:v>
                </c:pt>
                <c:pt idx="1089">
                  <c:v>53.701599730738003</c:v>
                </c:pt>
                <c:pt idx="1090">
                  <c:v>53.708708005800702</c:v>
                </c:pt>
                <c:pt idx="1091">
                  <c:v>53.715793669430902</c:v>
                </c:pt>
                <c:pt idx="1092">
                  <c:v>53.722856791594197</c:v>
                </c:pt>
                <c:pt idx="1093">
                  <c:v>53.729897442036901</c:v>
                </c:pt>
                <c:pt idx="1094">
                  <c:v>53.736915690286203</c:v>
                </c:pt>
                <c:pt idx="1095">
                  <c:v>53.743911605650098</c:v>
                </c:pt>
                <c:pt idx="1096">
                  <c:v>53.750885257217298</c:v>
                </c:pt>
                <c:pt idx="1097">
                  <c:v>53.7578367138576</c:v>
                </c:pt>
                <c:pt idx="1098">
                  <c:v>53.764766044221098</c:v>
                </c:pt>
                <c:pt idx="1099">
                  <c:v>53.771673316739303</c:v>
                </c:pt>
                <c:pt idx="1100">
                  <c:v>53.778558599624198</c:v>
                </c:pt>
                <c:pt idx="1101">
                  <c:v>53.785421960868497</c:v>
                </c:pt>
                <c:pt idx="1102">
                  <c:v>53.792263468245999</c:v>
                </c:pt>
                <c:pt idx="1103">
                  <c:v>53.799083189310998</c:v>
                </c:pt>
                <c:pt idx="1104">
                  <c:v>53.805881191399003</c:v>
                </c:pt>
                <c:pt idx="1105">
                  <c:v>53.812657554524598</c:v>
                </c:pt>
                <c:pt idx="1106">
                  <c:v>53.819412340787999</c:v>
                </c:pt>
                <c:pt idx="1107">
                  <c:v>53.826145612667702</c:v>
                </c:pt>
                <c:pt idx="1108">
                  <c:v>53.8328574369501</c:v>
                </c:pt>
                <c:pt idx="1109">
                  <c:v>53.8395478802138</c:v>
                </c:pt>
                <c:pt idx="1110">
                  <c:v>53.846217008829001</c:v>
                </c:pt>
                <c:pt idx="1111">
                  <c:v>53.852864888958003</c:v>
                </c:pt>
                <c:pt idx="1112">
                  <c:v>53.859491586555201</c:v>
                </c:pt>
                <c:pt idx="1113">
                  <c:v>53.866097167366597</c:v>
                </c:pt>
                <c:pt idx="1114">
                  <c:v>53.872681696930499</c:v>
                </c:pt>
                <c:pt idx="1115">
                  <c:v>53.8792452405769</c:v>
                </c:pt>
                <c:pt idx="1116">
                  <c:v>53.8857878634279</c:v>
                </c:pt>
                <c:pt idx="1117">
                  <c:v>53.892309630397499</c:v>
                </c:pt>
                <c:pt idx="1118">
                  <c:v>53.898810606191503</c:v>
                </c:pt>
                <c:pt idx="1119">
                  <c:v>53.905290855307904</c:v>
                </c:pt>
                <c:pt idx="1120">
                  <c:v>53.911750442036599</c:v>
                </c:pt>
                <c:pt idx="1121">
                  <c:v>53.918189430459101</c:v>
                </c:pt>
                <c:pt idx="1122">
                  <c:v>53.924607884449401</c:v>
                </c:pt>
                <c:pt idx="1123">
                  <c:v>53.931005877116398</c:v>
                </c:pt>
                <c:pt idx="1124">
                  <c:v>53.9373834722767</c:v>
                </c:pt>
                <c:pt idx="1125">
                  <c:v>53.943740727007103</c:v>
                </c:pt>
                <c:pt idx="1126">
                  <c:v>53.950077704656302</c:v>
                </c:pt>
                <c:pt idx="1127">
                  <c:v>53.956394468375599</c:v>
                </c:pt>
                <c:pt idx="1128">
                  <c:v>53.9626910811185</c:v>
                </c:pt>
                <c:pt idx="1129">
                  <c:v>53.968967605641097</c:v>
                </c:pt>
                <c:pt idx="1130">
                  <c:v>53.975224104501898</c:v>
                </c:pt>
                <c:pt idx="1131">
                  <c:v>53.981460640061997</c:v>
                </c:pt>
                <c:pt idx="1132">
                  <c:v>53.987677274484597</c:v>
                </c:pt>
                <c:pt idx="1133">
                  <c:v>53.993874069735497</c:v>
                </c:pt>
                <c:pt idx="1134">
                  <c:v>54.000051087583003</c:v>
                </c:pt>
                <c:pt idx="1135">
                  <c:v>54.006208389597802</c:v>
                </c:pt>
                <c:pt idx="1136">
                  <c:v>54.012346037153002</c:v>
                </c:pt>
                <c:pt idx="1137">
                  <c:v>54.0184640914242</c:v>
                </c:pt>
                <c:pt idx="1138">
                  <c:v>54.0245626133892</c:v>
                </c:pt>
                <c:pt idx="1139">
                  <c:v>54.030641663828597</c:v>
                </c:pt>
                <c:pt idx="1140">
                  <c:v>54.036701303325103</c:v>
                </c:pt>
                <c:pt idx="1141">
                  <c:v>54.042741597196297</c:v>
                </c:pt>
                <c:pt idx="1142">
                  <c:v>54.048762609311801</c:v>
                </c:pt>
                <c:pt idx="1143">
                  <c:v>54.054764393640902</c:v>
                </c:pt>
                <c:pt idx="1144">
                  <c:v>54.060747010197403</c:v>
                </c:pt>
                <c:pt idx="1145">
                  <c:v>54.066710518805003</c:v>
                </c:pt>
                <c:pt idx="1146">
                  <c:v>54.072654979097699</c:v>
                </c:pt>
                <c:pt idx="1147">
                  <c:v>54.078580450519198</c:v>
                </c:pt>
                <c:pt idx="1148">
                  <c:v>54.084486992323399</c:v>
                </c:pt>
                <c:pt idx="1149">
                  <c:v>54.090374663574302</c:v>
                </c:pt>
                <c:pt idx="1150">
                  <c:v>54.096243523145702</c:v>
                </c:pt>
                <c:pt idx="1151">
                  <c:v>54.102093629721502</c:v>
                </c:pt>
                <c:pt idx="1152">
                  <c:v>54.107925041795802</c:v>
                </c:pt>
                <c:pt idx="1153">
                  <c:v>54.113737817672501</c:v>
                </c:pt>
                <c:pt idx="1154">
                  <c:v>54.119532015465701</c:v>
                </c:pt>
                <c:pt idx="1155">
                  <c:v>54.125307693099302</c:v>
                </c:pt>
                <c:pt idx="1156">
                  <c:v>54.131064908307501</c:v>
                </c:pt>
                <c:pt idx="1157">
                  <c:v>54.136803718634198</c:v>
                </c:pt>
                <c:pt idx="1158">
                  <c:v>54.1425241814337</c:v>
                </c:pt>
                <c:pt idx="1159">
                  <c:v>54.148226357436201</c:v>
                </c:pt>
                <c:pt idx="1160">
                  <c:v>54.153910311703498</c:v>
                </c:pt>
                <c:pt idx="1161">
                  <c:v>54.159576092324599</c:v>
                </c:pt>
                <c:pt idx="1162">
                  <c:v>54.165223756148002</c:v>
                </c:pt>
                <c:pt idx="1163">
                  <c:v>54.170853359840898</c:v>
                </c:pt>
                <c:pt idx="1164">
                  <c:v>54.176464959889501</c:v>
                </c:pt>
                <c:pt idx="1165">
                  <c:v>54.182058612598503</c:v>
                </c:pt>
                <c:pt idx="1166">
                  <c:v>54.187634374091601</c:v>
                </c:pt>
                <c:pt idx="1167">
                  <c:v>54.193192300311203</c:v>
                </c:pt>
                <c:pt idx="1168">
                  <c:v>54.1987324470186</c:v>
                </c:pt>
                <c:pt idx="1169">
                  <c:v>54.2042548697938</c:v>
                </c:pt>
                <c:pt idx="1170">
                  <c:v>54.209759624035598</c:v>
                </c:pt>
                <c:pt idx="1171">
                  <c:v>54.215246764961599</c:v>
                </c:pt>
                <c:pt idx="1172">
                  <c:v>54.220716347608203</c:v>
                </c:pt>
                <c:pt idx="1173">
                  <c:v>54.226168426830597</c:v>
                </c:pt>
                <c:pt idx="1174">
                  <c:v>54.231603057302799</c:v>
                </c:pt>
                <c:pt idx="1175">
                  <c:v>54.237020293517602</c:v>
                </c:pt>
                <c:pt idx="1176">
                  <c:v>54.2424201897866</c:v>
                </c:pt>
                <c:pt idx="1177">
                  <c:v>54.247802802013403</c:v>
                </c:pt>
                <c:pt idx="1178">
                  <c:v>54.2531681981432</c:v>
                </c:pt>
                <c:pt idx="1179">
                  <c:v>54.258516419638497</c:v>
                </c:pt>
                <c:pt idx="1180">
                  <c:v>54.263847520386101</c:v>
                </c:pt>
                <c:pt idx="1181">
                  <c:v>54.269161554101899</c:v>
                </c:pt>
                <c:pt idx="1182">
                  <c:v>54.274458574331</c:v>
                </c:pt>
                <c:pt idx="1183">
                  <c:v>54.279738634447803</c:v>
                </c:pt>
                <c:pt idx="1184">
                  <c:v>54.285001787655602</c:v>
                </c:pt>
                <c:pt idx="1185">
                  <c:v>54.290248086987297</c:v>
                </c:pt>
                <c:pt idx="1186">
                  <c:v>54.295477585304702</c:v>
                </c:pt>
                <c:pt idx="1187">
                  <c:v>54.300690335298903</c:v>
                </c:pt>
                <c:pt idx="1188">
                  <c:v>54.305886389490098</c:v>
                </c:pt>
                <c:pt idx="1189">
                  <c:v>54.311065800227901</c:v>
                </c:pt>
                <c:pt idx="1190">
                  <c:v>54.316228619690897</c:v>
                </c:pt>
                <c:pt idx="1191">
                  <c:v>54.321374899886997</c:v>
                </c:pt>
                <c:pt idx="1192">
                  <c:v>54.326504692653202</c:v>
                </c:pt>
                <c:pt idx="1193">
                  <c:v>54.331618049655802</c:v>
                </c:pt>
                <c:pt idx="1194">
                  <c:v>54.336715022390202</c:v>
                </c:pt>
                <c:pt idx="1195">
                  <c:v>54.341795662181099</c:v>
                </c:pt>
                <c:pt idx="1196">
                  <c:v>54.346860031599398</c:v>
                </c:pt>
                <c:pt idx="1197">
                  <c:v>54.351908173009903</c:v>
                </c:pt>
                <c:pt idx="1198">
                  <c:v>54.356940137008898</c:v>
                </c:pt>
                <c:pt idx="1199">
                  <c:v>54.3619559744524</c:v>
                </c:pt>
                <c:pt idx="1200">
                  <c:v>54.3669557360328</c:v>
                </c:pt>
                <c:pt idx="1201">
                  <c:v>54.371939472278903</c:v>
                </c:pt>
                <c:pt idx="1202">
                  <c:v>54.376907233555897</c:v>
                </c:pt>
                <c:pt idx="1203">
                  <c:v>54.381859070065403</c:v>
                </c:pt>
                <c:pt idx="1204">
                  <c:v>54.386795031845601</c:v>
                </c:pt>
                <c:pt idx="1205">
                  <c:v>54.391715168770901</c:v>
                </c:pt>
                <c:pt idx="1206">
                  <c:v>54.396619530552201</c:v>
                </c:pt>
                <c:pt idx="1207">
                  <c:v>54.401508166736797</c:v>
                </c:pt>
                <c:pt idx="1208">
                  <c:v>54.406381126708602</c:v>
                </c:pt>
                <c:pt idx="1209">
                  <c:v>54.411238459687702</c:v>
                </c:pt>
                <c:pt idx="1210">
                  <c:v>54.416080214730599</c:v>
                </c:pt>
                <c:pt idx="1211">
                  <c:v>54.420906440730398</c:v>
                </c:pt>
                <c:pt idx="1212">
                  <c:v>54.425717186416598</c:v>
                </c:pt>
                <c:pt idx="1213">
                  <c:v>54.430512500354901</c:v>
                </c:pt>
                <c:pt idx="1214">
                  <c:v>54.435292441072903</c:v>
                </c:pt>
                <c:pt idx="1215">
                  <c:v>54.440057051360498</c:v>
                </c:pt>
                <c:pt idx="1216">
                  <c:v>54.4448063773443</c:v>
                </c:pt>
                <c:pt idx="1217">
                  <c:v>54.449540467164098</c:v>
                </c:pt>
                <c:pt idx="1218">
                  <c:v>54.454259368803797</c:v>
                </c:pt>
                <c:pt idx="1219">
                  <c:v>54.458963130091597</c:v>
                </c:pt>
                <c:pt idx="1220">
                  <c:v>54.463651798699601</c:v>
                </c:pt>
                <c:pt idx="1221">
                  <c:v>54.468325422144297</c:v>
                </c:pt>
                <c:pt idx="1222">
                  <c:v>54.472984047786198</c:v>
                </c:pt>
                <c:pt idx="1223">
                  <c:v>54.47762772283</c:v>
                </c:pt>
                <c:pt idx="1224">
                  <c:v>54.482256494324403</c:v>
                </c:pt>
                <c:pt idx="1225">
                  <c:v>54.486870409162599</c:v>
                </c:pt>
                <c:pt idx="1226">
                  <c:v>54.491469514081601</c:v>
                </c:pt>
                <c:pt idx="1227">
                  <c:v>54.496053855662801</c:v>
                </c:pt>
                <c:pt idx="1228">
                  <c:v>54.500623480331399</c:v>
                </c:pt>
                <c:pt idx="1229">
                  <c:v>54.505178434357198</c:v>
                </c:pt>
                <c:pt idx="1230">
                  <c:v>54.509718763853797</c:v>
                </c:pt>
                <c:pt idx="1231">
                  <c:v>54.5142445147792</c:v>
                </c:pt>
                <c:pt idx="1232">
                  <c:v>54.518755741217397</c:v>
                </c:pt>
                <c:pt idx="1233">
                  <c:v>54.523252486981796</c:v>
                </c:pt>
                <c:pt idx="1234">
                  <c:v>54.527734793868198</c:v>
                </c:pt>
                <c:pt idx="1235">
                  <c:v>54.532202707443098</c:v>
                </c:pt>
                <c:pt idx="1236">
                  <c:v>54.536656273125402</c:v>
                </c:pt>
                <c:pt idx="1237">
                  <c:v>54.541095536185701</c:v>
                </c:pt>
                <c:pt idx="1238">
                  <c:v>54.545520541747003</c:v>
                </c:pt>
                <c:pt idx="1239">
                  <c:v>54.549931334783999</c:v>
                </c:pt>
                <c:pt idx="1240">
                  <c:v>54.5543279601237</c:v>
                </c:pt>
                <c:pt idx="1241">
                  <c:v>54.558710462445198</c:v>
                </c:pt>
                <c:pt idx="1242">
                  <c:v>54.5630788862793</c:v>
                </c:pt>
                <c:pt idx="1243">
                  <c:v>54.567433276009297</c:v>
                </c:pt>
                <c:pt idx="1244">
                  <c:v>54.571773675870098</c:v>
                </c:pt>
                <c:pt idx="1245">
                  <c:v>54.576100129949097</c:v>
                </c:pt>
                <c:pt idx="1246">
                  <c:v>54.580412682185397</c:v>
                </c:pt>
                <c:pt idx="1247">
                  <c:v>54.584711376370301</c:v>
                </c:pt>
                <c:pt idx="1248">
                  <c:v>54.588996256147198</c:v>
                </c:pt>
                <c:pt idx="1249">
                  <c:v>54.5932673650114</c:v>
                </c:pt>
                <c:pt idx="1250">
                  <c:v>54.597524752250401</c:v>
                </c:pt>
                <c:pt idx="1251">
                  <c:v>54.601768462763602</c:v>
                </c:pt>
                <c:pt idx="1252">
                  <c:v>54.6059985345399</c:v>
                </c:pt>
                <c:pt idx="1253">
                  <c:v>54.610215010701801</c:v>
                </c:pt>
                <c:pt idx="1254">
                  <c:v>54.614417934231099</c:v>
                </c:pt>
                <c:pt idx="1255">
                  <c:v>54.618607347969501</c:v>
                </c:pt>
                <c:pt idx="1256">
                  <c:v>54.622783294618102</c:v>
                </c:pt>
                <c:pt idx="1257">
                  <c:v>54.626945816737397</c:v>
                </c:pt>
                <c:pt idx="1258">
                  <c:v>54.631094956747603</c:v>
                </c:pt>
                <c:pt idx="1259">
                  <c:v>54.635230756928401</c:v>
                </c:pt>
                <c:pt idx="1260">
                  <c:v>54.639353259419003</c:v>
                </c:pt>
                <c:pt idx="1261">
                  <c:v>54.6434625062181</c:v>
                </c:pt>
                <c:pt idx="1262">
                  <c:v>54.647558539184203</c:v>
                </c:pt>
                <c:pt idx="1263">
                  <c:v>54.651641400034997</c:v>
                </c:pt>
                <c:pt idx="1264">
                  <c:v>54.655711130347903</c:v>
                </c:pt>
                <c:pt idx="1265">
                  <c:v>54.659767771559899</c:v>
                </c:pt>
                <c:pt idx="1266">
                  <c:v>54.663811364967302</c:v>
                </c:pt>
                <c:pt idx="1267">
                  <c:v>54.667841951726203</c:v>
                </c:pt>
                <c:pt idx="1268">
                  <c:v>54.671859579804497</c:v>
                </c:pt>
                <c:pt idx="1269">
                  <c:v>54.675864297888502</c:v>
                </c:pt>
                <c:pt idx="1270">
                  <c:v>54.679856135039202</c:v>
                </c:pt>
                <c:pt idx="1271">
                  <c:v>54.683835132046298</c:v>
                </c:pt>
                <c:pt idx="1272">
                  <c:v>54.687801329564202</c:v>
                </c:pt>
                <c:pt idx="1273">
                  <c:v>54.691754768111501</c:v>
                </c:pt>
                <c:pt idx="1274">
                  <c:v>54.6956954880716</c:v>
                </c:pt>
                <c:pt idx="1275">
                  <c:v>54.699623529692303</c:v>
                </c:pt>
                <c:pt idx="1276">
                  <c:v>54.703538933086001</c:v>
                </c:pt>
                <c:pt idx="1277">
                  <c:v>54.707441738229598</c:v>
                </c:pt>
                <c:pt idx="1278">
                  <c:v>54.711331984964502</c:v>
                </c:pt>
                <c:pt idx="1279">
                  <c:v>54.715209712996597</c:v>
                </c:pt>
                <c:pt idx="1280">
                  <c:v>54.719074961896503</c:v>
                </c:pt>
                <c:pt idx="1281">
                  <c:v>54.722927771099201</c:v>
                </c:pt>
                <c:pt idx="1282">
                  <c:v>54.726768179904198</c:v>
                </c:pt>
                <c:pt idx="1283">
                  <c:v>54.730596227475601</c:v>
                </c:pt>
                <c:pt idx="1284">
                  <c:v>54.734411952842002</c:v>
                </c:pt>
                <c:pt idx="1285">
                  <c:v>54.7382153948965</c:v>
                </c:pt>
                <c:pt idx="1286">
                  <c:v>54.742006592396898</c:v>
                </c:pt>
                <c:pt idx="1287">
                  <c:v>54.7457855839654</c:v>
                </c:pt>
                <c:pt idx="1288">
                  <c:v>54.749552408088498</c:v>
                </c:pt>
                <c:pt idx="1289">
                  <c:v>54.753307103117699</c:v>
                </c:pt>
                <c:pt idx="1290">
                  <c:v>54.757049707268699</c:v>
                </c:pt>
                <c:pt idx="1291">
                  <c:v>54.760780258621899</c:v>
                </c:pt>
                <c:pt idx="1292">
                  <c:v>54.764498795122002</c:v>
                </c:pt>
                <c:pt idx="1293">
                  <c:v>54.768205369738602</c:v>
                </c:pt>
                <c:pt idx="1294">
                  <c:v>54.771900025538201</c:v>
                </c:pt>
                <c:pt idx="1295">
                  <c:v>54.775582784543303</c:v>
                </c:pt>
                <c:pt idx="1296">
                  <c:v>54.779253684474199</c:v>
                </c:pt>
                <c:pt idx="1297">
                  <c:v>54.782912762923999</c:v>
                </c:pt>
                <c:pt idx="1298">
                  <c:v>54.786560057358301</c:v>
                </c:pt>
                <c:pt idx="1299">
                  <c:v>54.790195605115201</c:v>
                </c:pt>
                <c:pt idx="1300">
                  <c:v>54.793819443405503</c:v>
                </c:pt>
                <c:pt idx="1301">
                  <c:v>54.797431609312603</c:v>
                </c:pt>
                <c:pt idx="1302">
                  <c:v>54.801032139792497</c:v>
                </c:pt>
                <c:pt idx="1303">
                  <c:v>54.8046210716739</c:v>
                </c:pt>
                <c:pt idx="1304">
                  <c:v>54.8081984416579</c:v>
                </c:pt>
                <c:pt idx="1305">
                  <c:v>54.8117642863185</c:v>
                </c:pt>
                <c:pt idx="1306">
                  <c:v>54.815318642102</c:v>
                </c:pt>
                <c:pt idx="1307">
                  <c:v>54.818861545327501</c:v>
                </c:pt>
                <c:pt idx="1308">
                  <c:v>54.822393032186703</c:v>
                </c:pt>
                <c:pt idx="1309">
                  <c:v>54.8259131387438</c:v>
                </c:pt>
                <c:pt idx="1310">
                  <c:v>54.829421900935699</c:v>
                </c:pt>
                <c:pt idx="1311">
                  <c:v>54.8329193545718</c:v>
                </c:pt>
                <c:pt idx="1312">
                  <c:v>54.836405535334301</c:v>
                </c:pt>
                <c:pt idx="1313">
                  <c:v>54.8398804787779</c:v>
                </c:pt>
                <c:pt idx="1314">
                  <c:v>54.843344220329897</c:v>
                </c:pt>
                <c:pt idx="1315">
                  <c:v>54.846796795290103</c:v>
                </c:pt>
                <c:pt idx="1316">
                  <c:v>54.850238238831103</c:v>
                </c:pt>
                <c:pt idx="1317">
                  <c:v>54.853668585998001</c:v>
                </c:pt>
                <c:pt idx="1318">
                  <c:v>54.857087893638798</c:v>
                </c:pt>
                <c:pt idx="1319">
                  <c:v>54.8604961942725</c:v>
                </c:pt>
                <c:pt idx="1320">
                  <c:v>54.863893508717602</c:v>
                </c:pt>
                <c:pt idx="1321">
                  <c:v>54.867279871874402</c:v>
                </c:pt>
                <c:pt idx="1322">
                  <c:v>54.870655318525202</c:v>
                </c:pt>
                <c:pt idx="1323">
                  <c:v>54.874019883333901</c:v>
                </c:pt>
                <c:pt idx="1324">
                  <c:v>54.877373600846603</c:v>
                </c:pt>
                <c:pt idx="1325">
                  <c:v>54.880716505491101</c:v>
                </c:pt>
                <c:pt idx="1326">
                  <c:v>54.884048631577002</c:v>
                </c:pt>
                <c:pt idx="1327">
                  <c:v>54.8873700132959</c:v>
                </c:pt>
                <c:pt idx="1328">
                  <c:v>54.890680684721197</c:v>
                </c:pt>
                <c:pt idx="1329">
                  <c:v>54.893980679808202</c:v>
                </c:pt>
                <c:pt idx="1330">
                  <c:v>54.897270032394097</c:v>
                </c:pt>
                <c:pt idx="1331">
                  <c:v>54.900548776197702</c:v>
                </c:pt>
                <c:pt idx="1332">
                  <c:v>54.903816944820001</c:v>
                </c:pt>
                <c:pt idx="1333">
                  <c:v>54.907074571743699</c:v>
                </c:pt>
                <c:pt idx="1334">
                  <c:v>54.910321690333397</c:v>
                </c:pt>
                <c:pt idx="1335">
                  <c:v>54.913558333835503</c:v>
                </c:pt>
                <c:pt idx="1336">
                  <c:v>54.916784535378397</c:v>
                </c:pt>
                <c:pt idx="1337">
                  <c:v>54.920000327972303</c:v>
                </c:pt>
                <c:pt idx="1338">
                  <c:v>54.923205744509197</c:v>
                </c:pt>
                <c:pt idx="1339">
                  <c:v>54.926400817762897</c:v>
                </c:pt>
                <c:pt idx="1340">
                  <c:v>54.9295855803894</c:v>
                </c:pt>
                <c:pt idx="1341">
                  <c:v>54.9327600649262</c:v>
                </c:pt>
                <c:pt idx="1342">
                  <c:v>54.935924303792703</c:v>
                </c:pt>
                <c:pt idx="1343">
                  <c:v>54.939078354421397</c:v>
                </c:pt>
                <c:pt idx="1344">
                  <c:v>54.942222238712098</c:v>
                </c:pt>
                <c:pt idx="1345">
                  <c:v>54.945355979423397</c:v>
                </c:pt>
                <c:pt idx="1346">
                  <c:v>54.948479608848302</c:v>
                </c:pt>
                <c:pt idx="1347">
                  <c:v>54.951593159170599</c:v>
                </c:pt>
                <c:pt idx="1348">
                  <c:v>54.954696662464599</c:v>
                </c:pt>
                <c:pt idx="1349">
                  <c:v>54.957790150695402</c:v>
                </c:pt>
                <c:pt idx="1350">
                  <c:v>54.960873655718402</c:v>
                </c:pt>
                <c:pt idx="1351">
                  <c:v>54.963947209279901</c:v>
                </c:pt>
                <c:pt idx="1352">
                  <c:v>54.967010843016702</c:v>
                </c:pt>
                <c:pt idx="1353">
                  <c:v>54.970064588456403</c:v>
                </c:pt>
                <c:pt idx="1354">
                  <c:v>54.973108477016901</c:v>
                </c:pt>
                <c:pt idx="1355">
                  <c:v>54.976142540006997</c:v>
                </c:pt>
                <c:pt idx="1356">
                  <c:v>54.979166808625898</c:v>
                </c:pt>
                <c:pt idx="1357">
                  <c:v>54.982181313963601</c:v>
                </c:pt>
                <c:pt idx="1358">
                  <c:v>54.985186087000699</c:v>
                </c:pt>
                <c:pt idx="1359">
                  <c:v>54.988181158608398</c:v>
                </c:pt>
                <c:pt idx="1360">
                  <c:v>54.991166559548397</c:v>
                </c:pt>
                <c:pt idx="1361">
                  <c:v>54.994142320473102</c:v>
                </c:pt>
                <c:pt idx="1362">
                  <c:v>54.997108471925699</c:v>
                </c:pt>
                <c:pt idx="1363">
                  <c:v>55.000065044339699</c:v>
                </c:pt>
                <c:pt idx="1364">
                  <c:v>55.003012068039503</c:v>
                </c:pt>
                <c:pt idx="1365">
                  <c:v>55.005949573239903</c:v>
                </c:pt>
                <c:pt idx="1366">
                  <c:v>55.008877590046403</c:v>
                </c:pt>
                <c:pt idx="1367">
                  <c:v>55.011796148455304</c:v>
                </c:pt>
                <c:pt idx="1368">
                  <c:v>55.014705283674999</c:v>
                </c:pt>
                <c:pt idx="1369">
                  <c:v>55.017605055107701</c:v>
                </c:pt>
                <c:pt idx="1370">
                  <c:v>55.020495461812502</c:v>
                </c:pt>
                <c:pt idx="1371">
                  <c:v>55.023376533737803</c:v>
                </c:pt>
                <c:pt idx="1372">
                  <c:v>55.026248300723402</c:v>
                </c:pt>
                <c:pt idx="1373">
                  <c:v>55.029110792500802</c:v>
                </c:pt>
                <c:pt idx="1374">
                  <c:v>55.0319640386938</c:v>
                </c:pt>
                <c:pt idx="1375">
                  <c:v>55.034808068818698</c:v>
                </c:pt>
                <c:pt idx="1376">
                  <c:v>55.037642912284397</c:v>
                </c:pt>
                <c:pt idx="1377">
                  <c:v>55.040468598392799</c:v>
                </c:pt>
                <c:pt idx="1378">
                  <c:v>55.0432851563395</c:v>
                </c:pt>
                <c:pt idx="1379">
                  <c:v>55.046092615213603</c:v>
                </c:pt>
                <c:pt idx="1380">
                  <c:v>55.0488910039982</c:v>
                </c:pt>
                <c:pt idx="1381">
                  <c:v>55.051680351570802</c:v>
                </c:pt>
                <c:pt idx="1382">
                  <c:v>55.0544606867035</c:v>
                </c:pt>
                <c:pt idx="1383">
                  <c:v>55.057232038063503</c:v>
                </c:pt>
                <c:pt idx="1384">
                  <c:v>55.059994434213202</c:v>
                </c:pt>
                <c:pt idx="1385">
                  <c:v>55.062747903610401</c:v>
                </c:pt>
                <c:pt idx="1386">
                  <c:v>55.065492474609101</c:v>
                </c:pt>
                <c:pt idx="1387">
                  <c:v>55.068228175459303</c:v>
                </c:pt>
                <c:pt idx="1388">
                  <c:v>55.070955034307602</c:v>
                </c:pt>
                <c:pt idx="1389">
                  <c:v>55.073673079197597</c:v>
                </c:pt>
                <c:pt idx="1390">
                  <c:v>55.076382338069799</c:v>
                </c:pt>
                <c:pt idx="1391">
                  <c:v>55.079082838762403</c:v>
                </c:pt>
                <c:pt idx="1392">
                  <c:v>55.081774609011099</c:v>
                </c:pt>
                <c:pt idx="1393">
                  <c:v>55.084457715635402</c:v>
                </c:pt>
                <c:pt idx="1394">
                  <c:v>55.087132153888902</c:v>
                </c:pt>
                <c:pt idx="1395">
                  <c:v>55.089797949303502</c:v>
                </c:pt>
                <c:pt idx="1396">
                  <c:v>55.092455129487803</c:v>
                </c:pt>
                <c:pt idx="1397">
                  <c:v>55.095103721958097</c:v>
                </c:pt>
                <c:pt idx="1398">
                  <c:v>55.097743754139003</c:v>
                </c:pt>
                <c:pt idx="1399">
                  <c:v>55.100375253363502</c:v>
                </c:pt>
                <c:pt idx="1400">
                  <c:v>55.102998246874002</c:v>
                </c:pt>
                <c:pt idx="1401">
                  <c:v>55.105612761822101</c:v>
                </c:pt>
                <c:pt idx="1402">
                  <c:v>55.108218825269297</c:v>
                </c:pt>
                <c:pt idx="1403">
                  <c:v>55.1108164641876</c:v>
                </c:pt>
                <c:pt idx="1404">
                  <c:v>55.113405705459499</c:v>
                </c:pt>
                <c:pt idx="1405">
                  <c:v>55.115986575878999</c:v>
                </c:pt>
                <c:pt idx="1406">
                  <c:v>55.118559102151302</c:v>
                </c:pt>
                <c:pt idx="1407">
                  <c:v>55.1211233108938</c:v>
                </c:pt>
                <c:pt idx="1408">
                  <c:v>55.123679228636597</c:v>
                </c:pt>
                <c:pt idx="1409">
                  <c:v>55.126226881822198</c:v>
                </c:pt>
                <c:pt idx="1410">
                  <c:v>55.128766296806702</c:v>
                </c:pt>
                <c:pt idx="1411">
                  <c:v>55.131297499859798</c:v>
                </c:pt>
                <c:pt idx="1412">
                  <c:v>55.133820517165397</c:v>
                </c:pt>
                <c:pt idx="1413">
                  <c:v>55.136335374822004</c:v>
                </c:pt>
                <c:pt idx="1414">
                  <c:v>55.138842098843</c:v>
                </c:pt>
                <c:pt idx="1415">
                  <c:v>55.141340715157199</c:v>
                </c:pt>
                <c:pt idx="1416">
                  <c:v>55.143831249609399</c:v>
                </c:pt>
                <c:pt idx="1417">
                  <c:v>55.146313727960496</c:v>
                </c:pt>
                <c:pt idx="1418">
                  <c:v>55.1487881758882</c:v>
                </c:pt>
                <c:pt idx="1419">
                  <c:v>55.151254618987203</c:v>
                </c:pt>
                <c:pt idx="1420">
                  <c:v>55.153713082769897</c:v>
                </c:pt>
                <c:pt idx="1421">
                  <c:v>55.156163592666502</c:v>
                </c:pt>
                <c:pt idx="1422">
                  <c:v>55.158606174025699</c:v>
                </c:pt>
                <c:pt idx="1423">
                  <c:v>55.1610408521151</c:v>
                </c:pt>
                <c:pt idx="1424">
                  <c:v>55.163467652121199</c:v>
                </c:pt>
                <c:pt idx="1425">
                  <c:v>55.165886599150497</c:v>
                </c:pt>
                <c:pt idx="1426">
                  <c:v>55.168297718229603</c:v>
                </c:pt>
                <c:pt idx="1427">
                  <c:v>55.170701034305303</c:v>
                </c:pt>
                <c:pt idx="1428">
                  <c:v>55.173096572245697</c:v>
                </c:pt>
                <c:pt idx="1429">
                  <c:v>55.175484365396002</c:v>
                </c:pt>
                <c:pt idx="1430">
                  <c:v>55.177864442136197</c:v>
                </c:pt>
                <c:pt idx="1431">
                  <c:v>55.180236817191599</c:v>
                </c:pt>
                <c:pt idx="1432">
                  <c:v>55.1826015152485</c:v>
                </c:pt>
                <c:pt idx="1433">
                  <c:v>55.184958560920201</c:v>
                </c:pt>
                <c:pt idx="1434">
                  <c:v>55.187307978747803</c:v>
                </c:pt>
                <c:pt idx="1435">
                  <c:v>55.189649793199997</c:v>
                </c:pt>
                <c:pt idx="1436">
                  <c:v>55.191984028674298</c:v>
                </c:pt>
                <c:pt idx="1437">
                  <c:v>55.194310709497103</c:v>
                </c:pt>
                <c:pt idx="1438">
                  <c:v>55.196629859924002</c:v>
                </c:pt>
                <c:pt idx="1439">
                  <c:v>55.198941504140599</c:v>
                </c:pt>
                <c:pt idx="1440">
                  <c:v>55.201245666263198</c:v>
                </c:pt>
                <c:pt idx="1441">
                  <c:v>55.203542370338397</c:v>
                </c:pt>
                <c:pt idx="1442">
                  <c:v>55.205831640344599</c:v>
                </c:pt>
                <c:pt idx="1443">
                  <c:v>55.2081135001917</c:v>
                </c:pt>
                <c:pt idx="1444">
                  <c:v>55.210387973722199</c:v>
                </c:pt>
                <c:pt idx="1445">
                  <c:v>55.212655084711102</c:v>
                </c:pt>
                <c:pt idx="1446">
                  <c:v>55.214914856866699</c:v>
                </c:pt>
                <c:pt idx="1447">
                  <c:v>55.217167313831098</c:v>
                </c:pt>
                <c:pt idx="1448">
                  <c:v>55.219412479180498</c:v>
                </c:pt>
                <c:pt idx="1449">
                  <c:v>55.221650376425998</c:v>
                </c:pt>
                <c:pt idx="1450">
                  <c:v>55.223881029013597</c:v>
                </c:pt>
                <c:pt idx="1451">
                  <c:v>55.226104460324898</c:v>
                </c:pt>
                <c:pt idx="1452">
                  <c:v>55.228320693677901</c:v>
                </c:pt>
                <c:pt idx="1453">
                  <c:v>55.230529752327001</c:v>
                </c:pt>
                <c:pt idx="1454">
                  <c:v>55.232731659463603</c:v>
                </c:pt>
                <c:pt idx="1455">
                  <c:v>55.234926438216903</c:v>
                </c:pt>
                <c:pt idx="1456">
                  <c:v>55.237114111653703</c:v>
                </c:pt>
                <c:pt idx="1457">
                  <c:v>55.239294702779802</c:v>
                </c:pt>
                <c:pt idx="1458">
                  <c:v>55.241468234539497</c:v>
                </c:pt>
                <c:pt idx="1459">
                  <c:v>55.243634729816897</c:v>
                </c:pt>
                <c:pt idx="1460">
                  <c:v>55.2457942114359</c:v>
                </c:pt>
                <c:pt idx="1461">
                  <c:v>55.247946702160696</c:v>
                </c:pt>
                <c:pt idx="1462">
                  <c:v>55.250092224696601</c:v>
                </c:pt>
                <c:pt idx="1463">
                  <c:v>55.252230801690096</c:v>
                </c:pt>
                <c:pt idx="1464">
                  <c:v>55.254362455729698</c:v>
                </c:pt>
                <c:pt idx="1465">
                  <c:v>55.256487209345899</c:v>
                </c:pt>
                <c:pt idx="1466">
                  <c:v>55.258605048910397</c:v>
                </c:pt>
                <c:pt idx="1467">
                  <c:v>55.260716026700202</c:v>
                </c:pt>
                <c:pt idx="1468">
                  <c:v>55.262820166718001</c:v>
                </c:pt>
                <c:pt idx="1469">
                  <c:v>55.264917491012802</c:v>
                </c:pt>
                <c:pt idx="1470">
                  <c:v>55.267008021570703</c:v>
                </c:pt>
                <c:pt idx="1471">
                  <c:v>55.269091780315101</c:v>
                </c:pt>
                <c:pt idx="1472">
                  <c:v>55.271168789107101</c:v>
                </c:pt>
                <c:pt idx="1473">
                  <c:v>55.273239069745799</c:v>
                </c:pt>
                <c:pt idx="1474">
                  <c:v>55.275302643968899</c:v>
                </c:pt>
                <c:pt idx="1475">
                  <c:v>55.277359533453101</c:v>
                </c:pt>
                <c:pt idx="1476">
                  <c:v>55.279409759814101</c:v>
                </c:pt>
                <c:pt idx="1477">
                  <c:v>55.281453344607201</c:v>
                </c:pt>
                <c:pt idx="1478">
                  <c:v>55.283490309327902</c:v>
                </c:pt>
                <c:pt idx="1479">
                  <c:v>55.285520675411703</c:v>
                </c:pt>
                <c:pt idx="1480">
                  <c:v>55.287544464235303</c:v>
                </c:pt>
                <c:pt idx="1481">
                  <c:v>55.289561697116099</c:v>
                </c:pt>
                <c:pt idx="1482">
                  <c:v>55.291572395313302</c:v>
                </c:pt>
                <c:pt idx="1483">
                  <c:v>55.293576580027597</c:v>
                </c:pt>
                <c:pt idx="1484">
                  <c:v>55.295574272402298</c:v>
                </c:pt>
                <c:pt idx="1485">
                  <c:v>55.297565493523102</c:v>
                </c:pt>
                <c:pt idx="1486">
                  <c:v>55.299550264418897</c:v>
                </c:pt>
                <c:pt idx="1487">
                  <c:v>55.301528606061503</c:v>
                </c:pt>
                <c:pt idx="1488">
                  <c:v>55.303500539367</c:v>
                </c:pt>
                <c:pt idx="1489">
                  <c:v>55.305466085195299</c:v>
                </c:pt>
                <c:pt idx="1490">
                  <c:v>55.307425264350798</c:v>
                </c:pt>
                <c:pt idx="1491">
                  <c:v>55.309378097582801</c:v>
                </c:pt>
                <c:pt idx="1492">
                  <c:v>55.311324605586002</c:v>
                </c:pt>
                <c:pt idx="1493">
                  <c:v>55.313264809000501</c:v>
                </c:pt>
                <c:pt idx="1494">
                  <c:v>55.315198728412497</c:v>
                </c:pt>
                <c:pt idx="1495">
                  <c:v>55.317126384354502</c:v>
                </c:pt>
                <c:pt idx="1496">
                  <c:v>55.319047797305799</c:v>
                </c:pt>
                <c:pt idx="1497">
                  <c:v>55.320962987692901</c:v>
                </c:pt>
                <c:pt idx="1498">
                  <c:v>55.322871975889498</c:v>
                </c:pt>
                <c:pt idx="1499">
                  <c:v>55.324774782217602</c:v>
                </c:pt>
                <c:pt idx="1500">
                  <c:v>55.326671426947101</c:v>
                </c:pt>
                <c:pt idx="1501">
                  <c:v>55.328561930296701</c:v>
                </c:pt>
                <c:pt idx="1502">
                  <c:v>55.330446288721298</c:v>
                </c:pt>
                <c:pt idx="1503">
                  <c:v>55.332324512526398</c:v>
                </c:pt>
                <c:pt idx="1504">
                  <c:v>55.334196648922699</c:v>
                </c:pt>
                <c:pt idx="1505">
                  <c:v>55.336062717568097</c:v>
                </c:pt>
                <c:pt idx="1506">
                  <c:v>55.337922738059703</c:v>
                </c:pt>
                <c:pt idx="1507">
                  <c:v>55.339776729934698</c:v>
                </c:pt>
                <c:pt idx="1508">
                  <c:v>55.341624712670303</c:v>
                </c:pt>
                <c:pt idx="1509">
                  <c:v>55.343466705683802</c:v>
                </c:pt>
                <c:pt idx="1510">
                  <c:v>55.345302728333003</c:v>
                </c:pt>
                <c:pt idx="1511">
                  <c:v>55.347132799916501</c:v>
                </c:pt>
                <c:pt idx="1512">
                  <c:v>55.348956939673798</c:v>
                </c:pt>
                <c:pt idx="1513">
                  <c:v>55.350775166785603</c:v>
                </c:pt>
                <c:pt idx="1514">
                  <c:v>55.352587500374</c:v>
                </c:pt>
                <c:pt idx="1515">
                  <c:v>55.354393959502502</c:v>
                </c:pt>
                <c:pt idx="1516">
                  <c:v>55.356194563176999</c:v>
                </c:pt>
                <c:pt idx="1517">
                  <c:v>55.3579893303448</c:v>
                </c:pt>
                <c:pt idx="1518">
                  <c:v>55.359778279896197</c:v>
                </c:pt>
                <c:pt idx="1519">
                  <c:v>55.3615614306635</c:v>
                </c:pt>
                <c:pt idx="1520">
                  <c:v>55.363338801422202</c:v>
                </c:pt>
                <c:pt idx="1521">
                  <c:v>55.365110410890601</c:v>
                </c:pt>
                <c:pt idx="1522">
                  <c:v>55.366876277730199</c:v>
                </c:pt>
                <c:pt idx="1523">
                  <c:v>55.368636420546103</c:v>
                </c:pt>
                <c:pt idx="1524">
                  <c:v>55.370390857887102</c:v>
                </c:pt>
                <c:pt idx="1525">
                  <c:v>55.372139608246002</c:v>
                </c:pt>
                <c:pt idx="1526">
                  <c:v>55.373882690059503</c:v>
                </c:pt>
                <c:pt idx="1527">
                  <c:v>55.375620121708998</c:v>
                </c:pt>
                <c:pt idx="1528">
                  <c:v>55.3773519215204</c:v>
                </c:pt>
                <c:pt idx="1529">
                  <c:v>55.379078107764499</c:v>
                </c:pt>
                <c:pt idx="1530">
                  <c:v>55.380798698657102</c:v>
                </c:pt>
                <c:pt idx="1531">
                  <c:v>55.382513712359398</c:v>
                </c:pt>
                <c:pt idx="1532">
                  <c:v>55.384223166978202</c:v>
                </c:pt>
                <c:pt idx="1533">
                  <c:v>55.385927080565899</c:v>
                </c:pt>
                <c:pt idx="1534">
                  <c:v>55.387625471121197</c:v>
                </c:pt>
                <c:pt idx="1535">
                  <c:v>55.389318356588802</c:v>
                </c:pt>
                <c:pt idx="1536">
                  <c:v>55.391005754859997</c:v>
                </c:pt>
                <c:pt idx="1537">
                  <c:v>55.392687683772699</c:v>
                </c:pt>
                <c:pt idx="1538">
                  <c:v>55.394364161111902</c:v>
                </c:pt>
                <c:pt idx="1539">
                  <c:v>55.396035181858998</c:v>
                </c:pt>
                <c:pt idx="1540">
                  <c:v>55.397700782586803</c:v>
                </c:pt>
                <c:pt idx="1541">
                  <c:v>55.399360981889899</c:v>
                </c:pt>
                <c:pt idx="1542">
                  <c:v>55.401015797182502</c:v>
                </c:pt>
                <c:pt idx="1543">
                  <c:v>55.402665245822298</c:v>
                </c:pt>
                <c:pt idx="1544">
                  <c:v>55.4043093451102</c:v>
                </c:pt>
                <c:pt idx="1545">
                  <c:v>55.405948112290702</c:v>
                </c:pt>
                <c:pt idx="1546">
                  <c:v>55.407581564551997</c:v>
                </c:pt>
                <c:pt idx="1547">
                  <c:v>55.4092097190264</c:v>
                </c:pt>
                <c:pt idx="1548">
                  <c:v>55.410832592790101</c:v>
                </c:pt>
                <c:pt idx="1549">
                  <c:v>55.412450202863504</c:v>
                </c:pt>
                <c:pt idx="1550">
                  <c:v>55.414062566211499</c:v>
                </c:pt>
                <c:pt idx="1551">
                  <c:v>55.415669699743503</c:v>
                </c:pt>
                <c:pt idx="1552">
                  <c:v>55.417271620313699</c:v>
                </c:pt>
                <c:pt idx="1553">
                  <c:v>55.418868344721197</c:v>
                </c:pt>
                <c:pt idx="1554">
                  <c:v>55.420459889710202</c:v>
                </c:pt>
                <c:pt idx="1555">
                  <c:v>55.422046271969997</c:v>
                </c:pt>
                <c:pt idx="1556">
                  <c:v>55.423627508135397</c:v>
                </c:pt>
                <c:pt idx="1557">
                  <c:v>55.425203614786703</c:v>
                </c:pt>
                <c:pt idx="1558">
                  <c:v>55.426774608450103</c:v>
                </c:pt>
                <c:pt idx="1559">
                  <c:v>55.428340505597603</c:v>
                </c:pt>
                <c:pt idx="1560">
                  <c:v>55.429901322647098</c:v>
                </c:pt>
                <c:pt idx="1561">
                  <c:v>55.431457075963102</c:v>
                </c:pt>
                <c:pt idx="1562">
                  <c:v>55.433007781856197</c:v>
                </c:pt>
                <c:pt idx="1563">
                  <c:v>55.4345534565837</c:v>
                </c:pt>
                <c:pt idx="1564">
                  <c:v>55.436094116349601</c:v>
                </c:pt>
                <c:pt idx="1565">
                  <c:v>55.437629777304799</c:v>
                </c:pt>
                <c:pt idx="1566">
                  <c:v>55.439160455547402</c:v>
                </c:pt>
                <c:pt idx="1567">
                  <c:v>55.440686167122401</c:v>
                </c:pt>
                <c:pt idx="1568">
                  <c:v>55.442206928022699</c:v>
                </c:pt>
                <c:pt idx="1569">
                  <c:v>55.443722754188201</c:v>
                </c:pt>
                <c:pt idx="1570">
                  <c:v>55.445233661507103</c:v>
                </c:pt>
                <c:pt idx="1571">
                  <c:v>55.446739665815102</c:v>
                </c:pt>
                <c:pt idx="1572">
                  <c:v>55.4482407828961</c:v>
                </c:pt>
                <c:pt idx="1573">
                  <c:v>55.449737028482303</c:v>
                </c:pt>
                <c:pt idx="1574">
                  <c:v>55.451228418254303</c:v>
                </c:pt>
                <c:pt idx="1575">
                  <c:v>55.452714969423099</c:v>
                </c:pt>
                <c:pt idx="1576">
                  <c:v>55.454196698197798</c:v>
                </c:pt>
                <c:pt idx="1577">
                  <c:v>55.455673618314897</c:v>
                </c:pt>
                <c:pt idx="1578">
                  <c:v>55.457145745274197</c:v>
                </c:pt>
                <c:pt idx="1579">
                  <c:v>55.458613094525099</c:v>
                </c:pt>
                <c:pt idx="1580">
                  <c:v>55.460075681467501</c:v>
                </c:pt>
                <c:pt idx="1581">
                  <c:v>55.461533521451301</c:v>
                </c:pt>
                <c:pt idx="1582">
                  <c:v>55.462986629777298</c:v>
                </c:pt>
                <c:pt idx="1583">
                  <c:v>55.464435021696502</c:v>
                </c:pt>
                <c:pt idx="1584">
                  <c:v>55.465878712410998</c:v>
                </c:pt>
                <c:pt idx="1585">
                  <c:v>55.467317717073897</c:v>
                </c:pt>
                <c:pt idx="1586">
                  <c:v>55.468752050789497</c:v>
                </c:pt>
                <c:pt idx="1587">
                  <c:v>55.470181728613497</c:v>
                </c:pt>
                <c:pt idx="1588">
                  <c:v>55.471606765552998</c:v>
                </c:pt>
                <c:pt idx="1589">
                  <c:v>55.473027176567001</c:v>
                </c:pt>
                <c:pt idx="1590">
                  <c:v>55.474442976566301</c:v>
                </c:pt>
                <c:pt idx="1591">
                  <c:v>55.475854180413897</c:v>
                </c:pt>
                <c:pt idx="1592">
                  <c:v>55.477260802924903</c:v>
                </c:pt>
                <c:pt idx="1593">
                  <c:v>55.478662858866798</c:v>
                </c:pt>
                <c:pt idx="1594">
                  <c:v>55.480060362959897</c:v>
                </c:pt>
                <c:pt idx="1595">
                  <c:v>55.481453329877297</c:v>
                </c:pt>
                <c:pt idx="1596">
                  <c:v>55.482841774244797</c:v>
                </c:pt>
                <c:pt idx="1597">
                  <c:v>55.484225710641503</c:v>
                </c:pt>
                <c:pt idx="1598">
                  <c:v>55.485605153599899</c:v>
                </c:pt>
                <c:pt idx="1599">
                  <c:v>55.486980117605803</c:v>
                </c:pt>
                <c:pt idx="1600">
                  <c:v>55.488350617098803</c:v>
                </c:pt>
                <c:pt idx="1601">
                  <c:v>55.489716666472297</c:v>
                </c:pt>
                <c:pt idx="1602">
                  <c:v>55.4910782800738</c:v>
                </c:pt>
                <c:pt idx="1603">
                  <c:v>55.492435472204697</c:v>
                </c:pt>
                <c:pt idx="1604">
                  <c:v>55.493788257121203</c:v>
                </c:pt>
                <c:pt idx="1605">
                  <c:v>55.495136649033697</c:v>
                </c:pt>
                <c:pt idx="1606">
                  <c:v>55.496480662107501</c:v>
                </c:pt>
                <c:pt idx="1607">
                  <c:v>55.497820310462799</c:v>
                </c:pt>
                <c:pt idx="1608">
                  <c:v>55.499155608174704</c:v>
                </c:pt>
                <c:pt idx="1609">
                  <c:v>55.500486569273903</c:v>
                </c:pt>
                <c:pt idx="1610">
                  <c:v>55.501813207746203</c:v>
                </c:pt>
                <c:pt idx="1611">
                  <c:v>55.503135537533097</c:v>
                </c:pt>
                <c:pt idx="1612">
                  <c:v>55.504453576606501</c:v>
                </c:pt>
                <c:pt idx="1613">
                  <c:v>55.505767335250802</c:v>
                </c:pt>
                <c:pt idx="1614">
                  <c:v>55.507076827093798</c:v>
                </c:pt>
                <c:pt idx="1615">
                  <c:v>55.508382065913104</c:v>
                </c:pt>
                <c:pt idx="1616">
                  <c:v>55.509683065442701</c:v>
                </c:pt>
                <c:pt idx="1617">
                  <c:v>55.510979839373597</c:v>
                </c:pt>
                <c:pt idx="1618">
                  <c:v>55.512272401353897</c:v>
                </c:pt>
                <c:pt idx="1619">
                  <c:v>55.513560764988902</c:v>
                </c:pt>
                <c:pt idx="1620">
                  <c:v>55.514844943841403</c:v>
                </c:pt>
                <c:pt idx="1621">
                  <c:v>55.516124951431699</c:v>
                </c:pt>
                <c:pt idx="1622">
                  <c:v>55.517400801238097</c:v>
                </c:pt>
                <c:pt idx="1623">
                  <c:v>55.518672506696497</c:v>
                </c:pt>
                <c:pt idx="1624">
                  <c:v>55.519940081201398</c:v>
                </c:pt>
                <c:pt idx="1625">
                  <c:v>55.521203538105198</c:v>
                </c:pt>
                <c:pt idx="1626">
                  <c:v>55.522462890719098</c:v>
                </c:pt>
                <c:pt idx="1627">
                  <c:v>55.523718152312703</c:v>
                </c:pt>
                <c:pt idx="1628">
                  <c:v>55.5249693361148</c:v>
                </c:pt>
                <c:pt idx="1629">
                  <c:v>55.526216455312998</c:v>
                </c:pt>
                <c:pt idx="1630">
                  <c:v>55.527459523054098</c:v>
                </c:pt>
                <c:pt idx="1631">
                  <c:v>55.528698552444403</c:v>
                </c:pt>
                <c:pt idx="1632">
                  <c:v>55.5299335565498</c:v>
                </c:pt>
                <c:pt idx="1633">
                  <c:v>55.531164548395701</c:v>
                </c:pt>
                <c:pt idx="1634">
                  <c:v>55.532391540967701</c:v>
                </c:pt>
                <c:pt idx="1635">
                  <c:v>55.5336145472114</c:v>
                </c:pt>
                <c:pt idx="1636">
                  <c:v>55.534833580032704</c:v>
                </c:pt>
                <c:pt idx="1637">
                  <c:v>55.5360486522979</c:v>
                </c:pt>
                <c:pt idx="1638">
                  <c:v>55.537259776833899</c:v>
                </c:pt>
                <c:pt idx="1639">
                  <c:v>55.5384669664287</c:v>
                </c:pt>
                <c:pt idx="1640">
                  <c:v>55.539670233831004</c:v>
                </c:pt>
                <c:pt idx="1641">
                  <c:v>55.540869591750699</c:v>
                </c:pt>
                <c:pt idx="1642">
                  <c:v>55.542065052859101</c:v>
                </c:pt>
                <c:pt idx="1643">
                  <c:v>55.543256629789198</c:v>
                </c:pt>
                <c:pt idx="1644">
                  <c:v>55.544444335135502</c:v>
                </c:pt>
                <c:pt idx="1645">
                  <c:v>55.545628181454497</c:v>
                </c:pt>
                <c:pt idx="1646">
                  <c:v>55.546808181264502</c:v>
                </c:pt>
                <c:pt idx="1647">
                  <c:v>55.547984347046501</c:v>
                </c:pt>
                <c:pt idx="1648">
                  <c:v>55.549156691243503</c:v>
                </c:pt>
                <c:pt idx="1649">
                  <c:v>55.5503252262614</c:v>
                </c:pt>
                <c:pt idx="1650">
                  <c:v>55.551489964468701</c:v>
                </c:pt>
                <c:pt idx="1651">
                  <c:v>55.552650918197003</c:v>
                </c:pt>
                <c:pt idx="1652">
                  <c:v>55.553808099740799</c:v>
                </c:pt>
                <c:pt idx="1653">
                  <c:v>55.554961521358102</c:v>
                </c:pt>
                <c:pt idx="1654">
                  <c:v>55.556111195270397</c:v>
                </c:pt>
                <c:pt idx="1655">
                  <c:v>55.557257133662802</c:v>
                </c:pt>
                <c:pt idx="1656">
                  <c:v>55.558399348684198</c:v>
                </c:pt>
                <c:pt idx="1657">
                  <c:v>55.559537852447797</c:v>
                </c:pt>
                <c:pt idx="1658">
                  <c:v>55.560672657030601</c:v>
                </c:pt>
                <c:pt idx="1659">
                  <c:v>55.5618037744742</c:v>
                </c:pt>
                <c:pt idx="1660">
                  <c:v>55.562931216784897</c:v>
                </c:pt>
                <c:pt idx="1661">
                  <c:v>55.564054995933397</c:v>
                </c:pt>
                <c:pt idx="1662">
                  <c:v>55.565175123855603</c:v>
                </c:pt>
                <c:pt idx="1663">
                  <c:v>55.566291612452403</c:v>
                </c:pt>
                <c:pt idx="1664">
                  <c:v>55.567404473590003</c:v>
                </c:pt>
                <c:pt idx="1665">
                  <c:v>55.568513719099897</c:v>
                </c:pt>
                <c:pt idx="1666">
                  <c:v>55.569619360779498</c:v>
                </c:pt>
                <c:pt idx="1667">
                  <c:v>55.570721410391798</c:v>
                </c:pt>
                <c:pt idx="1668">
                  <c:v>55.571819879665902</c:v>
                </c:pt>
                <c:pt idx="1669">
                  <c:v>55.572914746723796</c:v>
                </c:pt>
                <c:pt idx="1670">
                  <c:v>55.574006053882002</c:v>
                </c:pt>
                <c:pt idx="1671">
                  <c:v>55.575093813106797</c:v>
                </c:pt>
                <c:pt idx="1672">
                  <c:v>55.5761780359</c:v>
                </c:pt>
                <c:pt idx="1673">
                  <c:v>55.577258733728598</c:v>
                </c:pt>
                <c:pt idx="1674">
                  <c:v>55.578335918024599</c:v>
                </c:pt>
                <c:pt idx="1675">
                  <c:v>55.579409600185599</c:v>
                </c:pt>
                <c:pt idx="1676">
                  <c:v>55.580479791574597</c:v>
                </c:pt>
                <c:pt idx="1677">
                  <c:v>55.5815465035203</c:v>
                </c:pt>
                <c:pt idx="1678">
                  <c:v>55.582609747317299</c:v>
                </c:pt>
                <c:pt idx="1679">
                  <c:v>55.583669534226303</c:v>
                </c:pt>
                <c:pt idx="1680">
                  <c:v>55.584725875474199</c:v>
                </c:pt>
                <c:pt idx="1681">
                  <c:v>55.585778782254103</c:v>
                </c:pt>
                <c:pt idx="1682">
                  <c:v>55.5868282657257</c:v>
                </c:pt>
                <c:pt idx="1683">
                  <c:v>55.587874337015499</c:v>
                </c:pt>
                <c:pt idx="1684">
                  <c:v>55.5889170072167</c:v>
                </c:pt>
                <c:pt idx="1685">
                  <c:v>55.589956287389697</c:v>
                </c:pt>
                <c:pt idx="1686">
                  <c:v>55.5909921885617</c:v>
                </c:pt>
                <c:pt idx="1687">
                  <c:v>55.592024721727697</c:v>
                </c:pt>
                <c:pt idx="1688">
                  <c:v>55.593053897849899</c:v>
                </c:pt>
                <c:pt idx="1689">
                  <c:v>55.594079727858102</c:v>
                </c:pt>
                <c:pt idx="1690">
                  <c:v>55.595102222650198</c:v>
                </c:pt>
                <c:pt idx="1691">
                  <c:v>55.596121393091899</c:v>
                </c:pt>
                <c:pt idx="1692">
                  <c:v>55.597137250017198</c:v>
                </c:pt>
                <c:pt idx="1693">
                  <c:v>55.5981498042281</c:v>
                </c:pt>
                <c:pt idx="1694">
                  <c:v>55.599159066495403</c:v>
                </c:pt>
                <c:pt idx="1695">
                  <c:v>55.600165047558399</c:v>
                </c:pt>
                <c:pt idx="1696">
                  <c:v>55.6011677581252</c:v>
                </c:pt>
                <c:pt idx="1697">
                  <c:v>55.6021672088728</c:v>
                </c:pt>
                <c:pt idx="1698">
                  <c:v>55.6031634104476</c:v>
                </c:pt>
                <c:pt idx="1699">
                  <c:v>55.604156373464903</c:v>
                </c:pt>
                <c:pt idx="1700">
                  <c:v>55.6051461085097</c:v>
                </c:pt>
                <c:pt idx="1701">
                  <c:v>55.6061326261365</c:v>
                </c:pt>
                <c:pt idx="1702">
                  <c:v>55.607115936869803</c:v>
                </c:pt>
                <c:pt idx="1703">
                  <c:v>55.608096051203603</c:v>
                </c:pt>
                <c:pt idx="1704">
                  <c:v>55.609072979602502</c:v>
                </c:pt>
                <c:pt idx="1705">
                  <c:v>55.610046732500997</c:v>
                </c:pt>
                <c:pt idx="1706">
                  <c:v>55.611017320304299</c:v>
                </c:pt>
                <c:pt idx="1707">
                  <c:v>55.611984753387901</c:v>
                </c:pt>
                <c:pt idx="1708">
                  <c:v>55.612949042098201</c:v>
                </c:pt>
                <c:pt idx="1709">
                  <c:v>55.613910196752599</c:v>
                </c:pt>
                <c:pt idx="1710">
                  <c:v>55.614868227639398</c:v>
                </c:pt>
                <c:pt idx="1711">
                  <c:v>55.615823145018297</c:v>
                </c:pt>
                <c:pt idx="1712">
                  <c:v>55.616774959120399</c:v>
                </c:pt>
                <c:pt idx="1713">
                  <c:v>55.617723680148103</c:v>
                </c:pt>
                <c:pt idx="1714">
                  <c:v>55.618669318275899</c:v>
                </c:pt>
                <c:pt idx="1715">
                  <c:v>55.619611883650002</c:v>
                </c:pt>
                <c:pt idx="1716">
                  <c:v>55.620551386388598</c:v>
                </c:pt>
                <c:pt idx="1717">
                  <c:v>55.621487836582197</c:v>
                </c:pt>
                <c:pt idx="1718">
                  <c:v>55.622421244293697</c:v>
                </c:pt>
                <c:pt idx="1719">
                  <c:v>55.623351619558598</c:v>
                </c:pt>
                <c:pt idx="1720">
                  <c:v>55.624278972384801</c:v>
                </c:pt>
                <c:pt idx="1721">
                  <c:v>55.625203312753499</c:v>
                </c:pt>
                <c:pt idx="1722">
                  <c:v>55.6261246506186</c:v>
                </c:pt>
                <c:pt idx="1723">
                  <c:v>55.627042995907303</c:v>
                </c:pt>
                <c:pt idx="1724">
                  <c:v>55.627958358520203</c:v>
                </c:pt>
                <c:pt idx="1725">
                  <c:v>55.628870746997201</c:v>
                </c:pt>
                <c:pt idx="1726">
                  <c:v>55.629780106742302</c:v>
                </c:pt>
                <c:pt idx="1727">
                  <c:v>55.630686508448498</c:v>
                </c:pt>
                <c:pt idx="1728">
                  <c:v>55.631589961731997</c:v>
                </c:pt>
                <c:pt idx="1729">
                  <c:v>55.6324904761792</c:v>
                </c:pt>
                <c:pt idx="1730">
                  <c:v>55.633388061347603</c:v>
                </c:pt>
                <c:pt idx="1731">
                  <c:v>55.634282726765498</c:v>
                </c:pt>
                <c:pt idx="1732">
                  <c:v>55.635174481932097</c:v>
                </c:pt>
                <c:pt idx="1733">
                  <c:v>55.636063336317697</c:v>
                </c:pt>
                <c:pt idx="1734">
                  <c:v>55.636949299364197</c:v>
                </c:pt>
                <c:pt idx="1735">
                  <c:v>55.637832380484397</c:v>
                </c:pt>
                <c:pt idx="1736">
                  <c:v>55.638712589063097</c:v>
                </c:pt>
                <c:pt idx="1737">
                  <c:v>55.639589934456502</c:v>
                </c:pt>
                <c:pt idx="1738">
                  <c:v>55.640464425992697</c:v>
                </c:pt>
                <c:pt idx="1739">
                  <c:v>55.641336072971697</c:v>
                </c:pt>
                <c:pt idx="1740">
                  <c:v>55.642204884665503</c:v>
                </c:pt>
                <c:pt idx="1741">
                  <c:v>55.643070870318503</c:v>
                </c:pt>
                <c:pt idx="1742">
                  <c:v>55.643934039147197</c:v>
                </c:pt>
                <c:pt idx="1743">
                  <c:v>55.644794400340601</c:v>
                </c:pt>
                <c:pt idx="1744">
                  <c:v>55.645651963060502</c:v>
                </c:pt>
                <c:pt idx="1745">
                  <c:v>55.646506736441196</c:v>
                </c:pt>
                <c:pt idx="1746">
                  <c:v>55.647358729589897</c:v>
                </c:pt>
                <c:pt idx="1747">
                  <c:v>55.648207951586798</c:v>
                </c:pt>
                <c:pt idx="1748">
                  <c:v>55.649054411485203</c:v>
                </c:pt>
                <c:pt idx="1749">
                  <c:v>55.649898118311803</c:v>
                </c:pt>
                <c:pt idx="1750">
                  <c:v>55.650739081066497</c:v>
                </c:pt>
                <c:pt idx="1751">
                  <c:v>55.6515773087228</c:v>
                </c:pt>
                <c:pt idx="1752">
                  <c:v>55.652412810227901</c:v>
                </c:pt>
                <c:pt idx="1753">
                  <c:v>55.653245594502501</c:v>
                </c:pt>
                <c:pt idx="1754">
                  <c:v>55.654075670441699</c:v>
                </c:pt>
                <c:pt idx="1755">
                  <c:v>55.6549030469142</c:v>
                </c:pt>
                <c:pt idx="1756">
                  <c:v>55.655727732762998</c:v>
                </c:pt>
                <c:pt idx="1757">
                  <c:v>55.656549736805601</c:v>
                </c:pt>
                <c:pt idx="1758">
                  <c:v>55.657369067833798</c:v>
                </c:pt>
                <c:pt idx="1759">
                  <c:v>55.658185734613802</c:v>
                </c:pt>
                <c:pt idx="1760">
                  <c:v>55.658999745886803</c:v>
                </c:pt>
                <c:pt idx="1761">
                  <c:v>55.6598111103687</c:v>
                </c:pt>
                <c:pt idx="1762">
                  <c:v>55.660619836750399</c:v>
                </c:pt>
                <c:pt idx="1763">
                  <c:v>55.661425933697799</c:v>
                </c:pt>
                <c:pt idx="1764">
                  <c:v>55.662229409852102</c:v>
                </c:pt>
                <c:pt idx="1765">
                  <c:v>55.663030273829897</c:v>
                </c:pt>
                <c:pt idx="1766">
                  <c:v>55.663828534223398</c:v>
                </c:pt>
                <c:pt idx="1767">
                  <c:v>55.664624199600098</c:v>
                </c:pt>
                <c:pt idx="1768">
                  <c:v>55.665417278503497</c:v>
                </c:pt>
                <c:pt idx="1769">
                  <c:v>55.666207779453103</c:v>
                </c:pt>
                <c:pt idx="1770">
                  <c:v>55.6669957109441</c:v>
                </c:pt>
                <c:pt idx="1771">
                  <c:v>55.667781081448197</c:v>
                </c:pt>
                <c:pt idx="1772">
                  <c:v>55.668563899413002</c:v>
                </c:pt>
                <c:pt idx="1773">
                  <c:v>55.669344173262999</c:v>
                </c:pt>
                <c:pt idx="1774">
                  <c:v>55.670121911398802</c:v>
                </c:pt>
                <c:pt idx="1775">
                  <c:v>55.670897122197999</c:v>
                </c:pt>
                <c:pt idx="1776">
                  <c:v>55.671669814014798</c:v>
                </c:pt>
                <c:pt idx="1777">
                  <c:v>55.672439995180497</c:v>
                </c:pt>
                <c:pt idx="1778">
                  <c:v>55.6732076740034</c:v>
                </c:pt>
                <c:pt idx="1779">
                  <c:v>55.673972858769098</c:v>
                </c:pt>
                <c:pt idx="1780">
                  <c:v>55.674735557740497</c:v>
                </c:pt>
                <c:pt idx="1781">
                  <c:v>55.675495779157799</c:v>
                </c:pt>
                <c:pt idx="1782">
                  <c:v>55.676253528073097</c:v>
                </c:pt>
                <c:pt idx="1783">
                  <c:v>55.677008758492299</c:v>
                </c:pt>
                <c:pt idx="1784">
                  <c:v>55.677761531525398</c:v>
                </c:pt>
                <c:pt idx="1785">
                  <c:v>55.678511855162299</c:v>
                </c:pt>
                <c:pt idx="1786">
                  <c:v>55.6792597373679</c:v>
                </c:pt>
                <c:pt idx="1787">
                  <c:v>55.680005186082099</c:v>
                </c:pt>
                <c:pt idx="1788">
                  <c:v>55.680748209219999</c:v>
                </c:pt>
                <c:pt idx="1789">
                  <c:v>55.681488814671702</c:v>
                </c:pt>
                <c:pt idx="1790">
                  <c:v>55.682227010303002</c:v>
                </c:pt>
                <c:pt idx="1791">
                  <c:v>55.682962803955</c:v>
                </c:pt>
                <c:pt idx="1792">
                  <c:v>55.683696203444299</c:v>
                </c:pt>
                <c:pt idx="1793">
                  <c:v>55.684427216563201</c:v>
                </c:pt>
                <c:pt idx="1794">
                  <c:v>55.685155851079799</c:v>
                </c:pt>
                <c:pt idx="1795">
                  <c:v>55.685882114738199</c:v>
                </c:pt>
                <c:pt idx="1796">
                  <c:v>55.686606015258199</c:v>
                </c:pt>
                <c:pt idx="1797">
                  <c:v>55.687327560336001</c:v>
                </c:pt>
                <c:pt idx="1798">
                  <c:v>55.688046757643598</c:v>
                </c:pt>
                <c:pt idx="1799">
                  <c:v>55.688763614829803</c:v>
                </c:pt>
                <c:pt idx="1800">
                  <c:v>55.689478139519302</c:v>
                </c:pt>
                <c:pt idx="1801">
                  <c:v>55.690190339313602</c:v>
                </c:pt>
                <c:pt idx="1802">
                  <c:v>55.690900221790699</c:v>
                </c:pt>
                <c:pt idx="1803">
                  <c:v>55.691607794505401</c:v>
                </c:pt>
                <c:pt idx="1804">
                  <c:v>55.6923130649892</c:v>
                </c:pt>
                <c:pt idx="1805">
                  <c:v>55.693016040750699</c:v>
                </c:pt>
                <c:pt idx="1806">
                  <c:v>55.693716729275202</c:v>
                </c:pt>
                <c:pt idx="1807">
                  <c:v>55.694415138025398</c:v>
                </c:pt>
                <c:pt idx="1808">
                  <c:v>55.695111274441203</c:v>
                </c:pt>
                <c:pt idx="1809">
                  <c:v>55.695805145939801</c:v>
                </c:pt>
                <c:pt idx="1810">
                  <c:v>55.696496759915803</c:v>
                </c:pt>
                <c:pt idx="1811">
                  <c:v>55.697186123741403</c:v>
                </c:pt>
                <c:pt idx="1812">
                  <c:v>55.697873244766399</c:v>
                </c:pt>
                <c:pt idx="1813">
                  <c:v>55.698558130318503</c:v>
                </c:pt>
                <c:pt idx="1814">
                  <c:v>55.699240787703097</c:v>
                </c:pt>
                <c:pt idx="1815">
                  <c:v>55.699921224203599</c:v>
                </c:pt>
                <c:pt idx="1816">
                  <c:v>55.700599447081501</c:v>
                </c:pt>
                <c:pt idx="1817">
                  <c:v>55.701275463576401</c:v>
                </c:pt>
                <c:pt idx="1818">
                  <c:v>55.701949280906298</c:v>
                </c:pt>
                <c:pt idx="1819">
                  <c:v>55.702620906267498</c:v>
                </c:pt>
                <c:pt idx="1820">
                  <c:v>55.703290346834798</c:v>
                </c:pt>
                <c:pt idx="1821">
                  <c:v>55.703957609761702</c:v>
                </c:pt>
                <c:pt idx="1822">
                  <c:v>55.704622702180103</c:v>
                </c:pt>
                <c:pt idx="1823">
                  <c:v>55.705285631200901</c:v>
                </c:pt>
                <c:pt idx="1824">
                  <c:v>55.705946403914098</c:v>
                </c:pt>
                <c:pt idx="1825">
                  <c:v>55.706605027388399</c:v>
                </c:pt>
                <c:pt idx="1826">
                  <c:v>55.7072615086716</c:v>
                </c:pt>
                <c:pt idx="1827">
                  <c:v>55.707915854790997</c:v>
                </c:pt>
                <c:pt idx="1828">
                  <c:v>55.708568072752897</c:v>
                </c:pt>
                <c:pt idx="1829">
                  <c:v>55.709218169543298</c:v>
                </c:pt>
                <c:pt idx="1830">
                  <c:v>55.709866152127603</c:v>
                </c:pt>
                <c:pt idx="1831">
                  <c:v>55.710512027450797</c:v>
                </c:pt>
                <c:pt idx="1832">
                  <c:v>55.711155802437702</c:v>
                </c:pt>
                <c:pt idx="1833">
                  <c:v>55.711797483992903</c:v>
                </c:pt>
                <c:pt idx="1834">
                  <c:v>55.712437079000999</c:v>
                </c:pt>
                <c:pt idx="1835">
                  <c:v>55.713074594326699</c:v>
                </c:pt>
                <c:pt idx="1836">
                  <c:v>55.713710036814597</c:v>
                </c:pt>
                <c:pt idx="1837">
                  <c:v>55.714343413290003</c:v>
                </c:pt>
                <c:pt idx="1838">
                  <c:v>55.714974730558097</c:v>
                </c:pt>
                <c:pt idx="1839">
                  <c:v>55.715603992372003</c:v>
                </c:pt>
                <c:pt idx="1840">
                  <c:v>55.716231175742699</c:v>
                </c:pt>
                <c:pt idx="1841">
                  <c:v>55.716856317593098</c:v>
                </c:pt>
                <c:pt idx="1842">
                  <c:v>55.717479424555499</c:v>
                </c:pt>
                <c:pt idx="1843">
                  <c:v>55.718100503241502</c:v>
                </c:pt>
                <c:pt idx="1844">
                  <c:v>55.718719560241396</c:v>
                </c:pt>
                <c:pt idx="1845">
                  <c:v>55.719336602124997</c:v>
                </c:pt>
                <c:pt idx="1846">
                  <c:v>55.719951635441198</c:v>
                </c:pt>
                <c:pt idx="1847">
                  <c:v>55.720564666718197</c:v>
                </c:pt>
                <c:pt idx="1848">
                  <c:v>55.721175702463697</c:v>
                </c:pt>
                <c:pt idx="1849">
                  <c:v>55.721784749164897</c:v>
                </c:pt>
                <c:pt idx="1850">
                  <c:v>55.722391813288802</c:v>
                </c:pt>
                <c:pt idx="1851">
                  <c:v>55.722996901281903</c:v>
                </c:pt>
                <c:pt idx="1852">
                  <c:v>55.723600019570398</c:v>
                </c:pt>
                <c:pt idx="1853">
                  <c:v>55.724201174560697</c:v>
                </c:pt>
                <c:pt idx="1854">
                  <c:v>55.724800372638903</c:v>
                </c:pt>
                <c:pt idx="1855">
                  <c:v>55.7253976201713</c:v>
                </c:pt>
                <c:pt idx="1856">
                  <c:v>55.725992923504101</c:v>
                </c:pt>
                <c:pt idx="1857">
                  <c:v>55.726586288964199</c:v>
                </c:pt>
                <c:pt idx="1858">
                  <c:v>55.727177722858301</c:v>
                </c:pt>
                <c:pt idx="1859">
                  <c:v>55.727767231473898</c:v>
                </c:pt>
                <c:pt idx="1860">
                  <c:v>55.728354821078703</c:v>
                </c:pt>
                <c:pt idx="1861">
                  <c:v>55.728940497921201</c:v>
                </c:pt>
                <c:pt idx="1862">
                  <c:v>55.729524268230499</c:v>
                </c:pt>
                <c:pt idx="1863">
                  <c:v>55.730106138216399</c:v>
                </c:pt>
                <c:pt idx="1864">
                  <c:v>55.730686114069698</c:v>
                </c:pt>
                <c:pt idx="1865">
                  <c:v>55.731264201961999</c:v>
                </c:pt>
                <c:pt idx="1866">
                  <c:v>55.731840408045798</c:v>
                </c:pt>
                <c:pt idx="1867">
                  <c:v>55.732414738455098</c:v>
                </c:pt>
                <c:pt idx="1868">
                  <c:v>55.732987199304802</c:v>
                </c:pt>
                <c:pt idx="1869">
                  <c:v>55.733557796691102</c:v>
                </c:pt>
                <c:pt idx="1870">
                  <c:v>55.734126536691697</c:v>
                </c:pt>
                <c:pt idx="1871">
                  <c:v>55.734693425365698</c:v>
                </c:pt>
                <c:pt idx="1872">
                  <c:v>55.735258468753798</c:v>
                </c:pt>
                <c:pt idx="1873">
                  <c:v>55.735821672878203</c:v>
                </c:pt>
                <c:pt idx="1874">
                  <c:v>55.736383043742997</c:v>
                </c:pt>
                <c:pt idx="1875">
                  <c:v>55.736942587334099</c:v>
                </c:pt>
                <c:pt idx="1876">
                  <c:v>55.737500309619101</c:v>
                </c:pt>
                <c:pt idx="1877">
                  <c:v>55.738056216547903</c:v>
                </c:pt>
                <c:pt idx="1878">
                  <c:v>55.738610314052202</c:v>
                </c:pt>
                <c:pt idx="1879">
                  <c:v>55.739162608046101</c:v>
                </c:pt>
                <c:pt idx="1880">
                  <c:v>55.739713104425803</c:v>
                </c:pt>
                <c:pt idx="1881">
                  <c:v>55.740261809069999</c:v>
                </c:pt>
                <c:pt idx="1882">
                  <c:v>55.7408087278396</c:v>
                </c:pt>
                <c:pt idx="1883">
                  <c:v>55.741353866578201</c:v>
                </c:pt>
                <c:pt idx="1884">
                  <c:v>55.741897231111999</c:v>
                </c:pt>
                <c:pt idx="1885">
                  <c:v>55.742438827249899</c:v>
                </c:pt>
                <c:pt idx="1886">
                  <c:v>55.7429786607835</c:v>
                </c:pt>
                <c:pt idx="1887">
                  <c:v>55.743516737487397</c:v>
                </c:pt>
                <c:pt idx="1888">
                  <c:v>55.744053063118997</c:v>
                </c:pt>
                <c:pt idx="1889">
                  <c:v>55.744587643418903</c:v>
                </c:pt>
                <c:pt idx="1890">
                  <c:v>55.745120484110799</c:v>
                </c:pt>
                <c:pt idx="1891">
                  <c:v>55.745651590901602</c:v>
                </c:pt>
                <c:pt idx="1892">
                  <c:v>55.7461809694815</c:v>
                </c:pt>
                <c:pt idx="1893">
                  <c:v>55.746708625524199</c:v>
                </c:pt>
                <c:pt idx="1894">
                  <c:v>55.747234564686799</c:v>
                </c:pt>
                <c:pt idx="1895">
                  <c:v>55.747758792609901</c:v>
                </c:pt>
                <c:pt idx="1896">
                  <c:v>55.748281312179799</c:v>
                </c:pt>
                <c:pt idx="1897">
                  <c:v>55.748802111066802</c:v>
                </c:pt>
                <c:pt idx="1898">
                  <c:v>55.749321213833198</c:v>
                </c:pt>
                <c:pt idx="1899">
                  <c:v>55.749838625992602</c:v>
                </c:pt>
                <c:pt idx="1900">
                  <c:v>55.750354353041402</c:v>
                </c:pt>
                <c:pt idx="1901">
                  <c:v>55.750868400458799</c:v>
                </c:pt>
                <c:pt idx="1902">
                  <c:v>55.751380773706998</c:v>
                </c:pt>
                <c:pt idx="1903">
                  <c:v>55.751891478231201</c:v>
                </c:pt>
                <c:pt idx="1904">
                  <c:v>55.752400519459599</c:v>
                </c:pt>
                <c:pt idx="1905">
                  <c:v>55.752907902803798</c:v>
                </c:pt>
                <c:pt idx="1906">
                  <c:v>55.753413633658496</c:v>
                </c:pt>
                <c:pt idx="1907">
                  <c:v>55.753917717401599</c:v>
                </c:pt>
                <c:pt idx="1908">
                  <c:v>55.754420159394797</c:v>
                </c:pt>
                <c:pt idx="1909">
                  <c:v>55.754920964982801</c:v>
                </c:pt>
                <c:pt idx="1910">
                  <c:v>55.755420139494298</c:v>
                </c:pt>
                <c:pt idx="1911">
                  <c:v>55.755917688241297</c:v>
                </c:pt>
                <c:pt idx="1912">
                  <c:v>55.756413616519801</c:v>
                </c:pt>
                <c:pt idx="1913">
                  <c:v>55.756907929609298</c:v>
                </c:pt>
                <c:pt idx="1914">
                  <c:v>55.757400632773503</c:v>
                </c:pt>
                <c:pt idx="1915">
                  <c:v>55.757891731259797</c:v>
                </c:pt>
                <c:pt idx="1916">
                  <c:v>55.758381230299698</c:v>
                </c:pt>
                <c:pt idx="1917">
                  <c:v>55.758869135108803</c:v>
                </c:pt>
                <c:pt idx="1918">
                  <c:v>55.759355450887</c:v>
                </c:pt>
                <c:pt idx="1919">
                  <c:v>55.759840182818202</c:v>
                </c:pt>
                <c:pt idx="1920">
                  <c:v>55.760323336070897</c:v>
                </c:pt>
                <c:pt idx="1921">
                  <c:v>55.760804915797898</c:v>
                </c:pt>
                <c:pt idx="1922">
                  <c:v>55.761284927136501</c:v>
                </c:pt>
                <c:pt idx="1923">
                  <c:v>55.761763375208503</c:v>
                </c:pt>
                <c:pt idx="1924">
                  <c:v>55.762240265120603</c:v>
                </c:pt>
                <c:pt idx="1925">
                  <c:v>55.762715601963897</c:v>
                </c:pt>
                <c:pt idx="1926">
                  <c:v>55.763189390814397</c:v>
                </c:pt>
                <c:pt idx="1927">
                  <c:v>55.763661636733197</c:v>
                </c:pt>
                <c:pt idx="1928">
                  <c:v>55.764132344765997</c:v>
                </c:pt>
                <c:pt idx="1929">
                  <c:v>55.764601519943902</c:v>
                </c:pt>
                <c:pt idx="1930">
                  <c:v>55.765069167282803</c:v>
                </c:pt>
                <c:pt idx="1931">
                  <c:v>55.765535291783998</c:v>
                </c:pt>
                <c:pt idx="1932">
                  <c:v>55.765999898434004</c:v>
                </c:pt>
                <c:pt idx="1933">
                  <c:v>55.766462992204602</c:v>
                </c:pt>
                <c:pt idx="1934">
                  <c:v>55.766924578053001</c:v>
                </c:pt>
                <c:pt idx="1935">
                  <c:v>55.767384660922097</c:v>
                </c:pt>
                <c:pt idx="1936">
                  <c:v>55.767843245740103</c:v>
                </c:pt>
                <c:pt idx="1937">
                  <c:v>55.768300337421103</c:v>
                </c:pt>
                <c:pt idx="1938">
                  <c:v>55.7687559408648</c:v>
                </c:pt>
                <c:pt idx="1939">
                  <c:v>55.769210060956702</c:v>
                </c:pt>
                <c:pt idx="1940">
                  <c:v>55.769662702568198</c:v>
                </c:pt>
                <c:pt idx="1941">
                  <c:v>55.770113870556798</c:v>
                </c:pt>
                <c:pt idx="1942">
                  <c:v>55.770563569765798</c:v>
                </c:pt>
                <c:pt idx="1943">
                  <c:v>55.771011805024898</c:v>
                </c:pt>
                <c:pt idx="1944">
                  <c:v>55.771458581149702</c:v>
                </c:pt>
                <c:pt idx="1945">
                  <c:v>55.771903902942398</c:v>
                </c:pt>
                <c:pt idx="1946">
                  <c:v>55.7723477751912</c:v>
                </c:pt>
                <c:pt idx="1947">
                  <c:v>55.772790202670897</c:v>
                </c:pt>
                <c:pt idx="1948">
                  <c:v>55.773231190143001</c:v>
                </c:pt>
                <c:pt idx="1949">
                  <c:v>55.7736707423553</c:v>
                </c:pt>
                <c:pt idx="1950">
                  <c:v>55.774108864042297</c:v>
                </c:pt>
                <c:pt idx="1951">
                  <c:v>55.7745455599254</c:v>
                </c:pt>
                <c:pt idx="1952">
                  <c:v>55.7749808347127</c:v>
                </c:pt>
                <c:pt idx="1953">
                  <c:v>55.775414689297797</c:v>
                </c:pt>
                <c:pt idx="1954">
                  <c:v>55.775847110478601</c:v>
                </c:pt>
                <c:pt idx="1955">
                  <c:v>55.776278122755201</c:v>
                </c:pt>
                <c:pt idx="1956">
                  <c:v>55.776707730715998</c:v>
                </c:pt>
                <c:pt idx="1957">
                  <c:v>55.777135938935402</c:v>
                </c:pt>
                <c:pt idx="1958">
                  <c:v>55.777562751973598</c:v>
                </c:pt>
                <c:pt idx="1959">
                  <c:v>55.777988174376802</c:v>
                </c:pt>
                <c:pt idx="1960">
                  <c:v>55.778412210677402</c:v>
                </c:pt>
                <c:pt idx="1961">
                  <c:v>55.778834865393698</c:v>
                </c:pt>
                <c:pt idx="1962">
                  <c:v>55.779256143030402</c:v>
                </c:pt>
                <c:pt idx="1963">
                  <c:v>55.7796760480784</c:v>
                </c:pt>
                <c:pt idx="1964">
                  <c:v>55.780094585014901</c:v>
                </c:pt>
                <c:pt idx="1965">
                  <c:v>55.780511758303497</c:v>
                </c:pt>
                <c:pt idx="1966">
                  <c:v>55.780927572394297</c:v>
                </c:pt>
                <c:pt idx="1967">
                  <c:v>55.781342031723803</c:v>
                </c:pt>
                <c:pt idx="1968">
                  <c:v>55.781755140715298</c:v>
                </c:pt>
                <c:pt idx="1969">
                  <c:v>55.782166903778503</c:v>
                </c:pt>
                <c:pt idx="1970">
                  <c:v>55.7825773253101</c:v>
                </c:pt>
                <c:pt idx="1971">
                  <c:v>55.7829864096934</c:v>
                </c:pt>
                <c:pt idx="1972">
                  <c:v>55.783394161298602</c:v>
                </c:pt>
                <c:pt idx="1973">
                  <c:v>55.783800584482798</c:v>
                </c:pt>
                <c:pt idx="1974">
                  <c:v>55.784205683590201</c:v>
                </c:pt>
                <c:pt idx="1975">
                  <c:v>55.784609462951899</c:v>
                </c:pt>
                <c:pt idx="1976">
                  <c:v>55.785011926886298</c:v>
                </c:pt>
                <c:pt idx="1977">
                  <c:v>55.785413079698699</c:v>
                </c:pt>
                <c:pt idx="1978">
                  <c:v>55.785812925681903</c:v>
                </c:pt>
                <c:pt idx="1979">
                  <c:v>55.786211469115997</c:v>
                </c:pt>
                <c:pt idx="1980">
                  <c:v>55.786608714268397</c:v>
                </c:pt>
                <c:pt idx="1981">
                  <c:v>55.787004665393901</c:v>
                </c:pt>
                <c:pt idx="1982">
                  <c:v>55.787399326734999</c:v>
                </c:pt>
                <c:pt idx="1983">
                  <c:v>55.7877927025216</c:v>
                </c:pt>
                <c:pt idx="1984">
                  <c:v>55.788184796971301</c:v>
                </c:pt>
                <c:pt idx="1985">
                  <c:v>55.788575614289499</c:v>
                </c:pt>
                <c:pt idx="1986">
                  <c:v>55.7889651586692</c:v>
                </c:pt>
                <c:pt idx="1987">
                  <c:v>55.789353434291399</c:v>
                </c:pt>
                <c:pt idx="1988">
                  <c:v>55.789740445325101</c:v>
                </c:pt>
                <c:pt idx="1989">
                  <c:v>55.790126195926902</c:v>
                </c:pt>
                <c:pt idx="1990">
                  <c:v>55.790510690241902</c:v>
                </c:pt>
                <c:pt idx="1991">
                  <c:v>55.790893932402902</c:v>
                </c:pt>
                <c:pt idx="1992">
                  <c:v>55.791275926531199</c:v>
                </c:pt>
                <c:pt idx="1993">
                  <c:v>55.791656676736203</c:v>
                </c:pt>
                <c:pt idx="1994">
                  <c:v>55.7920361871155</c:v>
                </c:pt>
                <c:pt idx="1995">
                  <c:v>55.7924144617553</c:v>
                </c:pt>
                <c:pt idx="1996">
                  <c:v>55.792791504730097</c:v>
                </c:pt>
                <c:pt idx="1997">
                  <c:v>55.793167320102903</c:v>
                </c:pt>
                <c:pt idx="1998">
                  <c:v>55.793541911925303</c:v>
                </c:pt>
                <c:pt idx="1999">
                  <c:v>55.793915284237499</c:v>
                </c:pt>
                <c:pt idx="2000">
                  <c:v>55.794287441068498</c:v>
                </c:pt>
                <c:pt idx="2001">
                  <c:v>55.794658386435998</c:v>
                </c:pt>
                <c:pt idx="2002">
                  <c:v>55.795028124346501</c:v>
                </c:pt>
                <c:pt idx="2003">
                  <c:v>55.795396658795497</c:v>
                </c:pt>
                <c:pt idx="2004">
                  <c:v>55.795763993767203</c:v>
                </c:pt>
                <c:pt idx="2005">
                  <c:v>55.796130133235302</c:v>
                </c:pt>
                <c:pt idx="2006">
                  <c:v>55.796495081162298</c:v>
                </c:pt>
                <c:pt idx="2007">
                  <c:v>55.796858841499699</c:v>
                </c:pt>
                <c:pt idx="2008">
                  <c:v>55.797221418188599</c:v>
                </c:pt>
                <c:pt idx="2009">
                  <c:v>55.797582815159203</c:v>
                </c:pt>
                <c:pt idx="2010">
                  <c:v>55.797943031343102</c:v>
                </c:pt>
                <c:pt idx="2011">
                  <c:v>55.7983020531099</c:v>
                </c:pt>
                <c:pt idx="2012">
                  <c:v>55.798659904885902</c:v>
                </c:pt>
                <c:pt idx="2013">
                  <c:v>55.799016590486197</c:v>
                </c:pt>
                <c:pt idx="2014">
                  <c:v>55.7993721137139</c:v>
                </c:pt>
                <c:pt idx="2015">
                  <c:v>55.799726478360597</c:v>
                </c:pt>
                <c:pt idx="2016">
                  <c:v>55.800079688206097</c:v>
                </c:pt>
                <c:pt idx="2017">
                  <c:v>55.8004317470185</c:v>
                </c:pt>
                <c:pt idx="2018">
                  <c:v>55.800782658554297</c:v>
                </c:pt>
                <c:pt idx="2019">
                  <c:v>55.801132426558503</c:v>
                </c:pt>
                <c:pt idx="2020">
                  <c:v>55.801481054764601</c:v>
                </c:pt>
                <c:pt idx="2021">
                  <c:v>55.801828546894598</c:v>
                </c:pt>
                <c:pt idx="2022">
                  <c:v>55.802174906659197</c:v>
                </c:pt>
                <c:pt idx="2023">
                  <c:v>55.802520137757703</c:v>
                </c:pt>
                <c:pt idx="2024">
                  <c:v>55.802864243877998</c:v>
                </c:pt>
                <c:pt idx="2025">
                  <c:v>55.803207228697097</c:v>
                </c:pt>
                <c:pt idx="2026">
                  <c:v>55.803549095880498</c:v>
                </c:pt>
                <c:pt idx="2027">
                  <c:v>55.803889849082701</c:v>
                </c:pt>
                <c:pt idx="2028">
                  <c:v>55.804229491947297</c:v>
                </c:pt>
                <c:pt idx="2029">
                  <c:v>55.804568028106502</c:v>
                </c:pt>
                <c:pt idx="2030">
                  <c:v>55.804905461181797</c:v>
                </c:pt>
                <c:pt idx="2031">
                  <c:v>55.805241794783903</c:v>
                </c:pt>
                <c:pt idx="2032">
                  <c:v>55.805577032512403</c:v>
                </c:pt>
                <c:pt idx="2033">
                  <c:v>55.805911177956297</c:v>
                </c:pt>
                <c:pt idx="2034">
                  <c:v>55.806244234693601</c:v>
                </c:pt>
                <c:pt idx="2035">
                  <c:v>55.806576206291801</c:v>
                </c:pt>
                <c:pt idx="2036">
                  <c:v>55.806907096307697</c:v>
                </c:pt>
                <c:pt idx="2037">
                  <c:v>55.807236908287699</c:v>
                </c:pt>
                <c:pt idx="2038">
                  <c:v>55.807565645767298</c:v>
                </c:pt>
                <c:pt idx="2039">
                  <c:v>55.807893312271901</c:v>
                </c:pt>
                <c:pt idx="2040">
                  <c:v>55.808219911316101</c:v>
                </c:pt>
                <c:pt idx="2041">
                  <c:v>55.808545446404501</c:v>
                </c:pt>
                <c:pt idx="2042">
                  <c:v>55.808869921031203</c:v>
                </c:pt>
                <c:pt idx="2043">
                  <c:v>55.809193338679897</c:v>
                </c:pt>
                <c:pt idx="2044">
                  <c:v>55.809515702824299</c:v>
                </c:pt>
                <c:pt idx="2045">
                  <c:v>55.809837016927901</c:v>
                </c:pt>
                <c:pt idx="2046">
                  <c:v>55.810157284444102</c:v>
                </c:pt>
                <c:pt idx="2047">
                  <c:v>55.810476508816102</c:v>
                </c:pt>
                <c:pt idx="2048">
                  <c:v>55.810794693477398</c:v>
                </c:pt>
                <c:pt idx="2049">
                  <c:v>55.811111841851201</c:v>
                </c:pt>
                <c:pt idx="2050">
                  <c:v>55.8114279573511</c:v>
                </c:pt>
                <c:pt idx="2051">
                  <c:v>55.811743043380602</c:v>
                </c:pt>
                <c:pt idx="2052">
                  <c:v>55.8120571033338</c:v>
                </c:pt>
                <c:pt idx="2053">
                  <c:v>55.812370140594702</c:v>
                </c:pt>
                <c:pt idx="2054">
                  <c:v>55.812682158537697</c:v>
                </c:pt>
                <c:pt idx="2055">
                  <c:v>55.812993160527803</c:v>
                </c:pt>
                <c:pt idx="2056">
                  <c:v>55.813303149920202</c:v>
                </c:pt>
                <c:pt idx="2057">
                  <c:v>55.813612130060598</c:v>
                </c:pt>
                <c:pt idx="2058">
                  <c:v>55.813920104285302</c:v>
                </c:pt>
                <c:pt idx="2059">
                  <c:v>55.814227075921302</c:v>
                </c:pt>
                <c:pt idx="2060">
                  <c:v>55.814533048286002</c:v>
                </c:pt>
                <c:pt idx="2061">
                  <c:v>55.814838024687703</c:v>
                </c:pt>
                <c:pt idx="2062">
                  <c:v>55.815142008425397</c:v>
                </c:pt>
                <c:pt idx="2063">
                  <c:v>55.815445002788799</c:v>
                </c:pt>
                <c:pt idx="2064">
                  <c:v>55.815747011058697</c:v>
                </c:pt>
                <c:pt idx="2065">
                  <c:v>55.816048036506501</c:v>
                </c:pt>
                <c:pt idx="2066">
                  <c:v>55.816348082394697</c:v>
                </c:pt>
                <c:pt idx="2067">
                  <c:v>55.816647147167302</c:v>
                </c:pt>
                <c:pt idx="2068">
                  <c:v>55.816945221142497</c:v>
                </c:pt>
                <c:pt idx="2069">
                  <c:v>55.817242323655499</c:v>
                </c:pt>
                <c:pt idx="2070">
                  <c:v>55.817538457873603</c:v>
                </c:pt>
                <c:pt idx="2071">
                  <c:v>55.817833626954197</c:v>
                </c:pt>
                <c:pt idx="2072">
                  <c:v>55.818127834044397</c:v>
                </c:pt>
                <c:pt idx="2073">
                  <c:v>55.818421082281901</c:v>
                </c:pt>
                <c:pt idx="2074">
                  <c:v>55.818713374794399</c:v>
                </c:pt>
                <c:pt idx="2075">
                  <c:v>55.819004714699702</c:v>
                </c:pt>
                <c:pt idx="2076">
                  <c:v>55.8192951051062</c:v>
                </c:pt>
                <c:pt idx="2077">
                  <c:v>55.8195845491122</c:v>
                </c:pt>
                <c:pt idx="2078">
                  <c:v>55.819873049806702</c:v>
                </c:pt>
                <c:pt idx="2079">
                  <c:v>55.820160610268999</c:v>
                </c:pt>
                <c:pt idx="2080">
                  <c:v>55.8204472335688</c:v>
                </c:pt>
                <c:pt idx="2081">
                  <c:v>55.820732922766197</c:v>
                </c:pt>
                <c:pt idx="2082">
                  <c:v>55.821017680912</c:v>
                </c:pt>
                <c:pt idx="2083">
                  <c:v>55.821301511047601</c:v>
                </c:pt>
                <c:pt idx="2084">
                  <c:v>55.8215844162048</c:v>
                </c:pt>
                <c:pt idx="2085">
                  <c:v>55.821866399406296</c:v>
                </c:pt>
                <c:pt idx="2086">
                  <c:v>55.822147463665203</c:v>
                </c:pt>
                <c:pt idx="2087">
                  <c:v>55.822427611985802</c:v>
                </c:pt>
                <c:pt idx="2088">
                  <c:v>55.822706847362802</c:v>
                </c:pt>
                <c:pt idx="2089">
                  <c:v>55.822985172781898</c:v>
                </c:pt>
                <c:pt idx="2090">
                  <c:v>55.823262591219702</c:v>
                </c:pt>
                <c:pt idx="2091">
                  <c:v>55.823539105643498</c:v>
                </c:pt>
                <c:pt idx="2092">
                  <c:v>55.823814719011899</c:v>
                </c:pt>
                <c:pt idx="2093">
                  <c:v>55.824089434274299</c:v>
                </c:pt>
                <c:pt idx="2094">
                  <c:v>55.8243632543712</c:v>
                </c:pt>
                <c:pt idx="2095">
                  <c:v>55.824636182234102</c:v>
                </c:pt>
                <c:pt idx="2096">
                  <c:v>55.8249082207859</c:v>
                </c:pt>
                <c:pt idx="2097">
                  <c:v>55.825179372940397</c:v>
                </c:pt>
                <c:pt idx="2098">
                  <c:v>55.825449641602802</c:v>
                </c:pt>
                <c:pt idx="2099">
                  <c:v>55.825719029669401</c:v>
                </c:pt>
                <c:pt idx="2100">
                  <c:v>55.825987540028002</c:v>
                </c:pt>
                <c:pt idx="2101">
                  <c:v>55.826255175557698</c:v>
                </c:pt>
                <c:pt idx="2102">
                  <c:v>55.826521939128902</c:v>
                </c:pt>
                <c:pt idx="2103">
                  <c:v>55.826787833603497</c:v>
                </c:pt>
                <c:pt idx="2104">
                  <c:v>55.827052861835</c:v>
                </c:pt>
                <c:pt idx="2105">
                  <c:v>55.827317026668297</c:v>
                </c:pt>
                <c:pt idx="2106">
                  <c:v>55.827580330939803</c:v>
                </c:pt>
                <c:pt idx="2107">
                  <c:v>55.827842777477798</c:v>
                </c:pt>
                <c:pt idx="2108">
                  <c:v>55.828104369101901</c:v>
                </c:pt>
                <c:pt idx="2109">
                  <c:v>55.828365108623601</c:v>
                </c:pt>
                <c:pt idx="2110">
                  <c:v>55.828624998846301</c:v>
                </c:pt>
                <c:pt idx="2111">
                  <c:v>55.828884042564802</c:v>
                </c:pt>
                <c:pt idx="2112">
                  <c:v>55.8291422425661</c:v>
                </c:pt>
                <c:pt idx="2113">
                  <c:v>55.829399601628801</c:v>
                </c:pt>
                <c:pt idx="2114">
                  <c:v>55.829656122523701</c:v>
                </c:pt>
                <c:pt idx="2115">
                  <c:v>55.8299118080132</c:v>
                </c:pt>
                <c:pt idx="2116">
                  <c:v>55.8301666608521</c:v>
                </c:pt>
                <c:pt idx="2117">
                  <c:v>55.830420683786997</c:v>
                </c:pt>
                <c:pt idx="2118">
                  <c:v>55.830673879556599</c:v>
                </c:pt>
                <c:pt idx="2119">
                  <c:v>55.8309262508918</c:v>
                </c:pt>
                <c:pt idx="2120">
                  <c:v>55.831177800515697</c:v>
                </c:pt>
                <c:pt idx="2121">
                  <c:v>55.831428531143601</c:v>
                </c:pt>
                <c:pt idx="2122">
                  <c:v>55.831678445483099</c:v>
                </c:pt>
                <c:pt idx="2123">
                  <c:v>55.831927546233899</c:v>
                </c:pt>
                <c:pt idx="2124">
                  <c:v>55.832175832296201</c:v>
                </c:pt>
                <c:pt idx="2125">
                  <c:v>55.832423298479902</c:v>
                </c:pt>
                <c:pt idx="2126">
                  <c:v>55.832669958008097</c:v>
                </c:pt>
                <c:pt idx="2127">
                  <c:v>55.832915813509601</c:v>
                </c:pt>
                <c:pt idx="2128">
                  <c:v>55.833160867604597</c:v>
                </c:pt>
                <c:pt idx="2129">
                  <c:v>55.833405122905397</c:v>
                </c:pt>
                <c:pt idx="2130">
                  <c:v>55.833648582015798</c:v>
                </c:pt>
                <c:pt idx="2131">
                  <c:v>55.833891247531703</c:v>
                </c:pt>
                <c:pt idx="2132">
                  <c:v>55.834133122040697</c:v>
                </c:pt>
                <c:pt idx="2133">
                  <c:v>55.834374208122398</c:v>
                </c:pt>
                <c:pt idx="2134">
                  <c:v>55.834614508348103</c:v>
                </c:pt>
                <c:pt idx="2135">
                  <c:v>55.834854025281402</c:v>
                </c:pt>
                <c:pt idx="2136">
                  <c:v>55.835092761477704</c:v>
                </c:pt>
                <c:pt idx="2137">
                  <c:v>55.835330719484503</c:v>
                </c:pt>
                <c:pt idx="2138">
                  <c:v>55.8355679018415</c:v>
                </c:pt>
                <c:pt idx="2139">
                  <c:v>55.835804311080302</c:v>
                </c:pt>
                <c:pt idx="2140">
                  <c:v>55.8360399497248</c:v>
                </c:pt>
                <c:pt idx="2141">
                  <c:v>55.836274820291102</c:v>
                </c:pt>
                <c:pt idx="2142">
                  <c:v>55.836508925287397</c:v>
                </c:pt>
                <c:pt idx="2143">
                  <c:v>55.836742267214298</c:v>
                </c:pt>
                <c:pt idx="2144">
                  <c:v>55.836974848564701</c:v>
                </c:pt>
                <c:pt idx="2145">
                  <c:v>55.8372066718238</c:v>
                </c:pt>
                <c:pt idx="2146">
                  <c:v>55.837437739469003</c:v>
                </c:pt>
                <c:pt idx="2147">
                  <c:v>55.837668053970603</c:v>
                </c:pt>
                <c:pt idx="2148">
                  <c:v>55.837897617790702</c:v>
                </c:pt>
                <c:pt idx="2149">
                  <c:v>55.838126433384502</c:v>
                </c:pt>
                <c:pt idx="2150">
                  <c:v>55.838354503199199</c:v>
                </c:pt>
                <c:pt idx="2151">
                  <c:v>55.838581829675</c:v>
                </c:pt>
                <c:pt idx="2152">
                  <c:v>55.838808415244301</c:v>
                </c:pt>
                <c:pt idx="2153">
                  <c:v>55.839034262332497</c:v>
                </c:pt>
                <c:pt idx="2154">
                  <c:v>55.839259373357301</c:v>
                </c:pt>
                <c:pt idx="2155">
                  <c:v>55.8394837507294</c:v>
                </c:pt>
                <c:pt idx="2156">
                  <c:v>55.839707396852198</c:v>
                </c:pt>
                <c:pt idx="2157">
                  <c:v>55.839930314121602</c:v>
                </c:pt>
                <c:pt idx="2158">
                  <c:v>55.8401525049266</c:v>
                </c:pt>
                <c:pt idx="2159">
                  <c:v>55.8403739716491</c:v>
                </c:pt>
                <c:pt idx="2160">
                  <c:v>55.840594716663503</c:v>
                </c:pt>
                <c:pt idx="2161">
                  <c:v>55.8408147423375</c:v>
                </c:pt>
                <c:pt idx="2162">
                  <c:v>55.841034051031698</c:v>
                </c:pt>
                <c:pt idx="2163">
                  <c:v>55.841252645099601</c:v>
                </c:pt>
                <c:pt idx="2164">
                  <c:v>55.841470526887598</c:v>
                </c:pt>
                <c:pt idx="2165">
                  <c:v>55.841687698735399</c:v>
                </c:pt>
                <c:pt idx="2166">
                  <c:v>55.841904162975801</c:v>
                </c:pt>
                <c:pt idx="2167">
                  <c:v>55.842119921934597</c:v>
                </c:pt>
                <c:pt idx="2168">
                  <c:v>55.842334977930797</c:v>
                </c:pt>
                <c:pt idx="2169">
                  <c:v>55.8425493332767</c:v>
                </c:pt>
                <c:pt idx="2170">
                  <c:v>55.842762990277798</c:v>
                </c:pt>
                <c:pt idx="2171">
                  <c:v>55.842975951232901</c:v>
                </c:pt>
                <c:pt idx="2172">
                  <c:v>55.8431882184342</c:v>
                </c:pt>
                <c:pt idx="2173">
                  <c:v>55.843399794166899</c:v>
                </c:pt>
                <c:pt idx="2174">
                  <c:v>55.8436106807101</c:v>
                </c:pt>
                <c:pt idx="2175">
                  <c:v>55.843820880335997</c:v>
                </c:pt>
                <c:pt idx="2176">
                  <c:v>55.844030395310398</c:v>
                </c:pt>
                <c:pt idx="2177">
                  <c:v>55.844239227892501</c:v>
                </c:pt>
                <c:pt idx="2178">
                  <c:v>55.844447380335197</c:v>
                </c:pt>
                <c:pt idx="2179">
                  <c:v>55.844654854884801</c:v>
                </c:pt>
                <c:pt idx="2180">
                  <c:v>55.8448616537814</c:v>
                </c:pt>
                <c:pt idx="2181">
                  <c:v>55.845067775975899</c:v>
                </c:pt>
                <c:pt idx="2182">
                  <c:v>55.845273218419301</c:v>
                </c:pt>
                <c:pt idx="2183">
                  <c:v>55.845477991034201</c:v>
                </c:pt>
                <c:pt idx="2184">
                  <c:v>55.845682096004197</c:v>
                </c:pt>
                <c:pt idx="2185">
                  <c:v>55.8458855355059</c:v>
                </c:pt>
                <c:pt idx="2186">
                  <c:v>55.846088311709302</c:v>
                </c:pt>
                <c:pt idx="2187">
                  <c:v>55.846290426777699</c:v>
                </c:pt>
                <c:pt idx="2188">
                  <c:v>55.846491882867497</c:v>
                </c:pt>
                <c:pt idx="2189">
                  <c:v>55.846692682128399</c:v>
                </c:pt>
                <c:pt idx="2190">
                  <c:v>55.846892826703602</c:v>
                </c:pt>
                <c:pt idx="2191">
                  <c:v>55.847092318729601</c:v>
                </c:pt>
                <c:pt idx="2192">
                  <c:v>55.847291160336198</c:v>
                </c:pt>
                <c:pt idx="2193">
                  <c:v>55.847489353646701</c:v>
                </c:pt>
                <c:pt idx="2194">
                  <c:v>55.847686900777902</c:v>
                </c:pt>
                <c:pt idx="2195">
                  <c:v>55.847883803839999</c:v>
                </c:pt>
                <c:pt idx="2196">
                  <c:v>55.848080064936703</c:v>
                </c:pt>
                <c:pt idx="2197">
                  <c:v>55.848275686165501</c:v>
                </c:pt>
                <c:pt idx="2198">
                  <c:v>55.8484706696171</c:v>
                </c:pt>
                <c:pt idx="2199">
                  <c:v>55.848665017376099</c:v>
                </c:pt>
                <c:pt idx="2200">
                  <c:v>55.8488587315207</c:v>
                </c:pt>
                <c:pt idx="2201">
                  <c:v>55.849051814122802</c:v>
                </c:pt>
                <c:pt idx="2202">
                  <c:v>55.849244267247698</c:v>
                </c:pt>
                <c:pt idx="2203">
                  <c:v>55.849436092954903</c:v>
                </c:pt>
                <c:pt idx="2204">
                  <c:v>55.849627293297402</c:v>
                </c:pt>
                <c:pt idx="2205">
                  <c:v>55.849817870322099</c:v>
                </c:pt>
                <c:pt idx="2206">
                  <c:v>55.850007826069501</c:v>
                </c:pt>
                <c:pt idx="2207">
                  <c:v>55.850197162574297</c:v>
                </c:pt>
                <c:pt idx="2208">
                  <c:v>55.850385881864902</c:v>
                </c:pt>
                <c:pt idx="2209">
                  <c:v>55.850573985963699</c:v>
                </c:pt>
                <c:pt idx="2210">
                  <c:v>55.850761476887001</c:v>
                </c:pt>
                <c:pt idx="2211">
                  <c:v>55.850948356645198</c:v>
                </c:pt>
                <c:pt idx="2212">
                  <c:v>55.851134627242502</c:v>
                </c:pt>
                <c:pt idx="2213">
                  <c:v>55.8513202906773</c:v>
                </c:pt>
                <c:pt idx="2214">
                  <c:v>55.851505348942098</c:v>
                </c:pt>
                <c:pt idx="2215">
                  <c:v>55.851689804023501</c:v>
                </c:pt>
                <c:pt idx="2216">
                  <c:v>55.851873657902203</c:v>
                </c:pt>
                <c:pt idx="2217">
                  <c:v>55.852056912553103</c:v>
                </c:pt>
                <c:pt idx="2218">
                  <c:v>55.852239569945198</c:v>
                </c:pt>
                <c:pt idx="2219">
                  <c:v>55.852421632042002</c:v>
                </c:pt>
                <c:pt idx="2220">
                  <c:v>55.852603100800998</c:v>
                </c:pt>
                <c:pt idx="2221">
                  <c:v>55.852783978174003</c:v>
                </c:pt>
                <c:pt idx="2222">
                  <c:v>55.852964266107499</c:v>
                </c:pt>
                <c:pt idx="2223">
                  <c:v>55.8531439665419</c:v>
                </c:pt>
                <c:pt idx="2224">
                  <c:v>55.853323081412199</c:v>
                </c:pt>
                <c:pt idx="2225">
                  <c:v>55.853501612647797</c:v>
                </c:pt>
                <c:pt idx="2226">
                  <c:v>55.853679562172601</c:v>
                </c:pt>
                <c:pt idx="2227">
                  <c:v>55.853856931905</c:v>
                </c:pt>
                <c:pt idx="2228">
                  <c:v>55.854033723757802</c:v>
                </c:pt>
                <c:pt idx="2229">
                  <c:v>55.854209939638402</c:v>
                </c:pt>
                <c:pt idx="2230">
                  <c:v>55.854385581448803</c:v>
                </c:pt>
                <c:pt idx="2231">
                  <c:v>55.854560651085698</c:v>
                </c:pt>
                <c:pt idx="2232">
                  <c:v>55.854735150440099</c:v>
                </c:pt>
                <c:pt idx="2233">
                  <c:v>55.854909081398198</c:v>
                </c:pt>
                <c:pt idx="2234">
                  <c:v>55.855082445840402</c:v>
                </c:pt>
                <c:pt idx="2235">
                  <c:v>55.855255245642198</c:v>
                </c:pt>
                <c:pt idx="2236">
                  <c:v>55.855427482673697</c:v>
                </c:pt>
                <c:pt idx="2237">
                  <c:v>55.855599158799699</c:v>
                </c:pt>
                <c:pt idx="2238">
                  <c:v>55.855770272392</c:v>
                </c:pt>
                <c:pt idx="2239">
                  <c:v>55.855940820994697</c:v>
                </c:pt>
                <c:pt idx="2240">
                  <c:v>55.8561108134395</c:v>
                </c:pt>
                <c:pt idx="2241">
                  <c:v>55.856280251540902</c:v>
                </c:pt>
                <c:pt idx="2242">
                  <c:v>55.8564491371082</c:v>
                </c:pt>
                <c:pt idx="2243">
                  <c:v>55.856617471944702</c:v>
                </c:pt>
                <c:pt idx="2244">
                  <c:v>55.856785257848202</c:v>
                </c:pt>
                <c:pt idx="2245">
                  <c:v>55.8569524966112</c:v>
                </c:pt>
                <c:pt idx="2246">
                  <c:v>55.8571191900202</c:v>
                </c:pt>
                <c:pt idx="2247">
                  <c:v>55.857285339856702</c:v>
                </c:pt>
                <c:pt idx="2248">
                  <c:v>55.857450947896403</c:v>
                </c:pt>
                <c:pt idx="2249">
                  <c:v>55.857616015909599</c:v>
                </c:pt>
                <c:pt idx="2250">
                  <c:v>55.8577805456612</c:v>
                </c:pt>
                <c:pt idx="2251">
                  <c:v>55.8579445389108</c:v>
                </c:pt>
                <c:pt idx="2252">
                  <c:v>55.858107997412397</c:v>
                </c:pt>
                <c:pt idx="2253">
                  <c:v>55.858270922914897</c:v>
                </c:pt>
                <c:pt idx="2254">
                  <c:v>55.858433317161698</c:v>
                </c:pt>
                <c:pt idx="2255">
                  <c:v>55.858595181890998</c:v>
                </c:pt>
                <c:pt idx="2256">
                  <c:v>55.858756518835698</c:v>
                </c:pt>
                <c:pt idx="2257">
                  <c:v>55.858917329723504</c:v>
                </c:pt>
                <c:pt idx="2258">
                  <c:v>55.8590776162767</c:v>
                </c:pt>
                <c:pt idx="2259">
                  <c:v>55.859237380212697</c:v>
                </c:pt>
                <c:pt idx="2260">
                  <c:v>55.859396623243498</c:v>
                </c:pt>
                <c:pt idx="2261">
                  <c:v>55.859555347075997</c:v>
                </c:pt>
                <c:pt idx="2262">
                  <c:v>55.859713553412199</c:v>
                </c:pt>
                <c:pt idx="2263">
                  <c:v>55.859871243948596</c:v>
                </c:pt>
                <c:pt idx="2264">
                  <c:v>55.860028420377098</c:v>
                </c:pt>
                <c:pt idx="2265">
                  <c:v>55.860185084384199</c:v>
                </c:pt>
                <c:pt idx="2266">
                  <c:v>55.860341237651603</c:v>
                </c:pt>
                <c:pt idx="2267">
                  <c:v>55.860496881855902</c:v>
                </c:pt>
                <c:pt idx="2268">
                  <c:v>55.860652018668802</c:v>
                </c:pt>
                <c:pt idx="2269">
                  <c:v>55.860806649757201</c:v>
                </c:pt>
                <c:pt idx="2270">
                  <c:v>55.860960776782797</c:v>
                </c:pt>
                <c:pt idx="2271">
                  <c:v>55.861114401402702</c:v>
                </c:pt>
                <c:pt idx="2272">
                  <c:v>55.861267525269</c:v>
                </c:pt>
                <c:pt idx="2273">
                  <c:v>55.861420150028898</c:v>
                </c:pt>
                <c:pt idx="2274">
                  <c:v>55.861572277325003</c:v>
                </c:pt>
                <c:pt idx="2275">
                  <c:v>55.861723908795</c:v>
                </c:pt>
                <c:pt idx="2276">
                  <c:v>55.861875046071901</c:v>
                </c:pt>
                <c:pt idx="2277">
                  <c:v>55.862025690784002</c:v>
                </c:pt>
                <c:pt idx="2278">
                  <c:v>55.862175844554798</c:v>
                </c:pt>
                <c:pt idx="2279">
                  <c:v>55.862325509003099</c:v>
                </c:pt>
                <c:pt idx="2280">
                  <c:v>55.8624746857434</c:v>
                </c:pt>
                <c:pt idx="2281">
                  <c:v>55.862623376385102</c:v>
                </c:pt>
                <c:pt idx="2282">
                  <c:v>55.862771582533298</c:v>
                </c:pt>
                <c:pt idx="2283">
                  <c:v>55.862919305788502</c:v>
                </c:pt>
                <c:pt idx="2284">
                  <c:v>55.863066547746698</c:v>
                </c:pt>
                <c:pt idx="2285">
                  <c:v>55.863213309999203</c:v>
                </c:pt>
                <c:pt idx="2286">
                  <c:v>55.863359594132902</c:v>
                </c:pt>
                <c:pt idx="2287">
                  <c:v>55.863505401730499</c:v>
                </c:pt>
                <c:pt idx="2288">
                  <c:v>55.863650734369799</c:v>
                </c:pt>
                <c:pt idx="2289">
                  <c:v>55.863795593624502</c:v>
                </c:pt>
                <c:pt idx="2290">
                  <c:v>55.863939981063801</c:v>
                </c:pt>
                <c:pt idx="2291">
                  <c:v>55.864083898252701</c:v>
                </c:pt>
                <c:pt idx="2292">
                  <c:v>55.864227346751697</c:v>
                </c:pt>
                <c:pt idx="2293">
                  <c:v>55.864370328116998</c:v>
                </c:pt>
                <c:pt idx="2294">
                  <c:v>55.864512843900698</c:v>
                </c:pt>
                <c:pt idx="2295">
                  <c:v>55.864654890451703</c:v>
                </c:pt>
                <c:pt idx="2296">
                  <c:v>55.864796464577203</c:v>
                </c:pt>
                <c:pt idx="2297">
                  <c:v>55.864937576836603</c:v>
                </c:pt>
                <c:pt idx="2298">
                  <c:v>55.865078228736998</c:v>
                </c:pt>
                <c:pt idx="2299">
                  <c:v>55.865218421781101</c:v>
                </c:pt>
                <c:pt idx="2300">
                  <c:v>55.8653581574669</c:v>
                </c:pt>
                <c:pt idx="2301">
                  <c:v>55.865497437287999</c:v>
                </c:pt>
                <c:pt idx="2302">
                  <c:v>55.865636262733197</c:v>
                </c:pt>
                <c:pt idx="2303">
                  <c:v>55.865774635287003</c:v>
                </c:pt>
                <c:pt idx="2304">
                  <c:v>55.865912556429301</c:v>
                </c:pt>
                <c:pt idx="2305">
                  <c:v>55.866050027635502</c:v>
                </c:pt>
                <c:pt idx="2306">
                  <c:v>55.866187050376702</c:v>
                </c:pt>
                <c:pt idx="2307">
                  <c:v>55.866323626119403</c:v>
                </c:pt>
                <c:pt idx="2308">
                  <c:v>55.866459756325803</c:v>
                </c:pt>
                <c:pt idx="2309">
                  <c:v>55.866595442453701</c:v>
                </c:pt>
                <c:pt idx="2310">
                  <c:v>55.866730685956497</c:v>
                </c:pt>
                <c:pt idx="2311">
                  <c:v>55.866865488283302</c:v>
                </c:pt>
                <c:pt idx="2312">
                  <c:v>55.866999850878898</c:v>
                </c:pt>
                <c:pt idx="2313">
                  <c:v>55.867133775183802</c:v>
                </c:pt>
                <c:pt idx="2314">
                  <c:v>55.867267262634101</c:v>
                </c:pt>
                <c:pt idx="2315">
                  <c:v>55.8674003146619</c:v>
                </c:pt>
                <c:pt idx="2316">
                  <c:v>55.8675329326949</c:v>
                </c:pt>
                <c:pt idx="2317">
                  <c:v>55.867665118156701</c:v>
                </c:pt>
                <c:pt idx="2318">
                  <c:v>55.867796872466698</c:v>
                </c:pt>
                <c:pt idx="2319">
                  <c:v>55.867928197040001</c:v>
                </c:pt>
                <c:pt idx="2320">
                  <c:v>55.868059093287698</c:v>
                </c:pt>
                <c:pt idx="2321">
                  <c:v>55.868189562616898</c:v>
                </c:pt>
                <c:pt idx="2322">
                  <c:v>55.868319606430397</c:v>
                </c:pt>
                <c:pt idx="2323">
                  <c:v>55.868449226127098</c:v>
                </c:pt>
                <c:pt idx="2324">
                  <c:v>55.868578423101702</c:v>
                </c:pt>
                <c:pt idx="2325">
                  <c:v>55.868707198745099</c:v>
                </c:pt>
                <c:pt idx="2326">
                  <c:v>55.868835554443898</c:v>
                </c:pt>
                <c:pt idx="2327">
                  <c:v>55.868963491581098</c:v>
                </c:pt>
                <c:pt idx="2328">
                  <c:v>55.869091011535303</c:v>
                </c:pt>
                <c:pt idx="2329">
                  <c:v>55.869218115681697</c:v>
                </c:pt>
                <c:pt idx="2330">
                  <c:v>55.869344805391201</c:v>
                </c:pt>
                <c:pt idx="2331">
                  <c:v>55.869471082030898</c:v>
                </c:pt>
                <c:pt idx="2332">
                  <c:v>55.869596946964201</c:v>
                </c:pt>
                <c:pt idx="2333">
                  <c:v>55.869722401550398</c:v>
                </c:pt>
                <c:pt idx="2334">
                  <c:v>55.869847447145297</c:v>
                </c:pt>
                <c:pt idx="2335">
                  <c:v>55.869972085100599</c:v>
                </c:pt>
                <c:pt idx="2336">
                  <c:v>55.870096316764503</c:v>
                </c:pt>
                <c:pt idx="2337">
                  <c:v>55.870220143481298</c:v>
                </c:pt>
                <c:pt idx="2338">
                  <c:v>55.870343566591501</c:v>
                </c:pt>
                <c:pt idx="2339">
                  <c:v>55.870466587432098</c:v>
                </c:pt>
                <c:pt idx="2340">
                  <c:v>55.870589207336302</c:v>
                </c:pt>
                <c:pt idx="2341">
                  <c:v>55.8707114276338</c:v>
                </c:pt>
                <c:pt idx="2342">
                  <c:v>55.870833249650403</c:v>
                </c:pt>
                <c:pt idx="2343">
                  <c:v>55.8709546747085</c:v>
                </c:pt>
                <c:pt idx="2344">
                  <c:v>55.871075704126902</c:v>
                </c:pt>
                <c:pt idx="2345">
                  <c:v>55.871196339220603</c:v>
                </c:pt>
                <c:pt idx="2346">
                  <c:v>55.871316581301599</c:v>
                </c:pt>
                <c:pt idx="2347">
                  <c:v>55.871436431677701</c:v>
                </c:pt>
                <c:pt idx="2348">
                  <c:v>55.871555891653699</c:v>
                </c:pt>
                <c:pt idx="2349">
                  <c:v>55.871674962530697</c:v>
                </c:pt>
                <c:pt idx="2350">
                  <c:v>55.871793645606502</c:v>
                </c:pt>
                <c:pt idx="2351">
                  <c:v>55.871911942175402</c:v>
                </c:pt>
                <c:pt idx="2352">
                  <c:v>55.872029853528197</c:v>
                </c:pt>
                <c:pt idx="2353">
                  <c:v>55.872147380952399</c:v>
                </c:pt>
                <c:pt idx="2354">
                  <c:v>55.872264525732298</c:v>
                </c:pt>
                <c:pt idx="2355">
                  <c:v>55.872381289148599</c:v>
                </c:pt>
                <c:pt idx="2356">
                  <c:v>55.872497672478701</c:v>
                </c:pt>
                <c:pt idx="2357">
                  <c:v>55.872613676997098</c:v>
                </c:pt>
                <c:pt idx="2358">
                  <c:v>55.872729303974403</c:v>
                </c:pt>
                <c:pt idx="2359">
                  <c:v>55.872844554678601</c:v>
                </c:pt>
                <c:pt idx="2360">
                  <c:v>55.872959430374003</c:v>
                </c:pt>
                <c:pt idx="2361">
                  <c:v>55.873073932322001</c:v>
                </c:pt>
                <c:pt idx="2362">
                  <c:v>55.873188061780603</c:v>
                </c:pt>
                <c:pt idx="2363">
                  <c:v>55.873301817190701</c:v>
                </c:pt>
                <c:pt idx="2364">
                  <c:v>55.873415186277597</c:v>
                </c:pt>
                <c:pt idx="2365">
                  <c:v>55.873528185465403</c:v>
                </c:pt>
                <c:pt idx="2366">
                  <c:v>55.873640815964301</c:v>
                </c:pt>
                <c:pt idx="2367">
                  <c:v>55.873753078980499</c:v>
                </c:pt>
                <c:pt idx="2368">
                  <c:v>55.873864975716899</c:v>
                </c:pt>
                <c:pt idx="2369">
                  <c:v>55.873976507372603</c:v>
                </c:pt>
                <c:pt idx="2370">
                  <c:v>55.874087675143102</c:v>
                </c:pt>
                <c:pt idx="2371">
                  <c:v>55.874198480220301</c:v>
                </c:pt>
                <c:pt idx="2372">
                  <c:v>55.874308923792697</c:v>
                </c:pt>
                <c:pt idx="2373">
                  <c:v>55.874419007045098</c:v>
                </c:pt>
                <c:pt idx="2374">
                  <c:v>55.874528731158797</c:v>
                </c:pt>
                <c:pt idx="2375">
                  <c:v>55.874638097311703</c:v>
                </c:pt>
                <c:pt idx="2376">
                  <c:v>55.8747471066781</c:v>
                </c:pt>
                <c:pt idx="2377">
                  <c:v>55.874855760429</c:v>
                </c:pt>
                <c:pt idx="2378">
                  <c:v>55.874964059731703</c:v>
                </c:pt>
                <c:pt idx="2379">
                  <c:v>55.875072005750198</c:v>
                </c:pt>
                <c:pt idx="2380">
                  <c:v>55.875179599645101</c:v>
                </c:pt>
                <c:pt idx="2381">
                  <c:v>55.875286842573601</c:v>
                </c:pt>
                <c:pt idx="2382">
                  <c:v>55.875393735689499</c:v>
                </c:pt>
                <c:pt idx="2383">
                  <c:v>55.875500280143399</c:v>
                </c:pt>
                <c:pt idx="2384">
                  <c:v>55.8756064770823</c:v>
                </c:pt>
                <c:pt idx="2385">
                  <c:v>55.87571232765</c:v>
                </c:pt>
                <c:pt idx="2386">
                  <c:v>55.875817832987003</c:v>
                </c:pt>
                <c:pt idx="2387">
                  <c:v>55.875922994230699</c:v>
                </c:pt>
                <c:pt idx="2388">
                  <c:v>55.876027812514799</c:v>
                </c:pt>
                <c:pt idx="2389">
                  <c:v>55.876132288970297</c:v>
                </c:pt>
                <c:pt idx="2390">
                  <c:v>55.876236424724397</c:v>
                </c:pt>
                <c:pt idx="2391">
                  <c:v>55.876340220901596</c:v>
                </c:pt>
                <c:pt idx="2392">
                  <c:v>55.876443678622898</c:v>
                </c:pt>
                <c:pt idx="2393">
                  <c:v>55.876546799006299</c:v>
                </c:pt>
                <c:pt idx="2394">
                  <c:v>55.876649583166397</c:v>
                </c:pt>
                <c:pt idx="2395">
                  <c:v>55.876752032215002</c:v>
                </c:pt>
                <c:pt idx="2396">
                  <c:v>55.876854147260701</c:v>
                </c:pt>
                <c:pt idx="2397">
                  <c:v>55.876955929408602</c:v>
                </c:pt>
                <c:pt idx="2398">
                  <c:v>55.877057379761403</c:v>
                </c:pt>
                <c:pt idx="2399">
                  <c:v>55.877158499418201</c:v>
                </c:pt>
                <c:pt idx="2400">
                  <c:v>55.877259289475198</c:v>
                </c:pt>
                <c:pt idx="2401">
                  <c:v>55.8773597510258</c:v>
                </c:pt>
                <c:pt idx="2402">
                  <c:v>55.8774598851601</c:v>
                </c:pt>
                <c:pt idx="2403">
                  <c:v>55.877559692965299</c:v>
                </c:pt>
                <c:pt idx="2404">
                  <c:v>55.8776591755257</c:v>
                </c:pt>
                <c:pt idx="2405">
                  <c:v>55.877758333922699</c:v>
                </c:pt>
                <c:pt idx="2406">
                  <c:v>55.877857169234602</c:v>
                </c:pt>
                <c:pt idx="2407">
                  <c:v>55.8779556825368</c:v>
                </c:pt>
                <c:pt idx="2408">
                  <c:v>55.878053874902101</c:v>
                </c:pt>
                <c:pt idx="2409">
                  <c:v>55.878151747399997</c:v>
                </c:pt>
                <c:pt idx="2410">
                  <c:v>55.878249301097398</c:v>
                </c:pt>
                <c:pt idx="2411">
                  <c:v>55.878346537058398</c:v>
                </c:pt>
                <c:pt idx="2412">
                  <c:v>55.878443456344002</c:v>
                </c:pt>
                <c:pt idx="2413">
                  <c:v>55.878540060012803</c:v>
                </c:pt>
                <c:pt idx="2414">
                  <c:v>55.878636349120299</c:v>
                </c:pt>
                <c:pt idx="2415">
                  <c:v>55.878732324719302</c:v>
                </c:pt>
                <c:pt idx="2416">
                  <c:v>55.878827987859999</c:v>
                </c:pt>
                <c:pt idx="2417">
                  <c:v>55.878923339589797</c:v>
                </c:pt>
                <c:pt idx="2418">
                  <c:v>55.879018380953198</c:v>
                </c:pt>
                <c:pt idx="2419">
                  <c:v>55.8791131129923</c:v>
                </c:pt>
                <c:pt idx="2420">
                  <c:v>55.8792075367463</c:v>
                </c:pt>
                <c:pt idx="2421">
                  <c:v>55.8793016532519</c:v>
                </c:pt>
                <c:pt idx="2422">
                  <c:v>55.879395463543197</c:v>
                </c:pt>
                <c:pt idx="2423">
                  <c:v>55.879488968651401</c:v>
                </c:pt>
                <c:pt idx="2424">
                  <c:v>55.879582169605499</c:v>
                </c:pt>
                <c:pt idx="2425">
                  <c:v>55.879675067431599</c:v>
                </c:pt>
                <c:pt idx="2426">
                  <c:v>55.879767663153402</c:v>
                </c:pt>
                <c:pt idx="2427">
                  <c:v>55.879859957792</c:v>
                </c:pt>
                <c:pt idx="2428">
                  <c:v>55.879951952366099</c:v>
                </c:pt>
                <c:pt idx="2429">
                  <c:v>55.880043647891597</c:v>
                </c:pt>
                <c:pt idx="2430">
                  <c:v>55.880135045382197</c:v>
                </c:pt>
                <c:pt idx="2431">
                  <c:v>55.880226145849001</c:v>
                </c:pt>
                <c:pt idx="2432">
                  <c:v>55.880316932700502</c:v>
                </c:pt>
                <c:pt idx="2433">
                  <c:v>55.880407422439802</c:v>
                </c:pt>
                <c:pt idx="2434">
                  <c:v>55.880497617002902</c:v>
                </c:pt>
                <c:pt idx="2435">
                  <c:v>55.880587517355998</c:v>
                </c:pt>
                <c:pt idx="2436">
                  <c:v>55.880677124462103</c:v>
                </c:pt>
                <c:pt idx="2437">
                  <c:v>55.880766439281302</c:v>
                </c:pt>
                <c:pt idx="2438">
                  <c:v>55.880855462770803</c:v>
                </c:pt>
                <c:pt idx="2439">
                  <c:v>55.8809441958851</c:v>
                </c:pt>
                <c:pt idx="2440">
                  <c:v>55.881032639575501</c:v>
                </c:pt>
                <c:pt idx="2441">
                  <c:v>55.881120794790498</c:v>
                </c:pt>
                <c:pt idx="2442">
                  <c:v>55.8812086624757</c:v>
                </c:pt>
                <c:pt idx="2443">
                  <c:v>55.881296243574099</c:v>
                </c:pt>
                <c:pt idx="2444">
                  <c:v>55.8813835390254</c:v>
                </c:pt>
                <c:pt idx="2445">
                  <c:v>55.881470549766902</c:v>
                </c:pt>
                <c:pt idx="2446">
                  <c:v>55.881557276732799</c:v>
                </c:pt>
                <c:pt idx="2447">
                  <c:v>55.881643720854697</c:v>
                </c:pt>
                <c:pt idx="2448">
                  <c:v>55.881729883061297</c:v>
                </c:pt>
                <c:pt idx="2449">
                  <c:v>55.8818157642785</c:v>
                </c:pt>
                <c:pt idx="2450">
                  <c:v>55.881901365429499</c:v>
                </c:pt>
                <c:pt idx="2451">
                  <c:v>55.881986687434797</c:v>
                </c:pt>
                <c:pt idx="2452">
                  <c:v>55.8820717312122</c:v>
                </c:pt>
                <c:pt idx="2453">
                  <c:v>55.882156497676597</c:v>
                </c:pt>
                <c:pt idx="2454">
                  <c:v>55.882240987740303</c:v>
                </c:pt>
                <c:pt idx="2455">
                  <c:v>55.882325202312899</c:v>
                </c:pt>
                <c:pt idx="2456">
                  <c:v>55.882409142301498</c:v>
                </c:pt>
                <c:pt idx="2457">
                  <c:v>55.882492808610301</c:v>
                </c:pt>
                <c:pt idx="2458">
                  <c:v>55.882576202141003</c:v>
                </c:pt>
                <c:pt idx="2459">
                  <c:v>55.882659323792502</c:v>
                </c:pt>
                <c:pt idx="2460">
                  <c:v>55.882742174461399</c:v>
                </c:pt>
                <c:pt idx="2461">
                  <c:v>55.882824755041398</c:v>
                </c:pt>
                <c:pt idx="2462">
                  <c:v>55.882907066423797</c:v>
                </c:pt>
                <c:pt idx="2463">
                  <c:v>55.882989109497203</c:v>
                </c:pt>
                <c:pt idx="2464">
                  <c:v>55.883070885147703</c:v>
                </c:pt>
                <c:pt idx="2465">
                  <c:v>55.8831523942589</c:v>
                </c:pt>
                <c:pt idx="2466">
                  <c:v>55.883233637711797</c:v>
                </c:pt>
                <c:pt idx="2467">
                  <c:v>55.883314616384901</c:v>
                </c:pt>
                <c:pt idx="2468">
                  <c:v>55.883395331154297</c:v>
                </c:pt>
                <c:pt idx="2469">
                  <c:v>55.883475782893498</c:v>
                </c:pt>
                <c:pt idx="2470">
                  <c:v>55.883555972473602</c:v>
                </c:pt>
                <c:pt idx="2471">
                  <c:v>55.883635900763103</c:v>
                </c:pt>
                <c:pt idx="2472">
                  <c:v>55.883715568628197</c:v>
                </c:pt>
                <c:pt idx="2473">
                  <c:v>55.883794976932798</c:v>
                </c:pt>
                <c:pt idx="2474">
                  <c:v>55.883874126537997</c:v>
                </c:pt>
                <c:pt idx="2475">
                  <c:v>55.883953018302897</c:v>
                </c:pt>
                <c:pt idx="2476">
                  <c:v>55.884031653083902</c:v>
                </c:pt>
                <c:pt idx="2477">
                  <c:v>55.884110031735197</c:v>
                </c:pt>
                <c:pt idx="2478">
                  <c:v>55.884188155108802</c:v>
                </c:pt>
                <c:pt idx="2479">
                  <c:v>55.884266024054</c:v>
                </c:pt>
                <c:pt idx="2480">
                  <c:v>55.884343639417899</c:v>
                </c:pt>
                <c:pt idx="2481">
                  <c:v>55.884421002045499</c:v>
                </c:pt>
                <c:pt idx="2482">
                  <c:v>55.884498112779198</c:v>
                </c:pt>
                <c:pt idx="2483">
                  <c:v>55.884574972459397</c:v>
                </c:pt>
                <c:pt idx="2484">
                  <c:v>55.884651581923997</c:v>
                </c:pt>
                <c:pt idx="2485">
                  <c:v>55.884727942008602</c:v>
                </c:pt>
                <c:pt idx="2486">
                  <c:v>55.884804053546901</c:v>
                </c:pt>
                <c:pt idx="2487">
                  <c:v>55.88487991737</c:v>
                </c:pt>
                <c:pt idx="2488">
                  <c:v>55.884955534306997</c:v>
                </c:pt>
                <c:pt idx="2489">
                  <c:v>55.885030905184898</c:v>
                </c:pt>
                <c:pt idx="2490">
                  <c:v>55.885106030828098</c:v>
                </c:pt>
                <c:pt idx="2491">
                  <c:v>55.885180912059198</c:v>
                </c:pt>
                <c:pt idx="2492">
                  <c:v>55.885255549698599</c:v>
                </c:pt>
                <c:pt idx="2493">
                  <c:v>55.885329944564397</c:v>
                </c:pt>
                <c:pt idx="2494">
                  <c:v>55.885404097472801</c:v>
                </c:pt>
                <c:pt idx="2495">
                  <c:v>55.885478009237602</c:v>
                </c:pt>
                <c:pt idx="2496">
                  <c:v>55.885551680670801</c:v>
                </c:pt>
                <c:pt idx="2497">
                  <c:v>55.885625112581998</c:v>
                </c:pt>
                <c:pt idx="2498">
                  <c:v>55.885698305779101</c:v>
                </c:pt>
                <c:pt idx="2499">
                  <c:v>55.885771261067703</c:v>
                </c:pt>
                <c:pt idx="2500">
                  <c:v>55.885843969407901</c:v>
                </c:pt>
                <c:pt idx="2501">
                  <c:v>55.885916437289801</c:v>
                </c:pt>
                <c:pt idx="2502">
                  <c:v>55.885988668830898</c:v>
                </c:pt>
                <c:pt idx="2503">
                  <c:v>55.886060664803402</c:v>
                </c:pt>
                <c:pt idx="2504">
                  <c:v>55.886132425977202</c:v>
                </c:pt>
                <c:pt idx="2505">
                  <c:v>55.886203953119697</c:v>
                </c:pt>
                <c:pt idx="2506">
                  <c:v>55.886275246996</c:v>
                </c:pt>
                <c:pt idx="2507">
                  <c:v>55.886346308368601</c:v>
                </c:pt>
                <c:pt idx="2508">
                  <c:v>55.886417137998002</c:v>
                </c:pt>
                <c:pt idx="2509">
                  <c:v>55.886487736642003</c:v>
                </c:pt>
                <c:pt idx="2510">
                  <c:v>55.886558105056402</c:v>
                </c:pt>
                <c:pt idx="2511">
                  <c:v>55.886628243994302</c:v>
                </c:pt>
                <c:pt idx="2512">
                  <c:v>55.886698154206996</c:v>
                </c:pt>
                <c:pt idx="2513">
                  <c:v>55.8867678364429</c:v>
                </c:pt>
                <c:pt idx="2514">
                  <c:v>55.8868372914487</c:v>
                </c:pt>
                <c:pt idx="2515">
                  <c:v>55.886906519968299</c:v>
                </c:pt>
                <c:pt idx="2516">
                  <c:v>55.886975522743697</c:v>
                </c:pt>
                <c:pt idx="2517">
                  <c:v>55.887044300514503</c:v>
                </c:pt>
                <c:pt idx="2518">
                  <c:v>55.887112854018099</c:v>
                </c:pt>
                <c:pt idx="2519">
                  <c:v>55.887181183989597</c:v>
                </c:pt>
                <c:pt idx="2520">
                  <c:v>55.887249291161901</c:v>
                </c:pt>
                <c:pt idx="2521">
                  <c:v>55.887317176265803</c:v>
                </c:pt>
                <c:pt idx="2522">
                  <c:v>55.887384840029803</c:v>
                </c:pt>
                <c:pt idx="2523">
                  <c:v>55.887452283180203</c:v>
                </c:pt>
                <c:pt idx="2524">
                  <c:v>55.887519506441201</c:v>
                </c:pt>
                <c:pt idx="2525">
                  <c:v>55.887586510534703</c:v>
                </c:pt>
                <c:pt idx="2526">
                  <c:v>55.887653296180602</c:v>
                </c:pt>
                <c:pt idx="2527">
                  <c:v>55.887719864096702</c:v>
                </c:pt>
                <c:pt idx="2528">
                  <c:v>55.8877862149984</c:v>
                </c:pt>
                <c:pt idx="2529">
                  <c:v>55.887852349599299</c:v>
                </c:pt>
                <c:pt idx="2530">
                  <c:v>55.887918268610598</c:v>
                </c:pt>
                <c:pt idx="2531">
                  <c:v>55.887983972741701</c:v>
                </c:pt>
                <c:pt idx="2532">
                  <c:v>55.888049462699598</c:v>
                </c:pt>
                <c:pt idx="2533">
                  <c:v>55.888114739189596</c:v>
                </c:pt>
                <c:pt idx="2534">
                  <c:v>55.8881798029146</c:v>
                </c:pt>
                <c:pt idx="2535">
                  <c:v>55.888244654575502</c:v>
                </c:pt>
                <c:pt idx="2536">
                  <c:v>55.888309294871398</c:v>
                </c:pt>
                <c:pt idx="2537">
                  <c:v>55.888373724499203</c:v>
                </c:pt>
                <c:pt idx="2538">
                  <c:v>55.888437944153701</c:v>
                </c:pt>
                <c:pt idx="2539">
                  <c:v>55.888501954527896</c:v>
                </c:pt>
                <c:pt idx="2540">
                  <c:v>55.888565756312602</c:v>
                </c:pt>
                <c:pt idx="2541">
                  <c:v>55.888629350196801</c:v>
                </c:pt>
                <c:pt idx="2542">
                  <c:v>55.888692736867398</c:v>
                </c:pt>
                <c:pt idx="2543">
                  <c:v>55.888755917009298</c:v>
                </c:pt>
                <c:pt idx="2544">
                  <c:v>55.888818891305696</c:v>
                </c:pt>
                <c:pt idx="2545">
                  <c:v>55.888881660437598</c:v>
                </c:pt>
                <c:pt idx="2546">
                  <c:v>55.888944225084302</c:v>
                </c:pt>
                <c:pt idx="2547">
                  <c:v>55.8890065859229</c:v>
                </c:pt>
                <c:pt idx="2548">
                  <c:v>55.889068743628798</c:v>
                </c:pt>
                <c:pt idx="2549">
                  <c:v>55.889130698875398</c:v>
                </c:pt>
                <c:pt idx="2550">
                  <c:v>55.889192452334498</c:v>
                </c:pt>
                <c:pt idx="2551">
                  <c:v>55.8892540046756</c:v>
                </c:pt>
                <c:pt idx="2552">
                  <c:v>55.889315356566598</c:v>
                </c:pt>
                <c:pt idx="2553">
                  <c:v>55.8893765086736</c:v>
                </c:pt>
                <c:pt idx="2554">
                  <c:v>55.889437461660698</c:v>
                </c:pt>
                <c:pt idx="2555">
                  <c:v>55.889498216190198</c:v>
                </c:pt>
                <c:pt idx="2556">
                  <c:v>55.889558772922797</c:v>
                </c:pt>
                <c:pt idx="2557">
                  <c:v>55.889619132517097</c:v>
                </c:pt>
                <c:pt idx="2558">
                  <c:v>55.889679295630003</c:v>
                </c:pt>
                <c:pt idx="2559">
                  <c:v>55.889739262916798</c:v>
                </c:pt>
                <c:pt idx="2560">
                  <c:v>55.889799035030897</c:v>
                </c:pt>
                <c:pt idx="2561">
                  <c:v>55.889858612623797</c:v>
                </c:pt>
                <c:pt idx="2562">
                  <c:v>55.889917996345503</c:v>
                </c:pt>
                <c:pt idx="2563">
                  <c:v>55.889977186844199</c:v>
                </c:pt>
                <c:pt idx="2564">
                  <c:v>55.890036184766302</c:v>
                </c:pt>
                <c:pt idx="2565">
                  <c:v>55.890094990756502</c:v>
                </c:pt>
                <c:pt idx="2566">
                  <c:v>55.890153605457797</c:v>
                </c:pt>
                <c:pt idx="2567">
                  <c:v>55.890212029511702</c:v>
                </c:pt>
                <c:pt idx="2568">
                  <c:v>55.890270258817701</c:v>
                </c:pt>
                <c:pt idx="2569">
                  <c:v>55.890328294215699</c:v>
                </c:pt>
                <c:pt idx="2570">
                  <c:v>55.890386140322001</c:v>
                </c:pt>
                <c:pt idx="2571">
                  <c:v>55.8904437977546</c:v>
                </c:pt>
                <c:pt idx="2572">
                  <c:v>55.890501267129203</c:v>
                </c:pt>
                <c:pt idx="2573">
                  <c:v>55.890558549059797</c:v>
                </c:pt>
                <c:pt idx="2574">
                  <c:v>55.890615644158302</c:v>
                </c:pt>
                <c:pt idx="2575">
                  <c:v>55.890672553035003</c:v>
                </c:pt>
                <c:pt idx="2576">
                  <c:v>55.890729276298103</c:v>
                </c:pt>
                <c:pt idx="2577">
                  <c:v>55.890785814554</c:v>
                </c:pt>
                <c:pt idx="2578">
                  <c:v>55.890842168407403</c:v>
                </c:pt>
                <c:pt idx="2579">
                  <c:v>55.890898338460801</c:v>
                </c:pt>
                <c:pt idx="2580">
                  <c:v>55.890954325315299</c:v>
                </c:pt>
                <c:pt idx="2581">
                  <c:v>55.8910101295698</c:v>
                </c:pt>
                <c:pt idx="2582">
                  <c:v>55.8910657518215</c:v>
                </c:pt>
                <c:pt idx="2583">
                  <c:v>55.891121192665899</c:v>
                </c:pt>
                <c:pt idx="2584">
                  <c:v>55.891176452696698</c:v>
                </c:pt>
                <c:pt idx="2585">
                  <c:v>55.8912315325055</c:v>
                </c:pt>
                <c:pt idx="2586">
                  <c:v>55.891286432682598</c:v>
                </c:pt>
                <c:pt idx="2587">
                  <c:v>55.8913411538161</c:v>
                </c:pt>
                <c:pt idx="2588">
                  <c:v>55.891395696492602</c:v>
                </c:pt>
                <c:pt idx="2589">
                  <c:v>55.891450061296801</c:v>
                </c:pt>
                <c:pt idx="2590">
                  <c:v>55.891504248811799</c:v>
                </c:pt>
                <c:pt idx="2591">
                  <c:v>55.891558259618797</c:v>
                </c:pt>
                <c:pt idx="2592">
                  <c:v>55.8916120942974</c:v>
                </c:pt>
                <c:pt idx="2593">
                  <c:v>55.891665753425499</c:v>
                </c:pt>
                <c:pt idx="2594">
                  <c:v>55.891719237579103</c:v>
                </c:pt>
                <c:pt idx="2595">
                  <c:v>55.8917725473327</c:v>
                </c:pt>
                <c:pt idx="2596">
                  <c:v>55.8918256832591</c:v>
                </c:pt>
                <c:pt idx="2597">
                  <c:v>55.891878645929303</c:v>
                </c:pt>
                <c:pt idx="2598">
                  <c:v>55.891931435912703</c:v>
                </c:pt>
                <c:pt idx="2599">
                  <c:v>55.891984053777101</c:v>
                </c:pt>
                <c:pt idx="2600">
                  <c:v>55.892036500088501</c:v>
                </c:pt>
                <c:pt idx="2601">
                  <c:v>55.892088775411501</c:v>
                </c:pt>
                <c:pt idx="2602">
                  <c:v>55.892140880308702</c:v>
                </c:pt>
                <c:pt idx="2603">
                  <c:v>55.892192815341502</c:v>
                </c:pt>
                <c:pt idx="2604">
                  <c:v>55.892244581069399</c:v>
                </c:pt>
                <c:pt idx="2605">
                  <c:v>55.892296178050302</c:v>
                </c:pt>
                <c:pt idx="2606">
                  <c:v>55.892347606840701</c:v>
                </c:pt>
                <c:pt idx="2607">
                  <c:v>55.892398867995198</c:v>
                </c:pt>
                <c:pt idx="2608">
                  <c:v>55.892449962067303</c:v>
                </c:pt>
                <c:pt idx="2609">
                  <c:v>55.892500889608399</c:v>
                </c:pt>
                <c:pt idx="2610">
                  <c:v>55.892551651168802</c:v>
                </c:pt>
                <c:pt idx="2611">
                  <c:v>55.8926022472968</c:v>
                </c:pt>
                <c:pt idx="2612">
                  <c:v>55.892652678539598</c:v>
                </c:pt>
                <c:pt idx="2613">
                  <c:v>55.8927029454427</c:v>
                </c:pt>
                <c:pt idx="2614">
                  <c:v>55.892753048549899</c:v>
                </c:pt>
                <c:pt idx="2615">
                  <c:v>55.892802988403602</c:v>
                </c:pt>
                <c:pt idx="2616">
                  <c:v>55.892852765545001</c:v>
                </c:pt>
                <c:pt idx="2617">
                  <c:v>55.892902380513299</c:v>
                </c:pt>
                <c:pt idx="2618">
                  <c:v>55.892951833846602</c:v>
                </c:pt>
                <c:pt idx="2619">
                  <c:v>55.893001126081401</c:v>
                </c:pt>
                <c:pt idx="2620">
                  <c:v>55.893050257752598</c:v>
                </c:pt>
                <c:pt idx="2621">
                  <c:v>55.893099229393798</c:v>
                </c:pt>
                <c:pt idx="2622">
                  <c:v>55.893148041537202</c:v>
                </c:pt>
                <c:pt idx="2623">
                  <c:v>55.893196694713502</c:v>
                </c:pt>
                <c:pt idx="2624">
                  <c:v>55.893245189451903</c:v>
                </c:pt>
                <c:pt idx="2625">
                  <c:v>55.893293526280203</c:v>
                </c:pt>
                <c:pt idx="2626">
                  <c:v>55.8933417057249</c:v>
                </c:pt>
                <c:pt idx="2627">
                  <c:v>55.893389728311</c:v>
                </c:pt>
                <c:pt idx="2628">
                  <c:v>55.893437594562101</c:v>
                </c:pt>
                <c:pt idx="2629">
                  <c:v>55.893485305000603</c:v>
                </c:pt>
                <c:pt idx="2630">
                  <c:v>55.893532860147303</c:v>
                </c:pt>
                <c:pt idx="2631">
                  <c:v>55.893580260521702</c:v>
                </c:pt>
                <c:pt idx="2632">
                  <c:v>55.893627506641998</c:v>
                </c:pt>
                <c:pt idx="2633">
                  <c:v>55.893674599024997</c:v>
                </c:pt>
                <c:pt idx="2634">
                  <c:v>55.893721538186199</c:v>
                </c:pt>
                <c:pt idx="2635">
                  <c:v>55.893768324639801</c:v>
                </c:pt>
                <c:pt idx="2636">
                  <c:v>55.8938149565315</c:v>
                </c:pt>
                <c:pt idx="2637">
                  <c:v>55.893861431622497</c:v>
                </c:pt>
                <c:pt idx="2638">
                  <c:v>55.893907755087596</c:v>
                </c:pt>
                <c:pt idx="2639">
                  <c:v>55.893953927422103</c:v>
                </c:pt>
                <c:pt idx="2640">
                  <c:v>55.893999949119497</c:v>
                </c:pt>
                <c:pt idx="2641">
                  <c:v>55.894045820671899</c:v>
                </c:pt>
                <c:pt idx="2642">
                  <c:v>55.894091542570102</c:v>
                </c:pt>
                <c:pt idx="2643">
                  <c:v>55.894137115303302</c:v>
                </c:pt>
                <c:pt idx="2644">
                  <c:v>55.8941825393591</c:v>
                </c:pt>
                <c:pt idx="2645">
                  <c:v>55.894227815223701</c:v>
                </c:pt>
                <c:pt idx="2646">
                  <c:v>55.894272943381999</c:v>
                </c:pt>
                <c:pt idx="2647">
                  <c:v>55.8943179243172</c:v>
                </c:pt>
                <c:pt idx="2648">
                  <c:v>55.8943627585112</c:v>
                </c:pt>
                <c:pt idx="2649">
                  <c:v>55.894407446444497</c:v>
                </c:pt>
                <c:pt idx="2650">
                  <c:v>55.894451988596003</c:v>
                </c:pt>
                <c:pt idx="2651">
                  <c:v>55.894496385443396</c:v>
                </c:pt>
                <c:pt idx="2652">
                  <c:v>55.894540637462697</c:v>
                </c:pt>
                <c:pt idx="2653">
                  <c:v>55.894584745128803</c:v>
                </c:pt>
                <c:pt idx="2654">
                  <c:v>55.894628708915</c:v>
                </c:pt>
                <c:pt idx="2655">
                  <c:v>55.894672529293302</c:v>
                </c:pt>
                <c:pt idx="2656">
                  <c:v>55.894716206734302</c:v>
                </c:pt>
                <c:pt idx="2657">
                  <c:v>55.894759741707098</c:v>
                </c:pt>
                <c:pt idx="2658">
                  <c:v>55.894803134679599</c:v>
                </c:pt>
                <c:pt idx="2659">
                  <c:v>55.894846386118303</c:v>
                </c:pt>
                <c:pt idx="2660">
                  <c:v>55.894889496488297</c:v>
                </c:pt>
                <c:pt idx="2661">
                  <c:v>55.894932466253302</c:v>
                </c:pt>
                <c:pt idx="2662">
                  <c:v>55.894975295875902</c:v>
                </c:pt>
                <c:pt idx="2663">
                  <c:v>55.895017985817098</c:v>
                </c:pt>
                <c:pt idx="2664">
                  <c:v>55.895060536536597</c:v>
                </c:pt>
                <c:pt idx="2665">
                  <c:v>55.895102948492998</c:v>
                </c:pt>
                <c:pt idx="2666">
                  <c:v>55.895145222143498</c:v>
                </c:pt>
                <c:pt idx="2667">
                  <c:v>55.895187357943797</c:v>
                </c:pt>
                <c:pt idx="2668">
                  <c:v>55.895229356348601</c:v>
                </c:pt>
                <c:pt idx="2669">
                  <c:v>55.8952712178111</c:v>
                </c:pt>
                <c:pt idx="2670">
                  <c:v>55.895312942783299</c:v>
                </c:pt>
                <c:pt idx="2671">
                  <c:v>55.895354531716002</c:v>
                </c:pt>
                <c:pt idx="2672">
                  <c:v>55.895395985058599</c:v>
                </c:pt>
                <c:pt idx="2673">
                  <c:v>55.895437303259399</c:v>
                </c:pt>
                <c:pt idx="2674">
                  <c:v>55.895478486765398</c:v>
                </c:pt>
                <c:pt idx="2675">
                  <c:v>55.895519536022199</c:v>
                </c:pt>
                <c:pt idx="2676">
                  <c:v>55.895560451474303</c:v>
                </c:pt>
                <c:pt idx="2677">
                  <c:v>55.895601233565102</c:v>
                </c:pt>
                <c:pt idx="2678">
                  <c:v>55.895641882736697</c:v>
                </c:pt>
                <c:pt idx="2679">
                  <c:v>55.895682399429802</c:v>
                </c:pt>
                <c:pt idx="2680">
                  <c:v>55.8957227840841</c:v>
                </c:pt>
                <c:pt idx="2681">
                  <c:v>55.895763037138103</c:v>
                </c:pt>
                <c:pt idx="2682">
                  <c:v>55.8958031590291</c:v>
                </c:pt>
                <c:pt idx="2683">
                  <c:v>55.895843150193102</c:v>
                </c:pt>
                <c:pt idx="2684">
                  <c:v>55.895883011065202</c:v>
                </c:pt>
                <c:pt idx="2685">
                  <c:v>55.895922742078902</c:v>
                </c:pt>
                <c:pt idx="2686">
                  <c:v>55.895962343667101</c:v>
                </c:pt>
                <c:pt idx="2687">
                  <c:v>55.896001816261098</c:v>
                </c:pt>
                <c:pt idx="2688">
                  <c:v>55.896041160291198</c:v>
                </c:pt>
                <c:pt idx="2689">
                  <c:v>55.896080376186802</c:v>
                </c:pt>
                <c:pt idx="2690">
                  <c:v>55.896119464375701</c:v>
                </c:pt>
                <c:pt idx="2691">
                  <c:v>55.896158425285002</c:v>
                </c:pt>
                <c:pt idx="2692">
                  <c:v>55.896197259340603</c:v>
                </c:pt>
                <c:pt idx="2693">
                  <c:v>55.896235966967097</c:v>
                </c:pt>
                <c:pt idx="2694">
                  <c:v>55.896274548588302</c:v>
                </c:pt>
                <c:pt idx="2695">
                  <c:v>55.896313004626599</c:v>
                </c:pt>
                <c:pt idx="2696">
                  <c:v>55.896351335503702</c:v>
                </c:pt>
                <c:pt idx="2697">
                  <c:v>55.896389541639799</c:v>
                </c:pt>
                <c:pt idx="2698">
                  <c:v>55.8964276234544</c:v>
                </c:pt>
                <c:pt idx="2699">
                  <c:v>55.896465581365703</c:v>
                </c:pt>
                <c:pt idx="2700">
                  <c:v>55.896503415791102</c:v>
                </c:pt>
                <c:pt idx="2701">
                  <c:v>55.896541127146698</c:v>
                </c:pt>
                <c:pt idx="2702">
                  <c:v>55.896578715847703</c:v>
                </c:pt>
                <c:pt idx="2703">
                  <c:v>55.8966161823082</c:v>
                </c:pt>
                <c:pt idx="2704">
                  <c:v>55.8966535256667</c:v>
                </c:pt>
                <c:pt idx="2705">
                  <c:v>55.896690738273399</c:v>
                </c:pt>
                <c:pt idx="2706">
                  <c:v>55.896727829355697</c:v>
                </c:pt>
                <c:pt idx="2707">
                  <c:v>55.896764799310802</c:v>
                </c:pt>
                <c:pt idx="2708">
                  <c:v>55.896801648535003</c:v>
                </c:pt>
                <c:pt idx="2709">
                  <c:v>55.896838377423101</c:v>
                </c:pt>
                <c:pt idx="2710">
                  <c:v>55.896874986368999</c:v>
                </c:pt>
                <c:pt idx="2711">
                  <c:v>55.896911475765599</c:v>
                </c:pt>
                <c:pt idx="2712">
                  <c:v>55.896947846004302</c:v>
                </c:pt>
                <c:pt idx="2713">
                  <c:v>55.896984097475602</c:v>
                </c:pt>
                <c:pt idx="2714">
                  <c:v>55.897020230568998</c:v>
                </c:pt>
                <c:pt idx="2715">
                  <c:v>55.897056245672502</c:v>
                </c:pt>
                <c:pt idx="2716">
                  <c:v>55.897092143173403</c:v>
                </c:pt>
                <c:pt idx="2717">
                  <c:v>55.897127923457802</c:v>
                </c:pt>
                <c:pt idx="2718">
                  <c:v>55.897163586910402</c:v>
                </c:pt>
                <c:pt idx="2719">
                  <c:v>55.897199133915301</c:v>
                </c:pt>
                <c:pt idx="2720">
                  <c:v>55.897234564855097</c:v>
                </c:pt>
                <c:pt idx="2721">
                  <c:v>55.897269880111701</c:v>
                </c:pt>
                <c:pt idx="2722">
                  <c:v>55.8973050800656</c:v>
                </c:pt>
                <c:pt idx="2723">
                  <c:v>55.897340165096402</c:v>
                </c:pt>
                <c:pt idx="2724">
                  <c:v>55.897375135582799</c:v>
                </c:pt>
                <c:pt idx="2725">
                  <c:v>55.897409991902101</c:v>
                </c:pt>
                <c:pt idx="2726">
                  <c:v>55.897444734430898</c:v>
                </c:pt>
                <c:pt idx="2727">
                  <c:v>55.897479363544498</c:v>
                </c:pt>
                <c:pt idx="2728">
                  <c:v>55.897513879617399</c:v>
                </c:pt>
                <c:pt idx="2729">
                  <c:v>55.897548283022999</c:v>
                </c:pt>
                <c:pt idx="2730">
                  <c:v>55.897582574133601</c:v>
                </c:pt>
                <c:pt idx="2731">
                  <c:v>55.897616753320698</c:v>
                </c:pt>
                <c:pt idx="2732">
                  <c:v>55.897650820954503</c:v>
                </c:pt>
                <c:pt idx="2733">
                  <c:v>55.8976847774045</c:v>
                </c:pt>
                <c:pt idx="2734">
                  <c:v>55.897718623039097</c:v>
                </c:pt>
                <c:pt idx="2735">
                  <c:v>55.897752358225702</c:v>
                </c:pt>
                <c:pt idx="2736">
                  <c:v>55.897785983330699</c:v>
                </c:pt>
                <c:pt idx="2737">
                  <c:v>55.897819498719599</c:v>
                </c:pt>
                <c:pt idx="2738">
                  <c:v>55.897852904757002</c:v>
                </c:pt>
                <c:pt idx="2739">
                  <c:v>55.8978862018065</c:v>
                </c:pt>
                <c:pt idx="2740">
                  <c:v>55.897919390230598</c:v>
                </c:pt>
                <c:pt idx="2741">
                  <c:v>55.897952470391097</c:v>
                </c:pt>
                <c:pt idx="2742">
                  <c:v>55.897985442648697</c:v>
                </c:pt>
                <c:pt idx="2743">
                  <c:v>55.898018307363301</c:v>
                </c:pt>
                <c:pt idx="2744">
                  <c:v>55.898051064893799</c:v>
                </c:pt>
                <c:pt idx="2745">
                  <c:v>55.898083715598197</c:v>
                </c:pt>
                <c:pt idx="2746">
                  <c:v>55.8981162598336</c:v>
                </c:pt>
                <c:pt idx="2747">
                  <c:v>55.898148697956302</c:v>
                </c:pt>
                <c:pt idx="2748">
                  <c:v>55.898181030321503</c:v>
                </c:pt>
                <c:pt idx="2749">
                  <c:v>55.8982132572837</c:v>
                </c:pt>
                <c:pt idx="2750">
                  <c:v>55.898245379196403</c:v>
                </c:pt>
                <c:pt idx="2751">
                  <c:v>55.898277396412297</c:v>
                </c:pt>
                <c:pt idx="2752">
                  <c:v>55.898309309283299</c:v>
                </c:pt>
                <c:pt idx="2753">
                  <c:v>55.898341118160303</c:v>
                </c:pt>
                <c:pt idx="2754">
                  <c:v>55.898372823393501</c:v>
                </c:pt>
                <c:pt idx="2755">
                  <c:v>55.898404425331996</c:v>
                </c:pt>
                <c:pt idx="2756">
                  <c:v>55.898435924324303</c:v>
                </c:pt>
                <c:pt idx="2757">
                  <c:v>55.898467320718098</c:v>
                </c:pt>
                <c:pt idx="2758">
                  <c:v>55.898498614860102</c:v>
                </c:pt>
                <c:pt idx="2759">
                  <c:v>55.898529807096303</c:v>
                </c:pt>
                <c:pt idx="2760">
                  <c:v>55.898560897771702</c:v>
                </c:pt>
                <c:pt idx="2761">
                  <c:v>55.898591887230801</c:v>
                </c:pt>
                <c:pt idx="2762">
                  <c:v>55.898622775817103</c:v>
                </c:pt>
                <c:pt idx="2763">
                  <c:v>55.898653563873403</c:v>
                </c:pt>
                <c:pt idx="2764">
                  <c:v>55.898684251741599</c:v>
                </c:pt>
                <c:pt idx="2765">
                  <c:v>55.898714839762803</c:v>
                </c:pt>
                <c:pt idx="2766">
                  <c:v>55.898745328277698</c:v>
                </c:pt>
                <c:pt idx="2767">
                  <c:v>55.898775717625703</c:v>
                </c:pt>
                <c:pt idx="2768">
                  <c:v>55.898806008145698</c:v>
                </c:pt>
                <c:pt idx="2769">
                  <c:v>55.898836200176099</c:v>
                </c:pt>
                <c:pt idx="2770">
                  <c:v>55.898866294054002</c:v>
                </c:pt>
                <c:pt idx="2771">
                  <c:v>55.898896290116298</c:v>
                </c:pt>
                <c:pt idx="2772">
                  <c:v>55.898926188698802</c:v>
                </c:pt>
                <c:pt idx="2773">
                  <c:v>55.898955990136699</c:v>
                </c:pt>
                <c:pt idx="2774">
                  <c:v>55.898985694764598</c:v>
                </c:pt>
                <c:pt idx="2775">
                  <c:v>55.899015302916197</c:v>
                </c:pt>
                <c:pt idx="2776">
                  <c:v>55.899044814924601</c:v>
                </c:pt>
                <c:pt idx="2777">
                  <c:v>55.8990742311221</c:v>
                </c:pt>
                <c:pt idx="2778">
                  <c:v>55.899103551840597</c:v>
                </c:pt>
                <c:pt idx="2779">
                  <c:v>55.899132777410799</c:v>
                </c:pt>
                <c:pt idx="2780">
                  <c:v>55.8991619081633</c:v>
                </c:pt>
                <c:pt idx="2781">
                  <c:v>55.899190944427602</c:v>
                </c:pt>
                <c:pt idx="2782">
                  <c:v>55.899219886532698</c:v>
                </c:pt>
                <c:pt idx="2783">
                  <c:v>55.899248734807003</c:v>
                </c:pt>
                <c:pt idx="2784">
                  <c:v>55.899277489578203</c:v>
                </c:pt>
                <c:pt idx="2785">
                  <c:v>55.899306151173199</c:v>
                </c:pt>
                <c:pt idx="2786">
                  <c:v>55.8993347199185</c:v>
                </c:pt>
                <c:pt idx="2787">
                  <c:v>55.899363196139802</c:v>
                </c:pt>
                <c:pt idx="2788">
                  <c:v>55.899391580162302</c:v>
                </c:pt>
                <c:pt idx="2789">
                  <c:v>55.899419865728198</c:v>
                </c:pt>
                <c:pt idx="2790">
                  <c:v>55.899448049498702</c:v>
                </c:pt>
                <c:pt idx="2791">
                  <c:v>55.899476141222301</c:v>
                </c:pt>
                <c:pt idx="2792">
                  <c:v>55.899504141201703</c:v>
                </c:pt>
                <c:pt idx="2793">
                  <c:v>55.899532049738497</c:v>
                </c:pt>
                <c:pt idx="2794">
                  <c:v>55.899559867133597</c:v>
                </c:pt>
                <c:pt idx="2795">
                  <c:v>55.899587593687002</c:v>
                </c:pt>
                <c:pt idx="2796">
                  <c:v>55.899615229697801</c:v>
                </c:pt>
                <c:pt idx="2797">
                  <c:v>55.8996427754644</c:v>
                </c:pt>
                <c:pt idx="2798">
                  <c:v>55.899670231284297</c:v>
                </c:pt>
                <c:pt idx="2799">
                  <c:v>55.899697597454001</c:v>
                </c:pt>
                <c:pt idx="2800">
                  <c:v>55.899724874269602</c:v>
                </c:pt>
                <c:pt idx="2801">
                  <c:v>55.899752062026003</c:v>
                </c:pt>
                <c:pt idx="2802">
                  <c:v>55.8997791610173</c:v>
                </c:pt>
                <c:pt idx="2803">
                  <c:v>55.899806171537001</c:v>
                </c:pt>
                <c:pt idx="2804">
                  <c:v>55.899833093877703</c:v>
                </c:pt>
                <c:pt idx="2805">
                  <c:v>55.899859928331203</c:v>
                </c:pt>
                <c:pt idx="2806">
                  <c:v>55.899886675188398</c:v>
                </c:pt>
                <c:pt idx="2807">
                  <c:v>55.899913334739701</c:v>
                </c:pt>
                <c:pt idx="2808">
                  <c:v>55.899939907274302</c:v>
                </c:pt>
                <c:pt idx="2809">
                  <c:v>55.899966393081002</c:v>
                </c:pt>
                <c:pt idx="2810">
                  <c:v>55.899992792447598</c:v>
                </c:pt>
                <c:pt idx="2811">
                  <c:v>55.900019105661201</c:v>
                </c:pt>
                <c:pt idx="2812">
                  <c:v>55.9000453330083</c:v>
                </c:pt>
                <c:pt idx="2813">
                  <c:v>55.900071474774201</c:v>
                </c:pt>
                <c:pt idx="2814">
                  <c:v>55.9000975312441</c:v>
                </c:pt>
                <c:pt idx="2815">
                  <c:v>55.900123502701803</c:v>
                </c:pt>
                <c:pt idx="2816">
                  <c:v>55.900149389430702</c:v>
                </c:pt>
                <c:pt idx="2817">
                  <c:v>55.900175191713501</c:v>
                </c:pt>
                <c:pt idx="2818">
                  <c:v>55.900200909832002</c:v>
                </c:pt>
                <c:pt idx="2819">
                  <c:v>55.900226544067401</c:v>
                </c:pt>
                <c:pt idx="2820">
                  <c:v>55.9002520947001</c:v>
                </c:pt>
                <c:pt idx="2821">
                  <c:v>55.900277562009698</c:v>
                </c:pt>
                <c:pt idx="2822">
                  <c:v>55.900302946275403</c:v>
                </c:pt>
                <c:pt idx="2823">
                  <c:v>55.900328247775398</c:v>
                </c:pt>
                <c:pt idx="2824">
                  <c:v>55.900353466787202</c:v>
                </c:pt>
                <c:pt idx="2825">
                  <c:v>55.900378603587797</c:v>
                </c:pt>
                <c:pt idx="2826">
                  <c:v>55.9004036584533</c:v>
                </c:pt>
                <c:pt idx="2827">
                  <c:v>55.900428631659402</c:v>
                </c:pt>
                <c:pt idx="2828">
                  <c:v>55.900453523480699</c:v>
                </c:pt>
                <c:pt idx="2829">
                  <c:v>55.900478334191497</c:v>
                </c:pt>
                <c:pt idx="2830">
                  <c:v>55.900503064065198</c:v>
                </c:pt>
                <c:pt idx="2831">
                  <c:v>55.9005277133747</c:v>
                </c:pt>
                <c:pt idx="2832">
                  <c:v>55.900552282392198</c:v>
                </c:pt>
                <c:pt idx="2833">
                  <c:v>55.900576771388998</c:v>
                </c:pt>
                <c:pt idx="2834">
                  <c:v>55.900601180636201</c:v>
                </c:pt>
                <c:pt idx="2835">
                  <c:v>55.900625510403799</c:v>
                </c:pt>
                <c:pt idx="2836">
                  <c:v>55.9006497609614</c:v>
                </c:pt>
                <c:pt idx="2837">
                  <c:v>55.900673932578002</c:v>
                </c:pt>
                <c:pt idx="2838">
                  <c:v>55.900698025521898</c:v>
                </c:pt>
                <c:pt idx="2839">
                  <c:v>55.9007220400607</c:v>
                </c:pt>
                <c:pt idx="2840">
                  <c:v>55.900745976461501</c:v>
                </c:pt>
                <c:pt idx="2841">
                  <c:v>55.900769834990797</c:v>
                </c:pt>
                <c:pt idx="2842">
                  <c:v>55.900793615914303</c:v>
                </c:pt>
                <c:pt idx="2843">
                  <c:v>55.9008173194973</c:v>
                </c:pt>
                <c:pt idx="2844">
                  <c:v>55.900840946004401</c:v>
                </c:pt>
                <c:pt idx="2845">
                  <c:v>55.900864495699601</c:v>
                </c:pt>
                <c:pt idx="2846">
                  <c:v>55.900887968846398</c:v>
                </c:pt>
                <c:pt idx="2847">
                  <c:v>55.900911365707699</c:v>
                </c:pt>
                <c:pt idx="2848">
                  <c:v>55.900934686545597</c:v>
                </c:pt>
                <c:pt idx="2849">
                  <c:v>55.900957931621903</c:v>
                </c:pt>
                <c:pt idx="2850">
                  <c:v>55.900981101197701</c:v>
                </c:pt>
                <c:pt idx="2851">
                  <c:v>55.901004195533702</c:v>
                </c:pt>
                <c:pt idx="2852">
                  <c:v>55.901027214889702</c:v>
                </c:pt>
                <c:pt idx="2853">
                  <c:v>55.901050159525397</c:v>
                </c:pt>
                <c:pt idx="2854">
                  <c:v>55.901073029699397</c:v>
                </c:pt>
                <c:pt idx="2855">
                  <c:v>55.901095825670403</c:v>
                </c:pt>
                <c:pt idx="2856">
                  <c:v>55.901118547695901</c:v>
                </c:pt>
                <c:pt idx="2857">
                  <c:v>55.9011411960334</c:v>
                </c:pt>
                <c:pt idx="2858">
                  <c:v>55.901163770939597</c:v>
                </c:pt>
                <c:pt idx="2859">
                  <c:v>55.901186272670699</c:v>
                </c:pt>
                <c:pt idx="2860">
                  <c:v>55.901208701482503</c:v>
                </c:pt>
                <c:pt idx="2861">
                  <c:v>55.901231057630199</c:v>
                </c:pt>
                <c:pt idx="2862">
                  <c:v>55.901253341368403</c:v>
                </c:pt>
                <c:pt idx="2863">
                  <c:v>55.901275552951397</c:v>
                </c:pt>
                <c:pt idx="2864">
                  <c:v>55.901297692632802</c:v>
                </c:pt>
                <c:pt idx="2865">
                  <c:v>55.901319760665899</c:v>
                </c:pt>
                <c:pt idx="2866">
                  <c:v>55.9013417573033</c:v>
                </c:pt>
                <c:pt idx="2867">
                  <c:v>55.901363682797403</c:v>
                </c:pt>
                <c:pt idx="2868">
                  <c:v>55.901385537399797</c:v>
                </c:pt>
                <c:pt idx="2869">
                  <c:v>55.901407321361901</c:v>
                </c:pt>
                <c:pt idx="2870">
                  <c:v>55.901429034934502</c:v>
                </c:pt>
                <c:pt idx="2871">
                  <c:v>55.901450678367901</c:v>
                </c:pt>
                <c:pt idx="2872">
                  <c:v>55.901472251911997</c:v>
                </c:pt>
                <c:pt idx="2873">
                  <c:v>55.901493755816297</c:v>
                </c:pt>
                <c:pt idx="2874">
                  <c:v>55.9015151799235</c:v>
                </c:pt>
                <c:pt idx="2875">
                  <c:v>55.901536529495203</c:v>
                </c:pt>
                <c:pt idx="2876">
                  <c:v>55.901557809408096</c:v>
                </c:pt>
                <c:pt idx="2877">
                  <c:v>55.901579019891201</c:v>
                </c:pt>
                <c:pt idx="2878">
                  <c:v>55.901600161172802</c:v>
                </c:pt>
                <c:pt idx="2879">
                  <c:v>55.901621233480498</c:v>
                </c:pt>
                <c:pt idx="2880">
                  <c:v>55.901642237041301</c:v>
                </c:pt>
                <c:pt idx="2881">
                  <c:v>55.901663172081399</c:v>
                </c:pt>
                <c:pt idx="2882">
                  <c:v>55.901684038826403</c:v>
                </c:pt>
                <c:pt idx="2883">
                  <c:v>55.901704837501399</c:v>
                </c:pt>
                <c:pt idx="2884">
                  <c:v>55.901725568330598</c:v>
                </c:pt>
                <c:pt idx="2885">
                  <c:v>55.9017462315377</c:v>
                </c:pt>
                <c:pt idx="2886">
                  <c:v>55.901766827345703</c:v>
                </c:pt>
                <c:pt idx="2887">
                  <c:v>55.901787355977</c:v>
                </c:pt>
                <c:pt idx="2888">
                  <c:v>55.9018078176533</c:v>
                </c:pt>
                <c:pt idx="2889">
                  <c:v>55.901828212595703</c:v>
                </c:pt>
                <c:pt idx="2890">
                  <c:v>55.901848541024698</c:v>
                </c:pt>
                <c:pt idx="2891">
                  <c:v>55.901868803160198</c:v>
                </c:pt>
                <c:pt idx="2892">
                  <c:v>55.9018889992212</c:v>
                </c:pt>
                <c:pt idx="2893">
                  <c:v>55.901909129426599</c:v>
                </c:pt>
                <c:pt idx="2894">
                  <c:v>55.9019291939941</c:v>
                </c:pt>
                <c:pt idx="2895">
                  <c:v>55.901949193141199</c:v>
                </c:pt>
                <c:pt idx="2896">
                  <c:v>55.901969127084598</c:v>
                </c:pt>
                <c:pt idx="2897">
                  <c:v>55.901988996040402</c:v>
                </c:pt>
                <c:pt idx="2898">
                  <c:v>55.902008800224301</c:v>
                </c:pt>
                <c:pt idx="2899">
                  <c:v>55.902028539851102</c:v>
                </c:pt>
                <c:pt idx="2900">
                  <c:v>55.902048215135302</c:v>
                </c:pt>
                <c:pt idx="2901">
                  <c:v>55.902067826290498</c:v>
                </c:pt>
                <c:pt idx="2902">
                  <c:v>55.902087373529902</c:v>
                </c:pt>
                <c:pt idx="2903">
                  <c:v>55.902106857066101</c:v>
                </c:pt>
                <c:pt idx="2904">
                  <c:v>55.902126277111201</c:v>
                </c:pt>
                <c:pt idx="2905">
                  <c:v>55.902145633876501</c:v>
                </c:pt>
                <c:pt idx="2906">
                  <c:v>55.902164927572898</c:v>
                </c:pt>
                <c:pt idx="2907">
                  <c:v>55.902184158410698</c:v>
                </c:pt>
                <c:pt idx="2908">
                  <c:v>55.902203326599597</c:v>
                </c:pt>
                <c:pt idx="2909">
                  <c:v>55.902222432348701</c:v>
                </c:pt>
                <c:pt idx="2910">
                  <c:v>55.902241475866703</c:v>
                </c:pt>
                <c:pt idx="2911">
                  <c:v>55.9022604573615</c:v>
                </c:pt>
                <c:pt idx="2912">
                  <c:v>55.902279377040799</c:v>
                </c:pt>
                <c:pt idx="2913">
                  <c:v>55.902298235111402</c:v>
                </c:pt>
                <c:pt idx="2914">
                  <c:v>55.902317031779702</c:v>
                </c:pt>
                <c:pt idx="2915">
                  <c:v>55.9023357672516</c:v>
                </c:pt>
                <c:pt idx="2916">
                  <c:v>55.9023544417323</c:v>
                </c:pt>
                <c:pt idx="2917">
                  <c:v>55.9023730554268</c:v>
                </c:pt>
                <c:pt idx="2918">
                  <c:v>55.902391608539197</c:v>
                </c:pt>
                <c:pt idx="2919">
                  <c:v>55.902410101273297</c:v>
                </c:pt>
                <c:pt idx="2920">
                  <c:v>55.9024285338322</c:v>
                </c:pt>
                <c:pt idx="2921">
                  <c:v>55.902446906418703</c:v>
                </c:pt>
                <c:pt idx="2922">
                  <c:v>55.902465219234998</c:v>
                </c:pt>
                <c:pt idx="2923">
                  <c:v>55.902483472482601</c:v>
                </c:pt>
                <c:pt idx="2924">
                  <c:v>55.902501666362902</c:v>
                </c:pt>
                <c:pt idx="2925">
                  <c:v>55.902519801076302</c:v>
                </c:pt>
                <c:pt idx="2926">
                  <c:v>55.902537876823096</c:v>
                </c:pt>
                <c:pt idx="2927">
                  <c:v>55.902555893802997</c:v>
                </c:pt>
                <c:pt idx="2928">
                  <c:v>55.902573852214999</c:v>
                </c:pt>
                <c:pt idx="2929">
                  <c:v>55.902591752257798</c:v>
                </c:pt>
                <c:pt idx="2930">
                  <c:v>55.9026095941297</c:v>
                </c:pt>
                <c:pt idx="2931">
                  <c:v>55.902627378028399</c:v>
                </c:pt>
                <c:pt idx="2932">
                  <c:v>55.902645104150999</c:v>
                </c:pt>
                <c:pt idx="2933">
                  <c:v>55.902662772694399</c:v>
                </c:pt>
                <c:pt idx="2934">
                  <c:v>55.902680383854701</c:v>
                </c:pt>
                <c:pt idx="2935">
                  <c:v>55.902697937827803</c:v>
                </c:pt>
                <c:pt idx="2936">
                  <c:v>55.902715434809103</c:v>
                </c:pt>
                <c:pt idx="2937">
                  <c:v>55.902732874993497</c:v>
                </c:pt>
                <c:pt idx="2938">
                  <c:v>55.902750258575303</c:v>
                </c:pt>
                <c:pt idx="2939">
                  <c:v>55.902767585748599</c:v>
                </c:pt>
                <c:pt idx="2940">
                  <c:v>55.902784856706901</c:v>
                </c:pt>
                <c:pt idx="2941">
                  <c:v>55.902802071643201</c:v>
                </c:pt>
                <c:pt idx="2942">
                  <c:v>55.902819230750197</c:v>
                </c:pt>
                <c:pt idx="2943">
                  <c:v>55.902836334220098</c:v>
                </c:pt>
                <c:pt idx="2944">
                  <c:v>55.9028533822448</c:v>
                </c:pt>
                <c:pt idx="2945">
                  <c:v>55.902870375015397</c:v>
                </c:pt>
                <c:pt idx="2946">
                  <c:v>55.902887312722903</c:v>
                </c:pt>
                <c:pt idx="2947">
                  <c:v>55.902904195557902</c:v>
                </c:pt>
                <c:pt idx="2948">
                  <c:v>55.902921023710299</c:v>
                </c:pt>
                <c:pt idx="2949">
                  <c:v>55.902937797369802</c:v>
                </c:pt>
                <c:pt idx="2950">
                  <c:v>55.9029545167257</c:v>
                </c:pt>
                <c:pt idx="2951">
                  <c:v>55.902971181966798</c:v>
                </c:pt>
                <c:pt idx="2952">
                  <c:v>55.902987793281497</c:v>
                </c:pt>
                <c:pt idx="2953">
                  <c:v>55.903004350857799</c:v>
                </c:pt>
                <c:pt idx="2954">
                  <c:v>55.903020854883302</c:v>
                </c:pt>
                <c:pt idx="2955">
                  <c:v>55.903037305545297</c:v>
                </c:pt>
                <c:pt idx="2956">
                  <c:v>55.9030537030307</c:v>
                </c:pt>
                <c:pt idx="2957">
                  <c:v>55.903070047525702</c:v>
                </c:pt>
                <c:pt idx="2958">
                  <c:v>55.9030863392166</c:v>
                </c:pt>
                <c:pt idx="2959">
                  <c:v>55.903102568793301</c:v>
                </c:pt>
                <c:pt idx="2960">
                  <c:v>55.903118745140702</c:v>
                </c:pt>
                <c:pt idx="2961">
                  <c:v>55.903134868744999</c:v>
                </c:pt>
                <c:pt idx="2962">
                  <c:v>55.903150939778698</c:v>
                </c:pt>
                <c:pt idx="2963">
                  <c:v>55.903166958413799</c:v>
                </c:pt>
                <c:pt idx="2964">
                  <c:v>55.903182924821699</c:v>
                </c:pt>
                <c:pt idx="2965">
                  <c:v>55.903198839173399</c:v>
                </c:pt>
                <c:pt idx="2966">
                  <c:v>55.9032147016392</c:v>
                </c:pt>
                <c:pt idx="2967">
                  <c:v>55.903230512389001</c:v>
                </c:pt>
                <c:pt idx="2968">
                  <c:v>55.903246271592202</c:v>
                </c:pt>
                <c:pt idx="2969">
                  <c:v>55.903261979417699</c:v>
                </c:pt>
                <c:pt idx="2970">
                  <c:v>55.903277636033799</c:v>
                </c:pt>
                <c:pt idx="2971">
                  <c:v>55.903293241608402</c:v>
                </c:pt>
                <c:pt idx="2972">
                  <c:v>55.9033087963087</c:v>
                </c:pt>
                <c:pt idx="2973">
                  <c:v>55.903324300301797</c:v>
                </c:pt>
                <c:pt idx="2974">
                  <c:v>55.903339753753897</c:v>
                </c:pt>
                <c:pt idx="2975">
                  <c:v>55.903355156830898</c:v>
                </c:pt>
                <c:pt idx="2976">
                  <c:v>55.9033705096981</c:v>
                </c:pt>
                <c:pt idx="2977">
                  <c:v>55.903385812520597</c:v>
                </c:pt>
                <c:pt idx="2978">
                  <c:v>55.903401065462504</c:v>
                </c:pt>
                <c:pt idx="2979">
                  <c:v>55.903416268687998</c:v>
                </c:pt>
                <c:pt idx="2980">
                  <c:v>55.903431422360299</c:v>
                </c:pt>
                <c:pt idx="2981">
                  <c:v>55.903446526642597</c:v>
                </c:pt>
                <c:pt idx="2982">
                  <c:v>55.903461581697201</c:v>
                </c:pt>
                <c:pt idx="2983">
                  <c:v>55.9034765876862</c:v>
                </c:pt>
                <c:pt idx="2984">
                  <c:v>55.9034915447711</c:v>
                </c:pt>
                <c:pt idx="2985">
                  <c:v>55.903506453113003</c:v>
                </c:pt>
                <c:pt idx="2986">
                  <c:v>55.903521312872499</c:v>
                </c:pt>
                <c:pt idx="2987">
                  <c:v>55.9035361242099</c:v>
                </c:pt>
                <c:pt idx="2988">
                  <c:v>55.903550887284702</c:v>
                </c:pt>
                <c:pt idx="2989">
                  <c:v>55.9035656022563</c:v>
                </c:pt>
                <c:pt idx="2990">
                  <c:v>55.903580269283403</c:v>
                </c:pt>
                <c:pt idx="2991">
                  <c:v>55.903594888524303</c:v>
                </c:pt>
                <c:pt idx="2992">
                  <c:v>55.903609460137098</c:v>
                </c:pt>
                <c:pt idx="2993">
                  <c:v>55.903623984279001</c:v>
                </c:pt>
                <c:pt idx="2994">
                  <c:v>55.903638461107199</c:v>
                </c:pt>
                <c:pt idx="2995">
                  <c:v>55.903652890778197</c:v>
                </c:pt>
                <c:pt idx="2996">
                  <c:v>55.9036672734481</c:v>
                </c:pt>
                <c:pt idx="2997">
                  <c:v>55.903681609272603</c:v>
                </c:pt>
                <c:pt idx="2998">
                  <c:v>55.903695898407101</c:v>
                </c:pt>
                <c:pt idx="2999">
                  <c:v>55.9037101410064</c:v>
                </c:pt>
                <c:pt idx="3000">
                  <c:v>55.903724337224801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886-45B8-A945-FA289F22BD77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Swelling!$Z$5:$Z$3004</c:f>
              <c:numCache>
                <c:formatCode>General</c:formatCode>
                <c:ptCount val="3000"/>
                <c:pt idx="0">
                  <c:v>0</c:v>
                </c:pt>
                <c:pt idx="1">
                  <c:v>0.73405698860147195</c:v>
                </c:pt>
                <c:pt idx="2">
                  <c:v>1.7222078856949701</c:v>
                </c:pt>
                <c:pt idx="3">
                  <c:v>2.6479722016760801</c:v>
                </c:pt>
                <c:pt idx="4">
                  <c:v>3.4917359266158998</c:v>
                </c:pt>
                <c:pt idx="5">
                  <c:v>4.2638572450692802</c:v>
                </c:pt>
                <c:pt idx="6">
                  <c:v>4.9692550356790903</c:v>
                </c:pt>
                <c:pt idx="7">
                  <c:v>5.6142847435474996</c:v>
                </c:pt>
                <c:pt idx="8">
                  <c:v>6.2241267320602898</c:v>
                </c:pt>
                <c:pt idx="9">
                  <c:v>6.8024896217978199</c:v>
                </c:pt>
                <c:pt idx="10">
                  <c:v>7.3525406219955203</c:v>
                </c:pt>
                <c:pt idx="11">
                  <c:v>7.8770268049601802</c:v>
                </c:pt>
                <c:pt idx="12">
                  <c:v>8.3783699147882995</c:v>
                </c:pt>
                <c:pt idx="13">
                  <c:v>8.8587225208432301</c:v>
                </c:pt>
                <c:pt idx="14">
                  <c:v>9.3200054099893705</c:v>
                </c:pt>
                <c:pt idx="15">
                  <c:v>9.7639356654834799</c:v>
                </c:pt>
                <c:pt idx="16">
                  <c:v>10.1920496396225</c:v>
                </c:pt>
                <c:pt idx="17">
                  <c:v>10.605722717015199</c:v>
                </c:pt>
                <c:pt idx="18">
                  <c:v>11.0061867459333</c:v>
                </c:pt>
                <c:pt idx="19">
                  <c:v>11.394545585390199</c:v>
                </c:pt>
                <c:pt idx="20">
                  <c:v>11.7717890109202</c:v>
                </c:pt>
                <c:pt idx="21">
                  <c:v>12.1388051618503</c:v>
                </c:pt>
                <c:pt idx="22">
                  <c:v>12.4963916613798</c:v>
                </c:pt>
                <c:pt idx="23">
                  <c:v>12.8452655343325</c:v>
                </c:pt>
                <c:pt idx="24">
                  <c:v>13.186072042733599</c:v>
                </c:pt>
                <c:pt idx="25">
                  <c:v>13.5193925300796</c:v>
                </c:pt>
                <c:pt idx="26">
                  <c:v>13.845751393368101</c:v>
                </c:pt>
                <c:pt idx="27">
                  <c:v>14.1656222577964</c:v>
                </c:pt>
                <c:pt idx="28">
                  <c:v>14.4794334608256</c:v>
                </c:pt>
                <c:pt idx="29">
                  <c:v>14.787572898066101</c:v>
                </c:pt>
                <c:pt idx="30">
                  <c:v>15.0903923211649</c:v>
                </c:pt>
                <c:pt idx="31">
                  <c:v>15.3882111423982</c:v>
                </c:pt>
                <c:pt idx="32">
                  <c:v>15.6813198124325</c:v>
                </c:pt>
                <c:pt idx="33">
                  <c:v>15.9699828139166</c:v>
                </c:pt>
                <c:pt idx="34">
                  <c:v>16.254441297851699</c:v>
                </c:pt>
                <c:pt idx="35">
                  <c:v>16.5349154732709</c:v>
                </c:pt>
                <c:pt idx="36">
                  <c:v>16.811606650549201</c:v>
                </c:pt>
                <c:pt idx="37">
                  <c:v>17.084699173697299</c:v>
                </c:pt>
                <c:pt idx="38">
                  <c:v>17.354362017628802</c:v>
                </c:pt>
                <c:pt idx="39">
                  <c:v>17.620750308899499</c:v>
                </c:pt>
                <c:pt idx="40">
                  <c:v>17.884006648638</c:v>
                </c:pt>
                <c:pt idx="41">
                  <c:v>18.144262249216901</c:v>
                </c:pt>
                <c:pt idx="42">
                  <c:v>18.401638080696099</c:v>
                </c:pt>
                <c:pt idx="43">
                  <c:v>18.656245717927298</c:v>
                </c:pt>
                <c:pt idx="44">
                  <c:v>18.908188263940101</c:v>
                </c:pt>
                <c:pt idx="45">
                  <c:v>19.157561149844099</c:v>
                </c:pt>
                <c:pt idx="46">
                  <c:v>19.404452695226901</c:v>
                </c:pt>
                <c:pt idx="47">
                  <c:v>19.6489448511667</c:v>
                </c:pt>
                <c:pt idx="48">
                  <c:v>19.891113745755298</c:v>
                </c:pt>
                <c:pt idx="49">
                  <c:v>20.131030118033099</c:v>
                </c:pt>
                <c:pt idx="50">
                  <c:v>20.368759877726799</c:v>
                </c:pt>
                <c:pt idx="51">
                  <c:v>20.604364497687001</c:v>
                </c:pt>
                <c:pt idx="52">
                  <c:v>20.8379012631354</c:v>
                </c:pt>
                <c:pt idx="53">
                  <c:v>21.069423790070498</c:v>
                </c:pt>
                <c:pt idx="54">
                  <c:v>21.2989822155463</c:v>
                </c:pt>
                <c:pt idx="55">
                  <c:v>21.526623812253</c:v>
                </c:pt>
                <c:pt idx="56">
                  <c:v>21.752392111364799</c:v>
                </c:pt>
                <c:pt idx="57">
                  <c:v>21.9763290289983</c:v>
                </c:pt>
                <c:pt idx="58">
                  <c:v>22.198473517591399</c:v>
                </c:pt>
                <c:pt idx="59">
                  <c:v>22.418862428983498</c:v>
                </c:pt>
                <c:pt idx="60">
                  <c:v>22.637530456699</c:v>
                </c:pt>
                <c:pt idx="61">
                  <c:v>22.8545103406667</c:v>
                </c:pt>
                <c:pt idx="62">
                  <c:v>23.069833110800499</c:v>
                </c:pt>
                <c:pt idx="63">
                  <c:v>23.283528211047798</c:v>
                </c:pt>
                <c:pt idx="64">
                  <c:v>23.495623566204099</c:v>
                </c:pt>
                <c:pt idx="65">
                  <c:v>23.706145703698802</c:v>
                </c:pt>
                <c:pt idx="66">
                  <c:v>23.9151198680857</c:v>
                </c:pt>
                <c:pt idx="67">
                  <c:v>24.1225701216155</c:v>
                </c:pt>
                <c:pt idx="68">
                  <c:v>24.328519430987601</c:v>
                </c:pt>
                <c:pt idx="69">
                  <c:v>24.5329897461888</c:v>
                </c:pt>
                <c:pt idx="70">
                  <c:v>24.736002074353099</c:v>
                </c:pt>
                <c:pt idx="71">
                  <c:v>24.937576558139401</c:v>
                </c:pt>
                <c:pt idx="72">
                  <c:v>25.1377325019522</c:v>
                </c:pt>
                <c:pt idx="73">
                  <c:v>25.336488455261499</c:v>
                </c:pt>
                <c:pt idx="74">
                  <c:v>25.533862272257199</c:v>
                </c:pt>
                <c:pt idx="75">
                  <c:v>25.72987115578</c:v>
                </c:pt>
                <c:pt idx="76">
                  <c:v>25.924531687802801</c:v>
                </c:pt>
                <c:pt idx="77">
                  <c:v>26.117859889577701</c:v>
                </c:pt>
                <c:pt idx="78">
                  <c:v>26.309871245956298</c:v>
                </c:pt>
                <c:pt idx="79">
                  <c:v>26.500580758023101</c:v>
                </c:pt>
                <c:pt idx="80">
                  <c:v>26.690002920120101</c:v>
                </c:pt>
                <c:pt idx="81">
                  <c:v>26.878151824093202</c:v>
                </c:pt>
                <c:pt idx="82">
                  <c:v>27.0650411572724</c:v>
                </c:pt>
                <c:pt idx="83">
                  <c:v>27.250684192813299</c:v>
                </c:pt>
                <c:pt idx="84">
                  <c:v>27.435093870398099</c:v>
                </c:pt>
                <c:pt idx="85">
                  <c:v>27.618282791658899</c:v>
                </c:pt>
                <c:pt idx="86">
                  <c:v>27.8002632152823</c:v>
                </c:pt>
                <c:pt idx="87">
                  <c:v>27.981047118585</c:v>
                </c:pt>
                <c:pt idx="88">
                  <c:v>28.160646195776899</c:v>
                </c:pt>
                <c:pt idx="89">
                  <c:v>28.339071853266201</c:v>
                </c:pt>
                <c:pt idx="90">
                  <c:v>28.516335259647501</c:v>
                </c:pt>
                <c:pt idx="91">
                  <c:v>28.692447343911901</c:v>
                </c:pt>
                <c:pt idx="92">
                  <c:v>28.867418791434599</c:v>
                </c:pt>
                <c:pt idx="93">
                  <c:v>29.041260083760399</c:v>
                </c:pt>
                <c:pt idx="94">
                  <c:v>29.213981506135301</c:v>
                </c:pt>
                <c:pt idx="95">
                  <c:v>29.3855931124994</c:v>
                </c:pt>
                <c:pt idx="96">
                  <c:v>29.556104809840001</c:v>
                </c:pt>
                <c:pt idx="97">
                  <c:v>29.7255262838984</c:v>
                </c:pt>
                <c:pt idx="98">
                  <c:v>29.893867090588898</c:v>
                </c:pt>
                <c:pt idx="99">
                  <c:v>30.061136586956799</c:v>
                </c:pt>
                <c:pt idx="100">
                  <c:v>30.227344004172298</c:v>
                </c:pt>
                <c:pt idx="101">
                  <c:v>30.3924983999426</c:v>
                </c:pt>
                <c:pt idx="102">
                  <c:v>30.556608705303599</c:v>
                </c:pt>
                <c:pt idx="103">
                  <c:v>30.719683701544898</c:v>
                </c:pt>
                <c:pt idx="104">
                  <c:v>30.881732041842799</c:v>
                </c:pt>
                <c:pt idx="105">
                  <c:v>31.042762239270299</c:v>
                </c:pt>
                <c:pt idx="106">
                  <c:v>31.202782694168601</c:v>
                </c:pt>
                <c:pt idx="107">
                  <c:v>31.361801693588198</c:v>
                </c:pt>
                <c:pt idx="108">
                  <c:v>31.519827388570398</c:v>
                </c:pt>
                <c:pt idx="109">
                  <c:v>31.676867849846101</c:v>
                </c:pt>
                <c:pt idx="110">
                  <c:v>31.8329310154305</c:v>
                </c:pt>
                <c:pt idx="111">
                  <c:v>31.988024725705301</c:v>
                </c:pt>
                <c:pt idx="112">
                  <c:v>32.142156721141298</c:v>
                </c:pt>
                <c:pt idx="113">
                  <c:v>32.295334633150297</c:v>
                </c:pt>
                <c:pt idx="114">
                  <c:v>32.447566001573598</c:v>
                </c:pt>
                <c:pt idx="115">
                  <c:v>32.598858272822</c:v>
                </c:pt>
                <c:pt idx="116">
                  <c:v>32.7492187992273</c:v>
                </c:pt>
                <c:pt idx="117">
                  <c:v>32.898654846981202</c:v>
                </c:pt>
                <c:pt idx="118">
                  <c:v>33.0471735961614</c:v>
                </c:pt>
                <c:pt idx="119">
                  <c:v>33.194782143703598</c:v>
                </c:pt>
                <c:pt idx="120">
                  <c:v>33.3414874988379</c:v>
                </c:pt>
                <c:pt idx="121">
                  <c:v>33.487296598959297</c:v>
                </c:pt>
                <c:pt idx="122">
                  <c:v>33.632216298714901</c:v>
                </c:pt>
                <c:pt idx="123">
                  <c:v>33.776253371160699</c:v>
                </c:pt>
                <c:pt idx="124">
                  <c:v>33.919414521916401</c:v>
                </c:pt>
                <c:pt idx="125">
                  <c:v>34.0617063767628</c:v>
                </c:pt>
                <c:pt idx="126">
                  <c:v>34.203135489824199</c:v>
                </c:pt>
                <c:pt idx="127">
                  <c:v>34.343708346031903</c:v>
                </c:pt>
                <c:pt idx="128">
                  <c:v>34.483431358317901</c:v>
                </c:pt>
                <c:pt idx="129">
                  <c:v>34.6223108729668</c:v>
                </c:pt>
                <c:pt idx="130">
                  <c:v>34.760353168978</c:v>
                </c:pt>
                <c:pt idx="131">
                  <c:v>34.897564459032097</c:v>
                </c:pt>
                <c:pt idx="132">
                  <c:v>35.033950892843798</c:v>
                </c:pt>
                <c:pt idx="133">
                  <c:v>35.169518554241897</c:v>
                </c:pt>
                <c:pt idx="134">
                  <c:v>35.3042734648538</c:v>
                </c:pt>
                <c:pt idx="135">
                  <c:v>35.438221589271102</c:v>
                </c:pt>
                <c:pt idx="136">
                  <c:v>35.5713688316741</c:v>
                </c:pt>
                <c:pt idx="137">
                  <c:v>35.703721031021402</c:v>
                </c:pt>
                <c:pt idx="138">
                  <c:v>35.835283968743603</c:v>
                </c:pt>
                <c:pt idx="139">
                  <c:v>35.966063376276303</c:v>
                </c:pt>
                <c:pt idx="140">
                  <c:v>36.096064926677897</c:v>
                </c:pt>
                <c:pt idx="141">
                  <c:v>36.225294230409503</c:v>
                </c:pt>
                <c:pt idx="142">
                  <c:v>36.353756845002202</c:v>
                </c:pt>
                <c:pt idx="143">
                  <c:v>36.481458280115199</c:v>
                </c:pt>
                <c:pt idx="144">
                  <c:v>36.608403990056601</c:v>
                </c:pt>
                <c:pt idx="145">
                  <c:v>36.734599371757199</c:v>
                </c:pt>
                <c:pt idx="146">
                  <c:v>36.860049772542403</c:v>
                </c:pt>
                <c:pt idx="147">
                  <c:v>36.984760492004199</c:v>
                </c:pt>
                <c:pt idx="148">
                  <c:v>37.108736778289803</c:v>
                </c:pt>
                <c:pt idx="149">
                  <c:v>37.231983827105701</c:v>
                </c:pt>
                <c:pt idx="150">
                  <c:v>37.354506787116001</c:v>
                </c:pt>
                <c:pt idx="151">
                  <c:v>37.476310760373899</c:v>
                </c:pt>
                <c:pt idx="152">
                  <c:v>37.597400801065703</c:v>
                </c:pt>
                <c:pt idx="153">
                  <c:v>37.717781913659003</c:v>
                </c:pt>
                <c:pt idx="154">
                  <c:v>37.837459058599698</c:v>
                </c:pt>
                <c:pt idx="155">
                  <c:v>37.956437151835303</c:v>
                </c:pt>
                <c:pt idx="156">
                  <c:v>38.074721064131801</c:v>
                </c:pt>
                <c:pt idx="157">
                  <c:v>38.192315613456401</c:v>
                </c:pt>
                <c:pt idx="158">
                  <c:v>38.309225583329201</c:v>
                </c:pt>
                <c:pt idx="159">
                  <c:v>38.425455714203103</c:v>
                </c:pt>
                <c:pt idx="160">
                  <c:v>38.541010702854599</c:v>
                </c:pt>
                <c:pt idx="161">
                  <c:v>38.655895204645297</c:v>
                </c:pt>
                <c:pt idx="162">
                  <c:v>38.770113834209603</c:v>
                </c:pt>
                <c:pt idx="163">
                  <c:v>38.8836711467413</c:v>
                </c:pt>
                <c:pt idx="164">
                  <c:v>38.996571675642301</c:v>
                </c:pt>
                <c:pt idx="165">
                  <c:v>39.108819915609999</c:v>
                </c:pt>
                <c:pt idx="166">
                  <c:v>39.220420318399</c:v>
                </c:pt>
                <c:pt idx="167">
                  <c:v>39.331377297391597</c:v>
                </c:pt>
                <c:pt idx="168">
                  <c:v>39.441695228212602</c:v>
                </c:pt>
                <c:pt idx="169">
                  <c:v>39.551378428103803</c:v>
                </c:pt>
                <c:pt idx="170">
                  <c:v>39.660431195711503</c:v>
                </c:pt>
                <c:pt idx="171">
                  <c:v>39.768857795426797</c:v>
                </c:pt>
                <c:pt idx="172">
                  <c:v>39.876662450208798</c:v>
                </c:pt>
                <c:pt idx="173">
                  <c:v>39.983849347098101</c:v>
                </c:pt>
                <c:pt idx="174">
                  <c:v>40.090422637748198</c:v>
                </c:pt>
                <c:pt idx="175">
                  <c:v>40.1963864236251</c:v>
                </c:pt>
                <c:pt idx="176">
                  <c:v>40.301744783818599</c:v>
                </c:pt>
                <c:pt idx="177">
                  <c:v>40.406501766134703</c:v>
                </c:pt>
                <c:pt idx="178">
                  <c:v>40.510661380154197</c:v>
                </c:pt>
                <c:pt idx="179">
                  <c:v>40.6142276017993</c:v>
                </c:pt>
                <c:pt idx="180">
                  <c:v>40.717204373802602</c:v>
                </c:pt>
                <c:pt idx="181">
                  <c:v>40.8195955968067</c:v>
                </c:pt>
                <c:pt idx="182">
                  <c:v>40.921405145850599</c:v>
                </c:pt>
                <c:pt idx="183">
                  <c:v>41.022636866580797</c:v>
                </c:pt>
                <c:pt idx="184">
                  <c:v>41.123294569944697</c:v>
                </c:pt>
                <c:pt idx="185">
                  <c:v>41.223382035450697</c:v>
                </c:pt>
                <c:pt idx="186">
                  <c:v>41.322903011597802</c:v>
                </c:pt>
                <c:pt idx="187">
                  <c:v>41.421861208654398</c:v>
                </c:pt>
                <c:pt idx="188">
                  <c:v>41.520260311592601</c:v>
                </c:pt>
                <c:pt idx="189">
                  <c:v>41.618103978366101</c:v>
                </c:pt>
                <c:pt idx="190">
                  <c:v>41.715395834561697</c:v>
                </c:pt>
                <c:pt idx="191">
                  <c:v>41.812139476395103</c:v>
                </c:pt>
                <c:pt idx="192">
                  <c:v>41.9083384711044</c:v>
                </c:pt>
                <c:pt idx="193">
                  <c:v>42.003996340485898</c:v>
                </c:pt>
                <c:pt idx="194">
                  <c:v>42.099116592650802</c:v>
                </c:pt>
                <c:pt idx="195">
                  <c:v>42.193702714634597</c:v>
                </c:pt>
                <c:pt idx="196">
                  <c:v>42.287758158570199</c:v>
                </c:pt>
                <c:pt idx="197">
                  <c:v>42.381286349228702</c:v>
                </c:pt>
                <c:pt idx="198">
                  <c:v>42.4742906843965</c:v>
                </c:pt>
                <c:pt idx="199">
                  <c:v>42.566774535252101</c:v>
                </c:pt>
                <c:pt idx="200">
                  <c:v>42.658741246743404</c:v>
                </c:pt>
                <c:pt idx="201">
                  <c:v>42.750194137964399</c:v>
                </c:pt>
                <c:pt idx="202">
                  <c:v>42.841136462316001</c:v>
                </c:pt>
                <c:pt idx="203">
                  <c:v>42.931571486639797</c:v>
                </c:pt>
                <c:pt idx="204">
                  <c:v>43.021502463021399</c:v>
                </c:pt>
                <c:pt idx="205">
                  <c:v>43.110932603829703</c:v>
                </c:pt>
                <c:pt idx="206">
                  <c:v>43.199865096664297</c:v>
                </c:pt>
                <c:pt idx="207">
                  <c:v>43.288303104693597</c:v>
                </c:pt>
                <c:pt idx="208">
                  <c:v>43.376249766993098</c:v>
                </c:pt>
                <c:pt idx="209">
                  <c:v>43.463708198883303</c:v>
                </c:pt>
                <c:pt idx="210">
                  <c:v>43.550681492267998</c:v>
                </c:pt>
                <c:pt idx="211">
                  <c:v>43.637172665069698</c:v>
                </c:pt>
                <c:pt idx="212">
                  <c:v>43.7231847657632</c:v>
                </c:pt>
                <c:pt idx="213">
                  <c:v>43.808720826099801</c:v>
                </c:pt>
                <c:pt idx="214">
                  <c:v>43.893783839203103</c:v>
                </c:pt>
                <c:pt idx="215">
                  <c:v>43.978376775512203</c:v>
                </c:pt>
                <c:pt idx="216">
                  <c:v>44.062502583074</c:v>
                </c:pt>
                <c:pt idx="217">
                  <c:v>44.146164187834401</c:v>
                </c:pt>
                <c:pt idx="218">
                  <c:v>44.229364493930198</c:v>
                </c:pt>
                <c:pt idx="219">
                  <c:v>44.312106383981103</c:v>
                </c:pt>
                <c:pt idx="220">
                  <c:v>44.394392675874002</c:v>
                </c:pt>
                <c:pt idx="221">
                  <c:v>44.476226215613998</c:v>
                </c:pt>
                <c:pt idx="222">
                  <c:v>44.557609828032</c:v>
                </c:pt>
                <c:pt idx="223">
                  <c:v>44.638546305696501</c:v>
                </c:pt>
                <c:pt idx="224">
                  <c:v>44.719038420340603</c:v>
                </c:pt>
                <c:pt idx="225">
                  <c:v>44.799088923116699</c:v>
                </c:pt>
                <c:pt idx="226">
                  <c:v>44.878700544850197</c:v>
                </c:pt>
                <c:pt idx="227">
                  <c:v>44.957875996294</c:v>
                </c:pt>
                <c:pt idx="228">
                  <c:v>45.036617968382799</c:v>
                </c:pt>
                <c:pt idx="229">
                  <c:v>45.114929100551201</c:v>
                </c:pt>
                <c:pt idx="230">
                  <c:v>45.192812051275403</c:v>
                </c:pt>
                <c:pt idx="231">
                  <c:v>45.270269455976802</c:v>
                </c:pt>
                <c:pt idx="232">
                  <c:v>45.3473039240356</c:v>
                </c:pt>
                <c:pt idx="233">
                  <c:v>45.423918045742901</c:v>
                </c:pt>
                <c:pt idx="234">
                  <c:v>45.5001143925289</c:v>
                </c:pt>
                <c:pt idx="235">
                  <c:v>45.575895517190602</c:v>
                </c:pt>
                <c:pt idx="236">
                  <c:v>45.651263954120303</c:v>
                </c:pt>
                <c:pt idx="237">
                  <c:v>45.726222219533398</c:v>
                </c:pt>
                <c:pt idx="238">
                  <c:v>45.800772783395402</c:v>
                </c:pt>
                <c:pt idx="239">
                  <c:v>45.874918133842201</c:v>
                </c:pt>
                <c:pt idx="240">
                  <c:v>45.948660735043298</c:v>
                </c:pt>
                <c:pt idx="241">
                  <c:v>46.022003028709101</c:v>
                </c:pt>
                <c:pt idx="242">
                  <c:v>46.094947439056703</c:v>
                </c:pt>
                <c:pt idx="243">
                  <c:v>46.167496373015403</c:v>
                </c:pt>
                <c:pt idx="244">
                  <c:v>46.239652220433001</c:v>
                </c:pt>
                <c:pt idx="245">
                  <c:v>46.3114173542819</c:v>
                </c:pt>
                <c:pt idx="246">
                  <c:v>46.382794130864902</c:v>
                </c:pt>
                <c:pt idx="247">
                  <c:v>46.4537848341675</c:v>
                </c:pt>
                <c:pt idx="248">
                  <c:v>46.524391814166698</c:v>
                </c:pt>
                <c:pt idx="249">
                  <c:v>46.594617382461202</c:v>
                </c:pt>
                <c:pt idx="250">
                  <c:v>46.664463826814398</c:v>
                </c:pt>
                <c:pt idx="251">
                  <c:v>46.733933419022598</c:v>
                </c:pt>
                <c:pt idx="252">
                  <c:v>46.803028415109601</c:v>
                </c:pt>
                <c:pt idx="253">
                  <c:v>46.871751055520598</c:v>
                </c:pt>
                <c:pt idx="254">
                  <c:v>46.940103565316903</c:v>
                </c:pt>
                <c:pt idx="255">
                  <c:v>47.008088154369403</c:v>
                </c:pt>
                <c:pt idx="256">
                  <c:v>47.075707017553398</c:v>
                </c:pt>
                <c:pt idx="257">
                  <c:v>47.142962334942702</c:v>
                </c:pt>
                <c:pt idx="258">
                  <c:v>47.209856272003599</c:v>
                </c:pt>
                <c:pt idx="259">
                  <c:v>47.276390927672502</c:v>
                </c:pt>
                <c:pt idx="260">
                  <c:v>47.342568393336499</c:v>
                </c:pt>
                <c:pt idx="261">
                  <c:v>47.408390842220598</c:v>
                </c:pt>
                <c:pt idx="262">
                  <c:v>47.473860375808698</c:v>
                </c:pt>
                <c:pt idx="263">
                  <c:v>47.538979081309897</c:v>
                </c:pt>
                <c:pt idx="264">
                  <c:v>47.603749031829302</c:v>
                </c:pt>
                <c:pt idx="265">
                  <c:v>47.668172286538997</c:v>
                </c:pt>
                <c:pt idx="266">
                  <c:v>47.732250890848498</c:v>
                </c:pt>
                <c:pt idx="267">
                  <c:v>47.795986876575697</c:v>
                </c:pt>
                <c:pt idx="268">
                  <c:v>47.859382262117997</c:v>
                </c:pt>
                <c:pt idx="269">
                  <c:v>47.9224390526226</c:v>
                </c:pt>
                <c:pt idx="270">
                  <c:v>47.985159240157898</c:v>
                </c:pt>
                <c:pt idx="271">
                  <c:v>48.047544802782703</c:v>
                </c:pt>
                <c:pt idx="272">
                  <c:v>48.109597558516803</c:v>
                </c:pt>
                <c:pt idx="273">
                  <c:v>48.1713195602469</c:v>
                </c:pt>
                <c:pt idx="274">
                  <c:v>48.232712741165997</c:v>
                </c:pt>
                <c:pt idx="275">
                  <c:v>48.293779021523598</c:v>
                </c:pt>
                <c:pt idx="276">
                  <c:v>48.354520308769402</c:v>
                </c:pt>
                <c:pt idx="277">
                  <c:v>48.414938497697399</c:v>
                </c:pt>
                <c:pt idx="278">
                  <c:v>48.4750354705902</c:v>
                </c:pt>
                <c:pt idx="279">
                  <c:v>48.5348130973628</c:v>
                </c:pt>
                <c:pt idx="280">
                  <c:v>48.594273235706801</c:v>
                </c:pt>
                <c:pt idx="281">
                  <c:v>48.653417731234498</c:v>
                </c:pt>
                <c:pt idx="282">
                  <c:v>48.712248417622597</c:v>
                </c:pt>
                <c:pt idx="283">
                  <c:v>48.7707671167569</c:v>
                </c:pt>
                <c:pt idx="284">
                  <c:v>48.828975574445103</c:v>
                </c:pt>
                <c:pt idx="285">
                  <c:v>48.886875577659701</c:v>
                </c:pt>
                <c:pt idx="286">
                  <c:v>48.9444689465629</c:v>
                </c:pt>
                <c:pt idx="287">
                  <c:v>49.001757450484803</c:v>
                </c:pt>
                <c:pt idx="288">
                  <c:v>49.0587428471066</c:v>
                </c:pt>
                <c:pt idx="289">
                  <c:v>49.115426882583698</c:v>
                </c:pt>
                <c:pt idx="290">
                  <c:v>49.171811291668398</c:v>
                </c:pt>
                <c:pt idx="291">
                  <c:v>49.227897797833002</c:v>
                </c:pt>
                <c:pt idx="292">
                  <c:v>49.283688113393097</c:v>
                </c:pt>
                <c:pt idx="293">
                  <c:v>49.339183939630097</c:v>
                </c:pt>
                <c:pt idx="294">
                  <c:v>49.394386966914503</c:v>
                </c:pt>
                <c:pt idx="295">
                  <c:v>49.449298874828898</c:v>
                </c:pt>
                <c:pt idx="296">
                  <c:v>49.503921321212701</c:v>
                </c:pt>
                <c:pt idx="297">
                  <c:v>49.5582559014873</c:v>
                </c:pt>
                <c:pt idx="298">
                  <c:v>49.612304309743998</c:v>
                </c:pt>
                <c:pt idx="299">
                  <c:v>49.666068179121901</c:v>
                </c:pt>
                <c:pt idx="300">
                  <c:v>49.719549132196697</c:v>
                </c:pt>
                <c:pt idx="301">
                  <c:v>49.772748781089298</c:v>
                </c:pt>
                <c:pt idx="302">
                  <c:v>49.825668727574502</c:v>
                </c:pt>
                <c:pt idx="303">
                  <c:v>49.878310563189302</c:v>
                </c:pt>
                <c:pt idx="304">
                  <c:v>49.930675869341599</c:v>
                </c:pt>
                <c:pt idx="305">
                  <c:v>49.982766217418501</c:v>
                </c:pt>
                <c:pt idx="306">
                  <c:v>50.034583168895203</c:v>
                </c:pt>
                <c:pt idx="307">
                  <c:v>50.0861282754434</c:v>
                </c:pt>
                <c:pt idx="308">
                  <c:v>50.137403079039601</c:v>
                </c:pt>
                <c:pt idx="309">
                  <c:v>50.188409065106697</c:v>
                </c:pt>
                <c:pt idx="310">
                  <c:v>50.239147767268598</c:v>
                </c:pt>
                <c:pt idx="311">
                  <c:v>50.289620710135097</c:v>
                </c:pt>
                <c:pt idx="312">
                  <c:v>50.339829394063599</c:v>
                </c:pt>
                <c:pt idx="313">
                  <c:v>50.389775309929398</c:v>
                </c:pt>
                <c:pt idx="314">
                  <c:v>50.439459939222402</c:v>
                </c:pt>
                <c:pt idx="315">
                  <c:v>50.488884754143399</c:v>
                </c:pt>
                <c:pt idx="316">
                  <c:v>50.538051217701103</c:v>
                </c:pt>
                <c:pt idx="317">
                  <c:v>50.5869607838085</c:v>
                </c:pt>
                <c:pt idx="318">
                  <c:v>50.635614897379199</c:v>
                </c:pt>
                <c:pt idx="319">
                  <c:v>50.684014994424501</c:v>
                </c:pt>
                <c:pt idx="320">
                  <c:v>50.7321625021495</c:v>
                </c:pt>
                <c:pt idx="321">
                  <c:v>50.780058813659402</c:v>
                </c:pt>
                <c:pt idx="322">
                  <c:v>50.8277052904009</c:v>
                </c:pt>
                <c:pt idx="323">
                  <c:v>50.8751033805868</c:v>
                </c:pt>
                <c:pt idx="324">
                  <c:v>50.92225447349</c:v>
                </c:pt>
                <c:pt idx="325">
                  <c:v>50.9691599497921</c:v>
                </c:pt>
                <c:pt idx="326">
                  <c:v>51.015821181671797</c:v>
                </c:pt>
                <c:pt idx="327">
                  <c:v>51.062239532892903</c:v>
                </c:pt>
                <c:pt idx="328">
                  <c:v>51.108416358892597</c:v>
                </c:pt>
                <c:pt idx="329">
                  <c:v>51.154353006869201</c:v>
                </c:pt>
                <c:pt idx="330">
                  <c:v>51.200050815870902</c:v>
                </c:pt>
                <c:pt idx="331">
                  <c:v>51.245511116883598</c:v>
                </c:pt>
                <c:pt idx="332">
                  <c:v>51.290735232918898</c:v>
                </c:pt>
                <c:pt idx="333">
                  <c:v>51.335724479102602</c:v>
                </c:pt>
                <c:pt idx="334">
                  <c:v>51.380480162762801</c:v>
                </c:pt>
                <c:pt idx="335">
                  <c:v>51.425003583517899</c:v>
                </c:pt>
                <c:pt idx="336">
                  <c:v>51.469295966073197</c:v>
                </c:pt>
                <c:pt idx="337">
                  <c:v>51.513358580132802</c:v>
                </c:pt>
                <c:pt idx="338">
                  <c:v>51.5571927453421</c:v>
                </c:pt>
                <c:pt idx="339">
                  <c:v>51.600799726071102</c:v>
                </c:pt>
                <c:pt idx="340">
                  <c:v>51.644180779038798</c:v>
                </c:pt>
                <c:pt idx="341">
                  <c:v>51.687337153389102</c:v>
                </c:pt>
                <c:pt idx="342">
                  <c:v>51.730270090767398</c:v>
                </c:pt>
                <c:pt idx="343">
                  <c:v>51.772980825396303</c:v>
                </c:pt>
                <c:pt idx="344">
                  <c:v>51.815470584152301</c:v>
                </c:pt>
                <c:pt idx="345">
                  <c:v>51.857740586641903</c:v>
                </c:pt>
                <c:pt idx="346">
                  <c:v>51.8997920452777</c:v>
                </c:pt>
                <c:pt idx="347">
                  <c:v>51.941626165354798</c:v>
                </c:pt>
                <c:pt idx="348">
                  <c:v>51.983244145126697</c:v>
                </c:pt>
                <c:pt idx="349">
                  <c:v>52.024647175882201</c:v>
                </c:pt>
                <c:pt idx="350">
                  <c:v>52.065836442020803</c:v>
                </c:pt>
                <c:pt idx="351">
                  <c:v>52.106813021032998</c:v>
                </c:pt>
                <c:pt idx="352">
                  <c:v>52.147578126402003</c:v>
                </c:pt>
                <c:pt idx="353">
                  <c:v>52.1881329393538</c:v>
                </c:pt>
                <c:pt idx="354">
                  <c:v>52.228478612145601</c:v>
                </c:pt>
                <c:pt idx="355">
                  <c:v>52.268616290144102</c:v>
                </c:pt>
                <c:pt idx="356">
                  <c:v>52.308547111889801</c:v>
                </c:pt>
                <c:pt idx="357">
                  <c:v>52.3482722091615</c:v>
                </c:pt>
                <c:pt idx="358">
                  <c:v>52.387792707040703</c:v>
                </c:pt>
                <c:pt idx="359">
                  <c:v>52.427109723975903</c:v>
                </c:pt>
                <c:pt idx="360">
                  <c:v>52.466224371846799</c:v>
                </c:pt>
                <c:pt idx="361">
                  <c:v>52.5051377560292</c:v>
                </c:pt>
                <c:pt idx="362">
                  <c:v>52.543850975458902</c:v>
                </c:pt>
                <c:pt idx="363">
                  <c:v>52.582365122696302</c:v>
                </c:pt>
                <c:pt idx="364">
                  <c:v>52.620681283990599</c:v>
                </c:pt>
                <c:pt idx="365">
                  <c:v>52.658800535563202</c:v>
                </c:pt>
                <c:pt idx="366">
                  <c:v>52.696723861793302</c:v>
                </c:pt>
                <c:pt idx="367">
                  <c:v>52.734452396349297</c:v>
                </c:pt>
                <c:pt idx="368">
                  <c:v>52.771987197109901</c:v>
                </c:pt>
                <c:pt idx="369">
                  <c:v>52.809329315686597</c:v>
                </c:pt>
                <c:pt idx="370">
                  <c:v>52.846479797479297</c:v>
                </c:pt>
                <c:pt idx="371">
                  <c:v>52.883439681731602</c:v>
                </c:pt>
                <c:pt idx="372">
                  <c:v>52.920210001586803</c:v>
                </c:pt>
                <c:pt idx="373">
                  <c:v>52.9567917841431</c:v>
                </c:pt>
                <c:pt idx="374">
                  <c:v>52.9931860505095</c:v>
                </c:pt>
                <c:pt idx="375">
                  <c:v>53.029393815861098</c:v>
                </c:pt>
                <c:pt idx="376">
                  <c:v>53.065416089494697</c:v>
                </c:pt>
                <c:pt idx="377">
                  <c:v>53.101253874884499</c:v>
                </c:pt>
                <c:pt idx="378">
                  <c:v>53.136908169737602</c:v>
                </c:pt>
                <c:pt idx="379">
                  <c:v>53.172379966049498</c:v>
                </c:pt>
                <c:pt idx="380">
                  <c:v>53.207670232083402</c:v>
                </c:pt>
                <c:pt idx="381">
                  <c:v>53.242779911097401</c:v>
                </c:pt>
                <c:pt idx="382">
                  <c:v>53.277710013787797</c:v>
                </c:pt>
                <c:pt idx="383">
                  <c:v>53.3124615071265</c:v>
                </c:pt>
                <c:pt idx="384">
                  <c:v>53.347035352452103</c:v>
                </c:pt>
                <c:pt idx="385">
                  <c:v>53.3814325055192</c:v>
                </c:pt>
                <c:pt idx="386">
                  <c:v>53.415653916547697</c:v>
                </c:pt>
                <c:pt idx="387">
                  <c:v>53.449700530272104</c:v>
                </c:pt>
                <c:pt idx="388">
                  <c:v>53.483573285991</c:v>
                </c:pt>
                <c:pt idx="389">
                  <c:v>53.517273117616</c:v>
                </c:pt>
                <c:pt idx="390">
                  <c:v>53.5508009537213</c:v>
                </c:pt>
                <c:pt idx="391">
                  <c:v>53.584157717592802</c:v>
                </c:pt>
                <c:pt idx="392">
                  <c:v>53.6173443272775</c:v>
                </c:pt>
                <c:pt idx="393">
                  <c:v>53.650361695632803</c:v>
                </c:pt>
                <c:pt idx="394">
                  <c:v>53.683210730375798</c:v>
                </c:pt>
                <c:pt idx="395">
                  <c:v>53.715892303975302</c:v>
                </c:pt>
                <c:pt idx="396">
                  <c:v>53.748407305902603</c:v>
                </c:pt>
                <c:pt idx="397">
                  <c:v>53.780756648928502</c:v>
                </c:pt>
                <c:pt idx="398">
                  <c:v>53.812941218271703</c:v>
                </c:pt>
                <c:pt idx="399">
                  <c:v>53.8449618940815</c:v>
                </c:pt>
                <c:pt idx="400">
                  <c:v>53.876819551481198</c:v>
                </c:pt>
                <c:pt idx="401">
                  <c:v>53.908515060612302</c:v>
                </c:pt>
                <c:pt idx="402">
                  <c:v>53.940049286678402</c:v>
                </c:pt>
                <c:pt idx="403">
                  <c:v>53.971423089988299</c:v>
                </c:pt>
                <c:pt idx="404">
                  <c:v>54.002637326000801</c:v>
                </c:pt>
                <c:pt idx="405">
                  <c:v>54.033692845367803</c:v>
                </c:pt>
                <c:pt idx="406">
                  <c:v>54.064590493978301</c:v>
                </c:pt>
                <c:pt idx="407">
                  <c:v>54.095331113002203</c:v>
                </c:pt>
                <c:pt idx="408">
                  <c:v>54.125915538934301</c:v>
                </c:pt>
                <c:pt idx="409">
                  <c:v>54.156344603637898</c:v>
                </c:pt>
                <c:pt idx="410">
                  <c:v>54.186619077307597</c:v>
                </c:pt>
                <c:pt idx="411">
                  <c:v>54.216739807938403</c:v>
                </c:pt>
                <c:pt idx="412">
                  <c:v>54.246707625339198</c:v>
                </c:pt>
                <c:pt idx="413">
                  <c:v>54.276523340915404</c:v>
                </c:pt>
                <c:pt idx="414">
                  <c:v>54.306187761509598</c:v>
                </c:pt>
                <c:pt idx="415">
                  <c:v>54.335701689441798</c:v>
                </c:pt>
                <c:pt idx="416">
                  <c:v>54.365065922548403</c:v>
                </c:pt>
                <c:pt idx="417">
                  <c:v>54.394281254222598</c:v>
                </c:pt>
                <c:pt idx="418">
                  <c:v>54.423348473453501</c:v>
                </c:pt>
                <c:pt idx="419">
                  <c:v>54.4522683648662</c:v>
                </c:pt>
                <c:pt idx="420">
                  <c:v>54.481041708761303</c:v>
                </c:pt>
                <c:pt idx="421">
                  <c:v>54.509669281154501</c:v>
                </c:pt>
                <c:pt idx="422">
                  <c:v>54.538151853816601</c:v>
                </c:pt>
                <c:pt idx="423">
                  <c:v>54.566490194312699</c:v>
                </c:pt>
                <c:pt idx="424">
                  <c:v>54.594685066042402</c:v>
                </c:pt>
                <c:pt idx="425">
                  <c:v>54.622737228279298</c:v>
                </c:pt>
                <c:pt idx="426">
                  <c:v>54.650647436210498</c:v>
                </c:pt>
                <c:pt idx="427">
                  <c:v>54.67841634925</c:v>
                </c:pt>
                <c:pt idx="428">
                  <c:v>54.706044779495301</c:v>
                </c:pt>
                <c:pt idx="429">
                  <c:v>54.733533470371803</c:v>
                </c:pt>
                <c:pt idx="430">
                  <c:v>54.760883158042297</c:v>
                </c:pt>
                <c:pt idx="431">
                  <c:v>54.788094574587802</c:v>
                </c:pt>
                <c:pt idx="432">
                  <c:v>54.815168448042201</c:v>
                </c:pt>
                <c:pt idx="433">
                  <c:v>54.842105502426499</c:v>
                </c:pt>
                <c:pt idx="434">
                  <c:v>54.868906457783297</c:v>
                </c:pt>
                <c:pt idx="435">
                  <c:v>54.8955720302109</c:v>
                </c:pt>
                <c:pt idx="436">
                  <c:v>54.922102931898401</c:v>
                </c:pt>
                <c:pt idx="437">
                  <c:v>54.9484998711592</c:v>
                </c:pt>
                <c:pt idx="438">
                  <c:v>54.974763552466001</c:v>
                </c:pt>
                <c:pt idx="439">
                  <c:v>55.000894676485203</c:v>
                </c:pt>
                <c:pt idx="440">
                  <c:v>55.026893940110803</c:v>
                </c:pt>
                <c:pt idx="441">
                  <c:v>55.052762036499502</c:v>
                </c:pt>
                <c:pt idx="442">
                  <c:v>55.078499655104302</c:v>
                </c:pt>
                <c:pt idx="443">
                  <c:v>55.104107470446699</c:v>
                </c:pt>
                <c:pt idx="444">
                  <c:v>55.1295860950055</c:v>
                </c:pt>
                <c:pt idx="445">
                  <c:v>55.154936265775</c:v>
                </c:pt>
                <c:pt idx="446">
                  <c:v>55.180158655015497</c:v>
                </c:pt>
                <c:pt idx="447">
                  <c:v>55.205253931279501</c:v>
                </c:pt>
                <c:pt idx="448">
                  <c:v>55.230222759440998</c:v>
                </c:pt>
                <c:pt idx="449">
                  <c:v>55.2550658007248</c:v>
                </c:pt>
                <c:pt idx="450">
                  <c:v>55.279783712736602</c:v>
                </c:pt>
                <c:pt idx="451">
                  <c:v>55.304377149491501</c:v>
                </c:pt>
                <c:pt idx="452">
                  <c:v>55.328846761444403</c:v>
                </c:pt>
                <c:pt idx="453">
                  <c:v>55.353193195518998</c:v>
                </c:pt>
                <c:pt idx="454">
                  <c:v>55.377417095137098</c:v>
                </c:pt>
                <c:pt idx="455">
                  <c:v>55.4015191002484</c:v>
                </c:pt>
                <c:pt idx="456">
                  <c:v>55.425499847359902</c:v>
                </c:pt>
                <c:pt idx="457">
                  <c:v>55.4493599695653</c:v>
                </c:pt>
                <c:pt idx="458">
                  <c:v>55.473100096574299</c:v>
                </c:pt>
                <c:pt idx="459">
                  <c:v>55.4967208547422</c:v>
                </c:pt>
                <c:pt idx="460">
                  <c:v>55.520222847554798</c:v>
                </c:pt>
                <c:pt idx="461">
                  <c:v>55.543606661916698</c:v>
                </c:pt>
                <c:pt idx="462">
                  <c:v>55.5668729494705</c:v>
                </c:pt>
                <c:pt idx="463">
                  <c:v>55.590022321384602</c:v>
                </c:pt>
                <c:pt idx="464">
                  <c:v>55.613055385487698</c:v>
                </c:pt>
                <c:pt idx="465">
                  <c:v>55.635972746294101</c:v>
                </c:pt>
                <c:pt idx="466">
                  <c:v>55.658775005029597</c:v>
                </c:pt>
                <c:pt idx="467">
                  <c:v>55.681462759657002</c:v>
                </c:pt>
                <c:pt idx="468">
                  <c:v>55.704036604902498</c:v>
                </c:pt>
                <c:pt idx="469">
                  <c:v>55.726497132280699</c:v>
                </c:pt>
                <c:pt idx="470">
                  <c:v>55.748844930120903</c:v>
                </c:pt>
                <c:pt idx="471">
                  <c:v>55.7710805835926</c:v>
                </c:pt>
                <c:pt idx="472">
                  <c:v>55.793204674731598</c:v>
                </c:pt>
                <c:pt idx="473">
                  <c:v>55.815217782465098</c:v>
                </c:pt>
                <c:pt idx="474">
                  <c:v>55.837120482638298</c:v>
                </c:pt>
                <c:pt idx="475">
                  <c:v>55.858913348039302</c:v>
                </c:pt>
                <c:pt idx="476">
                  <c:v>55.880596948425698</c:v>
                </c:pt>
                <c:pt idx="477">
                  <c:v>55.902171826911101</c:v>
                </c:pt>
                <c:pt idx="478">
                  <c:v>55.9236385377286</c:v>
                </c:pt>
                <c:pt idx="479">
                  <c:v>55.944997661543702</c:v>
                </c:pt>
                <c:pt idx="480">
                  <c:v>55.966249754662996</c:v>
                </c:pt>
                <c:pt idx="481">
                  <c:v>55.9873953703895</c:v>
                </c:pt>
                <c:pt idx="482">
                  <c:v>56.008435059045702</c:v>
                </c:pt>
                <c:pt idx="483">
                  <c:v>56.029369367996601</c:v>
                </c:pt>
                <c:pt idx="484">
                  <c:v>56.050198841672199</c:v>
                </c:pt>
                <c:pt idx="485">
                  <c:v>56.070924021591097</c:v>
                </c:pt>
                <c:pt idx="486">
                  <c:v>56.091545446382902</c:v>
                </c:pt>
                <c:pt idx="487">
                  <c:v>56.112063651811397</c:v>
                </c:pt>
                <c:pt idx="488">
                  <c:v>56.132479170797701</c:v>
                </c:pt>
                <c:pt idx="489">
                  <c:v>56.152792533442799</c:v>
                </c:pt>
                <c:pt idx="490">
                  <c:v>56.173004267050899</c:v>
                </c:pt>
                <c:pt idx="491">
                  <c:v>56.193114896152103</c:v>
                </c:pt>
                <c:pt idx="492">
                  <c:v>56.213124942525504</c:v>
                </c:pt>
                <c:pt idx="493">
                  <c:v>56.2330349252221</c:v>
                </c:pt>
                <c:pt idx="494">
                  <c:v>56.252845330971503</c:v>
                </c:pt>
                <c:pt idx="495">
                  <c:v>56.272556679347602</c:v>
                </c:pt>
                <c:pt idx="496">
                  <c:v>56.292169492778797</c:v>
                </c:pt>
                <c:pt idx="497">
                  <c:v>56.311684278186597</c:v>
                </c:pt>
                <c:pt idx="498">
                  <c:v>56.331101539787298</c:v>
                </c:pt>
                <c:pt idx="499">
                  <c:v>56.350421779111997</c:v>
                </c:pt>
                <c:pt idx="500">
                  <c:v>56.369645495027498</c:v>
                </c:pt>
                <c:pt idx="501">
                  <c:v>56.388773183756598</c:v>
                </c:pt>
                <c:pt idx="502">
                  <c:v>56.4078053388982</c:v>
                </c:pt>
                <c:pt idx="503">
                  <c:v>56.426742451448099</c:v>
                </c:pt>
                <c:pt idx="504">
                  <c:v>56.445585009819098</c:v>
                </c:pt>
                <c:pt idx="505">
                  <c:v>56.464333499861901</c:v>
                </c:pt>
                <c:pt idx="506">
                  <c:v>56.4829884048849</c:v>
                </c:pt>
                <c:pt idx="507">
                  <c:v>56.501550205675102</c:v>
                </c:pt>
                <c:pt idx="508">
                  <c:v>56.520019380518498</c:v>
                </c:pt>
                <c:pt idx="509">
                  <c:v>56.538396405219999</c:v>
                </c:pt>
                <c:pt idx="510">
                  <c:v>56.556681753124501</c:v>
                </c:pt>
                <c:pt idx="511">
                  <c:v>56.574875845388803</c:v>
                </c:pt>
                <c:pt idx="512">
                  <c:v>56.5929791799106</c:v>
                </c:pt>
                <c:pt idx="513">
                  <c:v>56.610992229421797</c:v>
                </c:pt>
                <c:pt idx="514">
                  <c:v>56.6289154562538</c:v>
                </c:pt>
                <c:pt idx="515">
                  <c:v>56.6467493203046</c:v>
                </c:pt>
                <c:pt idx="516">
                  <c:v>56.664494279058097</c:v>
                </c:pt>
                <c:pt idx="517">
                  <c:v>56.682150787601799</c:v>
                </c:pt>
                <c:pt idx="518">
                  <c:v>56.699719298646201</c:v>
                </c:pt>
                <c:pt idx="519">
                  <c:v>56.717200262543003</c:v>
                </c:pt>
                <c:pt idx="520">
                  <c:v>56.734594127304099</c:v>
                </c:pt>
                <c:pt idx="521">
                  <c:v>56.751901338619803</c:v>
                </c:pt>
                <c:pt idx="522">
                  <c:v>56.769122339878102</c:v>
                </c:pt>
                <c:pt idx="523">
                  <c:v>56.786257572182599</c:v>
                </c:pt>
                <c:pt idx="524">
                  <c:v>56.8033074743716</c:v>
                </c:pt>
                <c:pt idx="525">
                  <c:v>56.820272483036803</c:v>
                </c:pt>
                <c:pt idx="526">
                  <c:v>56.8371530325416</c:v>
                </c:pt>
                <c:pt idx="527">
                  <c:v>56.853949555040003</c:v>
                </c:pt>
                <c:pt idx="528">
                  <c:v>56.870662480495398</c:v>
                </c:pt>
                <c:pt idx="529">
                  <c:v>56.887292236698599</c:v>
                </c:pt>
                <c:pt idx="530">
                  <c:v>56.903839239623899</c:v>
                </c:pt>
                <c:pt idx="531">
                  <c:v>56.920303851317598</c:v>
                </c:pt>
                <c:pt idx="532">
                  <c:v>56.936686547426298</c:v>
                </c:pt>
                <c:pt idx="533">
                  <c:v>56.952987745488599</c:v>
                </c:pt>
                <c:pt idx="534">
                  <c:v>56.969207860866497</c:v>
                </c:pt>
                <c:pt idx="535">
                  <c:v>56.985347306761803</c:v>
                </c:pt>
                <c:pt idx="536">
                  <c:v>57.001406494232597</c:v>
                </c:pt>
                <c:pt idx="537">
                  <c:v>57.017385832209399</c:v>
                </c:pt>
                <c:pt idx="538">
                  <c:v>57.033285727511497</c:v>
                </c:pt>
                <c:pt idx="539">
                  <c:v>57.049106584863097</c:v>
                </c:pt>
                <c:pt idx="540">
                  <c:v>57.0648488069099</c:v>
                </c:pt>
                <c:pt idx="541">
                  <c:v>57.080512794235403</c:v>
                </c:pt>
                <c:pt idx="542">
                  <c:v>57.096098945376703</c:v>
                </c:pt>
                <c:pt idx="543">
                  <c:v>57.1116076568414</c:v>
                </c:pt>
                <c:pt idx="544">
                  <c:v>57.127039323123697</c:v>
                </c:pt>
                <c:pt idx="545">
                  <c:v>57.1423943367205</c:v>
                </c:pt>
                <c:pt idx="546">
                  <c:v>57.157673088147902</c:v>
                </c:pt>
                <c:pt idx="547">
                  <c:v>57.172875965957601</c:v>
                </c:pt>
                <c:pt idx="548">
                  <c:v>57.188003356753001</c:v>
                </c:pt>
                <c:pt idx="549">
                  <c:v>57.203055645205303</c:v>
                </c:pt>
                <c:pt idx="550">
                  <c:v>57.218033183284497</c:v>
                </c:pt>
                <c:pt idx="551">
                  <c:v>57.232936328785598</c:v>
                </c:pt>
                <c:pt idx="552">
                  <c:v>57.247765497339799</c:v>
                </c:pt>
                <c:pt idx="553">
                  <c:v>57.262521064292102</c:v>
                </c:pt>
                <c:pt idx="554">
                  <c:v>57.277203403039699</c:v>
                </c:pt>
                <c:pt idx="555">
                  <c:v>57.291812885046397</c:v>
                </c:pt>
                <c:pt idx="556">
                  <c:v>57.306349879855901</c:v>
                </c:pt>
                <c:pt idx="557">
                  <c:v>57.320814755106198</c:v>
                </c:pt>
                <c:pt idx="558">
                  <c:v>57.3352078765435</c:v>
                </c:pt>
                <c:pt idx="559">
                  <c:v>57.349529608036299</c:v>
                </c:pt>
                <c:pt idx="560">
                  <c:v>57.363780311588997</c:v>
                </c:pt>
                <c:pt idx="561">
                  <c:v>57.3779603473563</c:v>
                </c:pt>
                <c:pt idx="562">
                  <c:v>57.392070073656797</c:v>
                </c:pt>
                <c:pt idx="563">
                  <c:v>57.406109846987498</c:v>
                </c:pt>
                <c:pt idx="564">
                  <c:v>57.420080022037098</c:v>
                </c:pt>
                <c:pt idx="565">
                  <c:v>57.433980951700399</c:v>
                </c:pt>
                <c:pt idx="566">
                  <c:v>57.447812987092298</c:v>
                </c:pt>
                <c:pt idx="567">
                  <c:v>57.4615764775617</c:v>
                </c:pt>
                <c:pt idx="568">
                  <c:v>57.475271770705298</c:v>
                </c:pt>
                <c:pt idx="569">
                  <c:v>57.488899212381703</c:v>
                </c:pt>
                <c:pt idx="570">
                  <c:v>57.502459105637797</c:v>
                </c:pt>
                <c:pt idx="571">
                  <c:v>57.515951806133998</c:v>
                </c:pt>
                <c:pt idx="572">
                  <c:v>57.529377668809097</c:v>
                </c:pt>
                <c:pt idx="573">
                  <c:v>57.542737031328699</c:v>
                </c:pt>
                <c:pt idx="574">
                  <c:v>57.556030229615097</c:v>
                </c:pt>
                <c:pt idx="575">
                  <c:v>57.569257597858602</c:v>
                </c:pt>
                <c:pt idx="576">
                  <c:v>57.582419468530397</c:v>
                </c:pt>
                <c:pt idx="577">
                  <c:v>57.595516172394397</c:v>
                </c:pt>
                <c:pt idx="578">
                  <c:v>57.608548038519501</c:v>
                </c:pt>
                <c:pt idx="579">
                  <c:v>57.621515394291499</c:v>
                </c:pt>
                <c:pt idx="580">
                  <c:v>57.634418565426003</c:v>
                </c:pt>
                <c:pt idx="581">
                  <c:v>57.647257875979797</c:v>
                </c:pt>
                <c:pt idx="582">
                  <c:v>57.660033648363303</c:v>
                </c:pt>
                <c:pt idx="583">
                  <c:v>57.6727462033531</c:v>
                </c:pt>
                <c:pt idx="584">
                  <c:v>57.685395860103696</c:v>
                </c:pt>
                <c:pt idx="585">
                  <c:v>57.697982936159796</c:v>
                </c:pt>
                <c:pt idx="586">
                  <c:v>57.710507747468597</c:v>
                </c:pt>
                <c:pt idx="587">
                  <c:v>57.722970608391897</c:v>
                </c:pt>
                <c:pt idx="588">
                  <c:v>57.735371831718297</c:v>
                </c:pt>
                <c:pt idx="589">
                  <c:v>57.747711728675398</c:v>
                </c:pt>
                <c:pt idx="590">
                  <c:v>57.759990564638002</c:v>
                </c:pt>
                <c:pt idx="591">
                  <c:v>57.7722086821625</c:v>
                </c:pt>
                <c:pt idx="592">
                  <c:v>57.784366387298299</c:v>
                </c:pt>
                <c:pt idx="593">
                  <c:v>57.796463984105799</c:v>
                </c:pt>
                <c:pt idx="594">
                  <c:v>57.808501775088601</c:v>
                </c:pt>
                <c:pt idx="595">
                  <c:v>57.820480061204101</c:v>
                </c:pt>
                <c:pt idx="596">
                  <c:v>57.832399141874703</c:v>
                </c:pt>
                <c:pt idx="597">
                  <c:v>57.844259314998602</c:v>
                </c:pt>
                <c:pt idx="598">
                  <c:v>57.856060876960399</c:v>
                </c:pt>
                <c:pt idx="599">
                  <c:v>57.867804122642198</c:v>
                </c:pt>
                <c:pt idx="600">
                  <c:v>57.879489345434301</c:v>
                </c:pt>
                <c:pt idx="601">
                  <c:v>57.891116837246102</c:v>
                </c:pt>
                <c:pt idx="602">
                  <c:v>57.902686888517003</c:v>
                </c:pt>
                <c:pt idx="603">
                  <c:v>57.914199788227101</c:v>
                </c:pt>
                <c:pt idx="604">
                  <c:v>57.925655823908102</c:v>
                </c:pt>
                <c:pt idx="605">
                  <c:v>57.937055281654402</c:v>
                </c:pt>
                <c:pt idx="606">
                  <c:v>57.948398446133503</c:v>
                </c:pt>
                <c:pt idx="607">
                  <c:v>57.959685600596998</c:v>
                </c:pt>
                <c:pt idx="608">
                  <c:v>57.970917026891797</c:v>
                </c:pt>
                <c:pt idx="609">
                  <c:v>57.982093004585899</c:v>
                </c:pt>
                <c:pt idx="610">
                  <c:v>57.993213808492101</c:v>
                </c:pt>
                <c:pt idx="611">
                  <c:v>58.0042797153368</c:v>
                </c:pt>
                <c:pt idx="612">
                  <c:v>58.015290999327398</c:v>
                </c:pt>
                <c:pt idx="613">
                  <c:v>58.026247934460798</c:v>
                </c:pt>
                <c:pt idx="614">
                  <c:v>58.0371507913706</c:v>
                </c:pt>
                <c:pt idx="615">
                  <c:v>58.047999840565602</c:v>
                </c:pt>
                <c:pt idx="616">
                  <c:v>58.058795353444701</c:v>
                </c:pt>
                <c:pt idx="617">
                  <c:v>58.069537597303601</c:v>
                </c:pt>
                <c:pt idx="618">
                  <c:v>58.080226839121501</c:v>
                </c:pt>
                <c:pt idx="619">
                  <c:v>58.090863344583298</c:v>
                </c:pt>
                <c:pt idx="620">
                  <c:v>58.101447378173198</c:v>
                </c:pt>
                <c:pt idx="621">
                  <c:v>58.1119792028476</c:v>
                </c:pt>
                <c:pt idx="622">
                  <c:v>58.122459079772099</c:v>
                </c:pt>
                <c:pt idx="623">
                  <c:v>58.132887269429602</c:v>
                </c:pt>
                <c:pt idx="624">
                  <c:v>58.143264030499999</c:v>
                </c:pt>
                <c:pt idx="625">
                  <c:v>58.153589620176199</c:v>
                </c:pt>
                <c:pt idx="626">
                  <c:v>58.163864294869498</c:v>
                </c:pt>
                <c:pt idx="627">
                  <c:v>58.174088309378398</c:v>
                </c:pt>
                <c:pt idx="628">
                  <c:v>58.1842619171533</c:v>
                </c:pt>
                <c:pt idx="629">
                  <c:v>58.194385370296899</c:v>
                </c:pt>
                <c:pt idx="630">
                  <c:v>58.204458919967003</c:v>
                </c:pt>
                <c:pt idx="631">
                  <c:v>58.214482816072199</c:v>
                </c:pt>
                <c:pt idx="632">
                  <c:v>58.224457306457403</c:v>
                </c:pt>
                <c:pt idx="633">
                  <c:v>58.234382637994997</c:v>
                </c:pt>
                <c:pt idx="634">
                  <c:v>58.244259056224301</c:v>
                </c:pt>
                <c:pt idx="635">
                  <c:v>58.254086805351697</c:v>
                </c:pt>
                <c:pt idx="636">
                  <c:v>58.263866129430397</c:v>
                </c:pt>
                <c:pt idx="637">
                  <c:v>58.273597271115598</c:v>
                </c:pt>
                <c:pt idx="638">
                  <c:v>58.283280470132503</c:v>
                </c:pt>
                <c:pt idx="639">
                  <c:v>58.292915965776103</c:v>
                </c:pt>
                <c:pt idx="640">
                  <c:v>58.302503996047101</c:v>
                </c:pt>
                <c:pt idx="641">
                  <c:v>58.312044797651197</c:v>
                </c:pt>
                <c:pt idx="642">
                  <c:v>58.321538607591599</c:v>
                </c:pt>
                <c:pt idx="643">
                  <c:v>58.330985661098403</c:v>
                </c:pt>
                <c:pt idx="644">
                  <c:v>58.340386190503899</c:v>
                </c:pt>
                <c:pt idx="645">
                  <c:v>58.349740427846797</c:v>
                </c:pt>
                <c:pt idx="646">
                  <c:v>58.359048603917898</c:v>
                </c:pt>
                <c:pt idx="647">
                  <c:v>58.368310948259897</c:v>
                </c:pt>
                <c:pt idx="648">
                  <c:v>58.377527690795603</c:v>
                </c:pt>
                <c:pt idx="649">
                  <c:v>58.386699059377698</c:v>
                </c:pt>
                <c:pt idx="650">
                  <c:v>58.395825279440103</c:v>
                </c:pt>
                <c:pt idx="651">
                  <c:v>58.404906576007797</c:v>
                </c:pt>
                <c:pt idx="652">
                  <c:v>58.4139431729009</c:v>
                </c:pt>
                <c:pt idx="653">
                  <c:v>58.4229352927346</c:v>
                </c:pt>
                <c:pt idx="654">
                  <c:v>58.4318831636186</c:v>
                </c:pt>
                <c:pt idx="655">
                  <c:v>58.440787005087302</c:v>
                </c:pt>
                <c:pt idx="656">
                  <c:v>58.449647033397</c:v>
                </c:pt>
                <c:pt idx="657">
                  <c:v>58.458463466725703</c:v>
                </c:pt>
                <c:pt idx="658">
                  <c:v>58.467236522064603</c:v>
                </c:pt>
                <c:pt idx="659">
                  <c:v>58.475966415217798</c:v>
                </c:pt>
                <c:pt idx="660">
                  <c:v>58.484653360802199</c:v>
                </c:pt>
                <c:pt idx="661">
                  <c:v>58.493297572247897</c:v>
                </c:pt>
                <c:pt idx="662">
                  <c:v>58.501899261797902</c:v>
                </c:pt>
                <c:pt idx="663">
                  <c:v>58.510458640508098</c:v>
                </c:pt>
                <c:pt idx="664">
                  <c:v>58.518975918247399</c:v>
                </c:pt>
                <c:pt idx="665">
                  <c:v>58.527451303697802</c:v>
                </c:pt>
                <c:pt idx="666">
                  <c:v>58.535885004354199</c:v>
                </c:pt>
                <c:pt idx="667">
                  <c:v>58.544277252704902</c:v>
                </c:pt>
                <c:pt idx="668">
                  <c:v>58.552628239822802</c:v>
                </c:pt>
                <c:pt idx="669">
                  <c:v>58.560938167132598</c:v>
                </c:pt>
                <c:pt idx="670">
                  <c:v>58.569207238487103</c:v>
                </c:pt>
                <c:pt idx="671">
                  <c:v>58.577435656603299</c:v>
                </c:pt>
                <c:pt idx="672">
                  <c:v>58.585623623062602</c:v>
                </c:pt>
                <c:pt idx="673">
                  <c:v>58.593771338310802</c:v>
                </c:pt>
                <c:pt idx="674">
                  <c:v>58.601879001657899</c:v>
                </c:pt>
                <c:pt idx="675">
                  <c:v>58.609946811278199</c:v>
                </c:pt>
                <c:pt idx="676">
                  <c:v>58.617974964210298</c:v>
                </c:pt>
                <c:pt idx="677">
                  <c:v>58.6259636563573</c:v>
                </c:pt>
                <c:pt idx="678">
                  <c:v>58.633913082486202</c:v>
                </c:pt>
                <c:pt idx="679">
                  <c:v>58.641823439229803</c:v>
                </c:pt>
                <c:pt idx="680">
                  <c:v>58.649694957946402</c:v>
                </c:pt>
                <c:pt idx="681">
                  <c:v>58.657527800657199</c:v>
                </c:pt>
                <c:pt idx="682">
                  <c:v>58.665322159105102</c:v>
                </c:pt>
                <c:pt idx="683">
                  <c:v>58.6730782239704</c:v>
                </c:pt>
                <c:pt idx="684">
                  <c:v>58.680796184871198</c:v>
                </c:pt>
                <c:pt idx="685">
                  <c:v>58.688476230362703</c:v>
                </c:pt>
                <c:pt idx="686">
                  <c:v>58.6961185479378</c:v>
                </c:pt>
                <c:pt idx="687">
                  <c:v>58.703723324026697</c:v>
                </c:pt>
                <c:pt idx="688">
                  <c:v>58.711290743997097</c:v>
                </c:pt>
                <c:pt idx="689">
                  <c:v>58.718820992154299</c:v>
                </c:pt>
                <c:pt idx="690">
                  <c:v>58.726314251740803</c:v>
                </c:pt>
                <c:pt idx="691">
                  <c:v>58.733770704936802</c:v>
                </c:pt>
                <c:pt idx="692">
                  <c:v>58.741190544736</c:v>
                </c:pt>
                <c:pt idx="693">
                  <c:v>58.748573976049997</c:v>
                </c:pt>
                <c:pt idx="694">
                  <c:v>58.755921154305398</c:v>
                </c:pt>
                <c:pt idx="695">
                  <c:v>58.763232259005001</c:v>
                </c:pt>
                <c:pt idx="696">
                  <c:v>58.770507468663901</c:v>
                </c:pt>
                <c:pt idx="697">
                  <c:v>58.777746960809999</c:v>
                </c:pt>
                <c:pt idx="698">
                  <c:v>58.7849509119836</c:v>
                </c:pt>
                <c:pt idx="699">
                  <c:v>58.792119497737097</c:v>
                </c:pt>
                <c:pt idx="700">
                  <c:v>58.799252892635899</c:v>
                </c:pt>
                <c:pt idx="701">
                  <c:v>58.806351270257402</c:v>
                </c:pt>
                <c:pt idx="702">
                  <c:v>58.813414803191698</c:v>
                </c:pt>
                <c:pt idx="703">
                  <c:v>58.820443663041402</c:v>
                </c:pt>
                <c:pt idx="704">
                  <c:v>58.827438020421397</c:v>
                </c:pt>
                <c:pt idx="705">
                  <c:v>58.834398051692403</c:v>
                </c:pt>
                <c:pt idx="706">
                  <c:v>58.841323962066099</c:v>
                </c:pt>
                <c:pt idx="707">
                  <c:v>58.848215886686098</c:v>
                </c:pt>
                <c:pt idx="708">
                  <c:v>58.855073993942</c:v>
                </c:pt>
                <c:pt idx="709">
                  <c:v>58.861898451248798</c:v>
                </c:pt>
                <c:pt idx="710">
                  <c:v>58.868689425052303</c:v>
                </c:pt>
                <c:pt idx="711">
                  <c:v>58.875447080834398</c:v>
                </c:pt>
                <c:pt idx="712">
                  <c:v>58.882171583118399</c:v>
                </c:pt>
                <c:pt idx="713">
                  <c:v>58.888863095473901</c:v>
                </c:pt>
                <c:pt idx="714">
                  <c:v>58.8955217805226</c:v>
                </c:pt>
                <c:pt idx="715">
                  <c:v>58.902147799943002</c:v>
                </c:pt>
                <c:pt idx="716">
                  <c:v>58.908741314475797</c:v>
                </c:pt>
                <c:pt idx="717">
                  <c:v>58.915302483929501</c:v>
                </c:pt>
                <c:pt idx="718">
                  <c:v>58.921831504741398</c:v>
                </c:pt>
                <c:pt idx="719">
                  <c:v>58.928328521764897</c:v>
                </c:pt>
                <c:pt idx="720">
                  <c:v>58.934793679857798</c:v>
                </c:pt>
                <c:pt idx="721">
                  <c:v>58.9412271363923</c:v>
                </c:pt>
                <c:pt idx="722">
                  <c:v>58.947629047902197</c:v>
                </c:pt>
                <c:pt idx="723">
                  <c:v>58.953999570089998</c:v>
                </c:pt>
                <c:pt idx="724">
                  <c:v>58.960338857833499</c:v>
                </c:pt>
                <c:pt idx="725">
                  <c:v>58.966647065192902</c:v>
                </c:pt>
                <c:pt idx="726">
                  <c:v>58.972924345417297</c:v>
                </c:pt>
                <c:pt idx="727">
                  <c:v>58.979170850952002</c:v>
                </c:pt>
                <c:pt idx="728">
                  <c:v>58.985386733444798</c:v>
                </c:pt>
                <c:pt idx="729">
                  <c:v>58.991572143753501</c:v>
                </c:pt>
                <c:pt idx="730">
                  <c:v>58.997727231952403</c:v>
                </c:pt>
                <c:pt idx="731">
                  <c:v>59.003852147338797</c:v>
                </c:pt>
                <c:pt idx="732">
                  <c:v>59.0099470384407</c:v>
                </c:pt>
                <c:pt idx="733">
                  <c:v>59.016012053022997</c:v>
                </c:pt>
                <c:pt idx="734">
                  <c:v>59.022047338094403</c:v>
                </c:pt>
                <c:pt idx="735">
                  <c:v>59.028053039914703</c:v>
                </c:pt>
                <c:pt idx="736">
                  <c:v>59.034029304001102</c:v>
                </c:pt>
                <c:pt idx="737">
                  <c:v>59.039976275593901</c:v>
                </c:pt>
                <c:pt idx="738">
                  <c:v>59.045894124600999</c:v>
                </c:pt>
                <c:pt idx="739">
                  <c:v>59.051782973696398</c:v>
                </c:pt>
                <c:pt idx="740">
                  <c:v>59.0576429660874</c:v>
                </c:pt>
                <c:pt idx="741">
                  <c:v>59.0634742443062</c:v>
                </c:pt>
                <c:pt idx="742">
                  <c:v>59.069276950217699</c:v>
                </c:pt>
                <c:pt idx="743">
                  <c:v>59.075051225027202</c:v>
                </c:pt>
                <c:pt idx="744">
                  <c:v>59.080797209287702</c:v>
                </c:pt>
                <c:pt idx="745">
                  <c:v>59.086515042908097</c:v>
                </c:pt>
                <c:pt idx="746">
                  <c:v>59.092204865160298</c:v>
                </c:pt>
                <c:pt idx="747">
                  <c:v>59.097866814687201</c:v>
                </c:pt>
                <c:pt idx="748">
                  <c:v>59.103501029510198</c:v>
                </c:pt>
                <c:pt idx="749">
                  <c:v>59.109107647037</c:v>
                </c:pt>
                <c:pt idx="750">
                  <c:v>59.114686804069002</c:v>
                </c:pt>
                <c:pt idx="751">
                  <c:v>59.120238636809397</c:v>
                </c:pt>
                <c:pt idx="752">
                  <c:v>59.125763280870302</c:v>
                </c:pt>
                <c:pt idx="753">
                  <c:v>59.131260871280602</c:v>
                </c:pt>
                <c:pt idx="754">
                  <c:v>59.136731542493898</c:v>
                </c:pt>
                <c:pt idx="755">
                  <c:v>59.142175428395802</c:v>
                </c:pt>
                <c:pt idx="756">
                  <c:v>59.147592662311503</c:v>
                </c:pt>
                <c:pt idx="757">
                  <c:v>59.152983360766697</c:v>
                </c:pt>
                <c:pt idx="758">
                  <c:v>59.158347630672097</c:v>
                </c:pt>
                <c:pt idx="759">
                  <c:v>59.1636856334217</c:v>
                </c:pt>
                <c:pt idx="760">
                  <c:v>59.168997498954603</c:v>
                </c:pt>
                <c:pt idx="761">
                  <c:v>59.174283356620002</c:v>
                </c:pt>
                <c:pt idx="762">
                  <c:v>59.179543335183602</c:v>
                </c:pt>
                <c:pt idx="763">
                  <c:v>59.184777562833297</c:v>
                </c:pt>
                <c:pt idx="764">
                  <c:v>59.189986167185602</c:v>
                </c:pt>
                <c:pt idx="765">
                  <c:v>59.1951692752911</c:v>
                </c:pt>
                <c:pt idx="766">
                  <c:v>59.2003270136411</c:v>
                </c:pt>
                <c:pt idx="767">
                  <c:v>59.205459508173199</c:v>
                </c:pt>
                <c:pt idx="768">
                  <c:v>59.210566884277704</c:v>
                </c:pt>
                <c:pt idx="769">
                  <c:v>59.215649266803197</c:v>
                </c:pt>
                <c:pt idx="770">
                  <c:v>59.220706780063097</c:v>
                </c:pt>
                <c:pt idx="771">
                  <c:v>59.225739547841101</c:v>
                </c:pt>
                <c:pt idx="772">
                  <c:v>59.230747693397603</c:v>
                </c:pt>
                <c:pt idx="773">
                  <c:v>59.235731339475898</c:v>
                </c:pt>
                <c:pt idx="774">
                  <c:v>59.240690608307702</c:v>
                </c:pt>
                <c:pt idx="775">
                  <c:v>59.245625621619503</c:v>
                </c:pt>
                <c:pt idx="776">
                  <c:v>59.250536500638397</c:v>
                </c:pt>
                <c:pt idx="777">
                  <c:v>59.255423319165899</c:v>
                </c:pt>
                <c:pt idx="778">
                  <c:v>59.260286202941003</c:v>
                </c:pt>
                <c:pt idx="779">
                  <c:v>59.265125295539697</c:v>
                </c:pt>
                <c:pt idx="780">
                  <c:v>59.269940714460802</c:v>
                </c:pt>
                <c:pt idx="781">
                  <c:v>59.274732576635301</c:v>
                </c:pt>
                <c:pt idx="782">
                  <c:v>59.2795009984305</c:v>
                </c:pt>
                <c:pt idx="783">
                  <c:v>59.284246095653401</c:v>
                </c:pt>
                <c:pt idx="784">
                  <c:v>59.288967983554599</c:v>
                </c:pt>
                <c:pt idx="785">
                  <c:v>59.293666776831898</c:v>
                </c:pt>
                <c:pt idx="786">
                  <c:v>59.298342589634103</c:v>
                </c:pt>
                <c:pt idx="787">
                  <c:v>59.3029955355642</c:v>
                </c:pt>
                <c:pt idx="788">
                  <c:v>59.307625727684098</c:v>
                </c:pt>
                <c:pt idx="789">
                  <c:v>59.312233278516999</c:v>
                </c:pt>
                <c:pt idx="790">
                  <c:v>59.316818300052098</c:v>
                </c:pt>
                <c:pt idx="791">
                  <c:v>59.321380903747901</c:v>
                </c:pt>
                <c:pt idx="792">
                  <c:v>59.325921200536001</c:v>
                </c:pt>
                <c:pt idx="793">
                  <c:v>59.330439300824303</c:v>
                </c:pt>
                <c:pt idx="794">
                  <c:v>59.3349353145016</c:v>
                </c:pt>
                <c:pt idx="795">
                  <c:v>59.3394093509405</c:v>
                </c:pt>
                <c:pt idx="796">
                  <c:v>59.343861519001301</c:v>
                </c:pt>
                <c:pt idx="797">
                  <c:v>59.348291894420498</c:v>
                </c:pt>
                <c:pt idx="798">
                  <c:v>59.352700607845897</c:v>
                </c:pt>
                <c:pt idx="799">
                  <c:v>59.357087768198099</c:v>
                </c:pt>
                <c:pt idx="800">
                  <c:v>59.361453481499098</c:v>
                </c:pt>
                <c:pt idx="801">
                  <c:v>59.365797853232003</c:v>
                </c:pt>
                <c:pt idx="802">
                  <c:v>59.370120988343999</c:v>
                </c:pt>
                <c:pt idx="803">
                  <c:v>59.374422991248501</c:v>
                </c:pt>
                <c:pt idx="804">
                  <c:v>59.378703965828201</c:v>
                </c:pt>
                <c:pt idx="805">
                  <c:v>59.382964015437501</c:v>
                </c:pt>
                <c:pt idx="806">
                  <c:v>59.387203242905002</c:v>
                </c:pt>
                <c:pt idx="807">
                  <c:v>59.391421750536402</c:v>
                </c:pt>
                <c:pt idx="808">
                  <c:v>59.395619640116898</c:v>
                </c:pt>
                <c:pt idx="809">
                  <c:v>59.399797012914</c:v>
                </c:pt>
                <c:pt idx="810">
                  <c:v>59.403953969680003</c:v>
                </c:pt>
                <c:pt idx="811">
                  <c:v>59.408090610654703</c:v>
                </c:pt>
                <c:pt idx="812">
                  <c:v>59.412207035567903</c:v>
                </c:pt>
                <c:pt idx="813">
                  <c:v>59.416303343642298</c:v>
                </c:pt>
                <c:pt idx="814">
                  <c:v>59.420379633595601</c:v>
                </c:pt>
                <c:pt idx="815">
                  <c:v>59.424436003643798</c:v>
                </c:pt>
                <c:pt idx="816">
                  <c:v>59.428472552436297</c:v>
                </c:pt>
                <c:pt idx="817">
                  <c:v>59.432489379965098</c:v>
                </c:pt>
                <c:pt idx="818">
                  <c:v>59.436486580210598</c:v>
                </c:pt>
                <c:pt idx="819">
                  <c:v>59.440464249505901</c:v>
                </c:pt>
                <c:pt idx="820">
                  <c:v>59.444422483701103</c:v>
                </c:pt>
                <c:pt idx="821">
                  <c:v>59.448361378165401</c:v>
                </c:pt>
                <c:pt idx="822">
                  <c:v>59.452281027790001</c:v>
                </c:pt>
                <c:pt idx="823">
                  <c:v>59.456181526991401</c:v>
                </c:pt>
                <c:pt idx="824">
                  <c:v>59.460062969713299</c:v>
                </c:pt>
                <c:pt idx="825">
                  <c:v>59.4639254494301</c:v>
                </c:pt>
                <c:pt idx="826">
                  <c:v>59.467769059149099</c:v>
                </c:pt>
                <c:pt idx="827">
                  <c:v>59.471593891413796</c:v>
                </c:pt>
                <c:pt idx="828">
                  <c:v>59.475400038305899</c:v>
                </c:pt>
                <c:pt idx="829">
                  <c:v>59.479187591448998</c:v>
                </c:pt>
                <c:pt idx="830">
                  <c:v>59.482956642010599</c:v>
                </c:pt>
                <c:pt idx="831">
                  <c:v>59.486707280705097</c:v>
                </c:pt>
                <c:pt idx="832">
                  <c:v>59.490439597796801</c:v>
                </c:pt>
                <c:pt idx="833">
                  <c:v>59.494153683102297</c:v>
                </c:pt>
                <c:pt idx="834">
                  <c:v>59.497849625993403</c:v>
                </c:pt>
                <c:pt idx="835">
                  <c:v>59.5015275153999</c:v>
                </c:pt>
                <c:pt idx="836">
                  <c:v>59.505187443747097</c:v>
                </c:pt>
                <c:pt idx="837">
                  <c:v>59.508829499371899</c:v>
                </c:pt>
                <c:pt idx="838">
                  <c:v>59.512453766684303</c:v>
                </c:pt>
                <c:pt idx="839">
                  <c:v>59.516060332936298</c:v>
                </c:pt>
                <c:pt idx="840">
                  <c:v>59.519649284953999</c:v>
                </c:pt>
                <c:pt idx="841">
                  <c:v>59.523220709140297</c:v>
                </c:pt>
                <c:pt idx="842">
                  <c:v>59.5267746914772</c:v>
                </c:pt>
                <c:pt idx="843">
                  <c:v>59.530311317529197</c:v>
                </c:pt>
                <c:pt idx="844">
                  <c:v>59.533830672445802</c:v>
                </c:pt>
                <c:pt idx="845">
                  <c:v>59.537332840964297</c:v>
                </c:pt>
                <c:pt idx="846">
                  <c:v>59.540817907412404</c:v>
                </c:pt>
                <c:pt idx="847">
                  <c:v>59.544285955711501</c:v>
                </c:pt>
                <c:pt idx="848">
                  <c:v>59.547737069378996</c:v>
                </c:pt>
                <c:pt idx="849">
                  <c:v>59.5511713315314</c:v>
                </c:pt>
                <c:pt idx="850">
                  <c:v>59.554588824886899</c:v>
                </c:pt>
                <c:pt idx="851">
                  <c:v>59.557989631768002</c:v>
                </c:pt>
                <c:pt idx="852">
                  <c:v>59.561373834104998</c:v>
                </c:pt>
                <c:pt idx="853">
                  <c:v>59.564741513438001</c:v>
                </c:pt>
                <c:pt idx="854">
                  <c:v>59.568092750920101</c:v>
                </c:pt>
                <c:pt idx="855">
                  <c:v>59.571427627319999</c:v>
                </c:pt>
                <c:pt idx="856">
                  <c:v>59.574746223025102</c:v>
                </c:pt>
                <c:pt idx="857">
                  <c:v>59.578048618043901</c:v>
                </c:pt>
                <c:pt idx="858">
                  <c:v>59.581334892008996</c:v>
                </c:pt>
                <c:pt idx="859">
                  <c:v>59.584605124179802</c:v>
                </c:pt>
                <c:pt idx="860">
                  <c:v>59.587859393445598</c:v>
                </c:pt>
                <c:pt idx="861">
                  <c:v>59.5910977783278</c:v>
                </c:pt>
                <c:pt idx="862">
                  <c:v>59.594320356983097</c:v>
                </c:pt>
                <c:pt idx="863">
                  <c:v>59.597527207206397</c:v>
                </c:pt>
                <c:pt idx="864">
                  <c:v>59.600718406433103</c:v>
                </c:pt>
                <c:pt idx="865">
                  <c:v>59.603894031742399</c:v>
                </c:pt>
                <c:pt idx="866">
                  <c:v>59.607054159859899</c:v>
                </c:pt>
                <c:pt idx="867">
                  <c:v>59.610198867160001</c:v>
                </c:pt>
                <c:pt idx="868">
                  <c:v>59.613328229669598</c:v>
                </c:pt>
                <c:pt idx="869">
                  <c:v>59.616442278588103</c:v>
                </c:pt>
                <c:pt idx="870">
                  <c:v>59.619541119694702</c:v>
                </c:pt>
                <c:pt idx="871">
                  <c:v>59.622624834929702</c:v>
                </c:pt>
                <c:pt idx="872">
                  <c:v>59.625693498514799</c:v>
                </c:pt>
                <c:pt idx="873">
                  <c:v>59.628747184322997</c:v>
                </c:pt>
                <c:pt idx="874">
                  <c:v>59.6317859658811</c:v>
                </c:pt>
                <c:pt idx="875">
                  <c:v>59.6348099163718</c:v>
                </c:pt>
                <c:pt idx="876">
                  <c:v>59.637819108636698</c:v>
                </c:pt>
                <c:pt idx="877">
                  <c:v>59.6408136151788</c:v>
                </c:pt>
                <c:pt idx="878">
                  <c:v>59.643793508164798</c:v>
                </c:pt>
                <c:pt idx="879">
                  <c:v>59.646758859428097</c:v>
                </c:pt>
                <c:pt idx="880">
                  <c:v>59.649709740471202</c:v>
                </c:pt>
                <c:pt idx="881">
                  <c:v>59.652646222468</c:v>
                </c:pt>
                <c:pt idx="882">
                  <c:v>59.6555683762667</c:v>
                </c:pt>
                <c:pt idx="883">
                  <c:v>59.658476272392299</c:v>
                </c:pt>
                <c:pt idx="884">
                  <c:v>59.661369981049098</c:v>
                </c:pt>
                <c:pt idx="885">
                  <c:v>59.664249572123303</c:v>
                </c:pt>
                <c:pt idx="886">
                  <c:v>59.667115115185602</c:v>
                </c:pt>
                <c:pt idx="887">
                  <c:v>59.669966679493797</c:v>
                </c:pt>
                <c:pt idx="888">
                  <c:v>59.672804333995103</c:v>
                </c:pt>
                <c:pt idx="889">
                  <c:v>59.675628147329299</c:v>
                </c:pt>
                <c:pt idx="890">
                  <c:v>59.678438187830601</c:v>
                </c:pt>
                <c:pt idx="891">
                  <c:v>59.681234523530598</c:v>
                </c:pt>
                <c:pt idx="892">
                  <c:v>59.684017222161003</c:v>
                </c:pt>
                <c:pt idx="893">
                  <c:v>59.686786351155703</c:v>
                </c:pt>
                <c:pt idx="894">
                  <c:v>59.689541977653803</c:v>
                </c:pt>
                <c:pt idx="895">
                  <c:v>59.692284168501999</c:v>
                </c:pt>
                <c:pt idx="896">
                  <c:v>59.695012990257197</c:v>
                </c:pt>
                <c:pt idx="897">
                  <c:v>59.697728509189098</c:v>
                </c:pt>
                <c:pt idx="898">
                  <c:v>59.700430791282599</c:v>
                </c:pt>
                <c:pt idx="899">
                  <c:v>59.703119902240502</c:v>
                </c:pt>
                <c:pt idx="900">
                  <c:v>59.705795907486298</c:v>
                </c:pt>
                <c:pt idx="901">
                  <c:v>59.708458854140503</c:v>
                </c:pt>
                <c:pt idx="902">
                  <c:v>59.711108728937603</c:v>
                </c:pt>
                <c:pt idx="903">
                  <c:v>59.713745678225301</c:v>
                </c:pt>
                <c:pt idx="904">
                  <c:v>59.716369765423501</c:v>
                </c:pt>
                <c:pt idx="905">
                  <c:v>59.718981053654197</c:v>
                </c:pt>
                <c:pt idx="906">
                  <c:v>59.721579605743699</c:v>
                </c:pt>
                <c:pt idx="907">
                  <c:v>59.724165484225097</c:v>
                </c:pt>
                <c:pt idx="908">
                  <c:v>59.726738751339703</c:v>
                </c:pt>
                <c:pt idx="909">
                  <c:v>59.729299469039802</c:v>
                </c:pt>
                <c:pt idx="910">
                  <c:v>59.731847698990201</c:v>
                </c:pt>
                <c:pt idx="911">
                  <c:v>59.734383502570701</c:v>
                </c:pt>
                <c:pt idx="912">
                  <c:v>59.736906940878399</c:v>
                </c:pt>
                <c:pt idx="913">
                  <c:v>59.739418074729002</c:v>
                </c:pt>
                <c:pt idx="914">
                  <c:v>59.74191696466</c:v>
                </c:pt>
                <c:pt idx="915">
                  <c:v>59.744403670931902</c:v>
                </c:pt>
                <c:pt idx="916">
                  <c:v>59.746878253530802</c:v>
                </c:pt>
                <c:pt idx="917">
                  <c:v>59.7493407721702</c:v>
                </c:pt>
                <c:pt idx="918">
                  <c:v>59.751791286293397</c:v>
                </c:pt>
                <c:pt idx="919">
                  <c:v>59.7542298550757</c:v>
                </c:pt>
                <c:pt idx="920">
                  <c:v>59.756656537425897</c:v>
                </c:pt>
                <c:pt idx="921">
                  <c:v>59.759071391989103</c:v>
                </c:pt>
                <c:pt idx="922">
                  <c:v>59.761474477148397</c:v>
                </c:pt>
                <c:pt idx="923">
                  <c:v>59.763865851027298</c:v>
                </c:pt>
                <c:pt idx="924">
                  <c:v>59.766245571491297</c:v>
                </c:pt>
                <c:pt idx="925">
                  <c:v>59.768613696150801</c:v>
                </c:pt>
                <c:pt idx="926">
                  <c:v>59.770970282362498</c:v>
                </c:pt>
                <c:pt idx="927">
                  <c:v>59.773315387231698</c:v>
                </c:pt>
                <c:pt idx="928">
                  <c:v>59.775649067614701</c:v>
                </c:pt>
                <c:pt idx="929">
                  <c:v>59.777971380120597</c:v>
                </c:pt>
                <c:pt idx="930">
                  <c:v>59.780282381113601</c:v>
                </c:pt>
                <c:pt idx="931">
                  <c:v>59.7825821267148</c:v>
                </c:pt>
                <c:pt idx="932">
                  <c:v>59.7848706728048</c:v>
                </c:pt>
                <c:pt idx="933">
                  <c:v>59.7871480750253</c:v>
                </c:pt>
                <c:pt idx="934">
                  <c:v>59.789414338829602</c:v>
                </c:pt>
                <c:pt idx="935">
                  <c:v>59.791669507482503</c:v>
                </c:pt>
                <c:pt idx="936">
                  <c:v>59.793913683930498</c:v>
                </c:pt>
                <c:pt idx="937">
                  <c:v>59.796146922014401</c:v>
                </c:pt>
                <c:pt idx="938">
                  <c:v>59.798369275317398</c:v>
                </c:pt>
                <c:pt idx="939">
                  <c:v>59.800580797166901</c:v>
                </c:pt>
                <c:pt idx="940">
                  <c:v>59.802781540636097</c:v>
                </c:pt>
                <c:pt idx="941">
                  <c:v>59.804971558545802</c:v>
                </c:pt>
                <c:pt idx="942">
                  <c:v>59.807150903465903</c:v>
                </c:pt>
                <c:pt idx="943">
                  <c:v>59.809319627717102</c:v>
                </c:pt>
                <c:pt idx="944">
                  <c:v>59.811477783372901</c:v>
                </c:pt>
                <c:pt idx="945">
                  <c:v>59.813625422260699</c:v>
                </c:pt>
                <c:pt idx="946">
                  <c:v>59.815762595964102</c:v>
                </c:pt>
                <c:pt idx="947">
                  <c:v>59.817889355824001</c:v>
                </c:pt>
                <c:pt idx="948">
                  <c:v>59.820005752940702</c:v>
                </c:pt>
                <c:pt idx="949">
                  <c:v>59.822111838175502</c:v>
                </c:pt>
                <c:pt idx="950">
                  <c:v>59.824207662152098</c:v>
                </c:pt>
                <c:pt idx="951">
                  <c:v>59.8262932752586</c:v>
                </c:pt>
                <c:pt idx="952">
                  <c:v>59.828368727649099</c:v>
                </c:pt>
                <c:pt idx="953">
                  <c:v>59.8304340692453</c:v>
                </c:pt>
                <c:pt idx="954">
                  <c:v>59.832489349738204</c:v>
                </c:pt>
                <c:pt idx="955">
                  <c:v>59.8345346185897</c:v>
                </c:pt>
                <c:pt idx="956">
                  <c:v>59.836569925034503</c:v>
                </c:pt>
                <c:pt idx="957">
                  <c:v>59.838595318081602</c:v>
                </c:pt>
                <c:pt idx="958">
                  <c:v>59.8406108465161</c:v>
                </c:pt>
                <c:pt idx="959">
                  <c:v>59.842616558900701</c:v>
                </c:pt>
                <c:pt idx="960">
                  <c:v>59.844612503577402</c:v>
                </c:pt>
                <c:pt idx="961">
                  <c:v>59.846598728669498</c:v>
                </c:pt>
                <c:pt idx="962">
                  <c:v>59.848575282082699</c:v>
                </c:pt>
                <c:pt idx="963">
                  <c:v>59.850542211507502</c:v>
                </c:pt>
                <c:pt idx="964">
                  <c:v>59.8524995644201</c:v>
                </c:pt>
                <c:pt idx="965">
                  <c:v>59.854447388084701</c:v>
                </c:pt>
                <c:pt idx="966">
                  <c:v>59.856385729554901</c:v>
                </c:pt>
                <c:pt idx="967">
                  <c:v>59.858314584583503</c:v>
                </c:pt>
                <c:pt idx="968">
                  <c:v>59.860234031561099</c:v>
                </c:pt>
                <c:pt idx="969">
                  <c:v>59.862144127693597</c:v>
                </c:pt>
                <c:pt idx="970">
                  <c:v>59.864044918677301</c:v>
                </c:pt>
                <c:pt idx="971">
                  <c:v>59.865936449988403</c:v>
                </c:pt>
                <c:pt idx="972">
                  <c:v>59.867818766884596</c:v>
                </c:pt>
                <c:pt idx="973">
                  <c:v>59.869691914406097</c:v>
                </c:pt>
                <c:pt idx="974">
                  <c:v>59.871555937377302</c:v>
                </c:pt>
                <c:pt idx="975">
                  <c:v>59.8734108804084</c:v>
                </c:pt>
                <c:pt idx="976">
                  <c:v>59.875256787896298</c:v>
                </c:pt>
                <c:pt idx="977">
                  <c:v>59.877093704026301</c:v>
                </c:pt>
                <c:pt idx="978">
                  <c:v>59.8789216727737</c:v>
                </c:pt>
                <c:pt idx="979">
                  <c:v>59.880740737904802</c:v>
                </c:pt>
                <c:pt idx="980">
                  <c:v>59.882550942978703</c:v>
                </c:pt>
                <c:pt idx="981">
                  <c:v>59.884352331348502</c:v>
                </c:pt>
                <c:pt idx="982">
                  <c:v>59.886144946162602</c:v>
                </c:pt>
                <c:pt idx="983">
                  <c:v>59.887928830366597</c:v>
                </c:pt>
                <c:pt idx="984">
                  <c:v>59.889704026703903</c:v>
                </c:pt>
                <c:pt idx="985">
                  <c:v>59.891470577718202</c:v>
                </c:pt>
                <c:pt idx="986">
                  <c:v>59.893228525753898</c:v>
                </c:pt>
                <c:pt idx="987">
                  <c:v>59.894977912957998</c:v>
                </c:pt>
                <c:pt idx="988">
                  <c:v>59.8967187812815</c:v>
                </c:pt>
                <c:pt idx="989">
                  <c:v>59.898451172480698</c:v>
                </c:pt>
                <c:pt idx="990">
                  <c:v>59.900175128118903</c:v>
                </c:pt>
                <c:pt idx="991">
                  <c:v>59.901890689567203</c:v>
                </c:pt>
                <c:pt idx="992">
                  <c:v>59.903597898006502</c:v>
                </c:pt>
                <c:pt idx="993">
                  <c:v>59.905296794428899</c:v>
                </c:pt>
                <c:pt idx="994">
                  <c:v>59.906987419638597</c:v>
                </c:pt>
                <c:pt idx="995">
                  <c:v>59.908669814253898</c:v>
                </c:pt>
                <c:pt idx="996">
                  <c:v>59.910344018708201</c:v>
                </c:pt>
                <c:pt idx="997">
                  <c:v>59.912010073251501</c:v>
                </c:pt>
                <c:pt idx="998">
                  <c:v>59.913668017952197</c:v>
                </c:pt>
                <c:pt idx="999">
                  <c:v>59.915317887853703</c:v>
                </c:pt>
                <c:pt idx="1000">
                  <c:v>59.916959692134199</c:v>
                </c:pt>
                <c:pt idx="1001">
                  <c:v>59.918593500609397</c:v>
                </c:pt>
                <c:pt idx="1002">
                  <c:v>59.920219352312003</c:v>
                </c:pt>
                <c:pt idx="1003">
                  <c:v>59.921837286088802</c:v>
                </c:pt>
                <c:pt idx="1004">
                  <c:v>59.923447340601903</c:v>
                </c:pt>
                <c:pt idx="1005">
                  <c:v>59.9250495543304</c:v>
                </c:pt>
                <c:pt idx="1006">
                  <c:v>59.926643965570896</c:v>
                </c:pt>
                <c:pt idx="1007">
                  <c:v>59.9282306124394</c:v>
                </c:pt>
                <c:pt idx="1008">
                  <c:v>59.929809532872397</c:v>
                </c:pt>
                <c:pt idx="1009">
                  <c:v>59.931380764627797</c:v>
                </c:pt>
                <c:pt idx="1010">
                  <c:v>59.9329443452866</c:v>
                </c:pt>
                <c:pt idx="1011">
                  <c:v>59.934500312254002</c:v>
                </c:pt>
                <c:pt idx="1012">
                  <c:v>59.936048702760502</c:v>
                </c:pt>
                <c:pt idx="1013">
                  <c:v>59.937589553863297</c:v>
                </c:pt>
                <c:pt idx="1014">
                  <c:v>59.939122902447799</c:v>
                </c:pt>
                <c:pt idx="1015">
                  <c:v>59.940648785228099</c:v>
                </c:pt>
                <c:pt idx="1016">
                  <c:v>59.942167238749001</c:v>
                </c:pt>
                <c:pt idx="1017">
                  <c:v>59.943678299387102</c:v>
                </c:pt>
                <c:pt idx="1018">
                  <c:v>59.945182003351803</c:v>
                </c:pt>
                <c:pt idx="1019">
                  <c:v>59.946678386686401</c:v>
                </c:pt>
                <c:pt idx="1020">
                  <c:v>59.948167485270197</c:v>
                </c:pt>
                <c:pt idx="1021">
                  <c:v>59.949649334818801</c:v>
                </c:pt>
                <c:pt idx="1022">
                  <c:v>59.951123970885803</c:v>
                </c:pt>
                <c:pt idx="1023">
                  <c:v>59.952591428863997</c:v>
                </c:pt>
                <c:pt idx="1024">
                  <c:v>59.954051743986597</c:v>
                </c:pt>
                <c:pt idx="1025">
                  <c:v>59.955504951328699</c:v>
                </c:pt>
                <c:pt idx="1026">
                  <c:v>59.9569510858082</c:v>
                </c:pt>
                <c:pt idx="1027">
                  <c:v>59.958390182187003</c:v>
                </c:pt>
                <c:pt idx="1028">
                  <c:v>59.959822275072803</c:v>
                </c:pt>
                <c:pt idx="1029">
                  <c:v>59.961247398919703</c:v>
                </c:pt>
                <c:pt idx="1030">
                  <c:v>59.9626655880299</c:v>
                </c:pt>
                <c:pt idx="1031">
                  <c:v>59.964076876554799</c:v>
                </c:pt>
                <c:pt idx="1032">
                  <c:v>59.965481280715103</c:v>
                </c:pt>
                <c:pt idx="1033">
                  <c:v>59.9668788266316</c:v>
                </c:pt>
                <c:pt idx="1034">
                  <c:v>59.968269568148997</c:v>
                </c:pt>
                <c:pt idx="1035">
                  <c:v>59.969653538490597</c:v>
                </c:pt>
                <c:pt idx="1036">
                  <c:v>59.971030770724198</c:v>
                </c:pt>
                <c:pt idx="1037">
                  <c:v>59.972401297762303</c:v>
                </c:pt>
                <c:pt idx="1038">
                  <c:v>59.973765152364003</c:v>
                </c:pt>
                <c:pt idx="1039">
                  <c:v>59.975122367135199</c:v>
                </c:pt>
                <c:pt idx="1040">
                  <c:v>59.976472974530502</c:v>
                </c:pt>
                <c:pt idx="1041">
                  <c:v>59.977817006853797</c:v>
                </c:pt>
                <c:pt idx="1042">
                  <c:v>59.979154496259397</c:v>
                </c:pt>
                <c:pt idx="1043">
                  <c:v>59.9804854747536</c:v>
                </c:pt>
                <c:pt idx="1044">
                  <c:v>59.981809974194803</c:v>
                </c:pt>
                <c:pt idx="1045">
                  <c:v>59.983128026295503</c:v>
                </c:pt>
                <c:pt idx="1046">
                  <c:v>59.984439662623103</c:v>
                </c:pt>
                <c:pt idx="1047">
                  <c:v>59.9857449146009</c:v>
                </c:pt>
                <c:pt idx="1048">
                  <c:v>59.987043813508897</c:v>
                </c:pt>
                <c:pt idx="1049">
                  <c:v>59.9883363904855</c:v>
                </c:pt>
                <c:pt idx="1050">
                  <c:v>59.989622676528199</c:v>
                </c:pt>
                <c:pt idx="1051">
                  <c:v>59.9909027024948</c:v>
                </c:pt>
                <c:pt idx="1052">
                  <c:v>59.992176499104303</c:v>
                </c:pt>
                <c:pt idx="1053">
                  <c:v>59.993444096938198</c:v>
                </c:pt>
                <c:pt idx="1054">
                  <c:v>59.994705526441599</c:v>
                </c:pt>
                <c:pt idx="1055">
                  <c:v>59.995960817924001</c:v>
                </c:pt>
                <c:pt idx="1056">
                  <c:v>59.997210001560703</c:v>
                </c:pt>
                <c:pt idx="1057">
                  <c:v>59.998453107393701</c:v>
                </c:pt>
                <c:pt idx="1058">
                  <c:v>59.9996901653329</c:v>
                </c:pt>
                <c:pt idx="1059">
                  <c:v>60.000921205156999</c:v>
                </c:pt>
                <c:pt idx="1060">
                  <c:v>60.002146256514699</c:v>
                </c:pt>
                <c:pt idx="1061">
                  <c:v>60.003365348925897</c:v>
                </c:pt>
                <c:pt idx="1062">
                  <c:v>60.004578511782697</c:v>
                </c:pt>
                <c:pt idx="1063">
                  <c:v>60.005785774350201</c:v>
                </c:pt>
                <c:pt idx="1064">
                  <c:v>60.006987165768102</c:v>
                </c:pt>
                <c:pt idx="1065">
                  <c:v>60.008182680911901</c:v>
                </c:pt>
                <c:pt idx="1066">
                  <c:v>60.0093723675189</c:v>
                </c:pt>
                <c:pt idx="1067">
                  <c:v>60.010556263626498</c:v>
                </c:pt>
                <c:pt idx="1068">
                  <c:v>60.011734397507801</c:v>
                </c:pt>
                <c:pt idx="1069">
                  <c:v>60.012906797303302</c:v>
                </c:pt>
                <c:pt idx="1070">
                  <c:v>60.0140734910213</c:v>
                </c:pt>
                <c:pt idx="1071">
                  <c:v>60.015234506539102</c:v>
                </c:pt>
                <c:pt idx="1072">
                  <c:v>60.0163898716036</c:v>
                </c:pt>
                <c:pt idx="1073">
                  <c:v>60.017539613832597</c:v>
                </c:pt>
                <c:pt idx="1074">
                  <c:v>60.018683760715597</c:v>
                </c:pt>
                <c:pt idx="1075">
                  <c:v>60.019822339614301</c:v>
                </c:pt>
                <c:pt idx="1076">
                  <c:v>60.020955377763997</c:v>
                </c:pt>
                <c:pt idx="1077">
                  <c:v>60.022082902274299</c:v>
                </c:pt>
                <c:pt idx="1078">
                  <c:v>60.023204940129801</c:v>
                </c:pt>
                <c:pt idx="1079">
                  <c:v>60.0243215181913</c:v>
                </c:pt>
                <c:pt idx="1080">
                  <c:v>60.025432663196597</c:v>
                </c:pt>
                <c:pt idx="1081">
                  <c:v>60.026538401761499</c:v>
                </c:pt>
                <c:pt idx="1082">
                  <c:v>60.027638760380199</c:v>
                </c:pt>
                <c:pt idx="1083">
                  <c:v>60.028733765426999</c:v>
                </c:pt>
                <c:pt idx="1084">
                  <c:v>60.029823443156403</c:v>
                </c:pt>
                <c:pt idx="1085">
                  <c:v>60.030907819704602</c:v>
                </c:pt>
                <c:pt idx="1086">
                  <c:v>60.031986921090301</c:v>
                </c:pt>
                <c:pt idx="1087">
                  <c:v>60.033060773214999</c:v>
                </c:pt>
                <c:pt idx="1088">
                  <c:v>60.034129401864703</c:v>
                </c:pt>
                <c:pt idx="1089">
                  <c:v>60.035192832710401</c:v>
                </c:pt>
                <c:pt idx="1090">
                  <c:v>60.036251091309097</c:v>
                </c:pt>
                <c:pt idx="1091">
                  <c:v>60.037304203104497</c:v>
                </c:pt>
                <c:pt idx="1092">
                  <c:v>60.038352193428103</c:v>
                </c:pt>
                <c:pt idx="1093">
                  <c:v>60.039395087500203</c:v>
                </c:pt>
                <c:pt idx="1094">
                  <c:v>60.040432910430397</c:v>
                </c:pt>
                <c:pt idx="1095">
                  <c:v>60.041465687218903</c:v>
                </c:pt>
                <c:pt idx="1096">
                  <c:v>60.042493442757099</c:v>
                </c:pt>
                <c:pt idx="1097">
                  <c:v>60.043516198634599</c:v>
                </c:pt>
                <c:pt idx="1098">
                  <c:v>60.044533947364002</c:v>
                </c:pt>
                <c:pt idx="1099">
                  <c:v>60.0455467439836</c:v>
                </c:pt>
                <c:pt idx="1100">
                  <c:v>60.046554612649402</c:v>
                </c:pt>
                <c:pt idx="1101">
                  <c:v>60.047557577402699</c:v>
                </c:pt>
                <c:pt idx="1102">
                  <c:v>60.0485556621705</c:v>
                </c:pt>
                <c:pt idx="1103">
                  <c:v>60.0495488907669</c:v>
                </c:pt>
                <c:pt idx="1104">
                  <c:v>60.050537286893103</c:v>
                </c:pt>
                <c:pt idx="1105">
                  <c:v>60.051520874138703</c:v>
                </c:pt>
                <c:pt idx="1106">
                  <c:v>60.052499675982197</c:v>
                </c:pt>
                <c:pt idx="1107">
                  <c:v>60.053473715791696</c:v>
                </c:pt>
                <c:pt idx="1108">
                  <c:v>60.0544430168259</c:v>
                </c:pt>
                <c:pt idx="1109">
                  <c:v>60.055407602234503</c:v>
                </c:pt>
                <c:pt idx="1110">
                  <c:v>60.056367495059099</c:v>
                </c:pt>
                <c:pt idx="1111">
                  <c:v>60.057322718234097</c:v>
                </c:pt>
                <c:pt idx="1112">
                  <c:v>60.058273294587003</c:v>
                </c:pt>
                <c:pt idx="1113">
                  <c:v>60.059219246839703</c:v>
                </c:pt>
                <c:pt idx="1114">
                  <c:v>60.0601605976087</c:v>
                </c:pt>
                <c:pt idx="1115">
                  <c:v>60.061097369406497</c:v>
                </c:pt>
                <c:pt idx="1116">
                  <c:v>60.062029584641401</c:v>
                </c:pt>
                <c:pt idx="1117">
                  <c:v>60.062957265619197</c:v>
                </c:pt>
                <c:pt idx="1118">
                  <c:v>60.0638804345434</c:v>
                </c:pt>
                <c:pt idx="1119">
                  <c:v>60.064799113516102</c:v>
                </c:pt>
                <c:pt idx="1120">
                  <c:v>60.0657133245384</c:v>
                </c:pt>
                <c:pt idx="1121">
                  <c:v>60.0666230895119</c:v>
                </c:pt>
                <c:pt idx="1122">
                  <c:v>60.067528430238703</c:v>
                </c:pt>
                <c:pt idx="1123">
                  <c:v>60.0684293684225</c:v>
                </c:pt>
                <c:pt idx="1124">
                  <c:v>60.069325925669297</c:v>
                </c:pt>
                <c:pt idx="1125">
                  <c:v>60.070218123487898</c:v>
                </c:pt>
                <c:pt idx="1126">
                  <c:v>60.071105983291197</c:v>
                </c:pt>
                <c:pt idx="1127">
                  <c:v>60.071989526396202</c:v>
                </c:pt>
                <c:pt idx="1128">
                  <c:v>60.072868774025501</c:v>
                </c:pt>
                <c:pt idx="1129">
                  <c:v>60.073743747307297</c:v>
                </c:pt>
                <c:pt idx="1130">
                  <c:v>60.074614456783401</c:v>
                </c:pt>
                <c:pt idx="1131">
                  <c:v>60.075480916361698</c:v>
                </c:pt>
                <c:pt idx="1132">
                  <c:v>60.076343160933298</c:v>
                </c:pt>
                <c:pt idx="1133">
                  <c:v>60.077201211038798</c:v>
                </c:pt>
                <c:pt idx="1134">
                  <c:v>60.078055087121101</c:v>
                </c:pt>
                <c:pt idx="1135">
                  <c:v>60.078904809526101</c:v>
                </c:pt>
                <c:pt idx="1136">
                  <c:v>60.079750398502902</c:v>
                </c:pt>
                <c:pt idx="1137">
                  <c:v>60.080591874204899</c:v>
                </c:pt>
                <c:pt idx="1138">
                  <c:v>60.081429256690299</c:v>
                </c:pt>
                <c:pt idx="1139">
                  <c:v>60.082262565922598</c:v>
                </c:pt>
                <c:pt idx="1140">
                  <c:v>60.083091821771298</c:v>
                </c:pt>
                <c:pt idx="1141">
                  <c:v>60.083917044012502</c:v>
                </c:pt>
                <c:pt idx="1142">
                  <c:v>60.084738252329799</c:v>
                </c:pt>
                <c:pt idx="1143">
                  <c:v>60.085555466314403</c:v>
                </c:pt>
                <c:pt idx="1144">
                  <c:v>60.086368705466299</c:v>
                </c:pt>
                <c:pt idx="1145">
                  <c:v>60.087177989194501</c:v>
                </c:pt>
                <c:pt idx="1146">
                  <c:v>60.087983336817899</c:v>
                </c:pt>
                <c:pt idx="1147">
                  <c:v>60.088784767565599</c:v>
                </c:pt>
                <c:pt idx="1148">
                  <c:v>60.089582300578201</c:v>
                </c:pt>
                <c:pt idx="1149">
                  <c:v>60.0903759549075</c:v>
                </c:pt>
                <c:pt idx="1150">
                  <c:v>60.091165749517899</c:v>
                </c:pt>
                <c:pt idx="1151">
                  <c:v>60.091951703286703</c:v>
                </c:pt>
                <c:pt idx="1152">
                  <c:v>60.0927338350048</c:v>
                </c:pt>
                <c:pt idx="1153">
                  <c:v>60.093512163377298</c:v>
                </c:pt>
                <c:pt idx="1154">
                  <c:v>60.094286707023997</c:v>
                </c:pt>
                <c:pt idx="1155">
                  <c:v>60.0950574844804</c:v>
                </c:pt>
                <c:pt idx="1156">
                  <c:v>60.095824514197901</c:v>
                </c:pt>
                <c:pt idx="1157">
                  <c:v>60.096587814544797</c:v>
                </c:pt>
                <c:pt idx="1158">
                  <c:v>60.097347403806701</c:v>
                </c:pt>
                <c:pt idx="1159">
                  <c:v>60.098103300187098</c:v>
                </c:pt>
                <c:pt idx="1160">
                  <c:v>60.098855521808296</c:v>
                </c:pt>
                <c:pt idx="1161">
                  <c:v>60.0996040867117</c:v>
                </c:pt>
                <c:pt idx="1162">
                  <c:v>60.100349012858601</c:v>
                </c:pt>
                <c:pt idx="1163">
                  <c:v>60.101090303678603</c:v>
                </c:pt>
                <c:pt idx="1164">
                  <c:v>60.101827983837097</c:v>
                </c:pt>
                <c:pt idx="1165">
                  <c:v>60.102562075955802</c:v>
                </c:pt>
                <c:pt idx="1166">
                  <c:v>60.103292597514397</c:v>
                </c:pt>
                <c:pt idx="1167">
                  <c:v>60.104019565909901</c:v>
                </c:pt>
                <c:pt idx="1168">
                  <c:v>60.104742998457297</c:v>
                </c:pt>
                <c:pt idx="1169">
                  <c:v>60.105462912390003</c:v>
                </c:pt>
                <c:pt idx="1170">
                  <c:v>60.1061793248603</c:v>
                </c:pt>
                <c:pt idx="1171">
                  <c:v>60.106892252940398</c:v>
                </c:pt>
                <c:pt idx="1172">
                  <c:v>60.107601713622401</c:v>
                </c:pt>
                <c:pt idx="1173">
                  <c:v>60.108307723819003</c:v>
                </c:pt>
                <c:pt idx="1174">
                  <c:v>60.109010300364297</c:v>
                </c:pt>
                <c:pt idx="1175">
                  <c:v>60.109709460014102</c:v>
                </c:pt>
                <c:pt idx="1176">
                  <c:v>60.110405219446498</c:v>
                </c:pt>
                <c:pt idx="1177">
                  <c:v>60.111097595262301</c:v>
                </c:pt>
                <c:pt idx="1178">
                  <c:v>60.111786603985998</c:v>
                </c:pt>
                <c:pt idx="1179">
                  <c:v>60.112472262065801</c:v>
                </c:pt>
                <c:pt idx="1180">
                  <c:v>60.113154585874597</c:v>
                </c:pt>
                <c:pt idx="1181">
                  <c:v>60.113833591710197</c:v>
                </c:pt>
                <c:pt idx="1182">
                  <c:v>60.114509295795997</c:v>
                </c:pt>
                <c:pt idx="1183">
                  <c:v>60.115181714281697</c:v>
                </c:pt>
                <c:pt idx="1184">
                  <c:v>60.115850863243402</c:v>
                </c:pt>
                <c:pt idx="1185">
                  <c:v>60.116516758684803</c:v>
                </c:pt>
                <c:pt idx="1186">
                  <c:v>60.117179416537198</c:v>
                </c:pt>
                <c:pt idx="1187">
                  <c:v>60.11783885266</c:v>
                </c:pt>
                <c:pt idx="1188">
                  <c:v>60.118495082841903</c:v>
                </c:pt>
                <c:pt idx="1189">
                  <c:v>60.119148122800802</c:v>
                </c:pt>
                <c:pt idx="1190">
                  <c:v>60.119797988184601</c:v>
                </c:pt>
                <c:pt idx="1191">
                  <c:v>60.120444694571802</c:v>
                </c:pt>
                <c:pt idx="1192">
                  <c:v>60.121088257471797</c:v>
                </c:pt>
                <c:pt idx="1193">
                  <c:v>60.121728692325703</c:v>
                </c:pt>
                <c:pt idx="1194">
                  <c:v>60.122366014506802</c:v>
                </c:pt>
                <c:pt idx="1195">
                  <c:v>60.1230002384576</c:v>
                </c:pt>
                <c:pt idx="1196">
                  <c:v>60.123631361990299</c:v>
                </c:pt>
                <c:pt idx="1197">
                  <c:v>60.124259416132503</c:v>
                </c:pt>
                <c:pt idx="1198">
                  <c:v>60.124884415837101</c:v>
                </c:pt>
                <c:pt idx="1199">
                  <c:v>60.125506375986802</c:v>
                </c:pt>
                <c:pt idx="1200">
                  <c:v>60.126125311394098</c:v>
                </c:pt>
                <c:pt idx="1201">
                  <c:v>60.126741236802197</c:v>
                </c:pt>
                <c:pt idx="1202">
                  <c:v>60.127354166885397</c:v>
                </c:pt>
                <c:pt idx="1203">
                  <c:v>60.127964116249302</c:v>
                </c:pt>
                <c:pt idx="1204">
                  <c:v>60.128571099431603</c:v>
                </c:pt>
                <c:pt idx="1205">
                  <c:v>60.129175130902397</c:v>
                </c:pt>
                <c:pt idx="1206">
                  <c:v>60.129776225064802</c:v>
                </c:pt>
                <c:pt idx="1207">
                  <c:v>60.1303743962551</c:v>
                </c:pt>
                <c:pt idx="1208">
                  <c:v>60.130969658743503</c:v>
                </c:pt>
                <c:pt idx="1209">
                  <c:v>60.131562026734599</c:v>
                </c:pt>
                <c:pt idx="1210">
                  <c:v>60.132151514367699</c:v>
                </c:pt>
                <c:pt idx="1211">
                  <c:v>60.132738135717297</c:v>
                </c:pt>
                <c:pt idx="1212">
                  <c:v>60.133321904793803</c:v>
                </c:pt>
                <c:pt idx="1213">
                  <c:v>60.133902835543601</c:v>
                </c:pt>
                <c:pt idx="1214">
                  <c:v>60.134480941849901</c:v>
                </c:pt>
                <c:pt idx="1215">
                  <c:v>60.135056237532801</c:v>
                </c:pt>
                <c:pt idx="1216">
                  <c:v>60.135628736350299</c:v>
                </c:pt>
                <c:pt idx="1217">
                  <c:v>60.136198451998197</c:v>
                </c:pt>
                <c:pt idx="1218">
                  <c:v>60.136765398111002</c:v>
                </c:pt>
                <c:pt idx="1219">
                  <c:v>60.137329588262098</c:v>
                </c:pt>
                <c:pt idx="1220">
                  <c:v>60.137891035964401</c:v>
                </c:pt>
                <c:pt idx="1221">
                  <c:v>60.138449754670901</c:v>
                </c:pt>
                <c:pt idx="1222">
                  <c:v>60.139005757774697</c:v>
                </c:pt>
                <c:pt idx="1223">
                  <c:v>60.139559058609997</c:v>
                </c:pt>
                <c:pt idx="1224">
                  <c:v>60.140109670452297</c:v>
                </c:pt>
                <c:pt idx="1225">
                  <c:v>60.1406576065189</c:v>
                </c:pt>
                <c:pt idx="1226">
                  <c:v>60.141202879969399</c:v>
                </c:pt>
                <c:pt idx="1227">
                  <c:v>60.141745503906101</c:v>
                </c:pt>
                <c:pt idx="1228">
                  <c:v>60.142285482332298</c:v>
                </c:pt>
                <c:pt idx="1229">
                  <c:v>60.142822819918401</c:v>
                </c:pt>
                <c:pt idx="1230">
                  <c:v>60.143357544168801</c:v>
                </c:pt>
                <c:pt idx="1231">
                  <c:v>60.143889667813099</c:v>
                </c:pt>
                <c:pt idx="1232">
                  <c:v>60.144419203521402</c:v>
                </c:pt>
                <c:pt idx="1233">
                  <c:v>60.144946163905402</c:v>
                </c:pt>
                <c:pt idx="1234">
                  <c:v>60.145470561518401</c:v>
                </c:pt>
                <c:pt idx="1235">
                  <c:v>60.145992408855399</c:v>
                </c:pt>
                <c:pt idx="1236">
                  <c:v>60.146511718354397</c:v>
                </c:pt>
                <c:pt idx="1237">
                  <c:v>60.147028502395898</c:v>
                </c:pt>
                <c:pt idx="1238">
                  <c:v>60.147542773303996</c:v>
                </c:pt>
                <c:pt idx="1239">
                  <c:v>60.148054543346198</c:v>
                </c:pt>
                <c:pt idx="1240">
                  <c:v>60.148563824734403</c:v>
                </c:pt>
                <c:pt idx="1241">
                  <c:v>60.149070629625001</c:v>
                </c:pt>
                <c:pt idx="1242">
                  <c:v>60.149574970119403</c:v>
                </c:pt>
                <c:pt idx="1243">
                  <c:v>60.150076858264299</c:v>
                </c:pt>
                <c:pt idx="1244">
                  <c:v>60.150576306052201</c:v>
                </c:pt>
                <c:pt idx="1245">
                  <c:v>60.151073325421997</c:v>
                </c:pt>
                <c:pt idx="1246">
                  <c:v>60.151567928258999</c:v>
                </c:pt>
                <c:pt idx="1247">
                  <c:v>60.152060126395803</c:v>
                </c:pt>
                <c:pt idx="1248">
                  <c:v>60.1525499316121</c:v>
                </c:pt>
                <c:pt idx="1249">
                  <c:v>60.153037355635902</c:v>
                </c:pt>
                <c:pt idx="1250">
                  <c:v>60.153522410143196</c:v>
                </c:pt>
                <c:pt idx="1251">
                  <c:v>60.154005106758902</c:v>
                </c:pt>
                <c:pt idx="1252">
                  <c:v>60.154485457057</c:v>
                </c:pt>
                <c:pt idx="1253">
                  <c:v>60.154963472560802</c:v>
                </c:pt>
                <c:pt idx="1254">
                  <c:v>60.155439164743797</c:v>
                </c:pt>
                <c:pt idx="1255">
                  <c:v>60.155912545029999</c:v>
                </c:pt>
                <c:pt idx="1256">
                  <c:v>60.156383624793797</c:v>
                </c:pt>
                <c:pt idx="1257">
                  <c:v>60.1568524153612</c:v>
                </c:pt>
                <c:pt idx="1258">
                  <c:v>60.157318928009502</c:v>
                </c:pt>
                <c:pt idx="1259">
                  <c:v>60.157783173968298</c:v>
                </c:pt>
                <c:pt idx="1260">
                  <c:v>60.158245164419498</c:v>
                </c:pt>
                <c:pt idx="1261">
                  <c:v>60.158704910497804</c:v>
                </c:pt>
                <c:pt idx="1262">
                  <c:v>60.159162423291399</c:v>
                </c:pt>
                <c:pt idx="1263">
                  <c:v>60.159617713842003</c:v>
                </c:pt>
                <c:pt idx="1264">
                  <c:v>60.160070793145501</c:v>
                </c:pt>
                <c:pt idx="1265">
                  <c:v>60.160521672152399</c:v>
                </c:pt>
                <c:pt idx="1266">
                  <c:v>60.160970361768101</c:v>
                </c:pt>
                <c:pt idx="1267">
                  <c:v>60.161416851592001</c:v>
                </c:pt>
                <c:pt idx="1268">
                  <c:v>60.161861159839901</c:v>
                </c:pt>
                <c:pt idx="1269">
                  <c:v>60.162303307488401</c:v>
                </c:pt>
                <c:pt idx="1270">
                  <c:v>60.162743305073498</c:v>
                </c:pt>
                <c:pt idx="1271">
                  <c:v>60.163181163082498</c:v>
                </c:pt>
                <c:pt idx="1272">
                  <c:v>60.163616891954497</c:v>
                </c:pt>
                <c:pt idx="1273">
                  <c:v>60.164050502080997</c:v>
                </c:pt>
                <c:pt idx="1274">
                  <c:v>60.164482003805702</c:v>
                </c:pt>
                <c:pt idx="1275">
                  <c:v>60.1649114074254</c:v>
                </c:pt>
                <c:pt idx="1276">
                  <c:v>60.165338723190096</c:v>
                </c:pt>
                <c:pt idx="1277">
                  <c:v>60.165763961303099</c:v>
                </c:pt>
                <c:pt idx="1278">
                  <c:v>60.166187131921802</c:v>
                </c:pt>
                <c:pt idx="1279">
                  <c:v>60.166608245157903</c:v>
                </c:pt>
                <c:pt idx="1280">
                  <c:v>60.167027311077597</c:v>
                </c:pt>
                <c:pt idx="1281">
                  <c:v>60.167444339702001</c:v>
                </c:pt>
                <c:pt idx="1282">
                  <c:v>60.1678593410075</c:v>
                </c:pt>
                <c:pt idx="1283">
                  <c:v>60.1682723249261</c:v>
                </c:pt>
                <c:pt idx="1284">
                  <c:v>60.168683301346</c:v>
                </c:pt>
                <c:pt idx="1285">
                  <c:v>60.1690922801113</c:v>
                </c:pt>
                <c:pt idx="1286">
                  <c:v>60.169499271023298</c:v>
                </c:pt>
                <c:pt idx="1287">
                  <c:v>60.169904283839799</c:v>
                </c:pt>
                <c:pt idx="1288">
                  <c:v>60.170307328276202</c:v>
                </c:pt>
                <c:pt idx="1289">
                  <c:v>60.170708414005702</c:v>
                </c:pt>
                <c:pt idx="1290">
                  <c:v>60.1711075506594</c:v>
                </c:pt>
                <c:pt idx="1291">
                  <c:v>60.171504747826802</c:v>
                </c:pt>
                <c:pt idx="1292">
                  <c:v>60.171900015056202</c:v>
                </c:pt>
                <c:pt idx="1293">
                  <c:v>60.172293361854898</c:v>
                </c:pt>
                <c:pt idx="1294">
                  <c:v>60.172684797689897</c:v>
                </c:pt>
                <c:pt idx="1295">
                  <c:v>60.1730743319876</c:v>
                </c:pt>
                <c:pt idx="1296">
                  <c:v>60.173461974134803</c:v>
                </c:pt>
                <c:pt idx="1297">
                  <c:v>60.173847733478702</c:v>
                </c:pt>
                <c:pt idx="1298">
                  <c:v>60.174231619327301</c:v>
                </c:pt>
                <c:pt idx="1299">
                  <c:v>60.174613640949801</c:v>
                </c:pt>
                <c:pt idx="1300">
                  <c:v>60.174993807576897</c:v>
                </c:pt>
                <c:pt idx="1301">
                  <c:v>60.175372128401101</c:v>
                </c:pt>
                <c:pt idx="1302">
                  <c:v>60.175748612577202</c:v>
                </c:pt>
                <c:pt idx="1303">
                  <c:v>60.1761232692226</c:v>
                </c:pt>
                <c:pt idx="1304">
                  <c:v>60.1764961074173</c:v>
                </c:pt>
                <c:pt idx="1305">
                  <c:v>60.176867136204997</c:v>
                </c:pt>
                <c:pt idx="1306">
                  <c:v>60.177236333967201</c:v>
                </c:pt>
                <c:pt idx="1307">
                  <c:v>60.177603735355603</c:v>
                </c:pt>
                <c:pt idx="1308">
                  <c:v>60.177969350598097</c:v>
                </c:pt>
                <c:pt idx="1309">
                  <c:v>60.178333188402597</c:v>
                </c:pt>
                <c:pt idx="1310">
                  <c:v>60.1786952574369</c:v>
                </c:pt>
                <c:pt idx="1311">
                  <c:v>60.179055566328202</c:v>
                </c:pt>
                <c:pt idx="1312">
                  <c:v>60.179414123664003</c:v>
                </c:pt>
                <c:pt idx="1313">
                  <c:v>60.179770937992103</c:v>
                </c:pt>
                <c:pt idx="1314">
                  <c:v>60.180126017820797</c:v>
                </c:pt>
                <c:pt idx="1315">
                  <c:v>60.180479371619498</c:v>
                </c:pt>
                <c:pt idx="1316">
                  <c:v>60.180831007818497</c:v>
                </c:pt>
                <c:pt idx="1317">
                  <c:v>60.181180934809802</c:v>
                </c:pt>
                <c:pt idx="1318">
                  <c:v>60.181529160946901</c:v>
                </c:pt>
                <c:pt idx="1319">
                  <c:v>60.181875694545397</c:v>
                </c:pt>
                <c:pt idx="1320">
                  <c:v>60.182220543883297</c:v>
                </c:pt>
                <c:pt idx="1321">
                  <c:v>60.1825637172009</c:v>
                </c:pt>
                <c:pt idx="1322">
                  <c:v>60.182905222701599</c:v>
                </c:pt>
                <c:pt idx="1323">
                  <c:v>60.183245068551798</c:v>
                </c:pt>
                <c:pt idx="1324">
                  <c:v>60.183583262881299</c:v>
                </c:pt>
                <c:pt idx="1325">
                  <c:v>60.183919813783398</c:v>
                </c:pt>
                <c:pt idx="1326">
                  <c:v>60.184254729315597</c:v>
                </c:pt>
                <c:pt idx="1327">
                  <c:v>60.1845880174996</c:v>
                </c:pt>
                <c:pt idx="1328">
                  <c:v>60.1849196863214</c:v>
                </c:pt>
                <c:pt idx="1329">
                  <c:v>60.185249743732001</c:v>
                </c:pt>
                <c:pt idx="1330">
                  <c:v>60.185578197647402</c:v>
                </c:pt>
                <c:pt idx="1331">
                  <c:v>60.185905055948901</c:v>
                </c:pt>
                <c:pt idx="1332">
                  <c:v>60.186230326483397</c:v>
                </c:pt>
                <c:pt idx="1333">
                  <c:v>60.186554017063699</c:v>
                </c:pt>
                <c:pt idx="1334">
                  <c:v>60.1868761354689</c:v>
                </c:pt>
                <c:pt idx="1335">
                  <c:v>60.187196689444399</c:v>
                </c:pt>
                <c:pt idx="1336">
                  <c:v>60.187515686702397</c:v>
                </c:pt>
                <c:pt idx="1337">
                  <c:v>60.187833134922002</c:v>
                </c:pt>
                <c:pt idx="1338">
                  <c:v>60.188149041749803</c:v>
                </c:pt>
                <c:pt idx="1339">
                  <c:v>60.188463414799799</c:v>
                </c:pt>
                <c:pt idx="1340">
                  <c:v>60.1887762616537</c:v>
                </c:pt>
                <c:pt idx="1341">
                  <c:v>60.189087589861799</c:v>
                </c:pt>
                <c:pt idx="1342">
                  <c:v>60.189397406942199</c:v>
                </c:pt>
                <c:pt idx="1343">
                  <c:v>60.189705720382101</c:v>
                </c:pt>
                <c:pt idx="1344">
                  <c:v>60.190012532051902</c:v>
                </c:pt>
                <c:pt idx="1345">
                  <c:v>60.190317836033401</c:v>
                </c:pt>
                <c:pt idx="1346">
                  <c:v>60.190621656043497</c:v>
                </c:pt>
                <c:pt idx="1347">
                  <c:v>60.1909239993075</c:v>
                </c:pt>
                <c:pt idx="1348">
                  <c:v>60.191224873016601</c:v>
                </c:pt>
                <c:pt idx="1349">
                  <c:v>60.1915242843287</c:v>
                </c:pt>
                <c:pt idx="1350">
                  <c:v>60.191822240367699</c:v>
                </c:pt>
                <c:pt idx="1351">
                  <c:v>60.192118748224601</c:v>
                </c:pt>
                <c:pt idx="1352">
                  <c:v>60.192413814957199</c:v>
                </c:pt>
                <c:pt idx="1353">
                  <c:v>60.1927074475905</c:v>
                </c:pt>
                <c:pt idx="1354">
                  <c:v>60.192999653116999</c:v>
                </c:pt>
                <c:pt idx="1355">
                  <c:v>60.193290438496597</c:v>
                </c:pt>
                <c:pt idx="1356">
                  <c:v>60.193579810657397</c:v>
                </c:pt>
                <c:pt idx="1357">
                  <c:v>60.193867776495303</c:v>
                </c:pt>
                <c:pt idx="1358">
                  <c:v>60.194154342874597</c:v>
                </c:pt>
                <c:pt idx="1359">
                  <c:v>60.1944395166283</c:v>
                </c:pt>
                <c:pt idx="1360">
                  <c:v>60.194723304558103</c:v>
                </c:pt>
                <c:pt idx="1361">
                  <c:v>60.195005713434398</c:v>
                </c:pt>
                <c:pt idx="1362">
                  <c:v>60.1952867499974</c:v>
                </c:pt>
                <c:pt idx="1363">
                  <c:v>60.195566420956297</c:v>
                </c:pt>
                <c:pt idx="1364">
                  <c:v>60.195844732990203</c:v>
                </c:pt>
                <c:pt idx="1365">
                  <c:v>60.196121692747901</c:v>
                </c:pt>
                <c:pt idx="1366">
                  <c:v>60.196397306848702</c:v>
                </c:pt>
                <c:pt idx="1367">
                  <c:v>60.196671581882001</c:v>
                </c:pt>
                <c:pt idx="1368">
                  <c:v>60.196944524407897</c:v>
                </c:pt>
                <c:pt idx="1369">
                  <c:v>60.197216140957103</c:v>
                </c:pt>
                <c:pt idx="1370">
                  <c:v>60.197486438031802</c:v>
                </c:pt>
                <c:pt idx="1371">
                  <c:v>60.197755422104997</c:v>
                </c:pt>
                <c:pt idx="1372">
                  <c:v>60.198023099621501</c:v>
                </c:pt>
                <c:pt idx="1373">
                  <c:v>60.1982894769978</c:v>
                </c:pt>
                <c:pt idx="1374">
                  <c:v>60.198554560622298</c:v>
                </c:pt>
                <c:pt idx="1375">
                  <c:v>60.198818356855597</c:v>
                </c:pt>
                <c:pt idx="1376">
                  <c:v>60.199080872030798</c:v>
                </c:pt>
                <c:pt idx="1377">
                  <c:v>60.199342112453401</c:v>
                </c:pt>
                <c:pt idx="1378">
                  <c:v>60.199602084402002</c:v>
                </c:pt>
                <c:pt idx="1379">
                  <c:v>60.199860794128398</c:v>
                </c:pt>
                <c:pt idx="1380">
                  <c:v>60.200118247857397</c:v>
                </c:pt>
                <c:pt idx="1381">
                  <c:v>60.200374451787603</c:v>
                </c:pt>
                <c:pt idx="1382">
                  <c:v>60.200629412091303</c:v>
                </c:pt>
                <c:pt idx="1383">
                  <c:v>60.200883126119201</c:v>
                </c:pt>
                <c:pt idx="1384">
                  <c:v>60.201135599775697</c:v>
                </c:pt>
                <c:pt idx="1385">
                  <c:v>60.201386846301403</c:v>
                </c:pt>
                <c:pt idx="1386">
                  <c:v>60.201636871667198</c:v>
                </c:pt>
                <c:pt idx="1387">
                  <c:v>60.201885681815902</c:v>
                </c:pt>
                <c:pt idx="1388">
                  <c:v>60.202133282662501</c:v>
                </c:pt>
                <c:pt idx="1389">
                  <c:v>60.202379680094701</c:v>
                </c:pt>
                <c:pt idx="1390">
                  <c:v>60.202624879972603</c:v>
                </c:pt>
                <c:pt idx="1391">
                  <c:v>60.202868888129402</c:v>
                </c:pt>
                <c:pt idx="1392">
                  <c:v>60.203111710370997</c:v>
                </c:pt>
                <c:pt idx="1393">
                  <c:v>60.203353352476803</c:v>
                </c:pt>
                <c:pt idx="1394">
                  <c:v>60.2035938201996</c:v>
                </c:pt>
                <c:pt idx="1395">
                  <c:v>60.203833119265603</c:v>
                </c:pt>
                <c:pt idx="1396">
                  <c:v>60.204071255375098</c:v>
                </c:pt>
                <c:pt idx="1397">
                  <c:v>60.204308234202202</c:v>
                </c:pt>
                <c:pt idx="1398">
                  <c:v>60.204544061395303</c:v>
                </c:pt>
                <c:pt idx="1399">
                  <c:v>60.204778742576998</c:v>
                </c:pt>
                <c:pt idx="1400">
                  <c:v>60.205012283344601</c:v>
                </c:pt>
                <c:pt idx="1401">
                  <c:v>60.205244689270302</c:v>
                </c:pt>
                <c:pt idx="1402">
                  <c:v>60.205475965900902</c:v>
                </c:pt>
                <c:pt idx="1403">
                  <c:v>60.205706118758798</c:v>
                </c:pt>
                <c:pt idx="1404">
                  <c:v>60.205935153341301</c:v>
                </c:pt>
                <c:pt idx="1405">
                  <c:v>60.206163075121601</c:v>
                </c:pt>
                <c:pt idx="1406">
                  <c:v>60.206389889548397</c:v>
                </c:pt>
                <c:pt idx="1407">
                  <c:v>60.206615602046298</c:v>
                </c:pt>
                <c:pt idx="1408">
                  <c:v>60.206840218016097</c:v>
                </c:pt>
                <c:pt idx="1409">
                  <c:v>60.207063742834897</c:v>
                </c:pt>
                <c:pt idx="1410">
                  <c:v>60.207286181856297</c:v>
                </c:pt>
                <c:pt idx="1411">
                  <c:v>60.207507540410603</c:v>
                </c:pt>
                <c:pt idx="1412">
                  <c:v>60.207727823804902</c:v>
                </c:pt>
                <c:pt idx="1413">
                  <c:v>60.2079470373234</c:v>
                </c:pt>
                <c:pt idx="1414">
                  <c:v>60.208165186227497</c:v>
                </c:pt>
                <c:pt idx="1415">
                  <c:v>60.2083822757562</c:v>
                </c:pt>
                <c:pt idx="1416">
                  <c:v>60.208598311126003</c:v>
                </c:pt>
                <c:pt idx="1417">
                  <c:v>60.2088132975314</c:v>
                </c:pt>
                <c:pt idx="1418">
                  <c:v>60.2090272401447</c:v>
                </c:pt>
                <c:pt idx="1419">
                  <c:v>60.209240144116599</c:v>
                </c:pt>
                <c:pt idx="1420">
                  <c:v>60.2094520145762</c:v>
                </c:pt>
                <c:pt idx="1421">
                  <c:v>60.209662856631198</c:v>
                </c:pt>
                <c:pt idx="1422">
                  <c:v>60.209872663669699</c:v>
                </c:pt>
                <c:pt idx="1423">
                  <c:v>60.210081448610197</c:v>
                </c:pt>
                <c:pt idx="1424">
                  <c:v>60.210289218737003</c:v>
                </c:pt>
                <c:pt idx="1425">
                  <c:v>60.210495978989499</c:v>
                </c:pt>
                <c:pt idx="1426">
                  <c:v>60.2107017342842</c:v>
                </c:pt>
                <c:pt idx="1427">
                  <c:v>60.210906489515096</c:v>
                </c:pt>
                <c:pt idx="1428">
                  <c:v>60.211110249553599</c:v>
                </c:pt>
                <c:pt idx="1429">
                  <c:v>60.2113130192485</c:v>
                </c:pt>
                <c:pt idx="1430">
                  <c:v>60.211514803426802</c:v>
                </c:pt>
                <c:pt idx="1431">
                  <c:v>60.211715606893002</c:v>
                </c:pt>
                <c:pt idx="1432">
                  <c:v>60.211915434430203</c:v>
                </c:pt>
                <c:pt idx="1433">
                  <c:v>60.212114290799398</c:v>
                </c:pt>
                <c:pt idx="1434">
                  <c:v>60.212312180740099</c:v>
                </c:pt>
                <c:pt idx="1435">
                  <c:v>60.212509108970501</c:v>
                </c:pt>
                <c:pt idx="1436">
                  <c:v>60.212705080187703</c:v>
                </c:pt>
                <c:pt idx="1437">
                  <c:v>60.212900099067397</c:v>
                </c:pt>
                <c:pt idx="1438">
                  <c:v>60.213094170264597</c:v>
                </c:pt>
                <c:pt idx="1439">
                  <c:v>60.213287298413498</c:v>
                </c:pt>
                <c:pt idx="1440">
                  <c:v>60.213479488127703</c:v>
                </c:pt>
                <c:pt idx="1441">
                  <c:v>60.213670744000297</c:v>
                </c:pt>
                <c:pt idx="1442">
                  <c:v>60.213861070604402</c:v>
                </c:pt>
                <c:pt idx="1443">
                  <c:v>60.214050472492701</c:v>
                </c:pt>
                <c:pt idx="1444">
                  <c:v>60.214238954198102</c:v>
                </c:pt>
                <c:pt idx="1445">
                  <c:v>60.214426520233602</c:v>
                </c:pt>
                <c:pt idx="1446">
                  <c:v>60.214613175092801</c:v>
                </c:pt>
                <c:pt idx="1447">
                  <c:v>60.214798923249703</c:v>
                </c:pt>
                <c:pt idx="1448">
                  <c:v>60.214983769158998</c:v>
                </c:pt>
                <c:pt idx="1449">
                  <c:v>60.2151677172563</c:v>
                </c:pt>
                <c:pt idx="1450">
                  <c:v>60.2153507719582</c:v>
                </c:pt>
                <c:pt idx="1451">
                  <c:v>60.215532937662601</c:v>
                </c:pt>
                <c:pt idx="1452">
                  <c:v>60.215714218748502</c:v>
                </c:pt>
                <c:pt idx="1453">
                  <c:v>60.215894619576801</c:v>
                </c:pt>
                <c:pt idx="1454">
                  <c:v>60.216074144489703</c:v>
                </c:pt>
                <c:pt idx="1455">
                  <c:v>60.2162527978114</c:v>
                </c:pt>
                <c:pt idx="1456">
                  <c:v>60.216430583848201</c:v>
                </c:pt>
                <c:pt idx="1457">
                  <c:v>60.216607506888401</c:v>
                </c:pt>
                <c:pt idx="1458">
                  <c:v>60.216783571202797</c:v>
                </c:pt>
                <c:pt idx="1459">
                  <c:v>60.216958781044397</c:v>
                </c:pt>
                <c:pt idx="1460">
                  <c:v>60.217133138445298</c:v>
                </c:pt>
                <c:pt idx="1461">
                  <c:v>60.217306632517897</c:v>
                </c:pt>
                <c:pt idx="1462">
                  <c:v>60.217479283040099</c:v>
                </c:pt>
                <c:pt idx="1463">
                  <c:v>60.217651094119297</c:v>
                </c:pt>
                <c:pt idx="1464">
                  <c:v>60.217822069844601</c:v>
                </c:pt>
                <c:pt idx="1465">
                  <c:v>60.217992214286497</c:v>
                </c:pt>
                <c:pt idx="1466">
                  <c:v>60.218161531497401</c:v>
                </c:pt>
                <c:pt idx="1467">
                  <c:v>60.2183300255113</c:v>
                </c:pt>
                <c:pt idx="1468">
                  <c:v>60.2184977003444</c:v>
                </c:pt>
                <c:pt idx="1469">
                  <c:v>60.218664559994998</c:v>
                </c:pt>
                <c:pt idx="1470">
                  <c:v>60.218830608443803</c:v>
                </c:pt>
                <c:pt idx="1471">
                  <c:v>60.218995849653702</c:v>
                </c:pt>
                <c:pt idx="1472">
                  <c:v>60.219160287570404</c:v>
                </c:pt>
                <c:pt idx="1473">
                  <c:v>60.2193239261222</c:v>
                </c:pt>
                <c:pt idx="1474">
                  <c:v>60.219486769220197</c:v>
                </c:pt>
                <c:pt idx="1475">
                  <c:v>60.2196488207587</c:v>
                </c:pt>
                <c:pt idx="1476">
                  <c:v>60.219810084614998</c:v>
                </c:pt>
                <c:pt idx="1477">
                  <c:v>60.219970564649799</c:v>
                </c:pt>
                <c:pt idx="1478">
                  <c:v>60.220130264707002</c:v>
                </c:pt>
                <c:pt idx="1479">
                  <c:v>60.220289188614302</c:v>
                </c:pt>
                <c:pt idx="1480">
                  <c:v>60.2204473401831</c:v>
                </c:pt>
                <c:pt idx="1481">
                  <c:v>60.220604723208503</c:v>
                </c:pt>
                <c:pt idx="1482">
                  <c:v>60.220761341469697</c:v>
                </c:pt>
                <c:pt idx="1483">
                  <c:v>60.220917198730199</c:v>
                </c:pt>
                <c:pt idx="1484">
                  <c:v>60.221072298737397</c:v>
                </c:pt>
                <c:pt idx="1485">
                  <c:v>60.221226645223602</c:v>
                </c:pt>
                <c:pt idx="1486">
                  <c:v>60.221380241905202</c:v>
                </c:pt>
                <c:pt idx="1487">
                  <c:v>60.221533092483597</c:v>
                </c:pt>
                <c:pt idx="1488">
                  <c:v>60.221685200645098</c:v>
                </c:pt>
                <c:pt idx="1489">
                  <c:v>60.221836570060702</c:v>
                </c:pt>
                <c:pt idx="1490">
                  <c:v>60.221987204386899</c:v>
                </c:pt>
                <c:pt idx="1491">
                  <c:v>60.222137107265198</c:v>
                </c:pt>
                <c:pt idx="1492">
                  <c:v>60.222286282322699</c:v>
                </c:pt>
                <c:pt idx="1493">
                  <c:v>60.222434733171902</c:v>
                </c:pt>
                <c:pt idx="1494">
                  <c:v>60.2225824634112</c:v>
                </c:pt>
                <c:pt idx="1495">
                  <c:v>60.2227294766247</c:v>
                </c:pt>
                <c:pt idx="1496">
                  <c:v>60.222875776382502</c:v>
                </c:pt>
                <c:pt idx="1497">
                  <c:v>60.223021366240999</c:v>
                </c:pt>
                <c:pt idx="1498">
                  <c:v>60.223166249742803</c:v>
                </c:pt>
                <c:pt idx="1499">
                  <c:v>60.223310430416603</c:v>
                </c:pt>
                <c:pt idx="1500">
                  <c:v>60.2234539117783</c:v>
                </c:pt>
                <c:pt idx="1501">
                  <c:v>60.223596697329903</c:v>
                </c:pt>
                <c:pt idx="1502">
                  <c:v>60.223738790560603</c:v>
                </c:pt>
                <c:pt idx="1503">
                  <c:v>60.223880194946503</c:v>
                </c:pt>
                <c:pt idx="1504">
                  <c:v>60.224020913950802</c:v>
                </c:pt>
                <c:pt idx="1505">
                  <c:v>60.224160951023897</c:v>
                </c:pt>
                <c:pt idx="1506">
                  <c:v>60.224300309603898</c:v>
                </c:pt>
                <c:pt idx="1507">
                  <c:v>60.2244389806797</c:v>
                </c:pt>
                <c:pt idx="1508">
                  <c:v>60.224576962973003</c:v>
                </c:pt>
                <c:pt idx="1509">
                  <c:v>60.224714274422297</c:v>
                </c:pt>
                <c:pt idx="1510">
                  <c:v>60.224850918302202</c:v>
                </c:pt>
                <c:pt idx="1511">
                  <c:v>60.224986897872498</c:v>
                </c:pt>
                <c:pt idx="1512">
                  <c:v>60.225122216378402</c:v>
                </c:pt>
                <c:pt idx="1513">
                  <c:v>60.225256877051002</c:v>
                </c:pt>
                <c:pt idx="1514">
                  <c:v>60.225390883106797</c:v>
                </c:pt>
                <c:pt idx="1515">
                  <c:v>60.225524237748402</c:v>
                </c:pt>
                <c:pt idx="1516">
                  <c:v>60.225656944164101</c:v>
                </c:pt>
                <c:pt idx="1517">
                  <c:v>60.225789005528497</c:v>
                </c:pt>
                <c:pt idx="1518">
                  <c:v>60.2259204250023</c:v>
                </c:pt>
                <c:pt idx="1519">
                  <c:v>60.226051205732396</c:v>
                </c:pt>
                <c:pt idx="1520">
                  <c:v>60.226181350852201</c:v>
                </c:pt>
                <c:pt idx="1521">
                  <c:v>60.226310863481601</c:v>
                </c:pt>
                <c:pt idx="1522">
                  <c:v>60.226439746727102</c:v>
                </c:pt>
                <c:pt idx="1523">
                  <c:v>60.226568003681997</c:v>
                </c:pt>
                <c:pt idx="1524">
                  <c:v>60.226695637426502</c:v>
                </c:pt>
                <c:pt idx="1525">
                  <c:v>60.226822651027597</c:v>
                </c:pt>
                <c:pt idx="1526">
                  <c:v>60.226949047539598</c:v>
                </c:pt>
                <c:pt idx="1527">
                  <c:v>60.227074830003801</c:v>
                </c:pt>
                <c:pt idx="1528">
                  <c:v>60.227200001448999</c:v>
                </c:pt>
                <c:pt idx="1529">
                  <c:v>60.227324564891298</c:v>
                </c:pt>
                <c:pt idx="1530">
                  <c:v>60.227448523334502</c:v>
                </c:pt>
                <c:pt idx="1531">
                  <c:v>60.227571879769698</c:v>
                </c:pt>
                <c:pt idx="1532">
                  <c:v>60.227694637176299</c:v>
                </c:pt>
                <c:pt idx="1533">
                  <c:v>60.227816798520998</c:v>
                </c:pt>
                <c:pt idx="1534">
                  <c:v>60.227938366759098</c:v>
                </c:pt>
                <c:pt idx="1535">
                  <c:v>60.228059344833497</c:v>
                </c:pt>
                <c:pt idx="1536">
                  <c:v>60.228179735675603</c:v>
                </c:pt>
                <c:pt idx="1537">
                  <c:v>60.2282995422051</c:v>
                </c:pt>
                <c:pt idx="1538">
                  <c:v>60.228418767330098</c:v>
                </c:pt>
                <c:pt idx="1539">
                  <c:v>60.228537413947301</c:v>
                </c:pt>
                <c:pt idx="1540">
                  <c:v>60.228655484942102</c:v>
                </c:pt>
                <c:pt idx="1541">
                  <c:v>60.228772983188598</c:v>
                </c:pt>
                <c:pt idx="1542">
                  <c:v>60.2288899115498</c:v>
                </c:pt>
                <c:pt idx="1543">
                  <c:v>60.229006272878003</c:v>
                </c:pt>
                <c:pt idx="1544">
                  <c:v>60.229122070014398</c:v>
                </c:pt>
                <c:pt idx="1545">
                  <c:v>60.229237305789297</c:v>
                </c:pt>
                <c:pt idx="1546">
                  <c:v>60.229351983022603</c:v>
                </c:pt>
                <c:pt idx="1547">
                  <c:v>60.229466104523702</c:v>
                </c:pt>
                <c:pt idx="1548">
                  <c:v>60.2295796730915</c:v>
                </c:pt>
                <c:pt idx="1549">
                  <c:v>60.229692691514501</c:v>
                </c:pt>
                <c:pt idx="1550">
                  <c:v>60.229805162571203</c:v>
                </c:pt>
                <c:pt idx="1551">
                  <c:v>60.229917089030003</c:v>
                </c:pt>
                <c:pt idx="1552">
                  <c:v>60.230028473649199</c:v>
                </c:pt>
                <c:pt idx="1553">
                  <c:v>60.230139319177503</c:v>
                </c:pt>
                <c:pt idx="1554">
                  <c:v>60.230249607919397</c:v>
                </c:pt>
                <c:pt idx="1555">
                  <c:v>60.230359355097697</c:v>
                </c:pt>
                <c:pt idx="1556">
                  <c:v>60.2304685689205</c:v>
                </c:pt>
                <c:pt idx="1557">
                  <c:v>60.230577251990297</c:v>
                </c:pt>
                <c:pt idx="1558">
                  <c:v>60.230685406897798</c:v>
                </c:pt>
                <c:pt idx="1559">
                  <c:v>60.230793036222103</c:v>
                </c:pt>
                <c:pt idx="1560">
                  <c:v>60.230900142530402</c:v>
                </c:pt>
                <c:pt idx="1561">
                  <c:v>60.231006728378503</c:v>
                </c:pt>
                <c:pt idx="1562">
                  <c:v>60.231112796310498</c:v>
                </c:pt>
                <c:pt idx="1563">
                  <c:v>60.231218348859201</c:v>
                </c:pt>
                <c:pt idx="1564">
                  <c:v>60.231323388546201</c:v>
                </c:pt>
                <c:pt idx="1565">
                  <c:v>60.231427917881597</c:v>
                </c:pt>
                <c:pt idx="1566">
                  <c:v>60.231531939364601</c:v>
                </c:pt>
                <c:pt idx="1567">
                  <c:v>60.2316354554832</c:v>
                </c:pt>
                <c:pt idx="1568">
                  <c:v>60.231738468714397</c:v>
                </c:pt>
                <c:pt idx="1569">
                  <c:v>60.231840981524499</c:v>
                </c:pt>
                <c:pt idx="1570">
                  <c:v>60.231942996368701</c:v>
                </c:pt>
                <c:pt idx="1571">
                  <c:v>60.232044515691697</c:v>
                </c:pt>
                <c:pt idx="1572">
                  <c:v>60.232145541927601</c:v>
                </c:pt>
                <c:pt idx="1573">
                  <c:v>60.232246077499802</c:v>
                </c:pt>
                <c:pt idx="1574">
                  <c:v>60.232346124821298</c:v>
                </c:pt>
                <c:pt idx="1575">
                  <c:v>60.232445686294902</c:v>
                </c:pt>
                <c:pt idx="1576">
                  <c:v>60.232544764312799</c:v>
                </c:pt>
                <c:pt idx="1577">
                  <c:v>60.232643361257303</c:v>
                </c:pt>
                <c:pt idx="1578">
                  <c:v>60.232741479500497</c:v>
                </c:pt>
                <c:pt idx="1579">
                  <c:v>60.232839121404297</c:v>
                </c:pt>
                <c:pt idx="1580">
                  <c:v>60.232936289321003</c:v>
                </c:pt>
                <c:pt idx="1581">
                  <c:v>60.233032985592899</c:v>
                </c:pt>
                <c:pt idx="1582">
                  <c:v>60.233129212552299</c:v>
                </c:pt>
                <c:pt idx="1583">
                  <c:v>60.233224972522201</c:v>
                </c:pt>
                <c:pt idx="1584">
                  <c:v>60.233320267815898</c:v>
                </c:pt>
                <c:pt idx="1585">
                  <c:v>60.233415100737197</c:v>
                </c:pt>
                <c:pt idx="1586">
                  <c:v>60.233509473580298</c:v>
                </c:pt>
                <c:pt idx="1587">
                  <c:v>60.2336033886303</c:v>
                </c:pt>
                <c:pt idx="1588">
                  <c:v>60.233696848163099</c:v>
                </c:pt>
                <c:pt idx="1589">
                  <c:v>60.233789854445199</c:v>
                </c:pt>
                <c:pt idx="1590">
                  <c:v>60.233882409734299</c:v>
                </c:pt>
                <c:pt idx="1591">
                  <c:v>60.233974516278899</c:v>
                </c:pt>
                <c:pt idx="1592">
                  <c:v>60.234066176318898</c:v>
                </c:pt>
                <c:pt idx="1593">
                  <c:v>60.234157392085002</c:v>
                </c:pt>
                <c:pt idx="1594">
                  <c:v>60.234248165799599</c:v>
                </c:pt>
                <c:pt idx="1595">
                  <c:v>60.234338499676099</c:v>
                </c:pt>
                <c:pt idx="1596">
                  <c:v>60.2344283959197</c:v>
                </c:pt>
                <c:pt idx="1597">
                  <c:v>60.234517856726903</c:v>
                </c:pt>
                <c:pt idx="1598">
                  <c:v>60.234606884285903</c:v>
                </c:pt>
                <c:pt idx="1599">
                  <c:v>60.234695480776601</c:v>
                </c:pt>
                <c:pt idx="1600">
                  <c:v>60.234783646493803</c:v>
                </c:pt>
                <c:pt idx="1601">
                  <c:v>60.234871368919002</c:v>
                </c:pt>
                <c:pt idx="1602">
                  <c:v>60.234958665127998</c:v>
                </c:pt>
                <c:pt idx="1603">
                  <c:v>60.235045537195603</c:v>
                </c:pt>
                <c:pt idx="1604">
                  <c:v>60.235131987186797</c:v>
                </c:pt>
                <c:pt idx="1605">
                  <c:v>60.235218017157301</c:v>
                </c:pt>
                <c:pt idx="1606">
                  <c:v>60.235303629153002</c:v>
                </c:pt>
                <c:pt idx="1607">
                  <c:v>60.235388825210698</c:v>
                </c:pt>
                <c:pt idx="1608">
                  <c:v>60.235473607357797</c:v>
                </c:pt>
                <c:pt idx="1609">
                  <c:v>60.235557977612402</c:v>
                </c:pt>
                <c:pt idx="1610">
                  <c:v>60.235641937983303</c:v>
                </c:pt>
                <c:pt idx="1611">
                  <c:v>60.2357254904705</c:v>
                </c:pt>
                <c:pt idx="1612">
                  <c:v>60.235808637064601</c:v>
                </c:pt>
                <c:pt idx="1613">
                  <c:v>60.235891379747301</c:v>
                </c:pt>
                <c:pt idx="1614">
                  <c:v>60.2359737204916</c:v>
                </c:pt>
                <c:pt idx="1615">
                  <c:v>60.236055661261297</c:v>
                </c:pt>
                <c:pt idx="1616">
                  <c:v>60.236137204011797</c:v>
                </c:pt>
                <c:pt idx="1617">
                  <c:v>60.236218350689398</c:v>
                </c:pt>
                <c:pt idx="1618">
                  <c:v>60.236299103232099</c:v>
                </c:pt>
                <c:pt idx="1619">
                  <c:v>60.236379463569101</c:v>
                </c:pt>
                <c:pt idx="1620">
                  <c:v>60.236459433621199</c:v>
                </c:pt>
                <c:pt idx="1621">
                  <c:v>60.2365390153007</c:v>
                </c:pt>
                <c:pt idx="1622">
                  <c:v>60.236618210511502</c:v>
                </c:pt>
                <c:pt idx="1623">
                  <c:v>60.236697021149403</c:v>
                </c:pt>
                <c:pt idx="1624">
                  <c:v>60.236775449101799</c:v>
                </c:pt>
                <c:pt idx="1625">
                  <c:v>60.236853496247797</c:v>
                </c:pt>
                <c:pt idx="1626">
                  <c:v>60.236931164458703</c:v>
                </c:pt>
                <c:pt idx="1627">
                  <c:v>60.237008455597703</c:v>
                </c:pt>
                <c:pt idx="1628">
                  <c:v>60.237085371519797</c:v>
                </c:pt>
                <c:pt idx="1629">
                  <c:v>60.237161914072402</c:v>
                </c:pt>
                <c:pt idx="1630">
                  <c:v>60.237238085095001</c:v>
                </c:pt>
                <c:pt idx="1631">
                  <c:v>60.237313886419301</c:v>
                </c:pt>
                <c:pt idx="1632">
                  <c:v>60.237389319869202</c:v>
                </c:pt>
                <c:pt idx="1633">
                  <c:v>60.237464387261298</c:v>
                </c:pt>
                <c:pt idx="1634">
                  <c:v>60.237539090404397</c:v>
                </c:pt>
                <c:pt idx="1635">
                  <c:v>60.237613431099902</c:v>
                </c:pt>
                <c:pt idx="1636">
                  <c:v>60.237687411141799</c:v>
                </c:pt>
                <c:pt idx="1637">
                  <c:v>60.237761032316598</c:v>
                </c:pt>
                <c:pt idx="1638">
                  <c:v>60.237834296403904</c:v>
                </c:pt>
                <c:pt idx="1639">
                  <c:v>60.237907205175702</c:v>
                </c:pt>
                <c:pt idx="1640">
                  <c:v>60.237979760397003</c:v>
                </c:pt>
                <c:pt idx="1641">
                  <c:v>60.238051963825903</c:v>
                </c:pt>
                <c:pt idx="1642">
                  <c:v>60.2381238172132</c:v>
                </c:pt>
                <c:pt idx="1643">
                  <c:v>60.238195322303099</c:v>
                </c:pt>
                <c:pt idx="1644">
                  <c:v>60.238266480832699</c:v>
                </c:pt>
                <c:pt idx="1645">
                  <c:v>60.2383372945323</c:v>
                </c:pt>
                <c:pt idx="1646">
                  <c:v>60.2384077651257</c:v>
                </c:pt>
                <c:pt idx="1647">
                  <c:v>60.238477889214501</c:v>
                </c:pt>
                <c:pt idx="1648">
                  <c:v>60.238547666258697</c:v>
                </c:pt>
                <c:pt idx="1649">
                  <c:v>60.238617104233803</c:v>
                </c:pt>
                <c:pt idx="1650">
                  <c:v>60.238686204788799</c:v>
                </c:pt>
                <c:pt idx="1651">
                  <c:v>60.238754969565299</c:v>
                </c:pt>
                <c:pt idx="1652">
                  <c:v>60.238823400197198</c:v>
                </c:pt>
                <c:pt idx="1653">
                  <c:v>60.238891498311098</c:v>
                </c:pt>
                <c:pt idx="1654">
                  <c:v>60.238959265526297</c:v>
                </c:pt>
                <c:pt idx="1655">
                  <c:v>60.239026703454599</c:v>
                </c:pt>
                <c:pt idx="1656">
                  <c:v>60.239093813700698</c:v>
                </c:pt>
                <c:pt idx="1657">
                  <c:v>60.239160597861897</c:v>
                </c:pt>
                <c:pt idx="1658">
                  <c:v>60.239227057528502</c:v>
                </c:pt>
                <c:pt idx="1659">
                  <c:v>60.239293194283803</c:v>
                </c:pt>
                <c:pt idx="1660">
                  <c:v>60.239359009703797</c:v>
                </c:pt>
                <c:pt idx="1661">
                  <c:v>60.239424505357803</c:v>
                </c:pt>
                <c:pt idx="1662">
                  <c:v>60.239489682807999</c:v>
                </c:pt>
                <c:pt idx="1663">
                  <c:v>60.239554543609799</c:v>
                </c:pt>
                <c:pt idx="1664">
                  <c:v>60.239619089311702</c:v>
                </c:pt>
                <c:pt idx="1665">
                  <c:v>60.239683321455601</c:v>
                </c:pt>
                <c:pt idx="1666">
                  <c:v>60.239747241576502</c:v>
                </c:pt>
                <c:pt idx="1667">
                  <c:v>60.239810851203103</c:v>
                </c:pt>
                <c:pt idx="1668">
                  <c:v>60.239874151857201</c:v>
                </c:pt>
                <c:pt idx="1669">
                  <c:v>60.2399371450541</c:v>
                </c:pt>
                <c:pt idx="1670">
                  <c:v>60.239999832302701</c:v>
                </c:pt>
                <c:pt idx="1671">
                  <c:v>60.240062215105603</c:v>
                </c:pt>
                <c:pt idx="1672">
                  <c:v>60.240124294958903</c:v>
                </c:pt>
                <c:pt idx="1673">
                  <c:v>60.240186073352398</c:v>
                </c:pt>
                <c:pt idx="1674">
                  <c:v>60.240247551769698</c:v>
                </c:pt>
                <c:pt idx="1675">
                  <c:v>60.240308731688202</c:v>
                </c:pt>
                <c:pt idx="1676">
                  <c:v>60.240369614579201</c:v>
                </c:pt>
                <c:pt idx="1677">
                  <c:v>60.240430201907799</c:v>
                </c:pt>
                <c:pt idx="1678">
                  <c:v>60.240490495133201</c:v>
                </c:pt>
                <c:pt idx="1679">
                  <c:v>60.240550495708703</c:v>
                </c:pt>
                <c:pt idx="1680">
                  <c:v>60.240610205081502</c:v>
                </c:pt>
                <c:pt idx="1681">
                  <c:v>60.240669624693098</c:v>
                </c:pt>
                <c:pt idx="1682">
                  <c:v>60.240728755979099</c:v>
                </c:pt>
                <c:pt idx="1683">
                  <c:v>60.240787600369501</c:v>
                </c:pt>
                <c:pt idx="1684">
                  <c:v>60.240846159288402</c:v>
                </c:pt>
                <c:pt idx="1685">
                  <c:v>60.240904434154601</c:v>
                </c:pt>
                <c:pt idx="1686">
                  <c:v>60.240962426381103</c:v>
                </c:pt>
                <c:pt idx="1687">
                  <c:v>60.241020137375301</c:v>
                </c:pt>
                <c:pt idx="1688">
                  <c:v>60.241077568539403</c:v>
                </c:pt>
                <c:pt idx="1689">
                  <c:v>60.2411347212701</c:v>
                </c:pt>
                <c:pt idx="1690">
                  <c:v>60.2411915969587</c:v>
                </c:pt>
                <c:pt idx="1691">
                  <c:v>60.2412481969913</c:v>
                </c:pt>
                <c:pt idx="1692">
                  <c:v>60.241304522748599</c:v>
                </c:pt>
                <c:pt idx="1693">
                  <c:v>60.241360575606301</c:v>
                </c:pt>
                <c:pt idx="1694">
                  <c:v>60.241416349138802</c:v>
                </c:pt>
                <c:pt idx="1695">
                  <c:v>60.241471849317499</c:v>
                </c:pt>
                <c:pt idx="1696">
                  <c:v>60.241527079743101</c:v>
                </c:pt>
                <c:pt idx="1697">
                  <c:v>60.241582041729401</c:v>
                </c:pt>
                <c:pt idx="1698">
                  <c:v>60.241636736584297</c:v>
                </c:pt>
                <c:pt idx="1699">
                  <c:v>60.2416911656099</c:v>
                </c:pt>
                <c:pt idx="1700">
                  <c:v>60.241745330102297</c:v>
                </c:pt>
                <c:pt idx="1701">
                  <c:v>60.241799231352203</c:v>
                </c:pt>
                <c:pt idx="1702">
                  <c:v>60.241852870644102</c:v>
                </c:pt>
                <c:pt idx="1703">
                  <c:v>60.241906249257497</c:v>
                </c:pt>
                <c:pt idx="1704">
                  <c:v>60.241959368465601</c:v>
                </c:pt>
                <c:pt idx="1705">
                  <c:v>60.242012229536599</c:v>
                </c:pt>
                <c:pt idx="1706">
                  <c:v>60.242064833732798</c:v>
                </c:pt>
                <c:pt idx="1707">
                  <c:v>60.242117182311098</c:v>
                </c:pt>
                <c:pt idx="1708">
                  <c:v>60.242169276523299</c:v>
                </c:pt>
                <c:pt idx="1709">
                  <c:v>60.242221117615301</c:v>
                </c:pt>
                <c:pt idx="1710">
                  <c:v>60.242272706828103</c:v>
                </c:pt>
                <c:pt idx="1711">
                  <c:v>60.242324045397098</c:v>
                </c:pt>
                <c:pt idx="1712">
                  <c:v>60.242375134552603</c:v>
                </c:pt>
                <c:pt idx="1713">
                  <c:v>60.2424259755199</c:v>
                </c:pt>
                <c:pt idx="1714">
                  <c:v>60.242476569518701</c:v>
                </c:pt>
                <c:pt idx="1715">
                  <c:v>60.242526917763897</c:v>
                </c:pt>
                <c:pt idx="1716">
                  <c:v>60.242577021465401</c:v>
                </c:pt>
                <c:pt idx="1717">
                  <c:v>60.242626881827803</c:v>
                </c:pt>
                <c:pt idx="1718">
                  <c:v>60.242676500050997</c:v>
                </c:pt>
                <c:pt idx="1719">
                  <c:v>60.242725877329903</c:v>
                </c:pt>
                <c:pt idx="1720">
                  <c:v>60.242775014854402</c:v>
                </c:pt>
                <c:pt idx="1721">
                  <c:v>60.242823913809801</c:v>
                </c:pt>
                <c:pt idx="1722">
                  <c:v>60.242872575376403</c:v>
                </c:pt>
                <c:pt idx="1723">
                  <c:v>60.24292100073</c:v>
                </c:pt>
                <c:pt idx="1724">
                  <c:v>60.242969191041396</c:v>
                </c:pt>
                <c:pt idx="1725">
                  <c:v>60.243017147476898</c:v>
                </c:pt>
                <c:pt idx="1726">
                  <c:v>60.243064871198399</c:v>
                </c:pt>
                <c:pt idx="1727">
                  <c:v>60.243112363362997</c:v>
                </c:pt>
                <c:pt idx="1728">
                  <c:v>60.243159625123397</c:v>
                </c:pt>
                <c:pt idx="1729">
                  <c:v>60.243206657627702</c:v>
                </c:pt>
                <c:pt idx="1730">
                  <c:v>60.243253462019801</c:v>
                </c:pt>
                <c:pt idx="1731">
                  <c:v>60.243300039438999</c:v>
                </c:pt>
                <c:pt idx="1732">
                  <c:v>60.243346391020602</c:v>
                </c:pt>
                <c:pt idx="1733">
                  <c:v>60.243392517895202</c:v>
                </c:pt>
                <c:pt idx="1734">
                  <c:v>60.243438421189602</c:v>
                </c:pt>
                <c:pt idx="1735">
                  <c:v>60.243484102026102</c:v>
                </c:pt>
                <c:pt idx="1736">
                  <c:v>60.243529561522998</c:v>
                </c:pt>
                <c:pt idx="1737">
                  <c:v>60.243574800794498</c:v>
                </c:pt>
                <c:pt idx="1738">
                  <c:v>60.243619820950698</c:v>
                </c:pt>
                <c:pt idx="1739">
                  <c:v>60.2436646230978</c:v>
                </c:pt>
                <c:pt idx="1740">
                  <c:v>60.243709206949497</c:v>
                </c:pt>
                <c:pt idx="1741">
                  <c:v>60.243753561208898</c:v>
                </c:pt>
                <c:pt idx="1742">
                  <c:v>60.243797699658401</c:v>
                </c:pt>
                <c:pt idx="1743">
                  <c:v>60.243841623348601</c:v>
                </c:pt>
                <c:pt idx="1744">
                  <c:v>60.243885333326098</c:v>
                </c:pt>
                <c:pt idx="1745">
                  <c:v>60.243928830632797</c:v>
                </c:pt>
                <c:pt idx="1746">
                  <c:v>60.243972116305898</c:v>
                </c:pt>
                <c:pt idx="1747">
                  <c:v>60.244015191378502</c:v>
                </c:pt>
                <c:pt idx="1748">
                  <c:v>60.244058056879098</c:v>
                </c:pt>
                <c:pt idx="1749">
                  <c:v>60.244100713831898</c:v>
                </c:pt>
                <c:pt idx="1750">
                  <c:v>60.244143163257</c:v>
                </c:pt>
                <c:pt idx="1751">
                  <c:v>60.244185406169798</c:v>
                </c:pt>
                <c:pt idx="1752">
                  <c:v>60.244227443581899</c:v>
                </c:pt>
                <c:pt idx="1753">
                  <c:v>60.244269276500397</c:v>
                </c:pt>
                <c:pt idx="1754">
                  <c:v>60.244310905928401</c:v>
                </c:pt>
                <c:pt idx="1755">
                  <c:v>60.244352332864899</c:v>
                </c:pt>
                <c:pt idx="1756">
                  <c:v>60.244393558304701</c:v>
                </c:pt>
                <c:pt idx="1757">
                  <c:v>60.2444345832387</c:v>
                </c:pt>
                <c:pt idx="1758">
                  <c:v>60.244475408653599</c:v>
                </c:pt>
                <c:pt idx="1759">
                  <c:v>60.244516035532499</c:v>
                </c:pt>
                <c:pt idx="1760">
                  <c:v>60.244556464854199</c:v>
                </c:pt>
                <c:pt idx="1761">
                  <c:v>60.244596697593899</c:v>
                </c:pt>
                <c:pt idx="1762">
                  <c:v>60.244636734722803</c:v>
                </c:pt>
                <c:pt idx="1763">
                  <c:v>60.244676577208303</c:v>
                </c:pt>
                <c:pt idx="1764">
                  <c:v>60.244716226014297</c:v>
                </c:pt>
                <c:pt idx="1765">
                  <c:v>60.244755682100497</c:v>
                </c:pt>
                <c:pt idx="1766">
                  <c:v>60.244794946423397</c:v>
                </c:pt>
                <c:pt idx="1767">
                  <c:v>60.244834019935602</c:v>
                </c:pt>
                <c:pt idx="1768">
                  <c:v>60.244872903586099</c:v>
                </c:pt>
                <c:pt idx="1769">
                  <c:v>60.244911598320499</c:v>
                </c:pt>
                <c:pt idx="1770">
                  <c:v>60.244950105080598</c:v>
                </c:pt>
                <c:pt idx="1771">
                  <c:v>60.244988424805101</c:v>
                </c:pt>
                <c:pt idx="1772">
                  <c:v>60.245026558428798</c:v>
                </c:pt>
                <c:pt idx="1773">
                  <c:v>60.245064506883502</c:v>
                </c:pt>
                <c:pt idx="1774">
                  <c:v>60.245102271097501</c:v>
                </c:pt>
                <c:pt idx="1775">
                  <c:v>60.245139851995603</c:v>
                </c:pt>
                <c:pt idx="1776">
                  <c:v>60.245177250499502</c:v>
                </c:pt>
                <c:pt idx="1777">
                  <c:v>60.245214467527703</c:v>
                </c:pt>
                <c:pt idx="1778">
                  <c:v>60.245251503995298</c:v>
                </c:pt>
                <c:pt idx="1779">
                  <c:v>60.245288360814399</c:v>
                </c:pt>
                <c:pt idx="1780">
                  <c:v>60.245325038893803</c:v>
                </c:pt>
                <c:pt idx="1781">
                  <c:v>60.245361539139502</c:v>
                </c:pt>
                <c:pt idx="1782">
                  <c:v>60.245397862454098</c:v>
                </c:pt>
                <c:pt idx="1783">
                  <c:v>60.245434009737401</c:v>
                </c:pt>
                <c:pt idx="1784">
                  <c:v>60.245469981886203</c:v>
                </c:pt>
                <c:pt idx="1785">
                  <c:v>60.245505779794399</c:v>
                </c:pt>
                <c:pt idx="1786">
                  <c:v>60.245541404352899</c:v>
                </c:pt>
                <c:pt idx="1787">
                  <c:v>60.245576856449802</c:v>
                </c:pt>
                <c:pt idx="1788">
                  <c:v>60.245612136970401</c:v>
                </c:pt>
                <c:pt idx="1789">
                  <c:v>60.245647246797198</c:v>
                </c:pt>
                <c:pt idx="1790">
                  <c:v>60.245682186810001</c:v>
                </c:pt>
                <c:pt idx="1791">
                  <c:v>60.245716957885897</c:v>
                </c:pt>
                <c:pt idx="1792">
                  <c:v>60.2457515608994</c:v>
                </c:pt>
                <c:pt idx="1793">
                  <c:v>60.245785996722098</c:v>
                </c:pt>
                <c:pt idx="1794">
                  <c:v>60.245820266223497</c:v>
                </c:pt>
                <c:pt idx="1795">
                  <c:v>60.245854370270102</c:v>
                </c:pt>
                <c:pt idx="1796">
                  <c:v>60.245888309726297</c:v>
                </c:pt>
                <c:pt idx="1797">
                  <c:v>60.2459220854536</c:v>
                </c:pt>
                <c:pt idx="1798">
                  <c:v>60.245955686508999</c:v>
                </c:pt>
                <c:pt idx="1799">
                  <c:v>60.245989115924502</c:v>
                </c:pt>
                <c:pt idx="1800">
                  <c:v>60.2460223826602</c:v>
                </c:pt>
                <c:pt idx="1801">
                  <c:v>60.2460554875138</c:v>
                </c:pt>
                <c:pt idx="1802">
                  <c:v>60.246088431279503</c:v>
                </c:pt>
                <c:pt idx="1803">
                  <c:v>60.2461212147483</c:v>
                </c:pt>
                <c:pt idx="1804">
                  <c:v>60.246153838707997</c:v>
                </c:pt>
                <c:pt idx="1805">
                  <c:v>60.246186303943098</c:v>
                </c:pt>
                <c:pt idx="1806">
                  <c:v>60.246218611234703</c:v>
                </c:pt>
                <c:pt idx="1807">
                  <c:v>60.246250761361203</c:v>
                </c:pt>
                <c:pt idx="1808">
                  <c:v>60.246282755097297</c:v>
                </c:pt>
                <c:pt idx="1809">
                  <c:v>60.246314593214997</c:v>
                </c:pt>
                <c:pt idx="1810">
                  <c:v>60.246346276483003</c:v>
                </c:pt>
                <c:pt idx="1811">
                  <c:v>60.246377805667002</c:v>
                </c:pt>
                <c:pt idx="1812">
                  <c:v>60.2464091815296</c:v>
                </c:pt>
                <c:pt idx="1813">
                  <c:v>60.2464404048307</c:v>
                </c:pt>
                <c:pt idx="1814">
                  <c:v>60.246471476326803</c:v>
                </c:pt>
                <c:pt idx="1815">
                  <c:v>60.246502396771902</c:v>
                </c:pt>
                <c:pt idx="1816">
                  <c:v>60.246533166916699</c:v>
                </c:pt>
                <c:pt idx="1817">
                  <c:v>60.246563787509203</c:v>
                </c:pt>
                <c:pt idx="1818">
                  <c:v>60.246594259294703</c:v>
                </c:pt>
                <c:pt idx="1819">
                  <c:v>60.246624583015503</c:v>
                </c:pt>
                <c:pt idx="1820">
                  <c:v>60.2466547594112</c:v>
                </c:pt>
                <c:pt idx="1821">
                  <c:v>60.246684789218499</c:v>
                </c:pt>
                <c:pt idx="1822">
                  <c:v>60.246714673171503</c:v>
                </c:pt>
                <c:pt idx="1823">
                  <c:v>60.246744412001803</c:v>
                </c:pt>
                <c:pt idx="1824">
                  <c:v>60.246774006438002</c:v>
                </c:pt>
                <c:pt idx="1825">
                  <c:v>60.246803457206298</c:v>
                </c:pt>
                <c:pt idx="1826">
                  <c:v>60.246832765030099</c:v>
                </c:pt>
                <c:pt idx="1827">
                  <c:v>60.246861930630402</c:v>
                </c:pt>
                <c:pt idx="1828">
                  <c:v>60.2468909547256</c:v>
                </c:pt>
                <c:pt idx="1829">
                  <c:v>60.246919838031602</c:v>
                </c:pt>
                <c:pt idx="1830">
                  <c:v>60.246948581261798</c:v>
                </c:pt>
                <c:pt idx="1831">
                  <c:v>60.2469771851272</c:v>
                </c:pt>
                <c:pt idx="1832">
                  <c:v>60.247005650336398</c:v>
                </c:pt>
                <c:pt idx="1833">
                  <c:v>60.2470339775954</c:v>
                </c:pt>
                <c:pt idx="1834">
                  <c:v>60.247062167608199</c:v>
                </c:pt>
                <c:pt idx="1835">
                  <c:v>60.2470902210761</c:v>
                </c:pt>
                <c:pt idx="1836">
                  <c:v>60.247118138698298</c:v>
                </c:pt>
                <c:pt idx="1837">
                  <c:v>60.247145921171899</c:v>
                </c:pt>
                <c:pt idx="1838">
                  <c:v>60.247173569191297</c:v>
                </c:pt>
                <c:pt idx="1839">
                  <c:v>60.247201083449198</c:v>
                </c:pt>
                <c:pt idx="1840">
                  <c:v>60.247228464635803</c:v>
                </c:pt>
                <c:pt idx="1841">
                  <c:v>60.247255713439301</c:v>
                </c:pt>
                <c:pt idx="1842">
                  <c:v>60.2472828305457</c:v>
                </c:pt>
                <c:pt idx="1843">
                  <c:v>60.247309816638897</c:v>
                </c:pt>
                <c:pt idx="1844">
                  <c:v>60.247336672400898</c:v>
                </c:pt>
                <c:pt idx="1845">
                  <c:v>60.247363398511403</c:v>
                </c:pt>
                <c:pt idx="1846">
                  <c:v>60.247389995648497</c:v>
                </c:pt>
                <c:pt idx="1847">
                  <c:v>60.247416464487998</c:v>
                </c:pt>
                <c:pt idx="1848">
                  <c:v>60.247442805703898</c:v>
                </c:pt>
                <c:pt idx="1849">
                  <c:v>60.2474690199682</c:v>
                </c:pt>
                <c:pt idx="1850">
                  <c:v>60.247495107951302</c:v>
                </c:pt>
                <c:pt idx="1851">
                  <c:v>60.247521070321397</c:v>
                </c:pt>
                <c:pt idx="1852">
                  <c:v>60.247546907745097</c:v>
                </c:pt>
                <c:pt idx="1853">
                  <c:v>60.247572620887198</c:v>
                </c:pt>
                <c:pt idx="1854">
                  <c:v>60.2475982104107</c:v>
                </c:pt>
                <c:pt idx="1855">
                  <c:v>60.247623675629697</c:v>
                </c:pt>
                <c:pt idx="1856">
                  <c:v>60.247648999837601</c:v>
                </c:pt>
                <c:pt idx="1857">
                  <c:v>60.247674200955601</c:v>
                </c:pt>
                <c:pt idx="1858">
                  <c:v>60.247699279587501</c:v>
                </c:pt>
                <c:pt idx="1859">
                  <c:v>60.247724236334498</c:v>
                </c:pt>
                <c:pt idx="1860">
                  <c:v>60.247749071795099</c:v>
                </c:pt>
                <c:pt idx="1861">
                  <c:v>60.247773786565297</c:v>
                </c:pt>
                <c:pt idx="1862">
                  <c:v>60.247798381238397</c:v>
                </c:pt>
                <c:pt idx="1863">
                  <c:v>60.2478228564053</c:v>
                </c:pt>
                <c:pt idx="1864">
                  <c:v>60.2478472126543</c:v>
                </c:pt>
                <c:pt idx="1865">
                  <c:v>60.247871450571402</c:v>
                </c:pt>
                <c:pt idx="1866">
                  <c:v>60.247895570739701</c:v>
                </c:pt>
                <c:pt idx="1867">
                  <c:v>60.247919573740297</c:v>
                </c:pt>
                <c:pt idx="1868">
                  <c:v>60.247943460151603</c:v>
                </c:pt>
                <c:pt idx="1869">
                  <c:v>60.247967230549598</c:v>
                </c:pt>
                <c:pt idx="1870">
                  <c:v>60.247990885507903</c:v>
                </c:pt>
                <c:pt idx="1871">
                  <c:v>60.248014425598001</c:v>
                </c:pt>
                <c:pt idx="1872">
                  <c:v>60.248037851388602</c:v>
                </c:pt>
                <c:pt idx="1873">
                  <c:v>60.248061163446401</c:v>
                </c:pt>
                <c:pt idx="1874">
                  <c:v>60.248084362335703</c:v>
                </c:pt>
                <c:pt idx="1875">
                  <c:v>60.248107448618597</c:v>
                </c:pt>
                <c:pt idx="1876">
                  <c:v>60.248130422854601</c:v>
                </c:pt>
                <c:pt idx="1877">
                  <c:v>60.248153285601497</c:v>
                </c:pt>
                <c:pt idx="1878">
                  <c:v>60.248176037414297</c:v>
                </c:pt>
                <c:pt idx="1879">
                  <c:v>60.2481986788464</c:v>
                </c:pt>
                <c:pt idx="1880">
                  <c:v>60.248221210448399</c:v>
                </c:pt>
                <c:pt idx="1881">
                  <c:v>60.248243632769302</c:v>
                </c:pt>
                <c:pt idx="1882">
                  <c:v>60.248265946355602</c:v>
                </c:pt>
                <c:pt idx="1883">
                  <c:v>60.248288151751801</c:v>
                </c:pt>
                <c:pt idx="1884">
                  <c:v>60.248310249500399</c:v>
                </c:pt>
                <c:pt idx="1885">
                  <c:v>60.2483322401416</c:v>
                </c:pt>
                <c:pt idx="1886">
                  <c:v>60.248354124213897</c:v>
                </c:pt>
                <c:pt idx="1887">
                  <c:v>60.2483759022534</c:v>
                </c:pt>
                <c:pt idx="1888">
                  <c:v>60.248397574794502</c:v>
                </c:pt>
                <c:pt idx="1889">
                  <c:v>60.248419142369301</c:v>
                </c:pt>
                <c:pt idx="1890">
                  <c:v>60.248440605508399</c:v>
                </c:pt>
                <c:pt idx="1891">
                  <c:v>60.248461964739903</c:v>
                </c:pt>
                <c:pt idx="1892">
                  <c:v>60.248483220590501</c:v>
                </c:pt>
                <c:pt idx="1893">
                  <c:v>60.248504373584602</c:v>
                </c:pt>
                <c:pt idx="1894">
                  <c:v>60.248525424244903</c:v>
                </c:pt>
                <c:pt idx="1895">
                  <c:v>60.248546373092303</c:v>
                </c:pt>
                <c:pt idx="1896">
                  <c:v>60.248567220645803</c:v>
                </c:pt>
                <c:pt idx="1897">
                  <c:v>60.248587967422601</c:v>
                </c:pt>
                <c:pt idx="1898">
                  <c:v>60.248608613938103</c:v>
                </c:pt>
                <c:pt idx="1899">
                  <c:v>60.248629160705903</c:v>
                </c:pt>
                <c:pt idx="1900">
                  <c:v>60.248649608237898</c:v>
                </c:pt>
                <c:pt idx="1901">
                  <c:v>60.2486699570442</c:v>
                </c:pt>
                <c:pt idx="1902">
                  <c:v>60.248690207633402</c:v>
                </c:pt>
                <c:pt idx="1903">
                  <c:v>60.248710360512199</c:v>
                </c:pt>
                <c:pt idx="1904">
                  <c:v>60.248730416185701</c:v>
                </c:pt>
                <c:pt idx="1905">
                  <c:v>60.2487503751574</c:v>
                </c:pt>
                <c:pt idx="1906">
                  <c:v>60.2487702379292</c:v>
                </c:pt>
                <c:pt idx="1907">
                  <c:v>60.248790005001297</c:v>
                </c:pt>
                <c:pt idx="1908">
                  <c:v>60.248809676872497</c:v>
                </c:pt>
                <c:pt idx="1909">
                  <c:v>60.248829254039798</c:v>
                </c:pt>
                <c:pt idx="1910">
                  <c:v>60.248848736998802</c:v>
                </c:pt>
                <c:pt idx="1911">
                  <c:v>60.248868126243799</c:v>
                </c:pt>
                <c:pt idx="1912">
                  <c:v>60.248887422267202</c:v>
                </c:pt>
                <c:pt idx="1913">
                  <c:v>60.248906618441303</c:v>
                </c:pt>
                <c:pt idx="1914">
                  <c:v>60.248925715990303</c:v>
                </c:pt>
                <c:pt idx="1915">
                  <c:v>60.248944720827097</c:v>
                </c:pt>
                <c:pt idx="1916">
                  <c:v>60.248963633404102</c:v>
                </c:pt>
                <c:pt idx="1917">
                  <c:v>60.248982454171497</c:v>
                </c:pt>
                <c:pt idx="1918">
                  <c:v>60.249001183577803</c:v>
                </c:pt>
                <c:pt idx="1919">
                  <c:v>60.249019822069101</c:v>
                </c:pt>
                <c:pt idx="1920">
                  <c:v>60.2490383700897</c:v>
                </c:pt>
                <c:pt idx="1921">
                  <c:v>60.249056828081898</c:v>
                </c:pt>
                <c:pt idx="1922">
                  <c:v>60.249075196485997</c:v>
                </c:pt>
                <c:pt idx="1923">
                  <c:v>60.249093475740203</c:v>
                </c:pt>
                <c:pt idx="1924">
                  <c:v>60.249111666281102</c:v>
                </c:pt>
                <c:pt idx="1925">
                  <c:v>60.249129768543</c:v>
                </c:pt>
                <c:pt idx="1926">
                  <c:v>60.249147782958502</c:v>
                </c:pt>
                <c:pt idx="1927">
                  <c:v>60.249165709958298</c:v>
                </c:pt>
                <c:pt idx="1928">
                  <c:v>60.2491835499712</c:v>
                </c:pt>
                <c:pt idx="1929">
                  <c:v>60.249201303424002</c:v>
                </c:pt>
                <c:pt idx="1930">
                  <c:v>60.249218970741801</c:v>
                </c:pt>
                <c:pt idx="1931">
                  <c:v>60.249236552348002</c:v>
                </c:pt>
                <c:pt idx="1932">
                  <c:v>60.249254048663801</c:v>
                </c:pt>
                <c:pt idx="1933">
                  <c:v>60.249271460108901</c:v>
                </c:pt>
                <c:pt idx="1934">
                  <c:v>60.249288787101101</c:v>
                </c:pt>
                <c:pt idx="1935">
                  <c:v>60.249306030056601</c:v>
                </c:pt>
                <c:pt idx="1936">
                  <c:v>60.2493231893896</c:v>
                </c:pt>
                <c:pt idx="1937">
                  <c:v>60.2493402655127</c:v>
                </c:pt>
                <c:pt idx="1938">
                  <c:v>60.249357258836802</c:v>
                </c:pt>
                <c:pt idx="1939">
                  <c:v>60.249374169770903</c:v>
                </c:pt>
                <c:pt idx="1940">
                  <c:v>60.249390998722603</c:v>
                </c:pt>
                <c:pt idx="1941">
                  <c:v>60.249407746097702</c:v>
                </c:pt>
                <c:pt idx="1942">
                  <c:v>60.249424412300201</c:v>
                </c:pt>
                <c:pt idx="1943">
                  <c:v>60.249440997732798</c:v>
                </c:pt>
                <c:pt idx="1944">
                  <c:v>60.249457502796098</c:v>
                </c:pt>
                <c:pt idx="1945">
                  <c:v>60.249473927889497</c:v>
                </c:pt>
                <c:pt idx="1946">
                  <c:v>60.2494902734107</c:v>
                </c:pt>
                <c:pt idx="1947">
                  <c:v>60.2495065397556</c:v>
                </c:pt>
                <c:pt idx="1948">
                  <c:v>60.249522727318897</c:v>
                </c:pt>
                <c:pt idx="1949">
                  <c:v>60.2495388364934</c:v>
                </c:pt>
                <c:pt idx="1950">
                  <c:v>60.249554867670703</c:v>
                </c:pt>
                <c:pt idx="1951">
                  <c:v>60.249570821240603</c:v>
                </c:pt>
                <c:pt idx="1952">
                  <c:v>60.249586697591504</c:v>
                </c:pt>
                <c:pt idx="1953">
                  <c:v>60.249602497110502</c:v>
                </c:pt>
                <c:pt idx="1954">
                  <c:v>60.249618220182803</c:v>
                </c:pt>
                <c:pt idx="1955">
                  <c:v>60.249633867192699</c:v>
                </c:pt>
                <c:pt idx="1956">
                  <c:v>60.249649438522603</c:v>
                </c:pt>
                <c:pt idx="1957">
                  <c:v>60.249664934553699</c:v>
                </c:pt>
                <c:pt idx="1958">
                  <c:v>60.249680355665703</c:v>
                </c:pt>
                <c:pt idx="1959">
                  <c:v>60.249695702236998</c:v>
                </c:pt>
                <c:pt idx="1960">
                  <c:v>60.249710974644699</c:v>
                </c:pt>
                <c:pt idx="1961">
                  <c:v>60.2497261732642</c:v>
                </c:pt>
                <c:pt idx="1962">
                  <c:v>60.249741298469999</c:v>
                </c:pt>
                <c:pt idx="1963">
                  <c:v>60.249756350635003</c:v>
                </c:pt>
                <c:pt idx="1964">
                  <c:v>60.249771330130798</c:v>
                </c:pt>
                <c:pt idx="1965">
                  <c:v>60.249786237327797</c:v>
                </c:pt>
                <c:pt idx="1966">
                  <c:v>60.249801072594998</c:v>
                </c:pt>
                <c:pt idx="1967">
                  <c:v>60.249815836300399</c:v>
                </c:pt>
                <c:pt idx="1968">
                  <c:v>60.249830528810399</c:v>
                </c:pt>
                <c:pt idx="1969">
                  <c:v>60.249845150490501</c:v>
                </c:pt>
                <c:pt idx="1970">
                  <c:v>60.249859701389902</c:v>
                </c:pt>
                <c:pt idx="1971">
                  <c:v>60.249874175142203</c:v>
                </c:pt>
                <c:pt idx="1972">
                  <c:v>60.249888578620897</c:v>
                </c:pt>
                <c:pt idx="1973">
                  <c:v>60.249902912167201</c:v>
                </c:pt>
                <c:pt idx="1974">
                  <c:v>60.249917176120903</c:v>
                </c:pt>
                <c:pt idx="1975">
                  <c:v>60.2499313708202</c:v>
                </c:pt>
                <c:pt idx="1976">
                  <c:v>60.249945496601804</c:v>
                </c:pt>
                <c:pt idx="1977">
                  <c:v>60.249959553800998</c:v>
                </c:pt>
                <c:pt idx="1978">
                  <c:v>60.249973542751498</c:v>
                </c:pt>
                <c:pt idx="1979">
                  <c:v>60.249987463785502</c:v>
                </c:pt>
                <c:pt idx="1980">
                  <c:v>60.250001317234002</c:v>
                </c:pt>
                <c:pt idx="1981">
                  <c:v>60.2500151034263</c:v>
                </c:pt>
                <c:pt idx="1982">
                  <c:v>60.250028822690297</c:v>
                </c:pt>
                <c:pt idx="1983">
                  <c:v>60.2500424753526</c:v>
                </c:pt>
                <c:pt idx="1984">
                  <c:v>60.250056061738398</c:v>
                </c:pt>
                <c:pt idx="1985">
                  <c:v>60.250069582171299</c:v>
                </c:pt>
                <c:pt idx="1986">
                  <c:v>60.250083036973699</c:v>
                </c:pt>
                <c:pt idx="1987">
                  <c:v>60.250096426466698</c:v>
                </c:pt>
                <c:pt idx="1988">
                  <c:v>60.250109750969798</c:v>
                </c:pt>
                <c:pt idx="1989">
                  <c:v>60.250123010801303</c:v>
                </c:pt>
                <c:pt idx="1990">
                  <c:v>60.250136206278299</c:v>
                </c:pt>
                <c:pt idx="1991">
                  <c:v>60.250149337716401</c:v>
                </c:pt>
                <c:pt idx="1992">
                  <c:v>60.250162405429897</c:v>
                </c:pt>
                <c:pt idx="1993">
                  <c:v>60.250175409731803</c:v>
                </c:pt>
                <c:pt idx="1994">
                  <c:v>60.250188350934003</c:v>
                </c:pt>
                <c:pt idx="1995">
                  <c:v>60.250201229346999</c:v>
                </c:pt>
                <c:pt idx="1996">
                  <c:v>60.250214045280003</c:v>
                </c:pt>
                <c:pt idx="1997">
                  <c:v>60.250226799041101</c:v>
                </c:pt>
                <c:pt idx="1998">
                  <c:v>60.250239490936899</c:v>
                </c:pt>
                <c:pt idx="1999">
                  <c:v>60.250252121273199</c:v>
                </c:pt>
                <c:pt idx="2000">
                  <c:v>60.2502646903543</c:v>
                </c:pt>
                <c:pt idx="2001">
                  <c:v>60.250277198483197</c:v>
                </c:pt>
                <c:pt idx="2002">
                  <c:v>60.250289645962098</c:v>
                </c:pt>
                <c:pt idx="2003">
                  <c:v>60.250302033091799</c:v>
                </c:pt>
                <c:pt idx="2004">
                  <c:v>60.250314360171998</c:v>
                </c:pt>
                <c:pt idx="2005">
                  <c:v>60.250326627501103</c:v>
                </c:pt>
                <c:pt idx="2006">
                  <c:v>60.250338835376702</c:v>
                </c:pt>
                <c:pt idx="2007">
                  <c:v>60.250350984094901</c:v>
                </c:pt>
                <c:pt idx="2008">
                  <c:v>60.2503630739511</c:v>
                </c:pt>
                <c:pt idx="2009">
                  <c:v>60.2503751052392</c:v>
                </c:pt>
                <c:pt idx="2010">
                  <c:v>60.250387078252402</c:v>
                </c:pt>
                <c:pt idx="2011">
                  <c:v>60.250398993282502</c:v>
                </c:pt>
                <c:pt idx="2012">
                  <c:v>60.250410850620497</c:v>
                </c:pt>
                <c:pt idx="2013">
                  <c:v>60.250422650556303</c:v>
                </c:pt>
                <c:pt idx="2014">
                  <c:v>60.250434393378697</c:v>
                </c:pt>
                <c:pt idx="2015">
                  <c:v>60.2504460793755</c:v>
                </c:pt>
                <c:pt idx="2016">
                  <c:v>60.250457708833601</c:v>
                </c:pt>
                <c:pt idx="2017">
                  <c:v>60.250469282038701</c:v>
                </c:pt>
                <c:pt idx="2018">
                  <c:v>60.250480799275799</c:v>
                </c:pt>
                <c:pt idx="2019">
                  <c:v>60.2504922608287</c:v>
                </c:pt>
                <c:pt idx="2020">
                  <c:v>60.2505036669804</c:v>
                </c:pt>
                <c:pt idx="2021">
                  <c:v>60.250515018012798</c:v>
                </c:pt>
                <c:pt idx="2022">
                  <c:v>60.2505263142071</c:v>
                </c:pt>
                <c:pt idx="2023">
                  <c:v>60.250537555843401</c:v>
                </c:pt>
                <c:pt idx="2024">
                  <c:v>60.250548743201001</c:v>
                </c:pt>
                <c:pt idx="2025">
                  <c:v>60.250559876558199</c:v>
                </c:pt>
                <c:pt idx="2026">
                  <c:v>60.250570956192597</c:v>
                </c:pt>
                <c:pt idx="2027">
                  <c:v>60.250581982380702</c:v>
                </c:pt>
                <c:pt idx="2028">
                  <c:v>60.250592952442403</c:v>
                </c:pt>
                <c:pt idx="2029">
                  <c:v>60.250603866694902</c:v>
                </c:pt>
                <c:pt idx="2030">
                  <c:v>60.250614727908498</c:v>
                </c:pt>
                <c:pt idx="2031">
                  <c:v>60.250625536341403</c:v>
                </c:pt>
                <c:pt idx="2032">
                  <c:v>60.250636292250803</c:v>
                </c:pt>
                <c:pt idx="2033">
                  <c:v>60.250646995892801</c:v>
                </c:pt>
                <c:pt idx="2034">
                  <c:v>60.250657647522502</c:v>
                </c:pt>
                <c:pt idx="2035">
                  <c:v>60.250668247393797</c:v>
                </c:pt>
                <c:pt idx="2036">
                  <c:v>60.250678795759697</c:v>
                </c:pt>
                <c:pt idx="2037">
                  <c:v>60.250689292872003</c:v>
                </c:pt>
                <c:pt idx="2038">
                  <c:v>60.250699738981503</c:v>
                </c:pt>
                <c:pt idx="2039">
                  <c:v>60.2507101343381</c:v>
                </c:pt>
                <c:pt idx="2040">
                  <c:v>60.250720479190598</c:v>
                </c:pt>
                <c:pt idx="2041">
                  <c:v>60.250730773786799</c:v>
                </c:pt>
                <c:pt idx="2042">
                  <c:v>60.250741018373503</c:v>
                </c:pt>
                <c:pt idx="2043">
                  <c:v>60.250751213196502</c:v>
                </c:pt>
                <c:pt idx="2044">
                  <c:v>60.250761358500696</c:v>
                </c:pt>
                <c:pt idx="2045">
                  <c:v>60.250771454529897</c:v>
                </c:pt>
                <c:pt idx="2046">
                  <c:v>60.2507815015272</c:v>
                </c:pt>
                <c:pt idx="2047">
                  <c:v>60.250791499734397</c:v>
                </c:pt>
                <c:pt idx="2048">
                  <c:v>60.250801449392704</c:v>
                </c:pt>
                <c:pt idx="2049">
                  <c:v>60.250811350742197</c:v>
                </c:pt>
                <c:pt idx="2050">
                  <c:v>60.250821204022103</c:v>
                </c:pt>
                <c:pt idx="2051">
                  <c:v>60.250831009470801</c:v>
                </c:pt>
                <c:pt idx="2052">
                  <c:v>60.250840767325698</c:v>
                </c:pt>
                <c:pt idx="2053">
                  <c:v>60.250850477823299</c:v>
                </c:pt>
                <c:pt idx="2054">
                  <c:v>60.250860141199297</c:v>
                </c:pt>
                <c:pt idx="2055">
                  <c:v>60.250869757688598</c:v>
                </c:pt>
                <c:pt idx="2056">
                  <c:v>60.250879327525098</c:v>
                </c:pt>
                <c:pt idx="2057">
                  <c:v>60.250888850941898</c:v>
                </c:pt>
                <c:pt idx="2058">
                  <c:v>60.250898328171303</c:v>
                </c:pt>
                <c:pt idx="2059">
                  <c:v>60.2509077594448</c:v>
                </c:pt>
                <c:pt idx="2060">
                  <c:v>60.250917144993103</c:v>
                </c:pt>
                <c:pt idx="2061">
                  <c:v>60.250926485046001</c:v>
                </c:pt>
                <c:pt idx="2062">
                  <c:v>60.250935779832503</c:v>
                </c:pt>
                <c:pt idx="2063">
                  <c:v>60.250945029580997</c:v>
                </c:pt>
                <c:pt idx="2064">
                  <c:v>60.250954234519099</c:v>
                </c:pt>
                <c:pt idx="2065">
                  <c:v>60.250963394873303</c:v>
                </c:pt>
                <c:pt idx="2066">
                  <c:v>60.250972510869801</c:v>
                </c:pt>
                <c:pt idx="2067">
                  <c:v>60.2509815827338</c:v>
                </c:pt>
                <c:pt idx="2068">
                  <c:v>60.250990610689797</c:v>
                </c:pt>
                <c:pt idx="2069">
                  <c:v>60.250999594961698</c:v>
                </c:pt>
                <c:pt idx="2070">
                  <c:v>60.251008535772499</c:v>
                </c:pt>
                <c:pt idx="2071">
                  <c:v>60.2510174333446</c:v>
                </c:pt>
                <c:pt idx="2072">
                  <c:v>60.251026287899897</c:v>
                </c:pt>
                <c:pt idx="2073">
                  <c:v>60.251035099659198</c:v>
                </c:pt>
                <c:pt idx="2074">
                  <c:v>60.251043868842899</c:v>
                </c:pt>
                <c:pt idx="2075">
                  <c:v>60.251052595670799</c:v>
                </c:pt>
                <c:pt idx="2076">
                  <c:v>60.251061280361903</c:v>
                </c:pt>
                <c:pt idx="2077">
                  <c:v>60.2510699231347</c:v>
                </c:pt>
                <c:pt idx="2078">
                  <c:v>60.251078524206697</c:v>
                </c:pt>
                <c:pt idx="2079">
                  <c:v>60.251087083795397</c:v>
                </c:pt>
                <c:pt idx="2080">
                  <c:v>60.251095602117097</c:v>
                </c:pt>
                <c:pt idx="2081">
                  <c:v>60.2511040793879</c:v>
                </c:pt>
                <c:pt idx="2082">
                  <c:v>60.251112515823102</c:v>
                </c:pt>
                <c:pt idx="2083">
                  <c:v>60.2511209116375</c:v>
                </c:pt>
                <c:pt idx="2084">
                  <c:v>60.2511292670453</c:v>
                </c:pt>
                <c:pt idx="2085">
                  <c:v>60.251137582151102</c:v>
                </c:pt>
                <c:pt idx="2086">
                  <c:v>60.2511458514347</c:v>
                </c:pt>
                <c:pt idx="2087">
                  <c:v>60.251154080519903</c:v>
                </c:pt>
                <c:pt idx="2088">
                  <c:v>60.251162269603299</c:v>
                </c:pt>
                <c:pt idx="2089">
                  <c:v>60.251170418880399</c:v>
                </c:pt>
                <c:pt idx="2090">
                  <c:v>60.251178528545999</c:v>
                </c:pt>
                <c:pt idx="2091">
                  <c:v>60.251186598794099</c:v>
                </c:pt>
                <c:pt idx="2092">
                  <c:v>60.251194629817803</c:v>
                </c:pt>
                <c:pt idx="2093">
                  <c:v>60.251202621809398</c:v>
                </c:pt>
                <c:pt idx="2094">
                  <c:v>60.251210574960503</c:v>
                </c:pt>
                <c:pt idx="2095">
                  <c:v>60.251218489461998</c:v>
                </c:pt>
                <c:pt idx="2096">
                  <c:v>60.251226365503797</c:v>
                </c:pt>
                <c:pt idx="2097">
                  <c:v>60.251234203275096</c:v>
                </c:pt>
                <c:pt idx="2098">
                  <c:v>60.251242002964602</c:v>
                </c:pt>
                <c:pt idx="2099">
                  <c:v>60.251249764759798</c:v>
                </c:pt>
                <c:pt idx="2100">
                  <c:v>60.251257488847799</c:v>
                </c:pt>
                <c:pt idx="2101">
                  <c:v>60.2512651754149</c:v>
                </c:pt>
                <c:pt idx="2102">
                  <c:v>60.251272824646598</c:v>
                </c:pt>
                <c:pt idx="2103">
                  <c:v>60.251280436727697</c:v>
                </c:pt>
                <c:pt idx="2104">
                  <c:v>60.251288011842298</c:v>
                </c:pt>
                <c:pt idx="2105">
                  <c:v>60.251295550173701</c:v>
                </c:pt>
                <c:pt idx="2106">
                  <c:v>60.251303051904799</c:v>
                </c:pt>
                <c:pt idx="2107">
                  <c:v>60.251310517217398</c:v>
                </c:pt>
                <c:pt idx="2108">
                  <c:v>60.251317946293</c:v>
                </c:pt>
                <c:pt idx="2109">
                  <c:v>60.251325339312103</c:v>
                </c:pt>
                <c:pt idx="2110">
                  <c:v>60.251332696454703</c:v>
                </c:pt>
                <c:pt idx="2111">
                  <c:v>60.251340017900198</c:v>
                </c:pt>
                <c:pt idx="2112">
                  <c:v>60.251347303827103</c:v>
                </c:pt>
                <c:pt idx="2113">
                  <c:v>60.251354554413503</c:v>
                </c:pt>
                <c:pt idx="2114">
                  <c:v>60.251361769836798</c:v>
                </c:pt>
                <c:pt idx="2115">
                  <c:v>60.2513689502738</c:v>
                </c:pt>
                <c:pt idx="2116">
                  <c:v>60.251376095900397</c:v>
                </c:pt>
                <c:pt idx="2117">
                  <c:v>60.251383206892299</c:v>
                </c:pt>
                <c:pt idx="2118">
                  <c:v>60.251390283424399</c:v>
                </c:pt>
                <c:pt idx="2119">
                  <c:v>60.251397325670801</c:v>
                </c:pt>
                <c:pt idx="2120">
                  <c:v>60.251404333805397</c:v>
                </c:pt>
                <c:pt idx="2121">
                  <c:v>60.251411308001202</c:v>
                </c:pt>
                <c:pt idx="2122">
                  <c:v>60.251418248430703</c:v>
                </c:pt>
                <c:pt idx="2123">
                  <c:v>60.251425155265999</c:v>
                </c:pt>
                <c:pt idx="2124">
                  <c:v>60.251432028678401</c:v>
                </c:pt>
                <c:pt idx="2125">
                  <c:v>60.251438868838697</c:v>
                </c:pt>
                <c:pt idx="2126">
                  <c:v>60.251445675917303</c:v>
                </c:pt>
                <c:pt idx="2127">
                  <c:v>60.251452450083796</c:v>
                </c:pt>
                <c:pt idx="2128">
                  <c:v>60.2514591915076</c:v>
                </c:pt>
                <c:pt idx="2129">
                  <c:v>60.251465900357303</c:v>
                </c:pt>
                <c:pt idx="2130">
                  <c:v>60.251472576801</c:v>
                </c:pt>
                <c:pt idx="2131">
                  <c:v>60.251479221006399</c:v>
                </c:pt>
                <c:pt idx="2132">
                  <c:v>60.251485833140798</c:v>
                </c:pt>
                <c:pt idx="2133">
                  <c:v>60.251492413370599</c:v>
                </c:pt>
                <c:pt idx="2134">
                  <c:v>60.251498961862097</c:v>
                </c:pt>
                <c:pt idx="2135">
                  <c:v>60.251505478780999</c:v>
                </c:pt>
                <c:pt idx="2136">
                  <c:v>60.251511964292398</c:v>
                </c:pt>
                <c:pt idx="2137">
                  <c:v>60.251518418561197</c:v>
                </c:pt>
                <c:pt idx="2138">
                  <c:v>60.251524841751603</c:v>
                </c:pt>
                <c:pt idx="2139">
                  <c:v>60.251531234027397</c:v>
                </c:pt>
                <c:pt idx="2140">
                  <c:v>60.251537595552101</c:v>
                </c:pt>
                <c:pt idx="2141">
                  <c:v>60.251543926488502</c:v>
                </c:pt>
                <c:pt idx="2142">
                  <c:v>60.2515502269992</c:v>
                </c:pt>
                <c:pt idx="2143">
                  <c:v>60.251556494863998</c:v>
                </c:pt>
                <c:pt idx="2144">
                  <c:v>60.251562730045798</c:v>
                </c:pt>
                <c:pt idx="2145">
                  <c:v>60.251568934933601</c:v>
                </c:pt>
                <c:pt idx="2146">
                  <c:v>60.2515751096754</c:v>
                </c:pt>
                <c:pt idx="2147">
                  <c:v>60.251581254418902</c:v>
                </c:pt>
                <c:pt idx="2148">
                  <c:v>60.251587369310897</c:v>
                </c:pt>
                <c:pt idx="2149">
                  <c:v>60.251593454497602</c:v>
                </c:pt>
                <c:pt idx="2150">
                  <c:v>60.251599510124699</c:v>
                </c:pt>
                <c:pt idx="2151">
                  <c:v>60.251605536337301</c:v>
                </c:pt>
                <c:pt idx="2152">
                  <c:v>60.251611533279601</c:v>
                </c:pt>
                <c:pt idx="2153">
                  <c:v>60.251617501095602</c:v>
                </c:pt>
                <c:pt idx="2154">
                  <c:v>60.251623439928302</c:v>
                </c:pt>
                <c:pt idx="2155">
                  <c:v>60.2516293499204</c:v>
                </c:pt>
                <c:pt idx="2156">
                  <c:v>60.251635231213903</c:v>
                </c:pt>
                <c:pt idx="2157">
                  <c:v>60.251641083950098</c:v>
                </c:pt>
                <c:pt idx="2158">
                  <c:v>60.251646908269997</c:v>
                </c:pt>
                <c:pt idx="2159">
                  <c:v>60.251652704313699</c:v>
                </c:pt>
                <c:pt idx="2160">
                  <c:v>60.251658472221003</c:v>
                </c:pt>
                <c:pt idx="2161">
                  <c:v>60.251664212130898</c:v>
                </c:pt>
                <c:pt idx="2162">
                  <c:v>60.251669924182103</c:v>
                </c:pt>
                <c:pt idx="2163">
                  <c:v>60.2516756085125</c:v>
                </c:pt>
                <c:pt idx="2164">
                  <c:v>60.251681265259499</c:v>
                </c:pt>
                <c:pt idx="2165">
                  <c:v>60.251686894560102</c:v>
                </c:pt>
                <c:pt idx="2166">
                  <c:v>60.251692496550703</c:v>
                </c:pt>
                <c:pt idx="2167">
                  <c:v>60.251698071367102</c:v>
                </c:pt>
                <c:pt idx="2168">
                  <c:v>60.2517036191446</c:v>
                </c:pt>
                <c:pt idx="2169">
                  <c:v>60.251709140017901</c:v>
                </c:pt>
                <c:pt idx="2170">
                  <c:v>60.251714634121399</c:v>
                </c:pt>
                <c:pt idx="2171">
                  <c:v>60.251720101588802</c:v>
                </c:pt>
                <c:pt idx="2172">
                  <c:v>60.251725542553302</c:v>
                </c:pt>
                <c:pt idx="2173">
                  <c:v>60.251730957147799</c:v>
                </c:pt>
                <c:pt idx="2174">
                  <c:v>60.251736345504398</c:v>
                </c:pt>
                <c:pt idx="2175">
                  <c:v>60.251741707754903</c:v>
                </c:pt>
                <c:pt idx="2176">
                  <c:v>60.251747044030601</c:v>
                </c:pt>
                <c:pt idx="2177">
                  <c:v>60.251752354462297</c:v>
                </c:pt>
                <c:pt idx="2178">
                  <c:v>60.251757639180298</c:v>
                </c:pt>
                <c:pt idx="2179">
                  <c:v>60.251762898314503</c:v>
                </c:pt>
                <c:pt idx="2180">
                  <c:v>60.251768131994197</c:v>
                </c:pt>
                <c:pt idx="2181">
                  <c:v>60.2517733403484</c:v>
                </c:pt>
                <c:pt idx="2182">
                  <c:v>60.2517785235055</c:v>
                </c:pt>
                <c:pt idx="2183">
                  <c:v>60.2517836815937</c:v>
                </c:pt>
                <c:pt idx="2184">
                  <c:v>60.251788814740401</c:v>
                </c:pt>
                <c:pt idx="2185">
                  <c:v>60.251793923072903</c:v>
                </c:pt>
                <c:pt idx="2186">
                  <c:v>60.251799006717803</c:v>
                </c:pt>
                <c:pt idx="2187">
                  <c:v>60.251804065801501</c:v>
                </c:pt>
                <c:pt idx="2188">
                  <c:v>60.251809100449798</c:v>
                </c:pt>
                <c:pt idx="2189">
                  <c:v>60.251814110788096</c:v>
                </c:pt>
                <c:pt idx="2190">
                  <c:v>60.251819096941603</c:v>
                </c:pt>
                <c:pt idx="2191">
                  <c:v>60.251824059034803</c:v>
                </c:pt>
                <c:pt idx="2192">
                  <c:v>60.251828997192099</c:v>
                </c:pt>
                <c:pt idx="2193">
                  <c:v>60.251833911537197</c:v>
                </c:pt>
                <c:pt idx="2194">
                  <c:v>60.251838802193603</c:v>
                </c:pt>
                <c:pt idx="2195">
                  <c:v>60.251843669284398</c:v>
                </c:pt>
                <c:pt idx="2196">
                  <c:v>60.251848512932298</c:v>
                </c:pt>
                <c:pt idx="2197">
                  <c:v>60.251853333259596</c:v>
                </c:pt>
                <c:pt idx="2198">
                  <c:v>60.2518581303882</c:v>
                </c:pt>
                <c:pt idx="2199">
                  <c:v>60.251862904439903</c:v>
                </c:pt>
                <c:pt idx="2200">
                  <c:v>60.251867655535698</c:v>
                </c:pt>
                <c:pt idx="2201">
                  <c:v>60.2518723805834</c:v>
                </c:pt>
                <c:pt idx="2202">
                  <c:v>60.251877082662503</c:v>
                </c:pt>
                <c:pt idx="2203">
                  <c:v>60.251881761904599</c:v>
                </c:pt>
                <c:pt idx="2204">
                  <c:v>60.251886418420803</c:v>
                </c:pt>
                <c:pt idx="2205">
                  <c:v>60.251891052321902</c:v>
                </c:pt>
                <c:pt idx="2206">
                  <c:v>60.251895663718201</c:v>
                </c:pt>
                <c:pt idx="2207">
                  <c:v>60.251900252719203</c:v>
                </c:pt>
                <c:pt idx="2208">
                  <c:v>60.251904819434301</c:v>
                </c:pt>
                <c:pt idx="2209">
                  <c:v>60.251909363972203</c:v>
                </c:pt>
                <c:pt idx="2210">
                  <c:v>60.251913886441201</c:v>
                </c:pt>
                <c:pt idx="2211">
                  <c:v>60.251918386949001</c:v>
                </c:pt>
                <c:pt idx="2212">
                  <c:v>60.251922865602999</c:v>
                </c:pt>
                <c:pt idx="2213">
                  <c:v>60.251927322509999</c:v>
                </c:pt>
                <c:pt idx="2214">
                  <c:v>60.251931757776497</c:v>
                </c:pt>
                <c:pt idx="2215">
                  <c:v>60.251936171508298</c:v>
                </c:pt>
                <c:pt idx="2216">
                  <c:v>60.251940563810997</c:v>
                </c:pt>
                <c:pt idx="2217">
                  <c:v>60.251944934789599</c:v>
                </c:pt>
                <c:pt idx="2218">
                  <c:v>60.251949284548601</c:v>
                </c:pt>
                <c:pt idx="2219">
                  <c:v>60.2519536131922</c:v>
                </c:pt>
                <c:pt idx="2220">
                  <c:v>60.251957920824204</c:v>
                </c:pt>
                <c:pt idx="2221">
                  <c:v>60.251962207547699</c:v>
                </c:pt>
                <c:pt idx="2222">
                  <c:v>60.2519664734657</c:v>
                </c:pt>
                <c:pt idx="2223">
                  <c:v>60.251970718680397</c:v>
                </c:pt>
                <c:pt idx="2224">
                  <c:v>60.251974943293902</c:v>
                </c:pt>
                <c:pt idx="2225">
                  <c:v>60.251979147407802</c:v>
                </c:pt>
                <c:pt idx="2226">
                  <c:v>60.251983331123199</c:v>
                </c:pt>
                <c:pt idx="2227">
                  <c:v>60.251987494540899</c:v>
                </c:pt>
                <c:pt idx="2228">
                  <c:v>60.251991637761201</c:v>
                </c:pt>
                <c:pt idx="2229">
                  <c:v>60.251995760883901</c:v>
                </c:pt>
                <c:pt idx="2230">
                  <c:v>60.251999864008702</c:v>
                </c:pt>
                <c:pt idx="2231">
                  <c:v>60.252003947234599</c:v>
                </c:pt>
                <c:pt idx="2232">
                  <c:v>60.252008010660496</c:v>
                </c:pt>
                <c:pt idx="2233">
                  <c:v>60.252012054384601</c:v>
                </c:pt>
                <c:pt idx="2234">
                  <c:v>60.252016078504901</c:v>
                </c:pt>
                <c:pt idx="2235">
                  <c:v>60.252020083119</c:v>
                </c:pt>
                <c:pt idx="2236">
                  <c:v>60.252024068324097</c:v>
                </c:pt>
                <c:pt idx="2237">
                  <c:v>60.252028034216998</c:v>
                </c:pt>
                <c:pt idx="2238">
                  <c:v>60.252031980894301</c:v>
                </c:pt>
                <c:pt idx="2239">
                  <c:v>60.252035908452001</c:v>
                </c:pt>
                <c:pt idx="2240">
                  <c:v>60.252039816985899</c:v>
                </c:pt>
                <c:pt idx="2241">
                  <c:v>60.252043706591202</c:v>
                </c:pt>
                <c:pt idx="2242">
                  <c:v>60.2520475773632</c:v>
                </c:pt>
                <c:pt idx="2243">
                  <c:v>60.252051429396502</c:v>
                </c:pt>
                <c:pt idx="2244">
                  <c:v>60.252055262785397</c:v>
                </c:pt>
                <c:pt idx="2245">
                  <c:v>60.252059077623898</c:v>
                </c:pt>
                <c:pt idx="2246">
                  <c:v>60.252062874005603</c:v>
                </c:pt>
                <c:pt idx="2247">
                  <c:v>60.252066652023998</c:v>
                </c:pt>
                <c:pt idx="2248">
                  <c:v>60.252070411771903</c:v>
                </c:pt>
                <c:pt idx="2249">
                  <c:v>60.2520741533422</c:v>
                </c:pt>
                <c:pt idx="2250">
                  <c:v>60.252077876827101</c:v>
                </c:pt>
                <c:pt idx="2251">
                  <c:v>60.252081582318603</c:v>
                </c:pt>
                <c:pt idx="2252">
                  <c:v>60.252085269908598</c:v>
                </c:pt>
                <c:pt idx="2253">
                  <c:v>60.252088939688299</c:v>
                </c:pt>
                <c:pt idx="2254">
                  <c:v>60.252092591748998</c:v>
                </c:pt>
                <c:pt idx="2255">
                  <c:v>60.252096226181401</c:v>
                </c:pt>
                <c:pt idx="2256">
                  <c:v>60.252099843076103</c:v>
                </c:pt>
                <c:pt idx="2257">
                  <c:v>60.2521034425232</c:v>
                </c:pt>
                <c:pt idx="2258">
                  <c:v>60.252107023754</c:v>
                </c:pt>
                <c:pt idx="2259">
                  <c:v>60.252110586693703</c:v>
                </c:pt>
                <c:pt idx="2260">
                  <c:v>60.252114132320699</c:v>
                </c:pt>
                <c:pt idx="2261">
                  <c:v>60.252117660719101</c:v>
                </c:pt>
                <c:pt idx="2262">
                  <c:v>60.252121171973002</c:v>
                </c:pt>
                <c:pt idx="2263">
                  <c:v>60.252124666165898</c:v>
                </c:pt>
                <c:pt idx="2264">
                  <c:v>60.252128143380801</c:v>
                </c:pt>
                <c:pt idx="2265">
                  <c:v>60.252131603700597</c:v>
                </c:pt>
                <c:pt idx="2266">
                  <c:v>60.252135047207702</c:v>
                </c:pt>
                <c:pt idx="2267">
                  <c:v>60.252138473984303</c:v>
                </c:pt>
                <c:pt idx="2268">
                  <c:v>60.252141884112099</c:v>
                </c:pt>
                <c:pt idx="2269">
                  <c:v>60.252145277672398</c:v>
                </c:pt>
                <c:pt idx="2270">
                  <c:v>60.2521486547463</c:v>
                </c:pt>
                <c:pt idx="2271">
                  <c:v>60.252152015414602</c:v>
                </c:pt>
                <c:pt idx="2272">
                  <c:v>60.252155359757602</c:v>
                </c:pt>
                <c:pt idx="2273">
                  <c:v>60.252158687855299</c:v>
                </c:pt>
                <c:pt idx="2274">
                  <c:v>60.252161999787504</c:v>
                </c:pt>
                <c:pt idx="2275">
                  <c:v>60.252165295633503</c:v>
                </c:pt>
                <c:pt idx="2276">
                  <c:v>60.252168575472403</c:v>
                </c:pt>
                <c:pt idx="2277">
                  <c:v>60.252171839383003</c:v>
                </c:pt>
                <c:pt idx="2278">
                  <c:v>60.252175087443703</c:v>
                </c:pt>
                <c:pt idx="2279">
                  <c:v>60.252178319732401</c:v>
                </c:pt>
                <c:pt idx="2280">
                  <c:v>60.2521815363272</c:v>
                </c:pt>
                <c:pt idx="2281">
                  <c:v>60.252184737305399</c:v>
                </c:pt>
                <c:pt idx="2282">
                  <c:v>60.252187922744199</c:v>
                </c:pt>
                <c:pt idx="2283">
                  <c:v>60.252191092720501</c:v>
                </c:pt>
                <c:pt idx="2284">
                  <c:v>60.252194247310896</c:v>
                </c:pt>
                <c:pt idx="2285">
                  <c:v>60.252197386591597</c:v>
                </c:pt>
                <c:pt idx="2286">
                  <c:v>60.252200510638602</c:v>
                </c:pt>
                <c:pt idx="2287">
                  <c:v>60.252203619527698</c:v>
                </c:pt>
                <c:pt idx="2288">
                  <c:v>60.252206713334203</c:v>
                </c:pt>
                <c:pt idx="2289">
                  <c:v>60.2522097921333</c:v>
                </c:pt>
                <c:pt idx="2290">
                  <c:v>60.252212855999801</c:v>
                </c:pt>
                <c:pt idx="2291">
                  <c:v>60.2522159050082</c:v>
                </c:pt>
                <c:pt idx="2292">
                  <c:v>60.252218939232897</c:v>
                </c:pt>
                <c:pt idx="2293">
                  <c:v>60.252221958747903</c:v>
                </c:pt>
                <c:pt idx="2294">
                  <c:v>60.252224963627</c:v>
                </c:pt>
                <c:pt idx="2295">
                  <c:v>60.252227953943603</c:v>
                </c:pt>
                <c:pt idx="2296">
                  <c:v>60.252230929770903</c:v>
                </c:pt>
                <c:pt idx="2297">
                  <c:v>60.252233891182001</c:v>
                </c:pt>
                <c:pt idx="2298">
                  <c:v>60.252236838249502</c:v>
                </c:pt>
                <c:pt idx="2299">
                  <c:v>60.2522397710459</c:v>
                </c:pt>
                <c:pt idx="2300">
                  <c:v>60.252242689643403</c:v>
                </c:pt>
                <c:pt idx="2301">
                  <c:v>60.252245594113901</c:v>
                </c:pt>
                <c:pt idx="2302">
                  <c:v>60.252248484529296</c:v>
                </c:pt>
                <c:pt idx="2303">
                  <c:v>60.252251360960898</c:v>
                </c:pt>
                <c:pt idx="2304">
                  <c:v>60.252254223480001</c:v>
                </c:pt>
                <c:pt idx="2305">
                  <c:v>60.252257072157697</c:v>
                </c:pt>
                <c:pt idx="2306">
                  <c:v>60.252259907064698</c:v>
                </c:pt>
                <c:pt idx="2307">
                  <c:v>60.252262728271504</c:v>
                </c:pt>
                <c:pt idx="2308">
                  <c:v>60.252265535848501</c:v>
                </c:pt>
                <c:pt idx="2309">
                  <c:v>60.2522683298658</c:v>
                </c:pt>
                <c:pt idx="2310">
                  <c:v>60.252271110393202</c:v>
                </c:pt>
                <c:pt idx="2311">
                  <c:v>60.2522738775005</c:v>
                </c:pt>
                <c:pt idx="2312">
                  <c:v>60.252276631257203</c:v>
                </c:pt>
                <c:pt idx="2313">
                  <c:v>60.252279371732399</c:v>
                </c:pt>
                <c:pt idx="2314">
                  <c:v>60.252282098995202</c:v>
                </c:pt>
                <c:pt idx="2315">
                  <c:v>60.2522848131144</c:v>
                </c:pt>
                <c:pt idx="2316">
                  <c:v>60.252287512583102</c:v>
                </c:pt>
                <c:pt idx="2317">
                  <c:v>60.252290198877603</c:v>
                </c:pt>
                <c:pt idx="2318">
                  <c:v>60.252292872111703</c:v>
                </c:pt>
                <c:pt idx="2319">
                  <c:v>60.252295532349102</c:v>
                </c:pt>
                <c:pt idx="2320">
                  <c:v>60.252298179653202</c:v>
                </c:pt>
                <c:pt idx="2321">
                  <c:v>60.252300814087199</c:v>
                </c:pt>
                <c:pt idx="2322">
                  <c:v>60.252303435713998</c:v>
                </c:pt>
                <c:pt idx="2323">
                  <c:v>60.252306044596203</c:v>
                </c:pt>
                <c:pt idx="2324">
                  <c:v>60.252308640796201</c:v>
                </c:pt>
                <c:pt idx="2325">
                  <c:v>60.252311224376101</c:v>
                </c:pt>
                <c:pt idx="2326">
                  <c:v>60.252313795397797</c:v>
                </c:pt>
                <c:pt idx="2327">
                  <c:v>60.252316353922801</c:v>
                </c:pt>
                <c:pt idx="2328">
                  <c:v>60.252318900012497</c:v>
                </c:pt>
                <c:pt idx="2329">
                  <c:v>60.252321433728</c:v>
                </c:pt>
                <c:pt idx="2330">
                  <c:v>60.252323955130102</c:v>
                </c:pt>
                <c:pt idx="2331">
                  <c:v>60.252326464279498</c:v>
                </c:pt>
                <c:pt idx="2332">
                  <c:v>60.252328961236501</c:v>
                </c:pt>
                <c:pt idx="2333">
                  <c:v>60.252331446061199</c:v>
                </c:pt>
                <c:pt idx="2334">
                  <c:v>60.252333918813498</c:v>
                </c:pt>
                <c:pt idx="2335">
                  <c:v>60.2523363795531</c:v>
                </c:pt>
                <c:pt idx="2336">
                  <c:v>60.252338828339298</c:v>
                </c:pt>
                <c:pt idx="2337">
                  <c:v>60.252341265231401</c:v>
                </c:pt>
                <c:pt idx="2338">
                  <c:v>60.252343690288299</c:v>
                </c:pt>
                <c:pt idx="2339">
                  <c:v>60.252346103568698</c:v>
                </c:pt>
                <c:pt idx="2340">
                  <c:v>60.252348505131202</c:v>
                </c:pt>
                <c:pt idx="2341">
                  <c:v>60.252350895033999</c:v>
                </c:pt>
                <c:pt idx="2342">
                  <c:v>60.252353273335103</c:v>
                </c:pt>
                <c:pt idx="2343">
                  <c:v>60.252355640092603</c:v>
                </c:pt>
                <c:pt idx="2344">
                  <c:v>60.252357995363901</c:v>
                </c:pt>
                <c:pt idx="2345">
                  <c:v>60.252360339206497</c:v>
                </c:pt>
                <c:pt idx="2346">
                  <c:v>60.252362671677702</c:v>
                </c:pt>
                <c:pt idx="2347">
                  <c:v>60.252364992834401</c:v>
                </c:pt>
                <c:pt idx="2348">
                  <c:v>60.252367302733397</c:v>
                </c:pt>
                <c:pt idx="2349">
                  <c:v>60.252369601431397</c:v>
                </c:pt>
                <c:pt idx="2350">
                  <c:v>60.252371888984698</c:v>
                </c:pt>
                <c:pt idx="2351">
                  <c:v>60.252374165449602</c:v>
                </c:pt>
                <c:pt idx="2352">
                  <c:v>60.252376430882101</c:v>
                </c:pt>
                <c:pt idx="2353">
                  <c:v>60.252378685337902</c:v>
                </c:pt>
                <c:pt idx="2354">
                  <c:v>60.252380928872803</c:v>
                </c:pt>
                <c:pt idx="2355">
                  <c:v>60.252383161542198</c:v>
                </c:pt>
                <c:pt idx="2356">
                  <c:v>60.252385383401297</c:v>
                </c:pt>
                <c:pt idx="2357">
                  <c:v>60.252387594505201</c:v>
                </c:pt>
                <c:pt idx="2358">
                  <c:v>60.252389794908801</c:v>
                </c:pt>
                <c:pt idx="2359">
                  <c:v>60.2523919846669</c:v>
                </c:pt>
                <c:pt idx="2360">
                  <c:v>60.252394163833998</c:v>
                </c:pt>
                <c:pt idx="2361">
                  <c:v>60.2523963324644</c:v>
                </c:pt>
                <c:pt idx="2362">
                  <c:v>60.2523984906123</c:v>
                </c:pt>
                <c:pt idx="2363">
                  <c:v>60.252400638331899</c:v>
                </c:pt>
                <c:pt idx="2364">
                  <c:v>60.252402775676899</c:v>
                </c:pt>
                <c:pt idx="2365">
                  <c:v>60.252404902701102</c:v>
                </c:pt>
                <c:pt idx="2366">
                  <c:v>60.252407019457998</c:v>
                </c:pt>
                <c:pt idx="2367">
                  <c:v>60.252409126000998</c:v>
                </c:pt>
                <c:pt idx="2368">
                  <c:v>60.252411222383301</c:v>
                </c:pt>
                <c:pt idx="2369">
                  <c:v>60.252413308657999</c:v>
                </c:pt>
                <c:pt idx="2370">
                  <c:v>60.252415384878098</c:v>
                </c:pt>
                <c:pt idx="2371">
                  <c:v>60.252417451096299</c:v>
                </c:pt>
                <c:pt idx="2372">
                  <c:v>60.252419507365197</c:v>
                </c:pt>
                <c:pt idx="2373">
                  <c:v>60.252421553126403</c:v>
                </c:pt>
                <c:pt idx="2374">
                  <c:v>60.252423588241697</c:v>
                </c:pt>
                <c:pt idx="2375">
                  <c:v>60.252425613463998</c:v>
                </c:pt>
                <c:pt idx="2376">
                  <c:v>60.252427628841801</c:v>
                </c:pt>
                <c:pt idx="2377">
                  <c:v>60.2524296344234</c:v>
                </c:pt>
                <c:pt idx="2378">
                  <c:v>60.252431630256702</c:v>
                </c:pt>
                <c:pt idx="2379">
                  <c:v>60.252433616389602</c:v>
                </c:pt>
                <c:pt idx="2380">
                  <c:v>60.252435592869801</c:v>
                </c:pt>
                <c:pt idx="2381">
                  <c:v>60.2524375597446</c:v>
                </c:pt>
                <c:pt idx="2382">
                  <c:v>60.252439517061397</c:v>
                </c:pt>
                <c:pt idx="2383">
                  <c:v>60.252441464867097</c:v>
                </c:pt>
                <c:pt idx="2384">
                  <c:v>60.252443403208602</c:v>
                </c:pt>
                <c:pt idx="2385">
                  <c:v>60.252445332132602</c:v>
                </c:pt>
                <c:pt idx="2386">
                  <c:v>60.252447251685602</c:v>
                </c:pt>
                <c:pt idx="2387">
                  <c:v>60.252449161913802</c:v>
                </c:pt>
                <c:pt idx="2388">
                  <c:v>60.2524510628634</c:v>
                </c:pt>
                <c:pt idx="2389">
                  <c:v>60.252452954580299</c:v>
                </c:pt>
                <c:pt idx="2390">
                  <c:v>60.252454837110101</c:v>
                </c:pt>
                <c:pt idx="2391">
                  <c:v>60.252456710498599</c:v>
                </c:pt>
                <c:pt idx="2392">
                  <c:v>60.252458574791</c:v>
                </c:pt>
                <c:pt idx="2393">
                  <c:v>60.252460430032599</c:v>
                </c:pt>
                <c:pt idx="2394">
                  <c:v>60.252462276268297</c:v>
                </c:pt>
                <c:pt idx="2395">
                  <c:v>60.252464113543098</c:v>
                </c:pt>
                <c:pt idx="2396">
                  <c:v>60.252465941901697</c:v>
                </c:pt>
                <c:pt idx="2397">
                  <c:v>60.252467761388502</c:v>
                </c:pt>
                <c:pt idx="2398">
                  <c:v>60.2524695720479</c:v>
                </c:pt>
                <c:pt idx="2399">
                  <c:v>60.252471373924202</c:v>
                </c:pt>
                <c:pt idx="2400">
                  <c:v>60.252473167061197</c:v>
                </c:pt>
                <c:pt idx="2401">
                  <c:v>60.252474951502997</c:v>
                </c:pt>
                <c:pt idx="2402">
                  <c:v>60.2524767272931</c:v>
                </c:pt>
                <c:pt idx="2403">
                  <c:v>60.252478494475199</c:v>
                </c:pt>
                <c:pt idx="2404">
                  <c:v>60.2524802530925</c:v>
                </c:pt>
                <c:pt idx="2405">
                  <c:v>60.252482003188497</c:v>
                </c:pt>
                <c:pt idx="2406">
                  <c:v>60.252483744806099</c:v>
                </c:pt>
                <c:pt idx="2407">
                  <c:v>60.252485477988202</c:v>
                </c:pt>
                <c:pt idx="2408">
                  <c:v>60.252487202777701</c:v>
                </c:pt>
                <c:pt idx="2409">
                  <c:v>60.2524889192172</c:v>
                </c:pt>
                <c:pt idx="2410">
                  <c:v>60.252490627349196</c:v>
                </c:pt>
                <c:pt idx="2411">
                  <c:v>60.252492327215997</c:v>
                </c:pt>
                <c:pt idx="2412">
                  <c:v>60.252494018859799</c:v>
                </c:pt>
                <c:pt idx="2413">
                  <c:v>60.252495702322697</c:v>
                </c:pt>
                <c:pt idx="2414">
                  <c:v>60.252497377646698</c:v>
                </c:pt>
                <c:pt idx="2415">
                  <c:v>60.252499044873403</c:v>
                </c:pt>
                <c:pt idx="2416">
                  <c:v>60.2525007040446</c:v>
                </c:pt>
                <c:pt idx="2417">
                  <c:v>60.252502355201798</c:v>
                </c:pt>
                <c:pt idx="2418">
                  <c:v>60.252503998386302</c:v>
                </c:pt>
                <c:pt idx="2419">
                  <c:v>60.252505633639501</c:v>
                </c:pt>
                <c:pt idx="2420">
                  <c:v>60.252507261002499</c:v>
                </c:pt>
                <c:pt idx="2421">
                  <c:v>60.252508880516203</c:v>
                </c:pt>
                <c:pt idx="2422">
                  <c:v>60.252510492221703</c:v>
                </c:pt>
                <c:pt idx="2423">
                  <c:v>60.252512096159499</c:v>
                </c:pt>
                <c:pt idx="2424">
                  <c:v>60.252513692370499</c:v>
                </c:pt>
                <c:pt idx="2425">
                  <c:v>60.252515280894997</c:v>
                </c:pt>
                <c:pt idx="2426">
                  <c:v>60.2525168617736</c:v>
                </c:pt>
                <c:pt idx="2427">
                  <c:v>60.252518435046497</c:v>
                </c:pt>
                <c:pt idx="2428">
                  <c:v>60.252520000753897</c:v>
                </c:pt>
                <c:pt idx="2429">
                  <c:v>60.252521558935797</c:v>
                </c:pt>
                <c:pt idx="2430">
                  <c:v>60.2525231096323</c:v>
                </c:pt>
                <c:pt idx="2431">
                  <c:v>60.2525246517691</c:v>
                </c:pt>
                <c:pt idx="2432">
                  <c:v>60.252526186349201</c:v>
                </c:pt>
                <c:pt idx="2433">
                  <c:v>60.2525277134745</c:v>
                </c:pt>
                <c:pt idx="2434">
                  <c:v>60.2525292331811</c:v>
                </c:pt>
                <c:pt idx="2435">
                  <c:v>60.252530745505297</c:v>
                </c:pt>
                <c:pt idx="2436">
                  <c:v>60.252532250483299</c:v>
                </c:pt>
                <c:pt idx="2437">
                  <c:v>60.252533748150803</c:v>
                </c:pt>
                <c:pt idx="2438">
                  <c:v>60.252535238543601</c:v>
                </c:pt>
                <c:pt idx="2439">
                  <c:v>60.252536721697297</c:v>
                </c:pt>
                <c:pt idx="2440">
                  <c:v>60.252538197647397</c:v>
                </c:pt>
                <c:pt idx="2441">
                  <c:v>60.252539666429001</c:v>
                </c:pt>
                <c:pt idx="2442">
                  <c:v>60.252541128077297</c:v>
                </c:pt>
                <c:pt idx="2443">
                  <c:v>60.252542582627299</c:v>
                </c:pt>
                <c:pt idx="2444">
                  <c:v>60.252544030113803</c:v>
                </c:pt>
                <c:pt idx="2445">
                  <c:v>60.252545470571398</c:v>
                </c:pt>
                <c:pt idx="2446">
                  <c:v>60.252546904034702</c:v>
                </c:pt>
                <c:pt idx="2447">
                  <c:v>60.252548330537998</c:v>
                </c:pt>
                <c:pt idx="2448">
                  <c:v>60.252549750115598</c:v>
                </c:pt>
                <c:pt idx="2449">
                  <c:v>60.252551162801502</c:v>
                </c:pt>
                <c:pt idx="2450">
                  <c:v>60.252552568629703</c:v>
                </c:pt>
                <c:pt idx="2451">
                  <c:v>60.2525539676341</c:v>
                </c:pt>
                <c:pt idx="2452">
                  <c:v>60.252555359848103</c:v>
                </c:pt>
                <c:pt idx="2453">
                  <c:v>60.252556745305498</c:v>
                </c:pt>
                <c:pt idx="2454">
                  <c:v>60.252558124039503</c:v>
                </c:pt>
                <c:pt idx="2455">
                  <c:v>60.2525594960834</c:v>
                </c:pt>
                <c:pt idx="2456">
                  <c:v>60.2525608614703</c:v>
                </c:pt>
                <c:pt idx="2457">
                  <c:v>60.252562220233202</c:v>
                </c:pt>
                <c:pt idx="2458">
                  <c:v>60.252563572405002</c:v>
                </c:pt>
                <c:pt idx="2459">
                  <c:v>60.2525649180184</c:v>
                </c:pt>
                <c:pt idx="2460">
                  <c:v>60.252566257105798</c:v>
                </c:pt>
                <c:pt idx="2461">
                  <c:v>60.2525675896999</c:v>
                </c:pt>
                <c:pt idx="2462">
                  <c:v>60.252568915833002</c:v>
                </c:pt>
                <c:pt idx="2463">
                  <c:v>60.252570235537199</c:v>
                </c:pt>
                <c:pt idx="2464">
                  <c:v>60.2525715488446</c:v>
                </c:pt>
                <c:pt idx="2465">
                  <c:v>60.252572855787299</c:v>
                </c:pt>
                <c:pt idx="2466">
                  <c:v>60.252574156396904</c:v>
                </c:pt>
                <c:pt idx="2467">
                  <c:v>60.252575450705301</c:v>
                </c:pt>
                <c:pt idx="2468">
                  <c:v>60.252576738744096</c:v>
                </c:pt>
                <c:pt idx="2469">
                  <c:v>60.252578020544703</c:v>
                </c:pt>
                <c:pt idx="2470">
                  <c:v>60.2525792961384</c:v>
                </c:pt>
                <c:pt idx="2471">
                  <c:v>60.252580565556599</c:v>
                </c:pt>
                <c:pt idx="2472">
                  <c:v>60.252581828830401</c:v>
                </c:pt>
                <c:pt idx="2473">
                  <c:v>60.2525830859907</c:v>
                </c:pt>
                <c:pt idx="2474">
                  <c:v>60.252584337068598</c:v>
                </c:pt>
                <c:pt idx="2475">
                  <c:v>60.252585582094802</c:v>
                </c:pt>
                <c:pt idx="2476">
                  <c:v>60.252586821099896</c:v>
                </c:pt>
                <c:pt idx="2477">
                  <c:v>60.252588054114597</c:v>
                </c:pt>
                <c:pt idx="2478">
                  <c:v>60.2525892811693</c:v>
                </c:pt>
                <c:pt idx="2479">
                  <c:v>60.252590502294503</c:v>
                </c:pt>
                <c:pt idx="2480">
                  <c:v>60.252591717520303</c:v>
                </c:pt>
                <c:pt idx="2481">
                  <c:v>60.252592926877</c:v>
                </c:pt>
                <c:pt idx="2482">
                  <c:v>60.252594130394598</c:v>
                </c:pt>
                <c:pt idx="2483">
                  <c:v>60.252595328103098</c:v>
                </c:pt>
                <c:pt idx="2484">
                  <c:v>60.252596520032299</c:v>
                </c:pt>
                <c:pt idx="2485">
                  <c:v>60.252597706212001</c:v>
                </c:pt>
                <c:pt idx="2486">
                  <c:v>60.252598886671798</c:v>
                </c:pt>
                <c:pt idx="2487">
                  <c:v>60.252600061441399</c:v>
                </c:pt>
                <c:pt idx="2488">
                  <c:v>60.252601230294999</c:v>
                </c:pt>
                <c:pt idx="2489">
                  <c:v>60.252602393148102</c:v>
                </c:pt>
                <c:pt idx="2490">
                  <c:v>60.252603550354401</c:v>
                </c:pt>
                <c:pt idx="2491">
                  <c:v>60.252604701941799</c:v>
                </c:pt>
                <c:pt idx="2492">
                  <c:v>60.252605847937502</c:v>
                </c:pt>
                <c:pt idx="2493">
                  <c:v>60.252606988369102</c:v>
                </c:pt>
                <c:pt idx="2494">
                  <c:v>60.252608123263698</c:v>
                </c:pt>
                <c:pt idx="2495">
                  <c:v>60.252609252648497</c:v>
                </c:pt>
                <c:pt idx="2496">
                  <c:v>60.2526103765504</c:v>
                </c:pt>
                <c:pt idx="2497">
                  <c:v>60.252611494996501</c:v>
                </c:pt>
                <c:pt idx="2498">
                  <c:v>60.252612608013401</c:v>
                </c:pt>
                <c:pt idx="2499">
                  <c:v>60.252613715627803</c:v>
                </c:pt>
                <c:pt idx="2500">
                  <c:v>60.252614817866402</c:v>
                </c:pt>
                <c:pt idx="2501">
                  <c:v>60.252615914755602</c:v>
                </c:pt>
                <c:pt idx="2502">
                  <c:v>60.2526170063216</c:v>
                </c:pt>
                <c:pt idx="2503">
                  <c:v>60.252618092590701</c:v>
                </c:pt>
                <c:pt idx="2504">
                  <c:v>60.252619173589203</c:v>
                </c:pt>
                <c:pt idx="2505">
                  <c:v>60.252620249342897</c:v>
                </c:pt>
                <c:pt idx="2506">
                  <c:v>60.252621319877797</c:v>
                </c:pt>
                <c:pt idx="2507">
                  <c:v>60.252622385219702</c:v>
                </c:pt>
                <c:pt idx="2508">
                  <c:v>60.252623445394299</c:v>
                </c:pt>
                <c:pt idx="2509">
                  <c:v>60.252624500427203</c:v>
                </c:pt>
                <c:pt idx="2510">
                  <c:v>60.252625550344</c:v>
                </c:pt>
                <c:pt idx="2511">
                  <c:v>60.2526265951699</c:v>
                </c:pt>
                <c:pt idx="2512">
                  <c:v>60.252627634930398</c:v>
                </c:pt>
                <c:pt idx="2513">
                  <c:v>60.252628669650598</c:v>
                </c:pt>
                <c:pt idx="2514">
                  <c:v>60.252629699355602</c:v>
                </c:pt>
                <c:pt idx="2515">
                  <c:v>60.252630724070499</c:v>
                </c:pt>
                <c:pt idx="2516">
                  <c:v>60.252631743820103</c:v>
                </c:pt>
                <c:pt idx="2517">
                  <c:v>60.252632758629296</c:v>
                </c:pt>
                <c:pt idx="2518">
                  <c:v>60.252633768522799</c:v>
                </c:pt>
                <c:pt idx="2519">
                  <c:v>60.252634773525202</c:v>
                </c:pt>
                <c:pt idx="2520">
                  <c:v>60.252635773661098</c:v>
                </c:pt>
                <c:pt idx="2521">
                  <c:v>60.252636768955</c:v>
                </c:pt>
                <c:pt idx="2522">
                  <c:v>60.252637759431103</c:v>
                </c:pt>
                <c:pt idx="2523">
                  <c:v>60.252638745113799</c:v>
                </c:pt>
                <c:pt idx="2524">
                  <c:v>60.252639726027198</c:v>
                </c:pt>
                <c:pt idx="2525">
                  <c:v>60.252640702195599</c:v>
                </c:pt>
                <c:pt idx="2526">
                  <c:v>60.252641673642799</c:v>
                </c:pt>
                <c:pt idx="2527">
                  <c:v>60.2526426403928</c:v>
                </c:pt>
                <c:pt idx="2528">
                  <c:v>60.252643602469398</c:v>
                </c:pt>
                <c:pt idx="2529">
                  <c:v>60.252644559896503</c:v>
                </c:pt>
                <c:pt idx="2530">
                  <c:v>60.252645512697796</c:v>
                </c:pt>
                <c:pt idx="2531">
                  <c:v>60.252646460896699</c:v>
                </c:pt>
                <c:pt idx="2532">
                  <c:v>60.2526474045169</c:v>
                </c:pt>
                <c:pt idx="2533">
                  <c:v>60.252648343581797</c:v>
                </c:pt>
                <c:pt idx="2534">
                  <c:v>60.252649278114802</c:v>
                </c:pt>
                <c:pt idx="2535">
                  <c:v>60.252650208139102</c:v>
                </c:pt>
                <c:pt idx="2536">
                  <c:v>60.252651133678</c:v>
                </c:pt>
                <c:pt idx="2537">
                  <c:v>60.252652054754698</c:v>
                </c:pt>
                <c:pt idx="2538">
                  <c:v>60.252652971392202</c:v>
                </c:pt>
                <c:pt idx="2539">
                  <c:v>60.252653883613497</c:v>
                </c:pt>
                <c:pt idx="2540">
                  <c:v>60.2526547914416</c:v>
                </c:pt>
                <c:pt idx="2541">
                  <c:v>60.252655694899303</c:v>
                </c:pt>
                <c:pt idx="2542">
                  <c:v>60.252656594009302</c:v>
                </c:pt>
                <c:pt idx="2543">
                  <c:v>60.252657488794597</c:v>
                </c:pt>
                <c:pt idx="2544">
                  <c:v>60.252658379277598</c:v>
                </c:pt>
                <c:pt idx="2545">
                  <c:v>60.252659265481</c:v>
                </c:pt>
                <c:pt idx="2546">
                  <c:v>60.252660146845301</c:v>
                </c:pt>
                <c:pt idx="2547">
                  <c:v>60.252661023878503</c:v>
                </c:pt>
                <c:pt idx="2548">
                  <c:v>60.252661896651801</c:v>
                </c:pt>
                <c:pt idx="2549">
                  <c:v>60.252662765186003</c:v>
                </c:pt>
                <c:pt idx="2550">
                  <c:v>60.252663629501399</c:v>
                </c:pt>
                <c:pt idx="2551">
                  <c:v>60.252664489618603</c:v>
                </c:pt>
                <c:pt idx="2552">
                  <c:v>60.252665345558</c:v>
                </c:pt>
                <c:pt idx="2553">
                  <c:v>60.2526661973397</c:v>
                </c:pt>
                <c:pt idx="2554">
                  <c:v>60.252667044984101</c:v>
                </c:pt>
                <c:pt idx="2555">
                  <c:v>60.252667888511098</c:v>
                </c:pt>
                <c:pt idx="2556">
                  <c:v>60.252668727940701</c:v>
                </c:pt>
                <c:pt idx="2557">
                  <c:v>60.252669563292898</c:v>
                </c:pt>
                <c:pt idx="2558">
                  <c:v>60.252670394587497</c:v>
                </c:pt>
                <c:pt idx="2559">
                  <c:v>60.252671221844203</c:v>
                </c:pt>
                <c:pt idx="2560">
                  <c:v>60.252672045082697</c:v>
                </c:pt>
                <c:pt idx="2561">
                  <c:v>60.252672864322598</c:v>
                </c:pt>
                <c:pt idx="2562">
                  <c:v>60.252673679583197</c:v>
                </c:pt>
                <c:pt idx="2563">
                  <c:v>60.252674490883997</c:v>
                </c:pt>
                <c:pt idx="2564">
                  <c:v>60.252675298244299</c:v>
                </c:pt>
                <c:pt idx="2565">
                  <c:v>60.252676101683299</c:v>
                </c:pt>
                <c:pt idx="2566">
                  <c:v>60.252676901220198</c:v>
                </c:pt>
                <c:pt idx="2567">
                  <c:v>60.252677696874102</c:v>
                </c:pt>
                <c:pt idx="2568">
                  <c:v>60.252678488663904</c:v>
                </c:pt>
                <c:pt idx="2569">
                  <c:v>60.252679276608497</c:v>
                </c:pt>
                <c:pt idx="2570">
                  <c:v>60.252680060726703</c:v>
                </c:pt>
                <c:pt idx="2571">
                  <c:v>60.252680841037296</c:v>
                </c:pt>
                <c:pt idx="2572">
                  <c:v>60.252681617558999</c:v>
                </c:pt>
                <c:pt idx="2573">
                  <c:v>60.252682390310298</c:v>
                </c:pt>
                <c:pt idx="2574">
                  <c:v>60.252683159309797</c:v>
                </c:pt>
                <c:pt idx="2575">
                  <c:v>60.252683924575898</c:v>
                </c:pt>
                <c:pt idx="2576">
                  <c:v>60.252684686126997</c:v>
                </c:pt>
                <c:pt idx="2577">
                  <c:v>60.252685443981299</c:v>
                </c:pt>
                <c:pt idx="2578">
                  <c:v>60.2526861981571</c:v>
                </c:pt>
                <c:pt idx="2579">
                  <c:v>60.252686948672498</c:v>
                </c:pt>
                <c:pt idx="2580">
                  <c:v>60.252687695545703</c:v>
                </c:pt>
                <c:pt idx="2581">
                  <c:v>60.2526884387945</c:v>
                </c:pt>
                <c:pt idx="2582">
                  <c:v>60.252689178436903</c:v>
                </c:pt>
                <c:pt idx="2583">
                  <c:v>60.252689914490801</c:v>
                </c:pt>
                <c:pt idx="2584">
                  <c:v>60.252690646974102</c:v>
                </c:pt>
                <c:pt idx="2585">
                  <c:v>60.252691375904298</c:v>
                </c:pt>
                <c:pt idx="2586">
                  <c:v>60.252692101299203</c:v>
                </c:pt>
                <c:pt idx="2587">
                  <c:v>60.252692823176403</c:v>
                </c:pt>
                <c:pt idx="2588">
                  <c:v>60.252693541553398</c:v>
                </c:pt>
                <c:pt idx="2589">
                  <c:v>60.252694256447597</c:v>
                </c:pt>
                <c:pt idx="2590">
                  <c:v>60.252694967876501</c:v>
                </c:pt>
                <c:pt idx="2591">
                  <c:v>60.252695675857403</c:v>
                </c:pt>
                <c:pt idx="2592">
                  <c:v>60.252696380407599</c:v>
                </c:pt>
                <c:pt idx="2593">
                  <c:v>60.252697081544198</c:v>
                </c:pt>
                <c:pt idx="2594">
                  <c:v>60.252697779284397</c:v>
                </c:pt>
                <c:pt idx="2595">
                  <c:v>60.252698473645403</c:v>
                </c:pt>
                <c:pt idx="2596">
                  <c:v>60.252699164644099</c:v>
                </c:pt>
                <c:pt idx="2597">
                  <c:v>60.252699852297503</c:v>
                </c:pt>
                <c:pt idx="2598">
                  <c:v>60.252700536622498</c:v>
                </c:pt>
                <c:pt idx="2599">
                  <c:v>60.252701217636002</c:v>
                </c:pt>
                <c:pt idx="2600">
                  <c:v>60.252701895354797</c:v>
                </c:pt>
                <c:pt idx="2601">
                  <c:v>60.252702569795602</c:v>
                </c:pt>
                <c:pt idx="2602">
                  <c:v>60.252703240975002</c:v>
                </c:pt>
                <c:pt idx="2603">
                  <c:v>60.252703908800697</c:v>
                </c:pt>
                <c:pt idx="2604">
                  <c:v>60.252704573224001</c:v>
                </c:pt>
                <c:pt idx="2605">
                  <c:v>60.252705234415401</c:v>
                </c:pt>
                <c:pt idx="2606">
                  <c:v>60.2527058923908</c:v>
                </c:pt>
                <c:pt idx="2607">
                  <c:v>60.252706547165801</c:v>
                </c:pt>
                <c:pt idx="2608">
                  <c:v>60.252707198755999</c:v>
                </c:pt>
                <c:pt idx="2609">
                  <c:v>60.2527078471769</c:v>
                </c:pt>
                <c:pt idx="2610">
                  <c:v>60.252708492444</c:v>
                </c:pt>
                <c:pt idx="2611">
                  <c:v>60.252709134572797</c:v>
                </c:pt>
                <c:pt idx="2612">
                  <c:v>60.252709773578502</c:v>
                </c:pt>
                <c:pt idx="2613">
                  <c:v>60.252710409476599</c:v>
                </c:pt>
                <c:pt idx="2614">
                  <c:v>60.252711042282201</c:v>
                </c:pt>
                <c:pt idx="2615">
                  <c:v>60.252711672010399</c:v>
                </c:pt>
                <c:pt idx="2616">
                  <c:v>60.252712298676499</c:v>
                </c:pt>
                <c:pt idx="2617">
                  <c:v>60.252712922295402</c:v>
                </c:pt>
                <c:pt idx="2618">
                  <c:v>60.252713542882198</c:v>
                </c:pt>
                <c:pt idx="2619">
                  <c:v>60.252714160451703</c:v>
                </c:pt>
                <c:pt idx="2620">
                  <c:v>60.252714775018902</c:v>
                </c:pt>
                <c:pt idx="2621">
                  <c:v>60.252715386598503</c:v>
                </c:pt>
                <c:pt idx="2622">
                  <c:v>60.252715995205399</c:v>
                </c:pt>
                <c:pt idx="2623">
                  <c:v>60.2527166008542</c:v>
                </c:pt>
                <c:pt idx="2624">
                  <c:v>60.252717203559499</c:v>
                </c:pt>
                <c:pt idx="2625">
                  <c:v>60.252717803335997</c:v>
                </c:pt>
                <c:pt idx="2626">
                  <c:v>60.252718400198198</c:v>
                </c:pt>
                <c:pt idx="2627">
                  <c:v>60.252718994160603</c:v>
                </c:pt>
                <c:pt idx="2628">
                  <c:v>60.252719585237699</c:v>
                </c:pt>
                <c:pt idx="2629">
                  <c:v>60.252720173443699</c:v>
                </c:pt>
                <c:pt idx="2630">
                  <c:v>60.252720758793103</c:v>
                </c:pt>
                <c:pt idx="2631">
                  <c:v>60.252721341300102</c:v>
                </c:pt>
                <c:pt idx="2632">
                  <c:v>60.2527219209789</c:v>
                </c:pt>
                <c:pt idx="2633">
                  <c:v>60.252722497843699</c:v>
                </c:pt>
                <c:pt idx="2634">
                  <c:v>60.252723071908697</c:v>
                </c:pt>
                <c:pt idx="2635">
                  <c:v>60.252723643187799</c:v>
                </c:pt>
                <c:pt idx="2636">
                  <c:v>60.252724211695302</c:v>
                </c:pt>
                <c:pt idx="2637">
                  <c:v>60.252724777444897</c:v>
                </c:pt>
                <c:pt idx="2638">
                  <c:v>60.252725340450802</c:v>
                </c:pt>
                <c:pt idx="2639">
                  <c:v>60.252725900726702</c:v>
                </c:pt>
                <c:pt idx="2640">
                  <c:v>60.252726458286503</c:v>
                </c:pt>
                <c:pt idx="2641">
                  <c:v>60.252727013144003</c:v>
                </c:pt>
                <c:pt idx="2642">
                  <c:v>60.252727565312902</c:v>
                </c:pt>
                <c:pt idx="2643">
                  <c:v>60.252728114807098</c:v>
                </c:pt>
                <c:pt idx="2644">
                  <c:v>60.252728661639999</c:v>
                </c:pt>
                <c:pt idx="2645">
                  <c:v>60.252729205825503</c:v>
                </c:pt>
                <c:pt idx="2646">
                  <c:v>60.252729747376897</c:v>
                </c:pt>
                <c:pt idx="2647">
                  <c:v>60.252730286308001</c:v>
                </c:pt>
                <c:pt idx="2648">
                  <c:v>60.252730822632202</c:v>
                </c:pt>
                <c:pt idx="2649">
                  <c:v>60.252731356362901</c:v>
                </c:pt>
                <c:pt idx="2650">
                  <c:v>60.252731887513598</c:v>
                </c:pt>
                <c:pt idx="2651">
                  <c:v>60.2527324160977</c:v>
                </c:pt>
                <c:pt idx="2652">
                  <c:v>60.252732942128397</c:v>
                </c:pt>
                <c:pt idx="2653">
                  <c:v>60.252733465619201</c:v>
                </c:pt>
                <c:pt idx="2654">
                  <c:v>60.252733986583301</c:v>
                </c:pt>
                <c:pt idx="2655">
                  <c:v>60.252734505033899</c:v>
                </c:pt>
                <c:pt idx="2656">
                  <c:v>60.252735020984197</c:v>
                </c:pt>
                <c:pt idx="2657">
                  <c:v>60.252735534447403</c:v>
                </c:pt>
                <c:pt idx="2658">
                  <c:v>60.252736045436599</c:v>
                </c:pt>
                <c:pt idx="2659">
                  <c:v>60.252736553964901</c:v>
                </c:pt>
                <c:pt idx="2660">
                  <c:v>60.252737060045398</c:v>
                </c:pt>
                <c:pt idx="2661">
                  <c:v>60.252737563375099</c:v>
                </c:pt>
                <c:pt idx="2662">
                  <c:v>60.252738064220402</c:v>
                </c:pt>
                <c:pt idx="2663">
                  <c:v>60.252738562630199</c:v>
                </c:pt>
                <c:pt idx="2664">
                  <c:v>60.252739058616598</c:v>
                </c:pt>
                <c:pt idx="2665">
                  <c:v>60.2527395521915</c:v>
                </c:pt>
                <c:pt idx="2666">
                  <c:v>60.2527400433667</c:v>
                </c:pt>
                <c:pt idx="2667">
                  <c:v>60.252740532154199</c:v>
                </c:pt>
                <c:pt idx="2668">
                  <c:v>60.2527410185657</c:v>
                </c:pt>
                <c:pt idx="2669">
                  <c:v>60.252741502612899</c:v>
                </c:pt>
                <c:pt idx="2670">
                  <c:v>60.252741984307498</c:v>
                </c:pt>
                <c:pt idx="2671">
                  <c:v>60.2527424636612</c:v>
                </c:pt>
                <c:pt idx="2672">
                  <c:v>60.2527429406857</c:v>
                </c:pt>
                <c:pt idx="2673">
                  <c:v>60.252743415392402</c:v>
                </c:pt>
                <c:pt idx="2674">
                  <c:v>60.252743887792903</c:v>
                </c:pt>
                <c:pt idx="2675">
                  <c:v>60.2527443578986</c:v>
                </c:pt>
                <c:pt idx="2676">
                  <c:v>60.252744825721003</c:v>
                </c:pt>
                <c:pt idx="2677">
                  <c:v>60.252745291271502</c:v>
                </c:pt>
                <c:pt idx="2678">
                  <c:v>60.252745754561502</c:v>
                </c:pt>
                <c:pt idx="2679">
                  <c:v>60.252746215602102</c:v>
                </c:pt>
                <c:pt idx="2680">
                  <c:v>60.252746674404797</c:v>
                </c:pt>
                <c:pt idx="2681">
                  <c:v>60.252747130980602</c:v>
                </c:pt>
                <c:pt idx="2682">
                  <c:v>60.252747585340899</c:v>
                </c:pt>
                <c:pt idx="2683">
                  <c:v>60.252748037496602</c:v>
                </c:pt>
                <c:pt idx="2684">
                  <c:v>60.252748487459002</c:v>
                </c:pt>
                <c:pt idx="2685">
                  <c:v>60.252748935238998</c:v>
                </c:pt>
                <c:pt idx="2686">
                  <c:v>60.252749380847803</c:v>
                </c:pt>
                <c:pt idx="2687">
                  <c:v>60.252749824296203</c:v>
                </c:pt>
                <c:pt idx="2688">
                  <c:v>60.252750265595203</c:v>
                </c:pt>
                <c:pt idx="2689">
                  <c:v>60.252750704755798</c:v>
                </c:pt>
                <c:pt idx="2690">
                  <c:v>60.252751141788799</c:v>
                </c:pt>
                <c:pt idx="2691">
                  <c:v>60.252751576705002</c:v>
                </c:pt>
                <c:pt idx="2692">
                  <c:v>60.252752009515198</c:v>
                </c:pt>
                <c:pt idx="2693">
                  <c:v>60.252752440230203</c:v>
                </c:pt>
                <c:pt idx="2694">
                  <c:v>60.252752868860803</c:v>
                </c:pt>
                <c:pt idx="2695">
                  <c:v>60.252753295417499</c:v>
                </c:pt>
                <c:pt idx="2696">
                  <c:v>60.252753719910999</c:v>
                </c:pt>
                <c:pt idx="2697">
                  <c:v>60.252754142352103</c:v>
                </c:pt>
                <c:pt idx="2698">
                  <c:v>60.2527545627512</c:v>
                </c:pt>
                <c:pt idx="2699">
                  <c:v>60.252754981118898</c:v>
                </c:pt>
                <c:pt idx="2700">
                  <c:v>60.252755397465798</c:v>
                </c:pt>
                <c:pt idx="2701">
                  <c:v>60.252755811802302</c:v>
                </c:pt>
                <c:pt idx="2702">
                  <c:v>60.2527562241388</c:v>
                </c:pt>
                <c:pt idx="2703">
                  <c:v>60.252756634485898</c:v>
                </c:pt>
                <c:pt idx="2704">
                  <c:v>60.252757042853901</c:v>
                </c:pt>
                <c:pt idx="2705">
                  <c:v>60.252757449253203</c:v>
                </c:pt>
                <c:pt idx="2706">
                  <c:v>60.252757853694099</c:v>
                </c:pt>
                <c:pt idx="2707">
                  <c:v>60.252758256186901</c:v>
                </c:pt>
                <c:pt idx="2708">
                  <c:v>60.252758656741896</c:v>
                </c:pt>
                <c:pt idx="2709">
                  <c:v>60.252759055369403</c:v>
                </c:pt>
                <c:pt idx="2710">
                  <c:v>60.252759452079502</c:v>
                </c:pt>
                <c:pt idx="2711">
                  <c:v>60.252759846882498</c:v>
                </c:pt>
                <c:pt idx="2712">
                  <c:v>60.2527602397885</c:v>
                </c:pt>
                <c:pt idx="2713">
                  <c:v>60.2527606308077</c:v>
                </c:pt>
                <c:pt idx="2714">
                  <c:v>60.252761019950199</c:v>
                </c:pt>
                <c:pt idx="2715">
                  <c:v>60.252761407226103</c:v>
                </c:pt>
                <c:pt idx="2716">
                  <c:v>60.252761792645401</c:v>
                </c:pt>
                <c:pt idx="2717">
                  <c:v>60.252762176218098</c:v>
                </c:pt>
                <c:pt idx="2718">
                  <c:v>60.252762559349001</c:v>
                </c:pt>
                <c:pt idx="2719">
                  <c:v>60.252762938759503</c:v>
                </c:pt>
                <c:pt idx="2720">
                  <c:v>60.252763316335901</c:v>
                </c:pt>
                <c:pt idx="2721">
                  <c:v>60.252763692086802</c:v>
                </c:pt>
                <c:pt idx="2722">
                  <c:v>60.252764066020497</c:v>
                </c:pt>
                <c:pt idx="2723">
                  <c:v>60.252764438145597</c:v>
                </c:pt>
                <c:pt idx="2724">
                  <c:v>60.252764808470502</c:v>
                </c:pt>
                <c:pt idx="2725">
                  <c:v>60.252765177003603</c:v>
                </c:pt>
                <c:pt idx="2726">
                  <c:v>60.252765543753398</c:v>
                </c:pt>
                <c:pt idx="2727">
                  <c:v>60.2527659087282</c:v>
                </c:pt>
                <c:pt idx="2728">
                  <c:v>60.252766271936402</c:v>
                </c:pt>
                <c:pt idx="2729">
                  <c:v>60.2527666333864</c:v>
                </c:pt>
                <c:pt idx="2730">
                  <c:v>60.252766993086297</c:v>
                </c:pt>
                <c:pt idx="2731">
                  <c:v>60.252767351044497</c:v>
                </c:pt>
                <c:pt idx="2732">
                  <c:v>60.2527677072693</c:v>
                </c:pt>
                <c:pt idx="2733">
                  <c:v>60.252768061768798</c:v>
                </c:pt>
                <c:pt idx="2734">
                  <c:v>60.252768414551298</c:v>
                </c:pt>
                <c:pt idx="2735">
                  <c:v>60.252768765625</c:v>
                </c:pt>
                <c:pt idx="2736">
                  <c:v>60.252769114998003</c:v>
                </c:pt>
                <c:pt idx="2737">
                  <c:v>60.252769462678501</c:v>
                </c:pt>
                <c:pt idx="2738">
                  <c:v>60.2527698086745</c:v>
                </c:pt>
                <c:pt idx="2739">
                  <c:v>60.252770152994202</c:v>
                </c:pt>
                <c:pt idx="2740">
                  <c:v>60.252770495645599</c:v>
                </c:pt>
                <c:pt idx="2741">
                  <c:v>60.252770836636699</c:v>
                </c:pt>
                <c:pt idx="2742">
                  <c:v>60.252771175975603</c:v>
                </c:pt>
                <c:pt idx="2743">
                  <c:v>60.252771513670197</c:v>
                </c:pt>
                <c:pt idx="2744">
                  <c:v>60.252771849728497</c:v>
                </c:pt>
                <c:pt idx="2745">
                  <c:v>60.252772184158403</c:v>
                </c:pt>
                <c:pt idx="2746">
                  <c:v>60.252772516967902</c:v>
                </c:pt>
                <c:pt idx="2747">
                  <c:v>60.252772848164902</c:v>
                </c:pt>
                <c:pt idx="2748">
                  <c:v>60.252773177757099</c:v>
                </c:pt>
                <c:pt idx="2749">
                  <c:v>60.252773505752501</c:v>
                </c:pt>
                <c:pt idx="2750">
                  <c:v>60.252773832158802</c:v>
                </c:pt>
                <c:pt idx="2751">
                  <c:v>60.252774156983897</c:v>
                </c:pt>
                <c:pt idx="2752">
                  <c:v>60.252774480235502</c:v>
                </c:pt>
                <c:pt idx="2753">
                  <c:v>60.252774801921298</c:v>
                </c:pt>
                <c:pt idx="2754">
                  <c:v>60.252775122049101</c:v>
                </c:pt>
                <c:pt idx="2755">
                  <c:v>60.2527754406266</c:v>
                </c:pt>
                <c:pt idx="2756">
                  <c:v>60.252775757661396</c:v>
                </c:pt>
                <c:pt idx="2757">
                  <c:v>60.252776073161101</c:v>
                </c:pt>
                <c:pt idx="2758">
                  <c:v>60.252776387133501</c:v>
                </c:pt>
                <c:pt idx="2759">
                  <c:v>60.252776699586001</c:v>
                </c:pt>
                <c:pt idx="2760">
                  <c:v>60.252777010526302</c:v>
                </c:pt>
                <c:pt idx="2761">
                  <c:v>60.252777319961901</c:v>
                </c:pt>
                <c:pt idx="2762">
                  <c:v>60.252777627900301</c:v>
                </c:pt>
                <c:pt idx="2763">
                  <c:v>60.252777934348998</c:v>
                </c:pt>
                <c:pt idx="2764">
                  <c:v>60.252778239315496</c:v>
                </c:pt>
                <c:pt idx="2765">
                  <c:v>60.252778542807199</c:v>
                </c:pt>
                <c:pt idx="2766">
                  <c:v>60.252778844831603</c:v>
                </c:pt>
                <c:pt idx="2767">
                  <c:v>60.252779145396097</c:v>
                </c:pt>
                <c:pt idx="2768">
                  <c:v>60.252779444508</c:v>
                </c:pt>
                <c:pt idx="2769">
                  <c:v>60.252779742174603</c:v>
                </c:pt>
                <c:pt idx="2770">
                  <c:v>60.252780038403401</c:v>
                </c:pt>
                <c:pt idx="2771">
                  <c:v>60.252780333201599</c:v>
                </c:pt>
                <c:pt idx="2772">
                  <c:v>60.252780626576403</c:v>
                </c:pt>
                <c:pt idx="2773">
                  <c:v>60.252780918535201</c:v>
                </c:pt>
                <c:pt idx="2774">
                  <c:v>60.2527812090851</c:v>
                </c:pt>
                <c:pt idx="2775">
                  <c:v>60.252781498233503</c:v>
                </c:pt>
                <c:pt idx="2776">
                  <c:v>60.252781785815202</c:v>
                </c:pt>
                <c:pt idx="2777">
                  <c:v>60.252782071972703</c:v>
                </c:pt>
                <c:pt idx="2778">
                  <c:v>60.252782356738699</c:v>
                </c:pt>
                <c:pt idx="2779">
                  <c:v>60.252782640120003</c:v>
                </c:pt>
                <c:pt idx="2780">
                  <c:v>60.252782922123302</c:v>
                </c:pt>
                <c:pt idx="2781">
                  <c:v>60.252783202755502</c:v>
                </c:pt>
                <c:pt idx="2782">
                  <c:v>60.252783482023297</c:v>
                </c:pt>
                <c:pt idx="2783">
                  <c:v>60.252783759933301</c:v>
                </c:pt>
                <c:pt idx="2784">
                  <c:v>60.2527840364924</c:v>
                </c:pt>
                <c:pt idx="2785">
                  <c:v>60.252784311707103</c:v>
                </c:pt>
                <c:pt idx="2786">
                  <c:v>60.252784585584102</c:v>
                </c:pt>
                <c:pt idx="2787">
                  <c:v>60.252784858129999</c:v>
                </c:pt>
                <c:pt idx="2788">
                  <c:v>60.252785129351402</c:v>
                </c:pt>
                <c:pt idx="2789">
                  <c:v>60.252785399254797</c:v>
                </c:pt>
                <c:pt idx="2790">
                  <c:v>60.252785667846801</c:v>
                </c:pt>
                <c:pt idx="2791">
                  <c:v>60.2527859351339</c:v>
                </c:pt>
                <c:pt idx="2792">
                  <c:v>60.252786201122497</c:v>
                </c:pt>
                <c:pt idx="2793">
                  <c:v>60.252786465819</c:v>
                </c:pt>
                <c:pt idx="2794">
                  <c:v>60.252786729230003</c:v>
                </c:pt>
                <c:pt idx="2795">
                  <c:v>60.252786991361702</c:v>
                </c:pt>
                <c:pt idx="2796">
                  <c:v>60.2527872522206</c:v>
                </c:pt>
                <c:pt idx="2797">
                  <c:v>60.252787511812997</c:v>
                </c:pt>
                <c:pt idx="2798">
                  <c:v>60.252787770145098</c:v>
                </c:pt>
                <c:pt idx="2799">
                  <c:v>60.252788027223403</c:v>
                </c:pt>
                <c:pt idx="2800">
                  <c:v>60.252788283053903</c:v>
                </c:pt>
                <c:pt idx="2801">
                  <c:v>60.252788537643099</c:v>
                </c:pt>
                <c:pt idx="2802">
                  <c:v>60.252788790997002</c:v>
                </c:pt>
                <c:pt idx="2803">
                  <c:v>60.252789043121801</c:v>
                </c:pt>
                <c:pt idx="2804">
                  <c:v>60.2527892940237</c:v>
                </c:pt>
                <c:pt idx="2805">
                  <c:v>60.252789543708801</c:v>
                </c:pt>
                <c:pt idx="2806">
                  <c:v>60.252789792183101</c:v>
                </c:pt>
                <c:pt idx="2807">
                  <c:v>60.252790039452798</c:v>
                </c:pt>
                <c:pt idx="2808">
                  <c:v>60.252790285523901</c:v>
                </c:pt>
                <c:pt idx="2809">
                  <c:v>60.2527905304024</c:v>
                </c:pt>
                <c:pt idx="2810">
                  <c:v>60.252790774094201</c:v>
                </c:pt>
                <c:pt idx="2811">
                  <c:v>60.2527910166054</c:v>
                </c:pt>
                <c:pt idx="2812">
                  <c:v>60.252791257941801</c:v>
                </c:pt>
                <c:pt idx="2813">
                  <c:v>60.252791498109403</c:v>
                </c:pt>
                <c:pt idx="2814">
                  <c:v>60.252791737114002</c:v>
                </c:pt>
                <c:pt idx="2815">
                  <c:v>60.252791974961497</c:v>
                </c:pt>
                <c:pt idx="2816">
                  <c:v>60.252792211657699</c:v>
                </c:pt>
                <c:pt idx="2817">
                  <c:v>60.2527924472083</c:v>
                </c:pt>
                <c:pt idx="2818">
                  <c:v>60.252792681619198</c:v>
                </c:pt>
                <c:pt idx="2819">
                  <c:v>60.252792914896098</c:v>
                </c:pt>
                <c:pt idx="2820">
                  <c:v>60.252793147044599</c:v>
                </c:pt>
                <c:pt idx="2821">
                  <c:v>60.252793378070599</c:v>
                </c:pt>
                <c:pt idx="2822">
                  <c:v>60.252793607979498</c:v>
                </c:pt>
                <c:pt idx="2823">
                  <c:v>60.252793836777101</c:v>
                </c:pt>
                <c:pt idx="2824">
                  <c:v>60.252794064469001</c:v>
                </c:pt>
                <c:pt idx="2825">
                  <c:v>60.252794291060702</c:v>
                </c:pt>
                <c:pt idx="2826">
                  <c:v>60.252794516557799</c:v>
                </c:pt>
                <c:pt idx="2827">
                  <c:v>60.252794740965697</c:v>
                </c:pt>
                <c:pt idx="2828">
                  <c:v>60.252794964289997</c:v>
                </c:pt>
                <c:pt idx="2829">
                  <c:v>60.252795186536197</c:v>
                </c:pt>
                <c:pt idx="2830">
                  <c:v>60.252795407709698</c:v>
                </c:pt>
                <c:pt idx="2831">
                  <c:v>60.2527956278159</c:v>
                </c:pt>
                <c:pt idx="2832">
                  <c:v>60.252795846860103</c:v>
                </c:pt>
                <c:pt idx="2833">
                  <c:v>60.252796064847701</c:v>
                </c:pt>
                <c:pt idx="2834">
                  <c:v>60.2527962817842</c:v>
                </c:pt>
                <c:pt idx="2835">
                  <c:v>60.252796497674602</c:v>
                </c:pt>
                <c:pt idx="2836">
                  <c:v>60.2527967125244</c:v>
                </c:pt>
                <c:pt idx="2837">
                  <c:v>60.252796926338803</c:v>
                </c:pt>
                <c:pt idx="2838">
                  <c:v>60.252797139122997</c:v>
                </c:pt>
                <c:pt idx="2839">
                  <c:v>60.252797350882197</c:v>
                </c:pt>
                <c:pt idx="2840">
                  <c:v>60.252797561621499</c:v>
                </c:pt>
                <c:pt idx="2841">
                  <c:v>60.252797771299399</c:v>
                </c:pt>
                <c:pt idx="2842">
                  <c:v>60.2527979799059</c:v>
                </c:pt>
                <c:pt idx="2843">
                  <c:v>60.252798187501902</c:v>
                </c:pt>
                <c:pt idx="2844">
                  <c:v>60.252798394092302</c:v>
                </c:pt>
                <c:pt idx="2845">
                  <c:v>60.252798599682002</c:v>
                </c:pt>
                <c:pt idx="2846">
                  <c:v>60.252798804275798</c:v>
                </c:pt>
                <c:pt idx="2847">
                  <c:v>60.2527990078786</c:v>
                </c:pt>
                <c:pt idx="2848">
                  <c:v>60.252799210495098</c:v>
                </c:pt>
                <c:pt idx="2849">
                  <c:v>60.252799412130202</c:v>
                </c:pt>
                <c:pt idx="2850">
                  <c:v>60.2527996127885</c:v>
                </c:pt>
                <c:pt idx="2851">
                  <c:v>60.252799812474699</c:v>
                </c:pt>
                <c:pt idx="2852">
                  <c:v>60.2528000111936</c:v>
                </c:pt>
                <c:pt idx="2853">
                  <c:v>60.2528002089498</c:v>
                </c:pt>
                <c:pt idx="2854">
                  <c:v>60.252800405747898</c:v>
                </c:pt>
                <c:pt idx="2855">
                  <c:v>60.252800601592497</c:v>
                </c:pt>
                <c:pt idx="2856">
                  <c:v>60.252800796488103</c:v>
                </c:pt>
                <c:pt idx="2857">
                  <c:v>60.252800990439397</c:v>
                </c:pt>
                <c:pt idx="2858">
                  <c:v>60.2528011834507</c:v>
                </c:pt>
                <c:pt idx="2859">
                  <c:v>60.252801375526602</c:v>
                </c:pt>
                <c:pt idx="2860">
                  <c:v>60.2528015666716</c:v>
                </c:pt>
                <c:pt idx="2861">
                  <c:v>60.252801756890001</c:v>
                </c:pt>
                <c:pt idx="2862">
                  <c:v>60.252801946186203</c:v>
                </c:pt>
                <c:pt idx="2863">
                  <c:v>60.252802134564597</c:v>
                </c:pt>
                <c:pt idx="2864">
                  <c:v>60.252802322029602</c:v>
                </c:pt>
                <c:pt idx="2865">
                  <c:v>60.252802508585397</c:v>
                </c:pt>
                <c:pt idx="2866">
                  <c:v>60.252802694236401</c:v>
                </c:pt>
                <c:pt idx="2867">
                  <c:v>60.252802878986699</c:v>
                </c:pt>
                <c:pt idx="2868">
                  <c:v>60.252803062840499</c:v>
                </c:pt>
                <c:pt idx="2869">
                  <c:v>60.252803245802198</c:v>
                </c:pt>
                <c:pt idx="2870">
                  <c:v>60.252803427875797</c:v>
                </c:pt>
                <c:pt idx="2871">
                  <c:v>60.252803609065403</c:v>
                </c:pt>
                <c:pt idx="2872">
                  <c:v>60.2528037893752</c:v>
                </c:pt>
                <c:pt idx="2873">
                  <c:v>60.252803968809303</c:v>
                </c:pt>
                <c:pt idx="2874">
                  <c:v>60.252804147371599</c:v>
                </c:pt>
                <c:pt idx="2875">
                  <c:v>60.2528043250663</c:v>
                </c:pt>
                <c:pt idx="2876">
                  <c:v>60.252804501897302</c:v>
                </c:pt>
                <c:pt idx="2877">
                  <c:v>60.252804677868497</c:v>
                </c:pt>
                <c:pt idx="2878">
                  <c:v>60.2528048529839</c:v>
                </c:pt>
                <c:pt idx="2879">
                  <c:v>60.252805027247398</c:v>
                </c:pt>
                <c:pt idx="2880">
                  <c:v>60.252805200662898</c:v>
                </c:pt>
                <c:pt idx="2881">
                  <c:v>60.252805373234096</c:v>
                </c:pt>
                <c:pt idx="2882">
                  <c:v>60.252805544965</c:v>
                </c:pt>
                <c:pt idx="2883">
                  <c:v>60.252805715859402</c:v>
                </c:pt>
                <c:pt idx="2884">
                  <c:v>60.2528058859209</c:v>
                </c:pt>
                <c:pt idx="2885">
                  <c:v>60.2528060551533</c:v>
                </c:pt>
                <c:pt idx="2886">
                  <c:v>60.252806223560299</c:v>
                </c:pt>
                <c:pt idx="2887">
                  <c:v>60.252806391145597</c:v>
                </c:pt>
                <c:pt idx="2888">
                  <c:v>60.252806557912798</c:v>
                </c:pt>
                <c:pt idx="2889">
                  <c:v>60.252806723865604</c:v>
                </c:pt>
                <c:pt idx="2890">
                  <c:v>60.252806889007502</c:v>
                </c:pt>
                <c:pt idx="2891">
                  <c:v>60.252807053342103</c:v>
                </c:pt>
                <c:pt idx="2892">
                  <c:v>60.252807216872903</c:v>
                </c:pt>
                <c:pt idx="2893">
                  <c:v>60.252807379603396</c:v>
                </c:pt>
                <c:pt idx="2894">
                  <c:v>60.252807541537102</c:v>
                </c:pt>
                <c:pt idx="2895">
                  <c:v>60.252807702677401</c:v>
                </c:pt>
                <c:pt idx="2896">
                  <c:v>60.252807863027797</c:v>
                </c:pt>
                <c:pt idx="2897">
                  <c:v>60.252808022591601</c:v>
                </c:pt>
                <c:pt idx="2898">
                  <c:v>60.252808181372203</c:v>
                </c:pt>
                <c:pt idx="2899">
                  <c:v>60.252808339372898</c:v>
                </c:pt>
                <c:pt idx="2900">
                  <c:v>60.252808496597098</c:v>
                </c:pt>
                <c:pt idx="2901">
                  <c:v>60.2528086530479</c:v>
                </c:pt>
                <c:pt idx="2902">
                  <c:v>60.252808808728702</c:v>
                </c:pt>
                <c:pt idx="2903">
                  <c:v>60.2528089636426</c:v>
                </c:pt>
                <c:pt idx="2904">
                  <c:v>60.2528091177928</c:v>
                </c:pt>
                <c:pt idx="2905">
                  <c:v>60.2528092711825</c:v>
                </c:pt>
                <c:pt idx="2906">
                  <c:v>60.252809423825099</c:v>
                </c:pt>
                <c:pt idx="2907">
                  <c:v>60.252809576079102</c:v>
                </c:pt>
                <c:pt idx="2908">
                  <c:v>60.252809727602703</c:v>
                </c:pt>
                <c:pt idx="2909">
                  <c:v>60.252809878399802</c:v>
                </c:pt>
                <c:pt idx="2910">
                  <c:v>60.252810028473696</c:v>
                </c:pt>
                <c:pt idx="2911">
                  <c:v>60.252810177827897</c:v>
                </c:pt>
                <c:pt idx="2912">
                  <c:v>60.252810326466097</c:v>
                </c:pt>
                <c:pt idx="2913">
                  <c:v>60.252810474391502</c:v>
                </c:pt>
                <c:pt idx="2914">
                  <c:v>60.2528106216078</c:v>
                </c:pt>
                <c:pt idx="2915">
                  <c:v>60.252810768118202</c:v>
                </c:pt>
                <c:pt idx="2916">
                  <c:v>60.252810913926297</c:v>
                </c:pt>
                <c:pt idx="2917">
                  <c:v>60.252811059035302</c:v>
                </c:pt>
                <c:pt idx="2918">
                  <c:v>60.252811203448701</c:v>
                </c:pt>
                <c:pt idx="2919">
                  <c:v>60.252811347169597</c:v>
                </c:pt>
                <c:pt idx="2920">
                  <c:v>60.252811490201601</c:v>
                </c:pt>
                <c:pt idx="2921">
                  <c:v>60.252811632547697</c:v>
                </c:pt>
                <c:pt idx="2922">
                  <c:v>60.252811774211402</c:v>
                </c:pt>
                <c:pt idx="2923">
                  <c:v>60.2528119151957</c:v>
                </c:pt>
                <c:pt idx="2924">
                  <c:v>60.252812055504002</c:v>
                </c:pt>
                <c:pt idx="2925">
                  <c:v>60.252812195139398</c:v>
                </c:pt>
                <c:pt idx="2926">
                  <c:v>60.252812334105002</c:v>
                </c:pt>
                <c:pt idx="2927">
                  <c:v>60.252812472404102</c:v>
                </c:pt>
                <c:pt idx="2928">
                  <c:v>60.252812610039697</c:v>
                </c:pt>
                <c:pt idx="2929">
                  <c:v>60.2528127470149</c:v>
                </c:pt>
                <c:pt idx="2930">
                  <c:v>60.252812883332702</c:v>
                </c:pt>
                <c:pt idx="2931">
                  <c:v>60.252813018996299</c:v>
                </c:pt>
                <c:pt idx="2932">
                  <c:v>60.252813154008699</c:v>
                </c:pt>
                <c:pt idx="2933">
                  <c:v>60.2528132883727</c:v>
                </c:pt>
                <c:pt idx="2934">
                  <c:v>60.252813422091499</c:v>
                </c:pt>
                <c:pt idx="2935">
                  <c:v>60.252813555167997</c:v>
                </c:pt>
                <c:pt idx="2936">
                  <c:v>60.252813687604998</c:v>
                </c:pt>
                <c:pt idx="2937">
                  <c:v>60.252813819405503</c:v>
                </c:pt>
                <c:pt idx="2938">
                  <c:v>60.252813950572403</c:v>
                </c:pt>
                <c:pt idx="2939">
                  <c:v>60.252814081108497</c:v>
                </c:pt>
                <c:pt idx="2940">
                  <c:v>60.252814211016698</c:v>
                </c:pt>
                <c:pt idx="2941">
                  <c:v>60.2528143402998</c:v>
                </c:pt>
                <c:pt idx="2942">
                  <c:v>60.252814468960501</c:v>
                </c:pt>
                <c:pt idx="2943">
                  <c:v>60.252814597001603</c:v>
                </c:pt>
                <c:pt idx="2944">
                  <c:v>60.252814724425903</c:v>
                </c:pt>
                <c:pt idx="2945">
                  <c:v>60.252814851236003</c:v>
                </c:pt>
                <c:pt idx="2946">
                  <c:v>60.252814977434703</c:v>
                </c:pt>
                <c:pt idx="2947">
                  <c:v>60.252815103024602</c:v>
                </c:pt>
                <c:pt idx="2948">
                  <c:v>60.252815228008402</c:v>
                </c:pt>
                <c:pt idx="2949">
                  <c:v>60.252815352388701</c:v>
                </c:pt>
                <c:pt idx="2950">
                  <c:v>60.252815476168102</c:v>
                </c:pt>
                <c:pt idx="2951">
                  <c:v>60.252815599349098</c:v>
                </c:pt>
                <c:pt idx="2952">
                  <c:v>60.252815721934397</c:v>
                </c:pt>
                <c:pt idx="2953">
                  <c:v>60.2528158439263</c:v>
                </c:pt>
                <c:pt idx="2954">
                  <c:v>60.252815965327599</c:v>
                </c:pt>
                <c:pt idx="2955">
                  <c:v>60.252816086140498</c:v>
                </c:pt>
                <c:pt idx="2956">
                  <c:v>60.252816206367697</c:v>
                </c:pt>
                <c:pt idx="2957">
                  <c:v>60.252816326011398</c:v>
                </c:pt>
                <c:pt idx="2958">
                  <c:v>60.252816445074203</c:v>
                </c:pt>
                <c:pt idx="2959">
                  <c:v>60.252816563558298</c:v>
                </c:pt>
                <c:pt idx="2960">
                  <c:v>60.2528166814663</c:v>
                </c:pt>
                <c:pt idx="2961">
                  <c:v>60.252816798800303</c:v>
                </c:pt>
                <c:pt idx="2962">
                  <c:v>60.252816915562804</c:v>
                </c:pt>
                <c:pt idx="2963">
                  <c:v>60.252817031755903</c:v>
                </c:pt>
                <c:pt idx="2964">
                  <c:v>60.252817147382103</c:v>
                </c:pt>
                <c:pt idx="2965">
                  <c:v>60.2528172624435</c:v>
                </c:pt>
                <c:pt idx="2966">
                  <c:v>60.252817376942303</c:v>
                </c:pt>
                <c:pt idx="2967">
                  <c:v>60.252817490880801</c:v>
                </c:pt>
                <c:pt idx="2968">
                  <c:v>60.252817604261097</c:v>
                </c:pt>
                <c:pt idx="2969">
                  <c:v>60.252817717085399</c:v>
                </c:pt>
                <c:pt idx="2970">
                  <c:v>60.252817829355799</c:v>
                </c:pt>
                <c:pt idx="2971">
                  <c:v>60.252817941074298</c:v>
                </c:pt>
                <c:pt idx="2972">
                  <c:v>60.252818052053698</c:v>
                </c:pt>
                <c:pt idx="2973">
                  <c:v>60.2528181623004</c:v>
                </c:pt>
                <c:pt idx="2974">
                  <c:v>60.252818271917597</c:v>
                </c:pt>
                <c:pt idx="2975">
                  <c:v>60.252818380900898</c:v>
                </c:pt>
                <c:pt idx="2976">
                  <c:v>60.252818489246103</c:v>
                </c:pt>
                <c:pt idx="2977">
                  <c:v>60.252818596948998</c:v>
                </c:pt>
                <c:pt idx="2978">
                  <c:v>60.2528187040053</c:v>
                </c:pt>
                <c:pt idx="2979">
                  <c:v>60.252818810410702</c:v>
                </c:pt>
                <c:pt idx="2980">
                  <c:v>60.252818916161097</c:v>
                </c:pt>
                <c:pt idx="2981">
                  <c:v>60.252819021252101</c:v>
                </c:pt>
                <c:pt idx="2982">
                  <c:v>60.252819125679601</c:v>
                </c:pt>
                <c:pt idx="2983">
                  <c:v>60.252819229439297</c:v>
                </c:pt>
                <c:pt idx="2984">
                  <c:v>60.252819333291498</c:v>
                </c:pt>
                <c:pt idx="2985">
                  <c:v>60.252819436757697</c:v>
                </c:pt>
                <c:pt idx="2986">
                  <c:v>60.252819539770996</c:v>
                </c:pt>
                <c:pt idx="2987">
                  <c:v>60.252819642343702</c:v>
                </c:pt>
                <c:pt idx="2988">
                  <c:v>60.252819744488299</c:v>
                </c:pt>
                <c:pt idx="2989">
                  <c:v>60.252819846217399</c:v>
                </c:pt>
                <c:pt idx="2990">
                  <c:v>60.252819947543401</c:v>
                </c:pt>
                <c:pt idx="2991">
                  <c:v>60.252820048478803</c:v>
                </c:pt>
                <c:pt idx="2992">
                  <c:v>60.252820149035998</c:v>
                </c:pt>
                <c:pt idx="2993">
                  <c:v>60.252820249227497</c:v>
                </c:pt>
                <c:pt idx="2994">
                  <c:v>60.2528203490658</c:v>
                </c:pt>
                <c:pt idx="2995">
                  <c:v>60.252820448463098</c:v>
                </c:pt>
                <c:pt idx="2996">
                  <c:v>60.252820546990897</c:v>
                </c:pt>
                <c:pt idx="2997">
                  <c:v>60.252820645049603</c:v>
                </c:pt>
                <c:pt idx="2998">
                  <c:v>60.252820742639898</c:v>
                </c:pt>
                <c:pt idx="2999">
                  <c:v>60.2528208397624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886-45B8-A945-FA289F22BD77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Swelling!$Y$5:$Y$3005</c:f>
              <c:numCache>
                <c:formatCode>0.00E+00</c:formatCode>
                <c:ptCount val="3001"/>
                <c:pt idx="0" formatCode="General">
                  <c:v>0</c:v>
                </c:pt>
                <c:pt idx="1">
                  <c:v>-9.3892923977257703E-5</c:v>
                </c:pt>
                <c:pt idx="2">
                  <c:v>-1.8919272033327499E-4</c:v>
                </c:pt>
                <c:pt idx="3">
                  <c:v>-2.86039481415746E-4</c:v>
                </c:pt>
                <c:pt idx="4">
                  <c:v>-3.8254849377213898E-4</c:v>
                </c:pt>
                <c:pt idx="5">
                  <c:v>-4.8042885650294097E-4</c:v>
                </c:pt>
                <c:pt idx="6">
                  <c:v>-5.7723408463615099E-4</c:v>
                </c:pt>
                <c:pt idx="7">
                  <c:v>-6.7934977262445898E-4</c:v>
                </c:pt>
                <c:pt idx="8">
                  <c:v>-7.8095098509653102E-4</c:v>
                </c:pt>
                <c:pt idx="9">
                  <c:v>-8.8204117290329397E-4</c:v>
                </c:pt>
                <c:pt idx="10">
                  <c:v>-9.8262374456854393E-4</c:v>
                </c:pt>
                <c:pt idx="11" formatCode="General">
                  <c:v>-1.0827020650581601E-3</c:v>
                </c:pt>
                <c:pt idx="12" formatCode="General">
                  <c:v>-1.1822794593904201E-3</c:v>
                </c:pt>
                <c:pt idx="13" formatCode="General">
                  <c:v>-1.2813592133627E-3</c:v>
                </c:pt>
                <c:pt idx="14" formatCode="General">
                  <c:v>-1.37994457412588E-3</c:v>
                </c:pt>
                <c:pt idx="15" formatCode="General">
                  <c:v>-1.47803875104002E-3</c:v>
                </c:pt>
                <c:pt idx="16" formatCode="General">
                  <c:v>-1.5756449166824001E-3</c:v>
                </c:pt>
                <c:pt idx="17" formatCode="General">
                  <c:v>-1.6727662078673501E-3</c:v>
                </c:pt>
                <c:pt idx="18" formatCode="General">
                  <c:v>-1.7694057264902099E-3</c:v>
                </c:pt>
                <c:pt idx="19" formatCode="General">
                  <c:v>-1.86556654020713E-3</c:v>
                </c:pt>
                <c:pt idx="20" formatCode="General">
                  <c:v>-1.9612516836894E-3</c:v>
                </c:pt>
                <c:pt idx="21" formatCode="General">
                  <c:v>-2.05646415916253E-3</c:v>
                </c:pt>
                <c:pt idx="22" formatCode="General">
                  <c:v>-2.15120693717998E-3</c:v>
                </c:pt>
                <c:pt idx="23" formatCode="General">
                  <c:v>-2.24548295739676E-3</c:v>
                </c:pt>
                <c:pt idx="24" formatCode="General">
                  <c:v>-2.33929512899137E-3</c:v>
                </c:pt>
                <c:pt idx="25" formatCode="General">
                  <c:v>-2.4326463316739501E-3</c:v>
                </c:pt>
                <c:pt idx="26" formatCode="General">
                  <c:v>-2.5255394163191799E-3</c:v>
                </c:pt>
                <c:pt idx="27" formatCode="General">
                  <c:v>-2.6179772082015099E-3</c:v>
                </c:pt>
                <c:pt idx="28" formatCode="General">
                  <c:v>-2.7099624953789299E-3</c:v>
                </c:pt>
                <c:pt idx="29" formatCode="General">
                  <c:v>-2.8014980521246999E-3</c:v>
                </c:pt>
                <c:pt idx="30" formatCode="General">
                  <c:v>-2.8925866184260299E-3</c:v>
                </c:pt>
                <c:pt idx="31" formatCode="General">
                  <c:v>-2.9832309112017901E-3</c:v>
                </c:pt>
                <c:pt idx="32" formatCode="General">
                  <c:v>-3.0734336221457199E-3</c:v>
                </c:pt>
                <c:pt idx="33" formatCode="General">
                  <c:v>-3.1631974165073399E-3</c:v>
                </c:pt>
                <c:pt idx="34" formatCode="General">
                  <c:v>-3.2525249356473202E-3</c:v>
                </c:pt>
                <c:pt idx="35" formatCode="General">
                  <c:v>-3.3414187979751999E-3</c:v>
                </c:pt>
                <c:pt idx="36" formatCode="General">
                  <c:v>-3.42988159898455E-3</c:v>
                </c:pt>
                <c:pt idx="37" formatCode="General">
                  <c:v>-3.5179159114053699E-3</c:v>
                </c:pt>
                <c:pt idx="38" formatCode="General">
                  <c:v>-3.6055242855322798E-3</c:v>
                </c:pt>
                <c:pt idx="39" formatCode="General">
                  <c:v>-3.6927092500216099E-3</c:v>
                </c:pt>
                <c:pt idx="40" formatCode="General">
                  <c:v>-3.7794733118679401E-3</c:v>
                </c:pt>
                <c:pt idx="41" formatCode="General">
                  <c:v>-3.8658189572012098E-3</c:v>
                </c:pt>
                <c:pt idx="42" formatCode="General">
                  <c:v>-3.9517486519548102E-3</c:v>
                </c:pt>
                <c:pt idx="43" formatCode="General">
                  <c:v>-4.0372648416546397E-3</c:v>
                </c:pt>
                <c:pt idx="44" formatCode="General">
                  <c:v>-4.1223699520520499E-3</c:v>
                </c:pt>
                <c:pt idx="45" formatCode="General">
                  <c:v>-4.2070663899912396E-3</c:v>
                </c:pt>
                <c:pt idx="46" formatCode="General">
                  <c:v>-4.2913565424129501E-3</c:v>
                </c:pt>
                <c:pt idx="47" formatCode="General">
                  <c:v>-4.3752427784643404E-3</c:v>
                </c:pt>
                <c:pt idx="48" formatCode="General">
                  <c:v>-4.4587274483620003E-3</c:v>
                </c:pt>
                <c:pt idx="49" formatCode="General">
                  <c:v>-4.5418128845172096E-3</c:v>
                </c:pt>
                <c:pt idx="50" formatCode="General">
                  <c:v>-4.6245014019579596E-3</c:v>
                </c:pt>
                <c:pt idx="51" formatCode="General">
                  <c:v>-4.7067952976139003E-3</c:v>
                </c:pt>
                <c:pt idx="52" formatCode="General">
                  <c:v>-4.78869685209802E-3</c:v>
                </c:pt>
                <c:pt idx="53" formatCode="General">
                  <c:v>-4.8702083286048603E-3</c:v>
                </c:pt>
                <c:pt idx="54" formatCode="General">
                  <c:v>-4.95133197409439E-3</c:v>
                </c:pt>
                <c:pt idx="55" formatCode="General">
                  <c:v>-5.0320700194091796E-3</c:v>
                </c:pt>
                <c:pt idx="56" formatCode="General">
                  <c:v>-5.1124246789931403E-3</c:v>
                </c:pt>
                <c:pt idx="57" formatCode="General">
                  <c:v>-5.1923981523098002E-3</c:v>
                </c:pt>
                <c:pt idx="58" formatCode="General">
                  <c:v>-5.2719926220372096E-3</c:v>
                </c:pt>
                <c:pt idx="59" formatCode="General">
                  <c:v>-5.3512102571976099E-3</c:v>
                </c:pt>
                <c:pt idx="60" formatCode="General">
                  <c:v>-5.4300532099339502E-3</c:v>
                </c:pt>
                <c:pt idx="61" formatCode="General">
                  <c:v>-5.5085236195773499E-3</c:v>
                </c:pt>
                <c:pt idx="62" formatCode="General">
                  <c:v>-5.5866236088727003E-3</c:v>
                </c:pt>
                <c:pt idx="63" formatCode="General">
                  <c:v>-5.6643552882101903E-3</c:v>
                </c:pt>
                <c:pt idx="64" formatCode="General">
                  <c:v>-5.74172075195641E-3</c:v>
                </c:pt>
                <c:pt idx="65" formatCode="General">
                  <c:v>-5.8187220821584599E-3</c:v>
                </c:pt>
                <c:pt idx="66" formatCode="General">
                  <c:v>-5.8953613457189196E-3</c:v>
                </c:pt>
                <c:pt idx="67" formatCode="General">
                  <c:v>-5.9716405970802397E-3</c:v>
                </c:pt>
                <c:pt idx="68" formatCode="General">
                  <c:v>-6.0475618764312096E-3</c:v>
                </c:pt>
                <c:pt idx="69" formatCode="General">
                  <c:v>-6.1231272113598098E-3</c:v>
                </c:pt>
                <c:pt idx="70" formatCode="General">
                  <c:v>-6.1983386159505703E-3</c:v>
                </c:pt>
                <c:pt idx="71" formatCode="General">
                  <c:v>-6.2731980917106198E-3</c:v>
                </c:pt>
                <c:pt idx="72" formatCode="General">
                  <c:v>-6.3477076272766596E-3</c:v>
                </c:pt>
                <c:pt idx="73" formatCode="General">
                  <c:v>-6.4218691987196902E-3</c:v>
                </c:pt>
                <c:pt idx="74" formatCode="General">
                  <c:v>-6.4956847698263397E-3</c:v>
                </c:pt>
                <c:pt idx="75" formatCode="General">
                  <c:v>-6.5691562918761799E-3</c:v>
                </c:pt>
                <c:pt idx="76" formatCode="General">
                  <c:v>-6.6422857043684502E-3</c:v>
                </c:pt>
                <c:pt idx="77" formatCode="General">
                  <c:v>-6.7150749343890797E-3</c:v>
                </c:pt>
                <c:pt idx="78" formatCode="General">
                  <c:v>-6.7875258977008303E-3</c:v>
                </c:pt>
                <c:pt idx="79" formatCode="General">
                  <c:v>-6.8596404979461897E-3</c:v>
                </c:pt>
                <c:pt idx="80" formatCode="General">
                  <c:v>-6.9314206278195704E-3</c:v>
                </c:pt>
                <c:pt idx="81" formatCode="General">
                  <c:v>-7.0028681671449296E-3</c:v>
                </c:pt>
                <c:pt idx="82" formatCode="General">
                  <c:v>-7.0739849862399102E-3</c:v>
                </c:pt>
                <c:pt idx="83" formatCode="General">
                  <c:v>-7.1447729427509803E-3</c:v>
                </c:pt>
                <c:pt idx="84" formatCode="General">
                  <c:v>-7.2152338832241402E-3</c:v>
                </c:pt>
                <c:pt idx="85" formatCode="General">
                  <c:v>-7.2853696448162801E-3</c:v>
                </c:pt>
                <c:pt idx="86" formatCode="General">
                  <c:v>-7.3551820516028696E-3</c:v>
                </c:pt>
                <c:pt idx="87" formatCode="General">
                  <c:v>-7.4246729184460798E-3</c:v>
                </c:pt>
                <c:pt idx="88" formatCode="General">
                  <c:v>-7.49384404921314E-3</c:v>
                </c:pt>
                <c:pt idx="89" formatCode="General">
                  <c:v>-7.5626972362488202E-3</c:v>
                </c:pt>
                <c:pt idx="90" formatCode="General">
                  <c:v>-7.6312342633175602E-3</c:v>
                </c:pt>
                <c:pt idx="91" formatCode="General">
                  <c:v>-7.6994569018291499E-3</c:v>
                </c:pt>
                <c:pt idx="92" formatCode="General">
                  <c:v>-7.7673669138276996E-3</c:v>
                </c:pt>
                <c:pt idx="93" formatCode="General">
                  <c:v>-7.8349660515228004E-3</c:v>
                </c:pt>
                <c:pt idx="94" formatCode="General">
                  <c:v>-7.90225605574227E-3</c:v>
                </c:pt>
                <c:pt idx="95" formatCode="General">
                  <c:v>-7.9692386589211503E-3</c:v>
                </c:pt>
                <c:pt idx="96" formatCode="General">
                  <c:v>-8.0359155821478605E-3</c:v>
                </c:pt>
                <c:pt idx="97" formatCode="General">
                  <c:v>-8.1022885369576407E-3</c:v>
                </c:pt>
                <c:pt idx="98" formatCode="General">
                  <c:v>-8.1683592259889307E-3</c:v>
                </c:pt>
                <c:pt idx="99" formatCode="General">
                  <c:v>-8.2341293407210796E-3</c:v>
                </c:pt>
                <c:pt idx="100" formatCode="General">
                  <c:v>-8.2996005641703795E-3</c:v>
                </c:pt>
                <c:pt idx="101" formatCode="General">
                  <c:v>-8.3647745692724297E-3</c:v>
                </c:pt>
                <c:pt idx="102" formatCode="General">
                  <c:v>-8.4296530190345297E-3</c:v>
                </c:pt>
                <c:pt idx="103" formatCode="General">
                  <c:v>-8.4942375680243602E-3</c:v>
                </c:pt>
                <c:pt idx="104" formatCode="General">
                  <c:v>-8.5585298605530599E-3</c:v>
                </c:pt>
                <c:pt idx="105" formatCode="General">
                  <c:v>-8.6225315323397896E-3</c:v>
                </c:pt>
                <c:pt idx="106" formatCode="General">
                  <c:v>-8.68624420930433E-3</c:v>
                </c:pt>
                <c:pt idx="107" formatCode="General">
                  <c:v>-8.7496695086454902E-3</c:v>
                </c:pt>
                <c:pt idx="108" formatCode="General">
                  <c:v>-8.8128090380675105E-3</c:v>
                </c:pt>
                <c:pt idx="109" formatCode="General">
                  <c:v>-8.8756643964716091E-3</c:v>
                </c:pt>
                <c:pt idx="110" formatCode="General">
                  <c:v>-8.9382371736160503E-3</c:v>
                </c:pt>
                <c:pt idx="111" formatCode="General">
                  <c:v>-9.0005289503740701E-3</c:v>
                </c:pt>
                <c:pt idx="112" formatCode="General">
                  <c:v>-9.0625412987572398E-3</c:v>
                </c:pt>
                <c:pt idx="113" formatCode="General">
                  <c:v>-9.1242757819038102E-3</c:v>
                </c:pt>
                <c:pt idx="114" formatCode="General">
                  <c:v>-9.1857339543482998E-3</c:v>
                </c:pt>
                <c:pt idx="115" formatCode="General">
                  <c:v>-9.2469173614471104E-3</c:v>
                </c:pt>
                <c:pt idx="116" formatCode="General">
                  <c:v>-9.3078275406093102E-3</c:v>
                </c:pt>
                <c:pt idx="117" formatCode="General">
                  <c:v>-9.3684660198666003E-3</c:v>
                </c:pt>
                <c:pt idx="118" formatCode="General">
                  <c:v>-9.4288343191392399E-3</c:v>
                </c:pt>
                <c:pt idx="119" formatCode="General">
                  <c:v>-9.4889339498141004E-3</c:v>
                </c:pt>
                <c:pt idx="120" formatCode="General">
                  <c:v>-9.5487664144515792E-3</c:v>
                </c:pt>
                <c:pt idx="121" formatCode="General">
                  <c:v>-9.6083332078171196E-3</c:v>
                </c:pt>
                <c:pt idx="122" formatCode="General">
                  <c:v>-9.6676358156035907E-3</c:v>
                </c:pt>
                <c:pt idx="123" formatCode="General">
                  <c:v>-9.7266757157088799E-3</c:v>
                </c:pt>
                <c:pt idx="124" formatCode="General">
                  <c:v>-9.7854543774974802E-3</c:v>
                </c:pt>
                <c:pt idx="125" formatCode="General">
                  <c:v>-9.8439732620700694E-3</c:v>
                </c:pt>
                <c:pt idx="126" formatCode="General">
                  <c:v>-9.9022338228027095E-3</c:v>
                </c:pt>
                <c:pt idx="127" formatCode="General">
                  <c:v>-9.9602375040223103E-3</c:v>
                </c:pt>
                <c:pt idx="128" formatCode="General">
                  <c:v>-1.00179857423194E-2</c:v>
                </c:pt>
                <c:pt idx="129" formatCode="General">
                  <c:v>-1.00754799669233E-2</c:v>
                </c:pt>
                <c:pt idx="130" formatCode="General">
                  <c:v>-1.01327215977681E-2</c:v>
                </c:pt>
                <c:pt idx="131" formatCode="General">
                  <c:v>-1.0189712047227101E-2</c:v>
                </c:pt>
                <c:pt idx="132" formatCode="General">
                  <c:v>-1.02464527207348E-2</c:v>
                </c:pt>
                <c:pt idx="133" formatCode="General">
                  <c:v>-1.0302945014312601E-2</c:v>
                </c:pt>
                <c:pt idx="134" formatCode="General">
                  <c:v>-1.03591903164688E-2</c:v>
                </c:pt>
                <c:pt idx="135" formatCode="General">
                  <c:v>-1.04151900087369E-2</c:v>
                </c:pt>
                <c:pt idx="136" formatCode="General">
                  <c:v>-1.0470945463894399E-2</c:v>
                </c:pt>
                <c:pt idx="137" formatCode="General">
                  <c:v>-1.05264580474515E-2</c:v>
                </c:pt>
                <c:pt idx="138" formatCode="General">
                  <c:v>-1.0581729117134901E-2</c:v>
                </c:pt>
                <c:pt idx="139" formatCode="General">
                  <c:v>-1.06367600227475E-2</c:v>
                </c:pt>
                <c:pt idx="140" formatCode="General">
                  <c:v>-1.0691552106789799E-2</c:v>
                </c:pt>
                <c:pt idx="141" formatCode="General">
                  <c:v>-1.07461067036975E-2</c:v>
                </c:pt>
                <c:pt idx="142" formatCode="General">
                  <c:v>-1.0800425140627099E-2</c:v>
                </c:pt>
                <c:pt idx="143" formatCode="General">
                  <c:v>-1.0854508737057501E-2</c:v>
                </c:pt>
                <c:pt idx="144" formatCode="General">
                  <c:v>-1.0908358804766399E-2</c:v>
                </c:pt>
                <c:pt idx="145" formatCode="General">
                  <c:v>-1.09619766484633E-2</c:v>
                </c:pt>
                <c:pt idx="146" formatCode="General">
                  <c:v>-1.10153635648751E-2</c:v>
                </c:pt>
                <c:pt idx="147" formatCode="General">
                  <c:v>-1.10685208438132E-2</c:v>
                </c:pt>
                <c:pt idx="148" formatCode="General">
                  <c:v>-1.11214497673639E-2</c:v>
                </c:pt>
                <c:pt idx="149" formatCode="General">
                  <c:v>-1.11741516100418E-2</c:v>
                </c:pt>
                <c:pt idx="150" formatCode="General">
                  <c:v>-1.12266276397265E-2</c:v>
                </c:pt>
                <c:pt idx="151" formatCode="General">
                  <c:v>-1.12788791163507E-2</c:v>
                </c:pt>
                <c:pt idx="152" formatCode="General">
                  <c:v>-1.13309072925208E-2</c:v>
                </c:pt>
                <c:pt idx="153" formatCode="General">
                  <c:v>-1.13827134144549E-2</c:v>
                </c:pt>
                <c:pt idx="154" formatCode="General">
                  <c:v>-1.14342987201775E-2</c:v>
                </c:pt>
                <c:pt idx="155" formatCode="General">
                  <c:v>-1.14856644407742E-2</c:v>
                </c:pt>
                <c:pt idx="156" formatCode="General">
                  <c:v>-1.15368118008598E-2</c:v>
                </c:pt>
                <c:pt idx="157" formatCode="General">
                  <c:v>-1.15877420170316E-2</c:v>
                </c:pt>
                <c:pt idx="158" formatCode="General">
                  <c:v>-1.1638456299088501E-2</c:v>
                </c:pt>
                <c:pt idx="159" formatCode="General">
                  <c:v>-1.16889558502884E-2</c:v>
                </c:pt>
                <c:pt idx="160" formatCode="General">
                  <c:v>-1.17392418660591E-2</c:v>
                </c:pt>
                <c:pt idx="161" formatCode="General">
                  <c:v>-1.1789315535264499E-2</c:v>
                </c:pt>
                <c:pt idx="162" formatCode="General">
                  <c:v>-1.1839178040180601E-2</c:v>
                </c:pt>
                <c:pt idx="163" formatCode="General">
                  <c:v>-1.1888830555206601E-2</c:v>
                </c:pt>
                <c:pt idx="164" formatCode="General">
                  <c:v>-1.19382742480133E-2</c:v>
                </c:pt>
                <c:pt idx="165" formatCode="General">
                  <c:v>-1.198751028061E-2</c:v>
                </c:pt>
                <c:pt idx="166" formatCode="General">
                  <c:v>-1.2036539806660199E-2</c:v>
                </c:pt>
                <c:pt idx="167" formatCode="General">
                  <c:v>-1.20853639732043E-2</c:v>
                </c:pt>
                <c:pt idx="168" formatCode="General">
                  <c:v>-1.21339839211996E-2</c:v>
                </c:pt>
                <c:pt idx="169" formatCode="General">
                  <c:v>-1.2182400784769299E-2</c:v>
                </c:pt>
                <c:pt idx="170" formatCode="General">
                  <c:v>-1.2230615690417499E-2</c:v>
                </c:pt>
                <c:pt idx="171" formatCode="General">
                  <c:v>-1.2278629758330601E-2</c:v>
                </c:pt>
                <c:pt idx="172" formatCode="General">
                  <c:v>-1.23264441031032E-2</c:v>
                </c:pt>
                <c:pt idx="173" formatCode="General">
                  <c:v>-1.23740598310667E-2</c:v>
                </c:pt>
                <c:pt idx="174" formatCode="General">
                  <c:v>-1.24214780423043E-2</c:v>
                </c:pt>
                <c:pt idx="175" formatCode="General">
                  <c:v>-1.24686998312262E-2</c:v>
                </c:pt>
                <c:pt idx="176" formatCode="General">
                  <c:v>-1.2515726284939899E-2</c:v>
                </c:pt>
                <c:pt idx="177" formatCode="General">
                  <c:v>-1.2562558483672199E-2</c:v>
                </c:pt>
                <c:pt idx="178" formatCode="General">
                  <c:v>-1.26091975015664E-2</c:v>
                </c:pt>
                <c:pt idx="179" formatCode="General">
                  <c:v>-1.26556444068462E-2</c:v>
                </c:pt>
                <c:pt idx="180" formatCode="General">
                  <c:v>-1.2701900260081099E-2</c:v>
                </c:pt>
                <c:pt idx="181" formatCode="General">
                  <c:v>-1.2747966115651699E-2</c:v>
                </c:pt>
                <c:pt idx="182" formatCode="General">
                  <c:v>-1.2793843022815899E-2</c:v>
                </c:pt>
                <c:pt idx="183" formatCode="General">
                  <c:v>-1.28395320229313E-2</c:v>
                </c:pt>
                <c:pt idx="184" formatCode="General">
                  <c:v>-1.2885034151248601E-2</c:v>
                </c:pt>
                <c:pt idx="185" formatCode="General">
                  <c:v>-1.2930350437040199E-2</c:v>
                </c:pt>
                <c:pt idx="186" formatCode="General">
                  <c:v>-1.29754819034365E-2</c:v>
                </c:pt>
                <c:pt idx="187" formatCode="General">
                  <c:v>-1.3020429566675399E-2</c:v>
                </c:pt>
                <c:pt idx="188" formatCode="General">
                  <c:v>-1.30651944373685E-2</c:v>
                </c:pt>
                <c:pt idx="189" formatCode="General">
                  <c:v>-1.31097775196452E-2</c:v>
                </c:pt>
                <c:pt idx="190" formatCode="General">
                  <c:v>-1.31541798111997E-2</c:v>
                </c:pt>
                <c:pt idx="191" formatCode="General">
                  <c:v>-1.31984023041115E-2</c:v>
                </c:pt>
                <c:pt idx="192" formatCode="General">
                  <c:v>-1.3242445983708301E-2</c:v>
                </c:pt>
                <c:pt idx="193" formatCode="General">
                  <c:v>-1.32863118293516E-2</c:v>
                </c:pt>
                <c:pt idx="194" formatCode="General">
                  <c:v>-1.33300008146475E-2</c:v>
                </c:pt>
                <c:pt idx="195" formatCode="General">
                  <c:v>-1.33735139065793E-2</c:v>
                </c:pt>
                <c:pt idx="196" formatCode="General">
                  <c:v>-1.3416852066363101E-2</c:v>
                </c:pt>
                <c:pt idx="197" formatCode="General">
                  <c:v>-1.3460016249424601E-2</c:v>
                </c:pt>
                <c:pt idx="198" formatCode="General">
                  <c:v>-1.35030074046723E-2</c:v>
                </c:pt>
                <c:pt idx="199" formatCode="General">
                  <c:v>-1.3545826475388101E-2</c:v>
                </c:pt>
                <c:pt idx="200" formatCode="General">
                  <c:v>-1.35884743989696E-2</c:v>
                </c:pt>
                <c:pt idx="201" formatCode="General">
                  <c:v>-1.36309521066959E-2</c:v>
                </c:pt>
                <c:pt idx="202" formatCode="General">
                  <c:v>-1.36732605240905E-2</c:v>
                </c:pt>
                <c:pt idx="203" formatCode="General">
                  <c:v>-1.37154005706051E-2</c:v>
                </c:pt>
                <c:pt idx="204" formatCode="General">
                  <c:v>-1.37573731661602E-2</c:v>
                </c:pt>
                <c:pt idx="205" formatCode="General">
                  <c:v>-1.379917920551E-2</c:v>
                </c:pt>
                <c:pt idx="206" formatCode="General">
                  <c:v>-1.3840819593922899E-2</c:v>
                </c:pt>
                <c:pt idx="207" formatCode="General">
                  <c:v>-1.38822952340416E-2</c:v>
                </c:pt>
                <c:pt idx="208" formatCode="General">
                  <c:v>-1.3923607003799601E-2</c:v>
                </c:pt>
                <c:pt idx="209" formatCode="General">
                  <c:v>-1.3964755800107699E-2</c:v>
                </c:pt>
                <c:pt idx="210" formatCode="General">
                  <c:v>-1.40057424974178E-2</c:v>
                </c:pt>
                <c:pt idx="211" formatCode="General">
                  <c:v>-1.40465679673806E-2</c:v>
                </c:pt>
                <c:pt idx="212" formatCode="General">
                  <c:v>-1.4087233089887E-2</c:v>
                </c:pt>
                <c:pt idx="213" formatCode="General">
                  <c:v>-1.41277387087719E-2</c:v>
                </c:pt>
                <c:pt idx="214" formatCode="General">
                  <c:v>-1.41680857026134E-2</c:v>
                </c:pt>
                <c:pt idx="215" formatCode="General">
                  <c:v>-1.42082749019655E-2</c:v>
                </c:pt>
                <c:pt idx="216" formatCode="General">
                  <c:v>-1.4248307168257699E-2</c:v>
                </c:pt>
                <c:pt idx="217" formatCode="General">
                  <c:v>-1.4288183333684999E-2</c:v>
                </c:pt>
                <c:pt idx="218" formatCode="General">
                  <c:v>-1.43279042246874E-2</c:v>
                </c:pt>
                <c:pt idx="219" formatCode="General">
                  <c:v>-1.4367470688417001E-2</c:v>
                </c:pt>
                <c:pt idx="220" formatCode="General">
                  <c:v>-1.4406883551571501E-2</c:v>
                </c:pt>
                <c:pt idx="221" formatCode="General">
                  <c:v>-1.44461436325615E-2</c:v>
                </c:pt>
                <c:pt idx="222" formatCode="General">
                  <c:v>-1.44852517417563E-2</c:v>
                </c:pt>
                <c:pt idx="223" formatCode="General">
                  <c:v>-1.45242086826095E-2</c:v>
                </c:pt>
                <c:pt idx="224" formatCode="General">
                  <c:v>-1.4563015250357801E-2</c:v>
                </c:pt>
                <c:pt idx="225" formatCode="General">
                  <c:v>-1.4601672245442201E-2</c:v>
                </c:pt>
                <c:pt idx="226" formatCode="General">
                  <c:v>-1.4640180469394E-2</c:v>
                </c:pt>
                <c:pt idx="227" formatCode="General">
                  <c:v>-1.46785406942994E-2</c:v>
                </c:pt>
                <c:pt idx="228" formatCode="General">
                  <c:v>-1.47167536954917E-2</c:v>
                </c:pt>
                <c:pt idx="229" formatCode="General">
                  <c:v>-1.47548202515156E-2</c:v>
                </c:pt>
                <c:pt idx="230" formatCode="General">
                  <c:v>-1.47927411432839E-2</c:v>
                </c:pt>
                <c:pt idx="231" formatCode="General">
                  <c:v>-1.48305171268477E-2</c:v>
                </c:pt>
                <c:pt idx="232" formatCode="General">
                  <c:v>-1.48681489609654E-2</c:v>
                </c:pt>
                <c:pt idx="233" formatCode="General">
                  <c:v>-1.4905637401781901E-2</c:v>
                </c:pt>
                <c:pt idx="234" formatCode="General">
                  <c:v>-1.4942983203343601E-2</c:v>
                </c:pt>
                <c:pt idx="235" formatCode="General">
                  <c:v>-1.4980187108491199E-2</c:v>
                </c:pt>
                <c:pt idx="236" formatCode="General">
                  <c:v>-1.5017249857627001E-2</c:v>
                </c:pt>
                <c:pt idx="237" formatCode="General">
                  <c:v>-1.5054172185656099E-2</c:v>
                </c:pt>
                <c:pt idx="238" formatCode="General">
                  <c:v>-1.50909548218452E-2</c:v>
                </c:pt>
                <c:pt idx="239" formatCode="General">
                  <c:v>-1.5127598492061901E-2</c:v>
                </c:pt>
                <c:pt idx="240" formatCode="General">
                  <c:v>-1.51641039165589E-2</c:v>
                </c:pt>
                <c:pt idx="241" formatCode="General">
                  <c:v>-1.52004718105839E-2</c:v>
                </c:pt>
                <c:pt idx="242" formatCode="General">
                  <c:v>-1.5236702883441601E-2</c:v>
                </c:pt>
                <c:pt idx="243" formatCode="General">
                  <c:v>-1.52727978399942E-2</c:v>
                </c:pt>
                <c:pt idx="244" formatCode="General">
                  <c:v>-1.5308757380520699E-2</c:v>
                </c:pt>
                <c:pt idx="245" formatCode="General">
                  <c:v>-1.53445821999667E-2</c:v>
                </c:pt>
                <c:pt idx="246" formatCode="General">
                  <c:v>-1.5380272988237499E-2</c:v>
                </c:pt>
                <c:pt idx="247" formatCode="General">
                  <c:v>-1.54158304329409E-2</c:v>
                </c:pt>
                <c:pt idx="248" formatCode="General">
                  <c:v>-1.54512552133272E-2</c:v>
                </c:pt>
                <c:pt idx="249" formatCode="General">
                  <c:v>-1.54865480048604E-2</c:v>
                </c:pt>
                <c:pt idx="250" formatCode="General">
                  <c:v>-1.5521709478069801E-2</c:v>
                </c:pt>
                <c:pt idx="251" formatCode="General">
                  <c:v>-1.5556740299663399E-2</c:v>
                </c:pt>
                <c:pt idx="252" formatCode="General">
                  <c:v>-1.55916411339698E-2</c:v>
                </c:pt>
                <c:pt idx="253" formatCode="General">
                  <c:v>-1.5626412635916499E-2</c:v>
                </c:pt>
                <c:pt idx="254" formatCode="General">
                  <c:v>-1.5661055457407001E-2</c:v>
                </c:pt>
                <c:pt idx="255" formatCode="General">
                  <c:v>-1.5695570245562299E-2</c:v>
                </c:pt>
                <c:pt idx="256" formatCode="General">
                  <c:v>-1.57299576451825E-2</c:v>
                </c:pt>
                <c:pt idx="257" formatCode="General">
                  <c:v>-1.5764218295582E-2</c:v>
                </c:pt>
                <c:pt idx="258" formatCode="General">
                  <c:v>-1.57983528293584E-2</c:v>
                </c:pt>
                <c:pt idx="259" formatCode="General">
                  <c:v>-1.58323618755229E-2</c:v>
                </c:pt>
                <c:pt idx="260" formatCode="General">
                  <c:v>-1.58662460584327E-2</c:v>
                </c:pt>
                <c:pt idx="261" formatCode="General">
                  <c:v>-1.5900006001214599E-2</c:v>
                </c:pt>
                <c:pt idx="262" formatCode="General">
                  <c:v>-1.5933642318508499E-2</c:v>
                </c:pt>
                <c:pt idx="263" formatCode="General">
                  <c:v>-1.59671556212507E-2</c:v>
                </c:pt>
                <c:pt idx="264" formatCode="General">
                  <c:v>-1.6000546516063401E-2</c:v>
                </c:pt>
                <c:pt idx="265" formatCode="General">
                  <c:v>-1.6033815605548701E-2</c:v>
                </c:pt>
                <c:pt idx="266" formatCode="General">
                  <c:v>-1.6066963490046202E-2</c:v>
                </c:pt>
                <c:pt idx="267" formatCode="General">
                  <c:v>-1.6099990761783901E-2</c:v>
                </c:pt>
                <c:pt idx="268" formatCode="General">
                  <c:v>-1.61328980098722E-2</c:v>
                </c:pt>
                <c:pt idx="269" formatCode="General">
                  <c:v>-1.61656858189787E-2</c:v>
                </c:pt>
                <c:pt idx="270" formatCode="General">
                  <c:v>-1.6198354770758601E-2</c:v>
                </c:pt>
                <c:pt idx="271" formatCode="General">
                  <c:v>-1.6230905442541799E-2</c:v>
                </c:pt>
                <c:pt idx="272" formatCode="General">
                  <c:v>-1.6263338405304899E-2</c:v>
                </c:pt>
                <c:pt idx="273" formatCode="General">
                  <c:v>-1.62956542266137E-2</c:v>
                </c:pt>
                <c:pt idx="274" formatCode="General">
                  <c:v>-1.6327853469602999E-2</c:v>
                </c:pt>
                <c:pt idx="275" formatCode="General">
                  <c:v>-1.63599366958136E-2</c:v>
                </c:pt>
                <c:pt idx="276" formatCode="General">
                  <c:v>-1.63919044597765E-2</c:v>
                </c:pt>
                <c:pt idx="277" formatCode="General">
                  <c:v>-1.64237573118617E-2</c:v>
                </c:pt>
                <c:pt idx="278" formatCode="General">
                  <c:v>-1.6455495798559299E-2</c:v>
                </c:pt>
                <c:pt idx="279" formatCode="General">
                  <c:v>-1.6487120462397201E-2</c:v>
                </c:pt>
                <c:pt idx="280" formatCode="General">
                  <c:v>-1.6518631844368099E-2</c:v>
                </c:pt>
                <c:pt idx="281" formatCode="General">
                  <c:v>-1.65500304773297E-2</c:v>
                </c:pt>
                <c:pt idx="282" formatCode="General">
                  <c:v>-1.6581316891408401E-2</c:v>
                </c:pt>
                <c:pt idx="283" formatCode="General">
                  <c:v>-1.6612491612499201E-2</c:v>
                </c:pt>
                <c:pt idx="284" formatCode="General">
                  <c:v>-1.66435551636018E-2</c:v>
                </c:pt>
                <c:pt idx="285" formatCode="General">
                  <c:v>-1.6674508064187601E-2</c:v>
                </c:pt>
                <c:pt idx="286" formatCode="General">
                  <c:v>-1.6705350827257898E-2</c:v>
                </c:pt>
                <c:pt idx="287" formatCode="General">
                  <c:v>-1.6736083962742399E-2</c:v>
                </c:pt>
                <c:pt idx="288" formatCode="General">
                  <c:v>-1.6766707976492198E-2</c:v>
                </c:pt>
                <c:pt idx="289" formatCode="General">
                  <c:v>-1.6797223375096301E-2</c:v>
                </c:pt>
                <c:pt idx="290" formatCode="General">
                  <c:v>-1.6827630655743501E-2</c:v>
                </c:pt>
                <c:pt idx="291" formatCode="General">
                  <c:v>-1.6857930311366998E-2</c:v>
                </c:pt>
                <c:pt idx="292" formatCode="General">
                  <c:v>-1.68881228320873E-2</c:v>
                </c:pt>
                <c:pt idx="293" formatCode="General">
                  <c:v>-1.6918208703992198E-2</c:v>
                </c:pt>
                <c:pt idx="294" formatCode="General">
                  <c:v>-1.69481884091142E-2</c:v>
                </c:pt>
                <c:pt idx="295" formatCode="General">
                  <c:v>-1.6978062425406299E-2</c:v>
                </c:pt>
                <c:pt idx="296" formatCode="General">
                  <c:v>-1.7007831232216601E-2</c:v>
                </c:pt>
                <c:pt idx="297" formatCode="General">
                  <c:v>-1.70374953051655E-2</c:v>
                </c:pt>
                <c:pt idx="298" formatCode="General">
                  <c:v>-1.7067055106194301E-2</c:v>
                </c:pt>
                <c:pt idx="299" formatCode="General">
                  <c:v>-1.7096511098510299E-2</c:v>
                </c:pt>
                <c:pt idx="300" formatCode="General">
                  <c:v>-1.7125863741370501E-2</c:v>
                </c:pt>
                <c:pt idx="301" formatCode="General">
                  <c:v>-1.71551134900698E-2</c:v>
                </c:pt>
                <c:pt idx="302" formatCode="General">
                  <c:v>-1.71842607959765E-2</c:v>
                </c:pt>
                <c:pt idx="303" formatCode="General">
                  <c:v>-1.7213306108548401E-2</c:v>
                </c:pt>
                <c:pt idx="304" formatCode="General">
                  <c:v>-1.7242249885448101E-2</c:v>
                </c:pt>
                <c:pt idx="305" formatCode="General">
                  <c:v>-1.7271092558597798E-2</c:v>
                </c:pt>
                <c:pt idx="306" formatCode="General">
                  <c:v>-1.7299834565346301E-2</c:v>
                </c:pt>
                <c:pt idx="307" formatCode="General">
                  <c:v>-1.7328476339233401E-2</c:v>
                </c:pt>
                <c:pt idx="308" formatCode="General">
                  <c:v>-1.7357018309988901E-2</c:v>
                </c:pt>
                <c:pt idx="309" formatCode="General">
                  <c:v>-1.7385460903556801E-2</c:v>
                </c:pt>
                <c:pt idx="310" formatCode="General">
                  <c:v>-1.7413804542036102E-2</c:v>
                </c:pt>
                <c:pt idx="311" formatCode="General">
                  <c:v>-1.7442049657524699E-2</c:v>
                </c:pt>
                <c:pt idx="312" formatCode="General">
                  <c:v>-1.74701966608336E-2</c:v>
                </c:pt>
                <c:pt idx="313" formatCode="General">
                  <c:v>-1.7498245962328501E-2</c:v>
                </c:pt>
                <c:pt idx="314" formatCode="General">
                  <c:v>-1.7526197970745901E-2</c:v>
                </c:pt>
                <c:pt idx="315" formatCode="General">
                  <c:v>-1.7554053091141501E-2</c:v>
                </c:pt>
                <c:pt idx="316" formatCode="General">
                  <c:v>-1.7581811724925501E-2</c:v>
                </c:pt>
                <c:pt idx="317" formatCode="General">
                  <c:v>-1.7609474269815999E-2</c:v>
                </c:pt>
                <c:pt idx="318" formatCode="General">
                  <c:v>-1.7637041125394701E-2</c:v>
                </c:pt>
                <c:pt idx="319" formatCode="General">
                  <c:v>-1.7664512691712101E-2</c:v>
                </c:pt>
                <c:pt idx="320" formatCode="General">
                  <c:v>-1.7691889348235401E-2</c:v>
                </c:pt>
                <c:pt idx="321" formatCode="General">
                  <c:v>-1.7719171479917799E-2</c:v>
                </c:pt>
                <c:pt idx="322" formatCode="General">
                  <c:v>-1.7746359468078399E-2</c:v>
                </c:pt>
                <c:pt idx="323" formatCode="General">
                  <c:v>-1.7773453690449699E-2</c:v>
                </c:pt>
                <c:pt idx="324" formatCode="General">
                  <c:v>-1.78004545211304E-2</c:v>
                </c:pt>
                <c:pt idx="325" formatCode="General">
                  <c:v>-1.7827362333316599E-2</c:v>
                </c:pt>
                <c:pt idx="326" formatCode="General">
                  <c:v>-1.7854177503521699E-2</c:v>
                </c:pt>
                <c:pt idx="327" formatCode="General">
                  <c:v>-1.7880900390090299E-2</c:v>
                </c:pt>
                <c:pt idx="328" formatCode="General">
                  <c:v>-1.7907531354625899E-2</c:v>
                </c:pt>
                <c:pt idx="329" formatCode="General">
                  <c:v>-1.7934070755402699E-2</c:v>
                </c:pt>
                <c:pt idx="330" formatCode="General">
                  <c:v>-1.79605189474717E-2</c:v>
                </c:pt>
                <c:pt idx="331" formatCode="General">
                  <c:v>-1.7986876282601798E-2</c:v>
                </c:pt>
                <c:pt idx="332" formatCode="General">
                  <c:v>-1.8013143109373301E-2</c:v>
                </c:pt>
                <c:pt idx="333" formatCode="General">
                  <c:v>-1.8039319773155201E-2</c:v>
                </c:pt>
                <c:pt idx="334" formatCode="General">
                  <c:v>-1.8065406618214201E-2</c:v>
                </c:pt>
                <c:pt idx="335" formatCode="General">
                  <c:v>-1.8091403982979901E-2</c:v>
                </c:pt>
                <c:pt idx="336" formatCode="General">
                  <c:v>-1.8117312203502298E-2</c:v>
                </c:pt>
                <c:pt idx="337" formatCode="General">
                  <c:v>-1.81431316130298E-2</c:v>
                </c:pt>
                <c:pt idx="338" formatCode="General">
                  <c:v>-1.81688625417986E-2</c:v>
                </c:pt>
                <c:pt idx="339" formatCode="General">
                  <c:v>-1.8194505317032102E-2</c:v>
                </c:pt>
                <c:pt idx="340" formatCode="General">
                  <c:v>-1.8220060263070301E-2</c:v>
                </c:pt>
                <c:pt idx="341" formatCode="General">
                  <c:v>-1.82455277012642E-2</c:v>
                </c:pt>
                <c:pt idx="342" formatCode="General">
                  <c:v>-1.82709079453457E-2</c:v>
                </c:pt>
                <c:pt idx="343" formatCode="General">
                  <c:v>-1.8296201308073499E-2</c:v>
                </c:pt>
                <c:pt idx="344" formatCode="General">
                  <c:v>-1.8321408104328401E-2</c:v>
                </c:pt>
                <c:pt idx="345" formatCode="General">
                  <c:v>-1.8346528642872201E-2</c:v>
                </c:pt>
                <c:pt idx="346" formatCode="General">
                  <c:v>-1.8371563229500999E-2</c:v>
                </c:pt>
                <c:pt idx="347" formatCode="General">
                  <c:v>-1.8396512167151002E-2</c:v>
                </c:pt>
                <c:pt idx="348" formatCode="General">
                  <c:v>-1.8421375755863102E-2</c:v>
                </c:pt>
                <c:pt idx="349" formatCode="General">
                  <c:v>-1.84461542927945E-2</c:v>
                </c:pt>
                <c:pt idx="350" formatCode="General">
                  <c:v>-1.8470848070835998E-2</c:v>
                </c:pt>
                <c:pt idx="351" formatCode="General">
                  <c:v>-1.8495457374028301E-2</c:v>
                </c:pt>
                <c:pt idx="352" formatCode="General">
                  <c:v>-1.8519982495062599E-2</c:v>
                </c:pt>
                <c:pt idx="353" formatCode="General">
                  <c:v>-1.8544423718741598E-2</c:v>
                </c:pt>
                <c:pt idx="354" formatCode="General">
                  <c:v>-1.8568781326960999E-2</c:v>
                </c:pt>
                <c:pt idx="355" formatCode="General">
                  <c:v>-1.8593055598721101E-2</c:v>
                </c:pt>
                <c:pt idx="356" formatCode="General">
                  <c:v>-1.8617246810197399E-2</c:v>
                </c:pt>
                <c:pt idx="357" formatCode="General">
                  <c:v>-1.8641355234670101E-2</c:v>
                </c:pt>
                <c:pt idx="358" formatCode="General">
                  <c:v>-1.8665381142606099E-2</c:v>
                </c:pt>
                <c:pt idx="359" formatCode="General">
                  <c:v>-1.8689324800018101E-2</c:v>
                </c:pt>
                <c:pt idx="360" formatCode="General">
                  <c:v>-1.8713186472157001E-2</c:v>
                </c:pt>
                <c:pt idx="361" formatCode="General">
                  <c:v>-1.8736966421050001E-2</c:v>
                </c:pt>
                <c:pt idx="362" formatCode="General">
                  <c:v>-1.87606649057004E-2</c:v>
                </c:pt>
                <c:pt idx="363" formatCode="General">
                  <c:v>-1.87842821822745E-2</c:v>
                </c:pt>
                <c:pt idx="364" formatCode="General">
                  <c:v>-1.88078185041726E-2</c:v>
                </c:pt>
                <c:pt idx="365" formatCode="General">
                  <c:v>-1.8831274122040099E-2</c:v>
                </c:pt>
                <c:pt idx="366" formatCode="General">
                  <c:v>-1.88546492837211E-2</c:v>
                </c:pt>
                <c:pt idx="367" formatCode="General">
                  <c:v>-1.8877944235371698E-2</c:v>
                </c:pt>
                <c:pt idx="368" formatCode="General">
                  <c:v>-1.8901159220252799E-2</c:v>
                </c:pt>
                <c:pt idx="369" formatCode="General">
                  <c:v>-1.8924294477428799E-2</c:v>
                </c:pt>
                <c:pt idx="370" formatCode="General">
                  <c:v>-1.8947350244159201E-2</c:v>
                </c:pt>
                <c:pt idx="371" formatCode="General">
                  <c:v>-1.89703267550306E-2</c:v>
                </c:pt>
                <c:pt idx="372" formatCode="General">
                  <c:v>-1.8993224241969E-2</c:v>
                </c:pt>
                <c:pt idx="373" formatCode="General">
                  <c:v>-1.9016042934298202E-2</c:v>
                </c:pt>
                <c:pt idx="374" formatCode="General">
                  <c:v>-1.90387830587045E-2</c:v>
                </c:pt>
                <c:pt idx="375" formatCode="General">
                  <c:v>-1.90614448394009E-2</c:v>
                </c:pt>
                <c:pt idx="376" formatCode="General">
                  <c:v>-1.90840284988072E-2</c:v>
                </c:pt>
                <c:pt idx="377" formatCode="General">
                  <c:v>-1.9106534255369199E-2</c:v>
                </c:pt>
                <c:pt idx="378" formatCode="General">
                  <c:v>-1.9128962325598901E-2</c:v>
                </c:pt>
                <c:pt idx="379" formatCode="General">
                  <c:v>-1.9151312923429299E-2</c:v>
                </c:pt>
                <c:pt idx="380" formatCode="General">
                  <c:v>-1.91735862603555E-2</c:v>
                </c:pt>
                <c:pt idx="381" formatCode="General">
                  <c:v>-1.91957825453054E-2</c:v>
                </c:pt>
                <c:pt idx="382" formatCode="General">
                  <c:v>-1.9217901984757198E-2</c:v>
                </c:pt>
                <c:pt idx="383" formatCode="General">
                  <c:v>-1.9239944782727201E-2</c:v>
                </c:pt>
                <c:pt idx="384" formatCode="General">
                  <c:v>-1.9261911139727399E-2</c:v>
                </c:pt>
                <c:pt idx="385" formatCode="General">
                  <c:v>-1.9283801255061999E-2</c:v>
                </c:pt>
                <c:pt idx="386" formatCode="General">
                  <c:v>-1.9305615325456701E-2</c:v>
                </c:pt>
                <c:pt idx="387" formatCode="General">
                  <c:v>-1.9327353545023199E-2</c:v>
                </c:pt>
                <c:pt idx="388" formatCode="General">
                  <c:v>-1.9349016105470299E-2</c:v>
                </c:pt>
                <c:pt idx="389" formatCode="General">
                  <c:v>-1.93706031960919E-2</c:v>
                </c:pt>
                <c:pt idx="390" formatCode="General">
                  <c:v>-1.9392115003802699E-2</c:v>
                </c:pt>
                <c:pt idx="391" formatCode="General">
                  <c:v>-1.9413551713149398E-2</c:v>
                </c:pt>
                <c:pt idx="392" formatCode="General">
                  <c:v>-1.94349135056897E-2</c:v>
                </c:pt>
                <c:pt idx="393" formatCode="General">
                  <c:v>-1.9456200560578299E-2</c:v>
                </c:pt>
                <c:pt idx="394" formatCode="General">
                  <c:v>-1.94774130557628E-2</c:v>
                </c:pt>
                <c:pt idx="395" formatCode="General">
                  <c:v>-1.94985511662484E-2</c:v>
                </c:pt>
                <c:pt idx="396" formatCode="General">
                  <c:v>-1.9519615064719401E-2</c:v>
                </c:pt>
                <c:pt idx="397" formatCode="General">
                  <c:v>-1.9540604921551099E-2</c:v>
                </c:pt>
                <c:pt idx="398" formatCode="General">
                  <c:v>-1.9561520904809501E-2</c:v>
                </c:pt>
                <c:pt idx="399" formatCode="General">
                  <c:v>-1.95823631802866E-2</c:v>
                </c:pt>
                <c:pt idx="400" formatCode="General">
                  <c:v>-1.9603131911500399E-2</c:v>
                </c:pt>
                <c:pt idx="401" formatCode="General">
                  <c:v>-1.9623827259671399E-2</c:v>
                </c:pt>
                <c:pt idx="402" formatCode="General">
                  <c:v>-1.96444493837814E-2</c:v>
                </c:pt>
                <c:pt idx="403" formatCode="General">
                  <c:v>-1.9664998444933499E-2</c:v>
                </c:pt>
                <c:pt idx="404" formatCode="General">
                  <c:v>-1.9685474600585801E-2</c:v>
                </c:pt>
                <c:pt idx="405" formatCode="General">
                  <c:v>-1.97058779837446E-2</c:v>
                </c:pt>
                <c:pt idx="406" formatCode="General">
                  <c:v>-1.9726208751281601E-2</c:v>
                </c:pt>
                <c:pt idx="407" formatCode="General">
                  <c:v>-1.9746467055977698E-2</c:v>
                </c:pt>
                <c:pt idx="408" formatCode="General">
                  <c:v>-1.9766653046159599E-2</c:v>
                </c:pt>
                <c:pt idx="409" formatCode="General">
                  <c:v>-1.9786766863179601E-2</c:v>
                </c:pt>
                <c:pt idx="410" formatCode="General">
                  <c:v>-1.9806808641192601E-2</c:v>
                </c:pt>
                <c:pt idx="411" formatCode="General">
                  <c:v>-1.98267785280682E-2</c:v>
                </c:pt>
                <c:pt idx="412" formatCode="General">
                  <c:v>-1.9846676663564499E-2</c:v>
                </c:pt>
                <c:pt idx="413" formatCode="General">
                  <c:v>-1.9866503169505199E-2</c:v>
                </c:pt>
                <c:pt idx="414" formatCode="General">
                  <c:v>-1.9886258191556299E-2</c:v>
                </c:pt>
                <c:pt idx="415" formatCode="General">
                  <c:v>-1.9905941863286699E-2</c:v>
                </c:pt>
                <c:pt idx="416" formatCode="General">
                  <c:v>-1.9925554298010201E-2</c:v>
                </c:pt>
                <c:pt idx="417" formatCode="General">
                  <c:v>-1.9945095636540001E-2</c:v>
                </c:pt>
                <c:pt idx="418" formatCode="General">
                  <c:v>-1.9964566000805199E-2</c:v>
                </c:pt>
                <c:pt idx="419" formatCode="General">
                  <c:v>-1.9983965512102402E-2</c:v>
                </c:pt>
                <c:pt idx="420" formatCode="General">
                  <c:v>-2.0003294292431101E-2</c:v>
                </c:pt>
                <c:pt idx="421" formatCode="General">
                  <c:v>-2.0022552461774899E-2</c:v>
                </c:pt>
                <c:pt idx="422" formatCode="General">
                  <c:v>-2.0041740115571999E-2</c:v>
                </c:pt>
                <c:pt idx="423" formatCode="General">
                  <c:v>-2.0060857390122599E-2</c:v>
                </c:pt>
                <c:pt idx="424" formatCode="General">
                  <c:v>-2.0079904400873899E-2</c:v>
                </c:pt>
                <c:pt idx="425" formatCode="General">
                  <c:v>-2.0098881260577101E-2</c:v>
                </c:pt>
                <c:pt idx="426" formatCode="General">
                  <c:v>-2.0117788079275702E-2</c:v>
                </c:pt>
                <c:pt idx="427" formatCode="General">
                  <c:v>-2.0136624963743001E-2</c:v>
                </c:pt>
                <c:pt idx="428" formatCode="General">
                  <c:v>-2.0155392017270599E-2</c:v>
                </c:pt>
                <c:pt idx="429" formatCode="General">
                  <c:v>-2.01740893424119E-2</c:v>
                </c:pt>
                <c:pt idx="430" formatCode="General">
                  <c:v>-2.0192717038086502E-2</c:v>
                </c:pt>
                <c:pt idx="431" formatCode="General">
                  <c:v>-2.0211275200529701E-2</c:v>
                </c:pt>
                <c:pt idx="432" formatCode="General">
                  <c:v>-2.02297639232457E-2</c:v>
                </c:pt>
                <c:pt idx="433" formatCode="General">
                  <c:v>-2.0248183308225198E-2</c:v>
                </c:pt>
                <c:pt idx="434" formatCode="General">
                  <c:v>-2.0266533460811299E-2</c:v>
                </c:pt>
                <c:pt idx="435" formatCode="General">
                  <c:v>-2.0284814459129101E-2</c:v>
                </c:pt>
                <c:pt idx="436" formatCode="General">
                  <c:v>-2.03030263908104E-2</c:v>
                </c:pt>
                <c:pt idx="437" formatCode="General">
                  <c:v>-2.03211693412127E-2</c:v>
                </c:pt>
                <c:pt idx="438" formatCode="General">
                  <c:v>-2.0339243393454599E-2</c:v>
                </c:pt>
                <c:pt idx="439" formatCode="General">
                  <c:v>-2.03572486404895E-2</c:v>
                </c:pt>
                <c:pt idx="440" formatCode="General">
                  <c:v>-2.0375185172844201E-2</c:v>
                </c:pt>
                <c:pt idx="441" formatCode="General">
                  <c:v>-2.0393053061798401E-2</c:v>
                </c:pt>
                <c:pt idx="442" formatCode="General">
                  <c:v>-2.0410852385864198E-2</c:v>
                </c:pt>
                <c:pt idx="443" formatCode="General">
                  <c:v>-2.0428583221701699E-2</c:v>
                </c:pt>
                <c:pt idx="444" formatCode="General">
                  <c:v>-2.0446245644119E-2</c:v>
                </c:pt>
                <c:pt idx="445" formatCode="General">
                  <c:v>-2.04638397317452E-2</c:v>
                </c:pt>
                <c:pt idx="446" formatCode="General">
                  <c:v>-2.04813655590485E-2</c:v>
                </c:pt>
                <c:pt idx="447" formatCode="General">
                  <c:v>-2.0498823193827301E-2</c:v>
                </c:pt>
                <c:pt idx="448" formatCode="General">
                  <c:v>-2.0516212705228101E-2</c:v>
                </c:pt>
                <c:pt idx="449" formatCode="General">
                  <c:v>-2.0533534160709299E-2</c:v>
                </c:pt>
                <c:pt idx="450" formatCode="General">
                  <c:v>-2.05507876260532E-2</c:v>
                </c:pt>
                <c:pt idx="451" formatCode="General">
                  <c:v>-2.05679731667022E-2</c:v>
                </c:pt>
                <c:pt idx="452" formatCode="General">
                  <c:v>-2.0585090845226899E-2</c:v>
                </c:pt>
                <c:pt idx="453" formatCode="General">
                  <c:v>-2.06021407219588E-2</c:v>
                </c:pt>
                <c:pt idx="454" formatCode="General">
                  <c:v>-2.0619122856104601E-2</c:v>
                </c:pt>
                <c:pt idx="455" formatCode="General">
                  <c:v>-2.0636037305241099E-2</c:v>
                </c:pt>
                <c:pt idx="456" formatCode="General">
                  <c:v>-2.0652884125210699E-2</c:v>
                </c:pt>
                <c:pt idx="457" formatCode="General">
                  <c:v>-2.0669663370238199E-2</c:v>
                </c:pt>
                <c:pt idx="458" formatCode="General">
                  <c:v>-2.06863750928249E-2</c:v>
                </c:pt>
                <c:pt idx="459" formatCode="General">
                  <c:v>-2.0703019347934198E-2</c:v>
                </c:pt>
                <c:pt idx="460" formatCode="General">
                  <c:v>-2.0719596182663901E-2</c:v>
                </c:pt>
                <c:pt idx="461" formatCode="General">
                  <c:v>-2.0736105644815098E-2</c:v>
                </c:pt>
                <c:pt idx="462" formatCode="General">
                  <c:v>-2.0752547780618299E-2</c:v>
                </c:pt>
                <c:pt idx="463" formatCode="General">
                  <c:v>-2.07689226346747E-2</c:v>
                </c:pt>
                <c:pt idx="464" formatCode="General">
                  <c:v>-2.0785230249920902E-2</c:v>
                </c:pt>
                <c:pt idx="465" formatCode="General">
                  <c:v>-2.0801470667652502E-2</c:v>
                </c:pt>
                <c:pt idx="466" formatCode="General">
                  <c:v>-2.0817643930056001E-2</c:v>
                </c:pt>
                <c:pt idx="467" formatCode="General">
                  <c:v>-2.0833750081498199E-2</c:v>
                </c:pt>
                <c:pt idx="468" formatCode="General">
                  <c:v>-2.0849789154436402E-2</c:v>
                </c:pt>
                <c:pt idx="469" formatCode="General">
                  <c:v>-2.0865761184516399E-2</c:v>
                </c:pt>
                <c:pt idx="470" formatCode="General">
                  <c:v>-2.08816662058251E-2</c:v>
                </c:pt>
                <c:pt idx="471" formatCode="General">
                  <c:v>-2.0897504250890001E-2</c:v>
                </c:pt>
                <c:pt idx="472" formatCode="General">
                  <c:v>-2.0913275350644901E-2</c:v>
                </c:pt>
                <c:pt idx="473" formatCode="General">
                  <c:v>-2.09289795344644E-2</c:v>
                </c:pt>
                <c:pt idx="474" formatCode="General">
                  <c:v>-2.0944616837091701E-2</c:v>
                </c:pt>
                <c:pt idx="475" formatCode="General">
                  <c:v>-2.0960187286764399E-2</c:v>
                </c:pt>
                <c:pt idx="476" formatCode="General">
                  <c:v>-2.0975690905671699E-2</c:v>
                </c:pt>
                <c:pt idx="477" formatCode="General">
                  <c:v>-2.0991127718054101E-2</c:v>
                </c:pt>
                <c:pt idx="478" formatCode="General">
                  <c:v>-2.10064977467222E-2</c:v>
                </c:pt>
                <c:pt idx="479" formatCode="General">
                  <c:v>-2.1021801012939E-2</c:v>
                </c:pt>
                <c:pt idx="480" formatCode="General">
                  <c:v>-2.1037037536549501E-2</c:v>
                </c:pt>
                <c:pt idx="481" formatCode="General">
                  <c:v>-2.1052207335839498E-2</c:v>
                </c:pt>
                <c:pt idx="482" formatCode="General">
                  <c:v>-2.1067310438859201E-2</c:v>
                </c:pt>
                <c:pt idx="483" formatCode="General">
                  <c:v>-2.10823468561698E-2</c:v>
                </c:pt>
                <c:pt idx="484" formatCode="General">
                  <c:v>-2.1097316602001401E-2</c:v>
                </c:pt>
                <c:pt idx="485" formatCode="General">
                  <c:v>-2.1112219689951299E-2</c:v>
                </c:pt>
                <c:pt idx="486" formatCode="General">
                  <c:v>-2.11270561321866E-2</c:v>
                </c:pt>
                <c:pt idx="487" formatCode="General">
                  <c:v>-2.11418259395031E-2</c:v>
                </c:pt>
                <c:pt idx="488" formatCode="General">
                  <c:v>-2.1156529121277998E-2</c:v>
                </c:pt>
                <c:pt idx="489" formatCode="General">
                  <c:v>-2.11711656876272E-2</c:v>
                </c:pt>
                <c:pt idx="490" formatCode="General">
                  <c:v>-2.1185735652628601E-2</c:v>
                </c:pt>
                <c:pt idx="491" formatCode="General">
                  <c:v>-2.1200239017020499E-2</c:v>
                </c:pt>
                <c:pt idx="492" formatCode="General">
                  <c:v>-2.1214675785597201E-2</c:v>
                </c:pt>
                <c:pt idx="493" formatCode="General">
                  <c:v>-2.1229045961793199E-2</c:v>
                </c:pt>
                <c:pt idx="494" formatCode="General">
                  <c:v>-2.1243349547741701E-2</c:v>
                </c:pt>
                <c:pt idx="495" formatCode="General">
                  <c:v>-2.1257586544251601E-2</c:v>
                </c:pt>
                <c:pt idx="496" formatCode="General">
                  <c:v>-2.1271756950795501E-2</c:v>
                </c:pt>
                <c:pt idx="497" formatCode="General">
                  <c:v>-2.1285860770350499E-2</c:v>
                </c:pt>
                <c:pt idx="498" formatCode="General">
                  <c:v>-2.1299898002154899E-2</c:v>
                </c:pt>
                <c:pt idx="499" formatCode="General">
                  <c:v>-2.1313868639445101E-2</c:v>
                </c:pt>
                <c:pt idx="500" formatCode="General">
                  <c:v>-2.13277726773216E-2</c:v>
                </c:pt>
                <c:pt idx="501" formatCode="General">
                  <c:v>-2.1341610109642001E-2</c:v>
                </c:pt>
                <c:pt idx="502" formatCode="General">
                  <c:v>-2.13553809289867E-2</c:v>
                </c:pt>
                <c:pt idx="503" formatCode="General">
                  <c:v>-2.1369085126669699E-2</c:v>
                </c:pt>
                <c:pt idx="504" formatCode="General">
                  <c:v>-2.13827226927862E-2</c:v>
                </c:pt>
                <c:pt idx="505" formatCode="General">
                  <c:v>-2.1396293623737701E-2</c:v>
                </c:pt>
                <c:pt idx="506" formatCode="General">
                  <c:v>-2.1409797904520401E-2</c:v>
                </c:pt>
                <c:pt idx="507" formatCode="General">
                  <c:v>-2.1423235521302601E-2</c:v>
                </c:pt>
                <c:pt idx="508" formatCode="General">
                  <c:v>-2.14366064600299E-2</c:v>
                </c:pt>
                <c:pt idx="509" formatCode="General">
                  <c:v>-2.14499107054173E-2</c:v>
                </c:pt>
                <c:pt idx="510" formatCode="General">
                  <c:v>-2.14631482410075E-2</c:v>
                </c:pt>
                <c:pt idx="511" formatCode="General">
                  <c:v>-2.1476319049147499E-2</c:v>
                </c:pt>
                <c:pt idx="512" formatCode="General">
                  <c:v>-2.1489423112313499E-2</c:v>
                </c:pt>
                <c:pt idx="513" formatCode="General">
                  <c:v>-2.15024604174004E-2</c:v>
                </c:pt>
                <c:pt idx="514" formatCode="General">
                  <c:v>-2.1515430939183101E-2</c:v>
                </c:pt>
                <c:pt idx="515" formatCode="General">
                  <c:v>-2.1528334656058599E-2</c:v>
                </c:pt>
                <c:pt idx="516" formatCode="General">
                  <c:v>-2.1541171545298402E-2</c:v>
                </c:pt>
                <c:pt idx="517" formatCode="General">
                  <c:v>-2.1553941583025399E-2</c:v>
                </c:pt>
                <c:pt idx="518" formatCode="General">
                  <c:v>-2.1566644744237199E-2</c:v>
                </c:pt>
                <c:pt idx="519" formatCode="General">
                  <c:v>-2.1579281002817599E-2</c:v>
                </c:pt>
                <c:pt idx="520" formatCode="General">
                  <c:v>-2.1591850335288199E-2</c:v>
                </c:pt>
                <c:pt idx="521" formatCode="General">
                  <c:v>-2.1604352716107399E-2</c:v>
                </c:pt>
                <c:pt idx="522" formatCode="General">
                  <c:v>-2.16167881134623E-2</c:v>
                </c:pt>
                <c:pt idx="523" formatCode="General">
                  <c:v>-2.1629156497509398E-2</c:v>
                </c:pt>
                <c:pt idx="524" formatCode="General">
                  <c:v>-2.16414578373504E-2</c:v>
                </c:pt>
                <c:pt idx="525" formatCode="General">
                  <c:v>-2.16536921009849E-2</c:v>
                </c:pt>
                <c:pt idx="526" formatCode="General">
                  <c:v>-2.1665859255357699E-2</c:v>
                </c:pt>
                <c:pt idx="527" formatCode="General">
                  <c:v>-2.1677959266346799E-2</c:v>
                </c:pt>
                <c:pt idx="528" formatCode="General">
                  <c:v>-2.16899921050113E-2</c:v>
                </c:pt>
                <c:pt idx="529" formatCode="General">
                  <c:v>-2.1701957733595501E-2</c:v>
                </c:pt>
                <c:pt idx="530" formatCode="General">
                  <c:v>-2.1713856114320501E-2</c:v>
                </c:pt>
                <c:pt idx="531" formatCode="General">
                  <c:v>-2.1725687209559301E-2</c:v>
                </c:pt>
                <c:pt idx="532" formatCode="General">
                  <c:v>-2.17374509806539E-2</c:v>
                </c:pt>
                <c:pt idx="533" formatCode="General">
                  <c:v>-2.1749147387961298E-2</c:v>
                </c:pt>
                <c:pt idx="534" formatCode="General">
                  <c:v>-2.1760776390795399E-2</c:v>
                </c:pt>
                <c:pt idx="535" formatCode="General">
                  <c:v>-2.1772337948235802E-2</c:v>
                </c:pt>
                <c:pt idx="536" formatCode="General">
                  <c:v>-2.1783832023734E-2</c:v>
                </c:pt>
                <c:pt idx="537" formatCode="General">
                  <c:v>-2.1795258570110301E-2</c:v>
                </c:pt>
                <c:pt idx="538" formatCode="General">
                  <c:v>-2.1806617543325999E-2</c:v>
                </c:pt>
                <c:pt idx="539" formatCode="General">
                  <c:v>-2.1817908898346301E-2</c:v>
                </c:pt>
                <c:pt idx="540" formatCode="General">
                  <c:v>-2.1829132589186999E-2</c:v>
                </c:pt>
                <c:pt idx="541" formatCode="General">
                  <c:v>-2.1840288568890798E-2</c:v>
                </c:pt>
                <c:pt idx="542" formatCode="General">
                  <c:v>-2.1851376789551E-2</c:v>
                </c:pt>
                <c:pt idx="543" formatCode="General">
                  <c:v>-2.1862397204749601E-2</c:v>
                </c:pt>
                <c:pt idx="544" formatCode="General">
                  <c:v>-2.1873349767248199E-2</c:v>
                </c:pt>
                <c:pt idx="545" formatCode="General">
                  <c:v>-2.1884234424369198E-2</c:v>
                </c:pt>
                <c:pt idx="546" formatCode="General">
                  <c:v>-2.1895051124924E-2</c:v>
                </c:pt>
                <c:pt idx="547" formatCode="General">
                  <c:v>-2.19057998168329E-2</c:v>
                </c:pt>
                <c:pt idx="548" formatCode="General">
                  <c:v>-2.1916480447078598E-2</c:v>
                </c:pt>
                <c:pt idx="549" formatCode="General">
                  <c:v>-2.1927092961741199E-2</c:v>
                </c:pt>
                <c:pt idx="550" formatCode="General">
                  <c:v>-2.1937637305963001E-2</c:v>
                </c:pt>
                <c:pt idx="551" formatCode="General">
                  <c:v>-2.1948113428602201E-2</c:v>
                </c:pt>
                <c:pt idx="552" formatCode="General">
                  <c:v>-2.19585212723864E-2</c:v>
                </c:pt>
                <c:pt idx="553" formatCode="General">
                  <c:v>-2.1968860779117399E-2</c:v>
                </c:pt>
                <c:pt idx="554" formatCode="General">
                  <c:v>-2.1979131890889701E-2</c:v>
                </c:pt>
                <c:pt idx="555" formatCode="General">
                  <c:v>-2.1989334548930799E-2</c:v>
                </c:pt>
                <c:pt idx="556" formatCode="General">
                  <c:v>-2.1999468693588702E-2</c:v>
                </c:pt>
                <c:pt idx="557" formatCode="General">
                  <c:v>-2.2009534264332501E-2</c:v>
                </c:pt>
                <c:pt idx="558" formatCode="General">
                  <c:v>-2.2019531200080399E-2</c:v>
                </c:pt>
                <c:pt idx="559" formatCode="General">
                  <c:v>-2.2029459443548199E-2</c:v>
                </c:pt>
                <c:pt idx="560" formatCode="General">
                  <c:v>-2.2039318928848299E-2</c:v>
                </c:pt>
                <c:pt idx="561" formatCode="General">
                  <c:v>-2.2049109592472201E-2</c:v>
                </c:pt>
                <c:pt idx="562" formatCode="General">
                  <c:v>-2.2058831370056101E-2</c:v>
                </c:pt>
                <c:pt idx="563" formatCode="General">
                  <c:v>-2.2068484196415501E-2</c:v>
                </c:pt>
                <c:pt idx="564" formatCode="General">
                  <c:v>-2.2078068005533601E-2</c:v>
                </c:pt>
                <c:pt idx="565" formatCode="General">
                  <c:v>-2.2087582730514501E-2</c:v>
                </c:pt>
                <c:pt idx="566" formatCode="General">
                  <c:v>-2.2097028305517501E-2</c:v>
                </c:pt>
                <c:pt idx="567" formatCode="General">
                  <c:v>-2.2106404664619501E-2</c:v>
                </c:pt>
                <c:pt idx="568" formatCode="General">
                  <c:v>-2.2115711736704801E-2</c:v>
                </c:pt>
                <c:pt idx="569" formatCode="General">
                  <c:v>-2.2124949452041E-2</c:v>
                </c:pt>
                <c:pt idx="570" formatCode="General">
                  <c:v>-2.2134117740145301E-2</c:v>
                </c:pt>
                <c:pt idx="571" formatCode="General">
                  <c:v>-2.2143216529726201E-2</c:v>
                </c:pt>
                <c:pt idx="572" formatCode="General">
                  <c:v>-2.2152245748671799E-2</c:v>
                </c:pt>
                <c:pt idx="573" formatCode="General">
                  <c:v>-2.2161205324108001E-2</c:v>
                </c:pt>
                <c:pt idx="574" formatCode="General">
                  <c:v>-2.2170095185306101E-2</c:v>
                </c:pt>
                <c:pt idx="575" formatCode="General">
                  <c:v>-2.2178915257786098E-2</c:v>
                </c:pt>
                <c:pt idx="576" formatCode="General">
                  <c:v>-2.21876654656618E-2</c:v>
                </c:pt>
                <c:pt idx="577" formatCode="General">
                  <c:v>-2.2196345733292801E-2</c:v>
                </c:pt>
                <c:pt idx="578" formatCode="General">
                  <c:v>-2.22049559842653E-2</c:v>
                </c:pt>
                <c:pt idx="579" formatCode="General">
                  <c:v>-2.22134961413799E-2</c:v>
                </c:pt>
                <c:pt idx="580" formatCode="General">
                  <c:v>-2.22219661267107E-2</c:v>
                </c:pt>
                <c:pt idx="581" formatCode="General">
                  <c:v>-2.2230365861569901E-2</c:v>
                </c:pt>
                <c:pt idx="582" formatCode="General">
                  <c:v>-2.2238695270387399E-2</c:v>
                </c:pt>
                <c:pt idx="583" formatCode="General">
                  <c:v>-2.2246954270806502E-2</c:v>
                </c:pt>
                <c:pt idx="584" formatCode="General">
                  <c:v>-2.2255142782193399E-2</c:v>
                </c:pt>
                <c:pt idx="585" formatCode="General">
                  <c:v>-2.2263260723140801E-2</c:v>
                </c:pt>
                <c:pt idx="586" formatCode="General">
                  <c:v>-2.2271308011526401E-2</c:v>
                </c:pt>
                <c:pt idx="587" formatCode="General">
                  <c:v>-2.2279284564489198E-2</c:v>
                </c:pt>
                <c:pt idx="588" formatCode="General">
                  <c:v>-2.2287190298418399E-2</c:v>
                </c:pt>
                <c:pt idx="589" formatCode="General">
                  <c:v>-2.2295025129984099E-2</c:v>
                </c:pt>
                <c:pt idx="590" formatCode="General">
                  <c:v>-2.2302788976114499E-2</c:v>
                </c:pt>
                <c:pt idx="591" formatCode="General">
                  <c:v>-2.2310481749705499E-2</c:v>
                </c:pt>
                <c:pt idx="592" formatCode="General">
                  <c:v>-2.2318103364532198E-2</c:v>
                </c:pt>
                <c:pt idx="593" formatCode="General">
                  <c:v>-2.2325653733666299E-2</c:v>
                </c:pt>
                <c:pt idx="594" formatCode="General">
                  <c:v>-2.2333132769417601E-2</c:v>
                </c:pt>
                <c:pt idx="595" formatCode="General">
                  <c:v>-2.23405403834512E-2</c:v>
                </c:pt>
                <c:pt idx="596" formatCode="General">
                  <c:v>-2.23478764866703E-2</c:v>
                </c:pt>
                <c:pt idx="597" formatCode="General">
                  <c:v>-2.2355140990728301E-2</c:v>
                </c:pt>
                <c:pt idx="598" formatCode="General">
                  <c:v>-2.23623338064581E-2</c:v>
                </c:pt>
                <c:pt idx="599" formatCode="General">
                  <c:v>-2.2369454841363601E-2</c:v>
                </c:pt>
                <c:pt idx="600" formatCode="General">
                  <c:v>-2.2376504003862999E-2</c:v>
                </c:pt>
                <c:pt idx="601" formatCode="General">
                  <c:v>-2.2383481201636E-2</c:v>
                </c:pt>
                <c:pt idx="602" formatCode="General">
                  <c:v>-2.23903863416943E-2</c:v>
                </c:pt>
                <c:pt idx="603" formatCode="General">
                  <c:v>-2.2397219330334301E-2</c:v>
                </c:pt>
                <c:pt idx="604" formatCode="General">
                  <c:v>-2.24039800731494E-2</c:v>
                </c:pt>
                <c:pt idx="605" formatCode="General">
                  <c:v>-2.2410668477971699E-2</c:v>
                </c:pt>
                <c:pt idx="606" formatCode="General">
                  <c:v>-2.24172844474523E-2</c:v>
                </c:pt>
                <c:pt idx="607" formatCode="General">
                  <c:v>-2.2423827885250401E-2</c:v>
                </c:pt>
                <c:pt idx="608" formatCode="General">
                  <c:v>-2.2430298694474202E-2</c:v>
                </c:pt>
                <c:pt idx="609" formatCode="General">
                  <c:v>-2.24366967775756E-2</c:v>
                </c:pt>
                <c:pt idx="610" formatCode="General">
                  <c:v>-2.2443022036361698E-2</c:v>
                </c:pt>
                <c:pt idx="611" formatCode="General">
                  <c:v>-2.24492743719833E-2</c:v>
                </c:pt>
                <c:pt idx="612" formatCode="General">
                  <c:v>-2.2455453684958201E-2</c:v>
                </c:pt>
                <c:pt idx="613" formatCode="General">
                  <c:v>-2.2461559875159302E-2</c:v>
                </c:pt>
                <c:pt idx="614" formatCode="General">
                  <c:v>-2.2467592841826901E-2</c:v>
                </c:pt>
                <c:pt idx="615" formatCode="General">
                  <c:v>-2.2473552483708598E-2</c:v>
                </c:pt>
                <c:pt idx="616" formatCode="General">
                  <c:v>-2.2479438698766899E-2</c:v>
                </c:pt>
                <c:pt idx="617" formatCode="General">
                  <c:v>-2.2485251384307899E-2</c:v>
                </c:pt>
                <c:pt idx="618" formatCode="General">
                  <c:v>-2.249099043711E-2</c:v>
                </c:pt>
                <c:pt idx="619" formatCode="General">
                  <c:v>-2.2496655753295399E-2</c:v>
                </c:pt>
                <c:pt idx="620" formatCode="General">
                  <c:v>-2.2502247228388301E-2</c:v>
                </c:pt>
                <c:pt idx="621" formatCode="General">
                  <c:v>-2.25077647573271E-2</c:v>
                </c:pt>
                <c:pt idx="622" formatCode="General">
                  <c:v>-2.2513208234416899E-2</c:v>
                </c:pt>
                <c:pt idx="623" formatCode="General">
                  <c:v>-2.25185775533886E-2</c:v>
                </c:pt>
                <c:pt idx="624" formatCode="General">
                  <c:v>-2.2523872607387099E-2</c:v>
                </c:pt>
                <c:pt idx="625" formatCode="General">
                  <c:v>-2.2529093287118999E-2</c:v>
                </c:pt>
                <c:pt idx="626" formatCode="General">
                  <c:v>-2.2534239483748199E-2</c:v>
                </c:pt>
                <c:pt idx="627" formatCode="General">
                  <c:v>-2.2539311089622399E-2</c:v>
                </c:pt>
                <c:pt idx="628" formatCode="General">
                  <c:v>-2.2544307995225402E-2</c:v>
                </c:pt>
                <c:pt idx="629" formatCode="General">
                  <c:v>-2.25492300904436E-2</c:v>
                </c:pt>
                <c:pt idx="630" formatCode="General">
                  <c:v>-2.25540772645418E-2</c:v>
                </c:pt>
                <c:pt idx="631" formatCode="General">
                  <c:v>-2.2558849406222398E-2</c:v>
                </c:pt>
                <c:pt idx="632" formatCode="General">
                  <c:v>-2.2563546403554399E-2</c:v>
                </c:pt>
                <c:pt idx="633" formatCode="General">
                  <c:v>-2.25681681440448E-2</c:v>
                </c:pt>
                <c:pt idx="634" formatCode="General">
                  <c:v>-2.25727145145787E-2</c:v>
                </c:pt>
                <c:pt idx="635" formatCode="General">
                  <c:v>-2.2577185400213098E-2</c:v>
                </c:pt>
                <c:pt idx="636" formatCode="General">
                  <c:v>-2.25815806842934E-2</c:v>
                </c:pt>
                <c:pt idx="637" formatCode="General">
                  <c:v>-2.25859002537168E-2</c:v>
                </c:pt>
                <c:pt idx="638" formatCode="General">
                  <c:v>-2.2590143992684199E-2</c:v>
                </c:pt>
                <c:pt idx="639" formatCode="General">
                  <c:v>-2.25943117847992E-2</c:v>
                </c:pt>
                <c:pt idx="640" formatCode="General">
                  <c:v>-2.25984035130085E-2</c:v>
                </c:pt>
                <c:pt idx="641" formatCode="General">
                  <c:v>-2.26024190596847E-2</c:v>
                </c:pt>
                <c:pt idx="642" formatCode="General">
                  <c:v>-2.2606358306579099E-2</c:v>
                </c:pt>
                <c:pt idx="643" formatCode="General">
                  <c:v>-2.2610221134833498E-2</c:v>
                </c:pt>
                <c:pt idx="644" formatCode="General">
                  <c:v>-2.2614007424968299E-2</c:v>
                </c:pt>
                <c:pt idx="645" formatCode="General">
                  <c:v>-2.2617717056777401E-2</c:v>
                </c:pt>
                <c:pt idx="646" formatCode="General">
                  <c:v>-2.2621349908425101E-2</c:v>
                </c:pt>
                <c:pt idx="647" formatCode="General">
                  <c:v>-2.2624905859236401E-2</c:v>
                </c:pt>
                <c:pt idx="648" formatCode="General">
                  <c:v>-2.2628384787129498E-2</c:v>
                </c:pt>
                <c:pt idx="649" formatCode="General">
                  <c:v>-2.26317865694485E-2</c:v>
                </c:pt>
                <c:pt idx="650" formatCode="General">
                  <c:v>-2.2635111082868899E-2</c:v>
                </c:pt>
                <c:pt idx="651" formatCode="General">
                  <c:v>-2.2638358203468899E-2</c:v>
                </c:pt>
                <c:pt idx="652" formatCode="General">
                  <c:v>-2.2641527806705201E-2</c:v>
                </c:pt>
                <c:pt idx="653" formatCode="General">
                  <c:v>-2.2644619767389702E-2</c:v>
                </c:pt>
                <c:pt idx="654" formatCode="General">
                  <c:v>-2.2647633959619499E-2</c:v>
                </c:pt>
                <c:pt idx="655" formatCode="General">
                  <c:v>-2.2650570256975901E-2</c:v>
                </c:pt>
                <c:pt idx="656" formatCode="General">
                  <c:v>-2.2653428532430499E-2</c:v>
                </c:pt>
                <c:pt idx="657" formatCode="General">
                  <c:v>-2.2656208658286998E-2</c:v>
                </c:pt>
                <c:pt idx="658" formatCode="General">
                  <c:v>-2.2658910506227599E-2</c:v>
                </c:pt>
                <c:pt idx="659" formatCode="General">
                  <c:v>-2.26615339473135E-2</c:v>
                </c:pt>
                <c:pt idx="660" formatCode="General">
                  <c:v>-2.2664078851972799E-2</c:v>
                </c:pt>
                <c:pt idx="661" formatCode="General">
                  <c:v>-2.2666545090023901E-2</c:v>
                </c:pt>
                <c:pt idx="662" formatCode="General">
                  <c:v>-2.2668932530875398E-2</c:v>
                </c:pt>
                <c:pt idx="663" formatCode="General">
                  <c:v>-2.26712410435486E-2</c:v>
                </c:pt>
                <c:pt idx="664" formatCode="General">
                  <c:v>-2.2673470495717E-2</c:v>
                </c:pt>
                <c:pt idx="665" formatCode="General">
                  <c:v>-2.2675620754772901E-2</c:v>
                </c:pt>
                <c:pt idx="666" formatCode="General">
                  <c:v>-2.2677691687498901E-2</c:v>
                </c:pt>
                <c:pt idx="667" formatCode="General">
                  <c:v>-2.26796831600681E-2</c:v>
                </c:pt>
                <c:pt idx="668" formatCode="General">
                  <c:v>-2.26815950380558E-2</c:v>
                </c:pt>
                <c:pt idx="669" formatCode="General">
                  <c:v>-2.2683427186392699E-2</c:v>
                </c:pt>
                <c:pt idx="670" formatCode="General">
                  <c:v>-2.2685179469423299E-2</c:v>
                </c:pt>
                <c:pt idx="671" formatCode="General">
                  <c:v>-2.2686851750847399E-2</c:v>
                </c:pt>
                <c:pt idx="672" formatCode="General">
                  <c:v>-2.2688443893685E-2</c:v>
                </c:pt>
                <c:pt idx="673" formatCode="General">
                  <c:v>-2.2689955760205899E-2</c:v>
                </c:pt>
                <c:pt idx="674" formatCode="General">
                  <c:v>-2.2691387212128902E-2</c:v>
                </c:pt>
                <c:pt idx="675" formatCode="General">
                  <c:v>-2.26927381105517E-2</c:v>
                </c:pt>
                <c:pt idx="676" formatCode="General">
                  <c:v>-2.26940083160093E-2</c:v>
                </c:pt>
                <c:pt idx="677" formatCode="General">
                  <c:v>-2.2695197688262999E-2</c:v>
                </c:pt>
                <c:pt idx="678" formatCode="General">
                  <c:v>-2.26963060859957E-2</c:v>
                </c:pt>
                <c:pt idx="679" formatCode="General">
                  <c:v>-2.26973333682421E-2</c:v>
                </c:pt>
                <c:pt idx="680" formatCode="General">
                  <c:v>-2.26982793930052E-2</c:v>
                </c:pt>
                <c:pt idx="681" formatCode="General">
                  <c:v>-2.2699144016096101E-2</c:v>
                </c:pt>
                <c:pt idx="682" formatCode="General">
                  <c:v>-2.2699927096444E-2</c:v>
                </c:pt>
                <c:pt idx="683" formatCode="General">
                  <c:v>-2.2700628489238601E-2</c:v>
                </c:pt>
                <c:pt idx="684" formatCode="General">
                  <c:v>-2.2701248048802601E-2</c:v>
                </c:pt>
                <c:pt idx="685" formatCode="General">
                  <c:v>-2.2701785632869301E-2</c:v>
                </c:pt>
                <c:pt idx="686" formatCode="General">
                  <c:v>-2.2702241092268201E-2</c:v>
                </c:pt>
                <c:pt idx="687" formatCode="General">
                  <c:v>-2.2702614282693101E-2</c:v>
                </c:pt>
                <c:pt idx="688" formatCode="General">
                  <c:v>-2.27029050582673E-2</c:v>
                </c:pt>
                <c:pt idx="689" formatCode="General">
                  <c:v>-2.2703113265506499E-2</c:v>
                </c:pt>
                <c:pt idx="690" formatCode="General">
                  <c:v>-2.2703238760655602E-2</c:v>
                </c:pt>
                <c:pt idx="691" formatCode="General">
                  <c:v>-2.2703281395294199E-2</c:v>
                </c:pt>
                <c:pt idx="692" formatCode="General">
                  <c:v>-2.2703241020099199E-2</c:v>
                </c:pt>
                <c:pt idx="693" formatCode="General">
                  <c:v>-2.2703117484587299E-2</c:v>
                </c:pt>
                <c:pt idx="694" formatCode="General">
                  <c:v>-2.2702910637184801E-2</c:v>
                </c:pt>
                <c:pt idx="695" formatCode="General">
                  <c:v>-2.2702620325989999E-2</c:v>
                </c:pt>
                <c:pt idx="696" formatCode="General">
                  <c:v>-2.2702246397952399E-2</c:v>
                </c:pt>
                <c:pt idx="697" formatCode="General">
                  <c:v>-2.2701788699083701E-2</c:v>
                </c:pt>
                <c:pt idx="698" formatCode="General">
                  <c:v>-2.27012470786544E-2</c:v>
                </c:pt>
                <c:pt idx="699" formatCode="General">
                  <c:v>-2.2700621380835999E-2</c:v>
                </c:pt>
                <c:pt idx="700" formatCode="General">
                  <c:v>-2.26999114496826E-2</c:v>
                </c:pt>
                <c:pt idx="701" formatCode="General">
                  <c:v>-2.2699117128896801E-2</c:v>
                </c:pt>
                <c:pt idx="702" formatCode="General">
                  <c:v>-2.2698238262286698E-2</c:v>
                </c:pt>
                <c:pt idx="703" formatCode="General">
                  <c:v>-2.26972746949499E-2</c:v>
                </c:pt>
                <c:pt idx="704" formatCode="General">
                  <c:v>-2.2696226267763801E-2</c:v>
                </c:pt>
                <c:pt idx="705" formatCode="General">
                  <c:v>-2.2695092822321301E-2</c:v>
                </c:pt>
                <c:pt idx="706" formatCode="General">
                  <c:v>-2.2693874199593799E-2</c:v>
                </c:pt>
                <c:pt idx="707" formatCode="General">
                  <c:v>-2.26925702403298E-2</c:v>
                </c:pt>
                <c:pt idx="708" formatCode="General">
                  <c:v>-2.2691180784375702E-2</c:v>
                </c:pt>
                <c:pt idx="709" formatCode="General">
                  <c:v>-2.2689705670757E-2</c:v>
                </c:pt>
                <c:pt idx="710" formatCode="General">
                  <c:v>-2.2688144737995301E-2</c:v>
                </c:pt>
                <c:pt idx="711" formatCode="General">
                  <c:v>-2.2686497823651001E-2</c:v>
                </c:pt>
                <c:pt idx="712" formatCode="General">
                  <c:v>-2.2684764762096101E-2</c:v>
                </c:pt>
                <c:pt idx="713" formatCode="General">
                  <c:v>-2.2682945391934502E-2</c:v>
                </c:pt>
                <c:pt idx="714" formatCode="General">
                  <c:v>-2.2681039548944602E-2</c:v>
                </c:pt>
                <c:pt idx="715" formatCode="General">
                  <c:v>-2.26790470682958E-2</c:v>
                </c:pt>
                <c:pt idx="716" formatCode="General">
                  <c:v>-2.2676967784477201E-2</c:v>
                </c:pt>
                <c:pt idx="717" formatCode="General">
                  <c:v>-2.2674801531368801E-2</c:v>
                </c:pt>
                <c:pt idx="718" formatCode="General">
                  <c:v>-2.2672548142170401E-2</c:v>
                </c:pt>
                <c:pt idx="719" formatCode="General">
                  <c:v>-2.26702074494608E-2</c:v>
                </c:pt>
                <c:pt idx="720" formatCode="General">
                  <c:v>-2.26677792851738E-2</c:v>
                </c:pt>
                <c:pt idx="721" formatCode="General">
                  <c:v>-2.26652634795672E-2</c:v>
                </c:pt>
                <c:pt idx="722" formatCode="General">
                  <c:v>-2.2662659859183101E-2</c:v>
                </c:pt>
                <c:pt idx="723" formatCode="General">
                  <c:v>-2.2659968256553201E-2</c:v>
                </c:pt>
                <c:pt idx="724" formatCode="General">
                  <c:v>-2.2657188500528801E-2</c:v>
                </c:pt>
                <c:pt idx="725" formatCode="General">
                  <c:v>-2.2654320419327901E-2</c:v>
                </c:pt>
                <c:pt idx="726" formatCode="General">
                  <c:v>-2.26513638404537E-2</c:v>
                </c:pt>
                <c:pt idx="727" formatCode="General">
                  <c:v>-2.2648318590729698E-2</c:v>
                </c:pt>
                <c:pt idx="728" formatCode="General">
                  <c:v>-2.2645184496334299E-2</c:v>
                </c:pt>
                <c:pt idx="729" formatCode="General">
                  <c:v>-2.26419613824499E-2</c:v>
                </c:pt>
                <c:pt idx="730" formatCode="General">
                  <c:v>-2.2638649070577999E-2</c:v>
                </c:pt>
                <c:pt idx="731" formatCode="General">
                  <c:v>-2.2635247386745001E-2</c:v>
                </c:pt>
                <c:pt idx="732" formatCode="General">
                  <c:v>-2.2631756154081799E-2</c:v>
                </c:pt>
                <c:pt idx="733" formatCode="General">
                  <c:v>-2.2628175195027699E-2</c:v>
                </c:pt>
                <c:pt idx="734" formatCode="General">
                  <c:v>-2.2624504331283799E-2</c:v>
                </c:pt>
                <c:pt idx="735" formatCode="General">
                  <c:v>-2.26207433839061E-2</c:v>
                </c:pt>
                <c:pt idx="736" formatCode="General">
                  <c:v>-2.26168921732008E-2</c:v>
                </c:pt>
                <c:pt idx="737" formatCode="General">
                  <c:v>-2.2612950518782302E-2</c:v>
                </c:pt>
                <c:pt idx="738" formatCode="General">
                  <c:v>-2.26089182372761E-2</c:v>
                </c:pt>
                <c:pt idx="739" formatCode="General">
                  <c:v>-2.2604795148097202E-2</c:v>
                </c:pt>
                <c:pt idx="740" formatCode="General">
                  <c:v>-2.26005810685979E-2</c:v>
                </c:pt>
                <c:pt idx="741" formatCode="General">
                  <c:v>-2.25962758154152E-2</c:v>
                </c:pt>
                <c:pt idx="742" formatCode="General">
                  <c:v>-2.2591879204412801E-2</c:v>
                </c:pt>
                <c:pt idx="743" formatCode="General">
                  <c:v>-2.2587391050774099E-2</c:v>
                </c:pt>
                <c:pt idx="744" formatCode="General">
                  <c:v>-2.2582811168944499E-2</c:v>
                </c:pt>
                <c:pt idx="745" formatCode="General">
                  <c:v>-2.2578139372653998E-2</c:v>
                </c:pt>
                <c:pt idx="746" formatCode="General">
                  <c:v>-2.2573375472972002E-2</c:v>
                </c:pt>
                <c:pt idx="747" formatCode="General">
                  <c:v>-2.2568519282808099E-2</c:v>
                </c:pt>
                <c:pt idx="748" formatCode="General">
                  <c:v>-2.2563570613876299E-2</c:v>
                </c:pt>
                <c:pt idx="749" formatCode="General">
                  <c:v>-2.2558529276823901E-2</c:v>
                </c:pt>
                <c:pt idx="750" formatCode="General">
                  <c:v>-2.2553395081594999E-2</c:v>
                </c:pt>
                <c:pt idx="751" formatCode="General">
                  <c:v>-2.25481678373716E-2</c:v>
                </c:pt>
                <c:pt idx="752" formatCode="General">
                  <c:v>-2.2542847352632699E-2</c:v>
                </c:pt>
                <c:pt idx="753" formatCode="General">
                  <c:v>-2.25374334351068E-2</c:v>
                </c:pt>
                <c:pt idx="754" formatCode="General">
                  <c:v>-2.2531925890213401E-2</c:v>
                </c:pt>
                <c:pt idx="755" formatCode="General">
                  <c:v>-2.2526324523313299E-2</c:v>
                </c:pt>
                <c:pt idx="756" formatCode="General">
                  <c:v>-2.25206291410802E-2</c:v>
                </c:pt>
                <c:pt idx="757" formatCode="General">
                  <c:v>-2.2514839548019298E-2</c:v>
                </c:pt>
                <c:pt idx="758" formatCode="General">
                  <c:v>-2.2508955547908899E-2</c:v>
                </c:pt>
                <c:pt idx="759" formatCode="General">
                  <c:v>-2.2502976943800702E-2</c:v>
                </c:pt>
                <c:pt idx="760" formatCode="General">
                  <c:v>-2.2496903537984499E-2</c:v>
                </c:pt>
                <c:pt idx="761" formatCode="General">
                  <c:v>-2.2490735132034902E-2</c:v>
                </c:pt>
                <c:pt idx="762" formatCode="General">
                  <c:v>-2.24844715249129E-2</c:v>
                </c:pt>
                <c:pt idx="763" formatCode="General">
                  <c:v>-2.2478112516165102E-2</c:v>
                </c:pt>
                <c:pt idx="764" formatCode="General">
                  <c:v>-2.24716579058543E-2</c:v>
                </c:pt>
                <c:pt idx="765" formatCode="General">
                  <c:v>-2.2465107492226199E-2</c:v>
                </c:pt>
                <c:pt idx="766" formatCode="General">
                  <c:v>-2.2458461072753001E-2</c:v>
                </c:pt>
                <c:pt idx="767" formatCode="General">
                  <c:v>-2.2451718444109599E-2</c:v>
                </c:pt>
                <c:pt idx="768" formatCode="General">
                  <c:v>-2.2444879402138899E-2</c:v>
                </c:pt>
                <c:pt idx="769" formatCode="General">
                  <c:v>-2.2437943741956901E-2</c:v>
                </c:pt>
                <c:pt idx="770" formatCode="General">
                  <c:v>-2.2430911257800602E-2</c:v>
                </c:pt>
                <c:pt idx="771" formatCode="General">
                  <c:v>-2.2423781743168399E-2</c:v>
                </c:pt>
                <c:pt idx="772" formatCode="General">
                  <c:v>-2.24165549896716E-2</c:v>
                </c:pt>
                <c:pt idx="773" formatCode="General">
                  <c:v>-2.2409230789378599E-2</c:v>
                </c:pt>
                <c:pt idx="774" formatCode="General">
                  <c:v>-2.2401808933431799E-2</c:v>
                </c:pt>
                <c:pt idx="775" formatCode="General">
                  <c:v>-2.2394289211918599E-2</c:v>
                </c:pt>
                <c:pt idx="776" formatCode="General">
                  <c:v>-2.2386671414082401E-2</c:v>
                </c:pt>
                <c:pt idx="777" formatCode="General">
                  <c:v>-2.2378955328322899E-2</c:v>
                </c:pt>
                <c:pt idx="778" formatCode="General">
                  <c:v>-2.2371140742172099E-2</c:v>
                </c:pt>
                <c:pt idx="779" formatCode="General">
                  <c:v>-2.23632274423416E-2</c:v>
                </c:pt>
                <c:pt idx="780" formatCode="General">
                  <c:v>-2.2355215214675501E-2</c:v>
                </c:pt>
                <c:pt idx="781" formatCode="General">
                  <c:v>-2.23471038441624E-2</c:v>
                </c:pt>
                <c:pt idx="782" formatCode="General">
                  <c:v>-2.2338893116388599E-2</c:v>
                </c:pt>
                <c:pt idx="783" formatCode="General">
                  <c:v>-2.2330582813869199E-2</c:v>
                </c:pt>
                <c:pt idx="784" formatCode="General">
                  <c:v>-2.23221727190374E-2</c:v>
                </c:pt>
                <c:pt idx="785" formatCode="General">
                  <c:v>-2.2313662613564499E-2</c:v>
                </c:pt>
                <c:pt idx="786" formatCode="General">
                  <c:v>-2.2305052278242501E-2</c:v>
                </c:pt>
                <c:pt idx="787" formatCode="General">
                  <c:v>-2.2296341492996301E-2</c:v>
                </c:pt>
                <c:pt idx="788" formatCode="General">
                  <c:v>-2.2287530036859501E-2</c:v>
                </c:pt>
                <c:pt idx="789" formatCode="General">
                  <c:v>-2.22786176880105E-2</c:v>
                </c:pt>
                <c:pt idx="790" formatCode="General">
                  <c:v>-2.2269604223759999E-2</c:v>
                </c:pt>
                <c:pt idx="791" formatCode="General">
                  <c:v>-2.2260489420691899E-2</c:v>
                </c:pt>
                <c:pt idx="792" formatCode="General">
                  <c:v>-2.2251273055952901E-2</c:v>
                </c:pt>
                <c:pt idx="793" formatCode="General">
                  <c:v>-2.2241954903173301E-2</c:v>
                </c:pt>
                <c:pt idx="794" formatCode="General">
                  <c:v>-2.22325347362879E-2</c:v>
                </c:pt>
                <c:pt idx="795" formatCode="General">
                  <c:v>-2.22230123283172E-2</c:v>
                </c:pt>
                <c:pt idx="796" formatCode="General">
                  <c:v>-2.2213387451414601E-2</c:v>
                </c:pt>
                <c:pt idx="797" formatCode="General">
                  <c:v>-2.2203659876818899E-2</c:v>
                </c:pt>
                <c:pt idx="798" formatCode="General">
                  <c:v>-2.2193829374913401E-2</c:v>
                </c:pt>
                <c:pt idx="799" formatCode="General">
                  <c:v>-2.21838957151787E-2</c:v>
                </c:pt>
                <c:pt idx="800" formatCode="General">
                  <c:v>-2.2173858666204499E-2</c:v>
                </c:pt>
                <c:pt idx="801" formatCode="General">
                  <c:v>-2.2163717995736899E-2</c:v>
                </c:pt>
                <c:pt idx="802" formatCode="General">
                  <c:v>-2.2153473470700999E-2</c:v>
                </c:pt>
                <c:pt idx="803" formatCode="General">
                  <c:v>-2.2143124856896901E-2</c:v>
                </c:pt>
                <c:pt idx="804" formatCode="General">
                  <c:v>-2.2132671919315901E-2</c:v>
                </c:pt>
                <c:pt idx="805" formatCode="General">
                  <c:v>-2.2122114422081701E-2</c:v>
                </c:pt>
                <c:pt idx="806" formatCode="General">
                  <c:v>-2.2111452128368798E-2</c:v>
                </c:pt>
                <c:pt idx="807" formatCode="General">
                  <c:v>-2.2100684800472298E-2</c:v>
                </c:pt>
                <c:pt idx="808" formatCode="General">
                  <c:v>-2.2089812199738101E-2</c:v>
                </c:pt>
                <c:pt idx="809" formatCode="General">
                  <c:v>-2.2078834086644499E-2</c:v>
                </c:pt>
                <c:pt idx="810" formatCode="General">
                  <c:v>-2.2067750220708799E-2</c:v>
                </c:pt>
                <c:pt idx="811" formatCode="General">
                  <c:v>-2.2056560360146998E-2</c:v>
                </c:pt>
                <c:pt idx="812" formatCode="General">
                  <c:v>-2.2045264262307698E-2</c:v>
                </c:pt>
                <c:pt idx="813" formatCode="General">
                  <c:v>-2.2033861684258398E-2</c:v>
                </c:pt>
                <c:pt idx="814" formatCode="General">
                  <c:v>-2.2022352381718398E-2</c:v>
                </c:pt>
                <c:pt idx="815" formatCode="General">
                  <c:v>-2.2010736109516101E-2</c:v>
                </c:pt>
                <c:pt idx="816" formatCode="General">
                  <c:v>-2.1999012621495499E-2</c:v>
                </c:pt>
                <c:pt idx="817" formatCode="General">
                  <c:v>-2.1987181670562801E-2</c:v>
                </c:pt>
                <c:pt idx="818" formatCode="General">
                  <c:v>-2.1975243008697999E-2</c:v>
                </c:pt>
                <c:pt idx="819" formatCode="General">
                  <c:v>-2.19631963868849E-2</c:v>
                </c:pt>
                <c:pt idx="820" formatCode="General">
                  <c:v>-2.1951041555193E-2</c:v>
                </c:pt>
                <c:pt idx="821" formatCode="General">
                  <c:v>-2.19387782622383E-2</c:v>
                </c:pt>
                <c:pt idx="822" formatCode="General">
                  <c:v>-2.1926406256120998E-2</c:v>
                </c:pt>
                <c:pt idx="823" formatCode="General">
                  <c:v>-2.1913925284120901E-2</c:v>
                </c:pt>
                <c:pt idx="824" formatCode="General">
                  <c:v>-2.1901335092380701E-2</c:v>
                </c:pt>
                <c:pt idx="825" formatCode="General">
                  <c:v>-2.18886354260115E-2</c:v>
                </c:pt>
                <c:pt idx="826" formatCode="General">
                  <c:v>-2.1875826029198599E-2</c:v>
                </c:pt>
                <c:pt idx="827" formatCode="General">
                  <c:v>-2.1862906645107299E-2</c:v>
                </c:pt>
                <c:pt idx="828" formatCode="General">
                  <c:v>-2.1849877015918399E-2</c:v>
                </c:pt>
                <c:pt idx="829" formatCode="General">
                  <c:v>-2.1836736882816302E-2</c:v>
                </c:pt>
                <c:pt idx="830" formatCode="General">
                  <c:v>-2.18234859859892E-2</c:v>
                </c:pt>
                <c:pt idx="831" formatCode="General">
                  <c:v>-2.18101240645114E-2</c:v>
                </c:pt>
                <c:pt idx="832" formatCode="General">
                  <c:v>-2.1796650856625299E-2</c:v>
                </c:pt>
                <c:pt idx="833" formatCode="General">
                  <c:v>-2.1783066099494802E-2</c:v>
                </c:pt>
                <c:pt idx="834" formatCode="General">
                  <c:v>-2.1769369529299101E-2</c:v>
                </c:pt>
                <c:pt idx="835" formatCode="General">
                  <c:v>-2.1755560881162501E-2</c:v>
                </c:pt>
                <c:pt idx="836" formatCode="General">
                  <c:v>-2.1741639889201199E-2</c:v>
                </c:pt>
                <c:pt idx="837" formatCode="General">
                  <c:v>-2.1727606286535198E-2</c:v>
                </c:pt>
                <c:pt idx="838" formatCode="General">
                  <c:v>-2.17134598052292E-2</c:v>
                </c:pt>
                <c:pt idx="839" formatCode="General">
                  <c:v>-2.16992001763168E-2</c:v>
                </c:pt>
                <c:pt idx="840" formatCode="General">
                  <c:v>-2.1684827129823302E-2</c:v>
                </c:pt>
                <c:pt idx="841" formatCode="General">
                  <c:v>-2.16703403946839E-2</c:v>
                </c:pt>
                <c:pt idx="842" formatCode="General">
                  <c:v>-2.16557396988491E-2</c:v>
                </c:pt>
                <c:pt idx="843" formatCode="General">
                  <c:v>-2.1641024769214801E-2</c:v>
                </c:pt>
                <c:pt idx="844" formatCode="General">
                  <c:v>-2.1626195331621498E-2</c:v>
                </c:pt>
                <c:pt idx="845" formatCode="General">
                  <c:v>-2.16112511108549E-2</c:v>
                </c:pt>
                <c:pt idx="846" formatCode="General">
                  <c:v>-2.1596191830646001E-2</c:v>
                </c:pt>
                <c:pt idx="847" formatCode="General">
                  <c:v>-2.15810172136938E-2</c:v>
                </c:pt>
                <c:pt idx="848" formatCode="General">
                  <c:v>-2.1565726981607702E-2</c:v>
                </c:pt>
                <c:pt idx="849" formatCode="General">
                  <c:v>-2.155032085493E-2</c:v>
                </c:pt>
                <c:pt idx="850" formatCode="General">
                  <c:v>-2.1534798553148299E-2</c:v>
                </c:pt>
                <c:pt idx="851" formatCode="General">
                  <c:v>-2.1519159794589598E-2</c:v>
                </c:pt>
                <c:pt idx="852" formatCode="General">
                  <c:v>-2.1503404296525998E-2</c:v>
                </c:pt>
                <c:pt idx="853" formatCode="General">
                  <c:v>-2.1487531775186499E-2</c:v>
                </c:pt>
                <c:pt idx="854" formatCode="General">
                  <c:v>-2.1471541945627799E-2</c:v>
                </c:pt>
                <c:pt idx="855" formatCode="General">
                  <c:v>-2.1455434519471999E-2</c:v>
                </c:pt>
                <c:pt idx="856" formatCode="General">
                  <c:v>-2.14392092115884E-2</c:v>
                </c:pt>
                <c:pt idx="857" formatCode="General">
                  <c:v>-2.1422865735744302E-2</c:v>
                </c:pt>
                <c:pt idx="858" formatCode="General">
                  <c:v>-2.1406403796294299E-2</c:v>
                </c:pt>
                <c:pt idx="859" formatCode="General">
                  <c:v>-2.1389823107217001E-2</c:v>
                </c:pt>
                <c:pt idx="860" formatCode="General">
                  <c:v>-2.13731233807909E-2</c:v>
                </c:pt>
                <c:pt idx="861" formatCode="General">
                  <c:v>-2.1356304317795598E-2</c:v>
                </c:pt>
                <c:pt idx="862" formatCode="General">
                  <c:v>-2.13393656260439E-2</c:v>
                </c:pt>
                <c:pt idx="863" formatCode="General">
                  <c:v>-2.1322307016384299E-2</c:v>
                </c:pt>
                <c:pt idx="864" formatCode="General">
                  <c:v>-2.1305128186220799E-2</c:v>
                </c:pt>
                <c:pt idx="865" formatCode="General">
                  <c:v>-2.1287828841607601E-2</c:v>
                </c:pt>
                <c:pt idx="866" formatCode="General">
                  <c:v>-2.1270408686102499E-2</c:v>
                </c:pt>
                <c:pt idx="867" formatCode="General">
                  <c:v>-2.1252867420309299E-2</c:v>
                </c:pt>
                <c:pt idx="868" formatCode="General">
                  <c:v>-2.1235204738490401E-2</c:v>
                </c:pt>
                <c:pt idx="869" formatCode="General">
                  <c:v>-2.12174203449303E-2</c:v>
                </c:pt>
                <c:pt idx="870" formatCode="General">
                  <c:v>-2.1199513937337398E-2</c:v>
                </c:pt>
                <c:pt idx="871" formatCode="General">
                  <c:v>-2.1181485211744198E-2</c:v>
                </c:pt>
                <c:pt idx="872" formatCode="General">
                  <c:v>-2.1163333862671E-2</c:v>
                </c:pt>
                <c:pt idx="873" formatCode="General">
                  <c:v>-2.1145059582539701E-2</c:v>
                </c:pt>
                <c:pt idx="874" formatCode="General">
                  <c:v>-2.1126662062178302E-2</c:v>
                </c:pt>
                <c:pt idx="875" formatCode="General">
                  <c:v>-2.1108140991711499E-2</c:v>
                </c:pt>
                <c:pt idx="876" formatCode="General">
                  <c:v>-2.1089496066772899E-2</c:v>
                </c:pt>
                <c:pt idx="877" formatCode="General">
                  <c:v>-2.1070726971907799E-2</c:v>
                </c:pt>
                <c:pt idx="878" formatCode="General">
                  <c:v>-2.10518333937359E-2</c:v>
                </c:pt>
                <c:pt idx="879" formatCode="General">
                  <c:v>-2.1032815017634501E-2</c:v>
                </c:pt>
                <c:pt idx="880" formatCode="General">
                  <c:v>-2.1013671533481999E-2</c:v>
                </c:pt>
                <c:pt idx="881" formatCode="General">
                  <c:v>-2.0994402622834599E-2</c:v>
                </c:pt>
                <c:pt idx="882" formatCode="General">
                  <c:v>-2.0975007968572799E-2</c:v>
                </c:pt>
                <c:pt idx="883" formatCode="General">
                  <c:v>-2.09554872524167E-2</c:v>
                </c:pt>
                <c:pt idx="884" formatCode="General">
                  <c:v>-2.0935840155477E-2</c:v>
                </c:pt>
                <c:pt idx="885" formatCode="General">
                  <c:v>-2.0916066357176299E-2</c:v>
                </c:pt>
                <c:pt idx="886" formatCode="General">
                  <c:v>-2.0896165535894001E-2</c:v>
                </c:pt>
                <c:pt idx="887" formatCode="General">
                  <c:v>-2.0876137368943001E-2</c:v>
                </c:pt>
                <c:pt idx="888" formatCode="General">
                  <c:v>-2.08559815294279E-2</c:v>
                </c:pt>
                <c:pt idx="889" formatCode="General">
                  <c:v>-2.08356976927274E-2</c:v>
                </c:pt>
                <c:pt idx="890" formatCode="General">
                  <c:v>-2.08152855330597E-2</c:v>
                </c:pt>
                <c:pt idx="891" formatCode="General">
                  <c:v>-2.07947447227208E-2</c:v>
                </c:pt>
                <c:pt idx="892" formatCode="General">
                  <c:v>-2.0774074932845901E-2</c:v>
                </c:pt>
                <c:pt idx="893" formatCode="General">
                  <c:v>-2.0753275833421899E-2</c:v>
                </c:pt>
                <c:pt idx="894" formatCode="General">
                  <c:v>-2.0732347093263201E-2</c:v>
                </c:pt>
                <c:pt idx="895" formatCode="General">
                  <c:v>-2.0711288375944801E-2</c:v>
                </c:pt>
                <c:pt idx="896" formatCode="General">
                  <c:v>-2.06900993468585E-2</c:v>
                </c:pt>
                <c:pt idx="897" formatCode="General">
                  <c:v>-2.06687796724743E-2</c:v>
                </c:pt>
                <c:pt idx="898" formatCode="General">
                  <c:v>-2.0647329016156301E-2</c:v>
                </c:pt>
                <c:pt idx="899" formatCode="General">
                  <c:v>-2.0625747040025899E-2</c:v>
                </c:pt>
                <c:pt idx="900" formatCode="General">
                  <c:v>-2.0604033404997099E-2</c:v>
                </c:pt>
                <c:pt idx="901" formatCode="General">
                  <c:v>-2.0582187770729801E-2</c:v>
                </c:pt>
                <c:pt idx="902" formatCode="General">
                  <c:v>-2.0560209793238401E-2</c:v>
                </c:pt>
                <c:pt idx="903" formatCode="General">
                  <c:v>-2.0538099127611401E-2</c:v>
                </c:pt>
                <c:pt idx="904" formatCode="General">
                  <c:v>-2.0515855431281298E-2</c:v>
                </c:pt>
                <c:pt idx="905" formatCode="General">
                  <c:v>-2.0493478358387201E-2</c:v>
                </c:pt>
                <c:pt idx="906" formatCode="General">
                  <c:v>-2.0470967561790399E-2</c:v>
                </c:pt>
                <c:pt idx="907" formatCode="General">
                  <c:v>-2.04483226930861E-2</c:v>
                </c:pt>
                <c:pt idx="908" formatCode="General">
                  <c:v>-2.0425543402580199E-2</c:v>
                </c:pt>
                <c:pt idx="909" formatCode="General">
                  <c:v>-2.04026293381055E-2</c:v>
                </c:pt>
                <c:pt idx="910" formatCode="General">
                  <c:v>-2.03795801451267E-2</c:v>
                </c:pt>
                <c:pt idx="911" formatCode="General">
                  <c:v>-2.0356395471453102E-2</c:v>
                </c:pt>
                <c:pt idx="912" formatCode="General">
                  <c:v>-2.0333074961857999E-2</c:v>
                </c:pt>
                <c:pt idx="913" formatCode="General">
                  <c:v>-2.0309618259778301E-2</c:v>
                </c:pt>
                <c:pt idx="914" formatCode="General">
                  <c:v>-2.0286025007385099E-2</c:v>
                </c:pt>
                <c:pt idx="915" formatCode="General">
                  <c:v>-2.02622948454779E-2</c:v>
                </c:pt>
                <c:pt idx="916" formatCode="General">
                  <c:v>-2.0238427413555402E-2</c:v>
                </c:pt>
                <c:pt idx="917" formatCode="General">
                  <c:v>-2.0214422345642E-2</c:v>
                </c:pt>
                <c:pt idx="918" formatCode="General">
                  <c:v>-2.01902792811424E-2</c:v>
                </c:pt>
                <c:pt idx="919" formatCode="General">
                  <c:v>-2.01659978551594E-2</c:v>
                </c:pt>
                <c:pt idx="920" formatCode="General">
                  <c:v>-2.0141577701541701E-2</c:v>
                </c:pt>
                <c:pt idx="921" formatCode="General">
                  <c:v>-2.0117018452754699E-2</c:v>
                </c:pt>
                <c:pt idx="922" formatCode="General">
                  <c:v>-2.0092319739962901E-2</c:v>
                </c:pt>
                <c:pt idx="923" formatCode="General">
                  <c:v>-2.0067481192806699E-2</c:v>
                </c:pt>
                <c:pt idx="924" formatCode="General">
                  <c:v>-2.0042502436214499E-2</c:v>
                </c:pt>
                <c:pt idx="925" formatCode="General">
                  <c:v>-2.0017383099158799E-2</c:v>
                </c:pt>
                <c:pt idx="926" formatCode="General">
                  <c:v>-1.9992122806978201E-2</c:v>
                </c:pt>
                <c:pt idx="927" formatCode="General">
                  <c:v>-1.9966721183581299E-2</c:v>
                </c:pt>
                <c:pt idx="928" formatCode="General">
                  <c:v>-1.9941177851517101E-2</c:v>
                </c:pt>
                <c:pt idx="929" formatCode="General">
                  <c:v>-1.9915492431845701E-2</c:v>
                </c:pt>
                <c:pt idx="930" formatCode="General">
                  <c:v>-1.98896645442442E-2</c:v>
                </c:pt>
                <c:pt idx="931" formatCode="General">
                  <c:v>-1.9863693806947899E-2</c:v>
                </c:pt>
                <c:pt idx="932" formatCode="General">
                  <c:v>-1.9837579835718901E-2</c:v>
                </c:pt>
                <c:pt idx="933" formatCode="General">
                  <c:v>-1.9811322245744702E-2</c:v>
                </c:pt>
                <c:pt idx="934" formatCode="General">
                  <c:v>-1.9784920651099599E-2</c:v>
                </c:pt>
                <c:pt idx="935" formatCode="General">
                  <c:v>-1.9758374663982E-2</c:v>
                </c:pt>
                <c:pt idx="936" formatCode="General">
                  <c:v>-1.9731683895078601E-2</c:v>
                </c:pt>
                <c:pt idx="937" formatCode="General">
                  <c:v>-1.97048479535754E-2</c:v>
                </c:pt>
                <c:pt idx="938" formatCode="General">
                  <c:v>-1.9677866447123101E-2</c:v>
                </c:pt>
                <c:pt idx="939" formatCode="General">
                  <c:v>-1.9650738981895201E-2</c:v>
                </c:pt>
                <c:pt idx="940" formatCode="General">
                  <c:v>-1.9623465162846399E-2</c:v>
                </c:pt>
                <c:pt idx="941" formatCode="General">
                  <c:v>-1.9596044594204502E-2</c:v>
                </c:pt>
                <c:pt idx="942" formatCode="General">
                  <c:v>-1.9568476876845001E-2</c:v>
                </c:pt>
                <c:pt idx="943" formatCode="General">
                  <c:v>-1.9540761610928301E-2</c:v>
                </c:pt>
                <c:pt idx="944" formatCode="General">
                  <c:v>-1.9512898395079199E-2</c:v>
                </c:pt>
                <c:pt idx="945" formatCode="General">
                  <c:v>-1.9484886826363599E-2</c:v>
                </c:pt>
                <c:pt idx="946" formatCode="General">
                  <c:v>-1.9456726500288402E-2</c:v>
                </c:pt>
                <c:pt idx="947" formatCode="General">
                  <c:v>-1.9428417010813201E-2</c:v>
                </c:pt>
                <c:pt idx="948" formatCode="General">
                  <c:v>-1.9399957950291698E-2</c:v>
                </c:pt>
                <c:pt idx="949" formatCode="General">
                  <c:v>-1.93713489113474E-2</c:v>
                </c:pt>
                <c:pt idx="950" formatCode="General">
                  <c:v>-1.9342589482629801E-2</c:v>
                </c:pt>
                <c:pt idx="951" formatCode="General">
                  <c:v>-1.9313679251804002E-2</c:v>
                </c:pt>
                <c:pt idx="952" formatCode="General">
                  <c:v>-1.9284617805152001E-2</c:v>
                </c:pt>
                <c:pt idx="953" formatCode="General">
                  <c:v>-1.9255404727396602E-2</c:v>
                </c:pt>
                <c:pt idx="954" formatCode="General">
                  <c:v>-1.922603960169E-2</c:v>
                </c:pt>
                <c:pt idx="955" formatCode="General">
                  <c:v>-1.9196522009578599E-2</c:v>
                </c:pt>
                <c:pt idx="956" formatCode="General">
                  <c:v>-1.91668515310379E-2</c:v>
                </c:pt>
                <c:pt idx="957" formatCode="General">
                  <c:v>-1.9137027744590002E-2</c:v>
                </c:pt>
                <c:pt idx="958" formatCode="General">
                  <c:v>-1.9107050227139599E-2</c:v>
                </c:pt>
                <c:pt idx="959" formatCode="General">
                  <c:v>-1.90769185537507E-2</c:v>
                </c:pt>
                <c:pt idx="960" formatCode="General">
                  <c:v>-1.9046632298022299E-2</c:v>
                </c:pt>
                <c:pt idx="961" formatCode="General">
                  <c:v>-1.9016191031936001E-2</c:v>
                </c:pt>
                <c:pt idx="962" formatCode="General">
                  <c:v>-1.8985594325831901E-2</c:v>
                </c:pt>
                <c:pt idx="963" formatCode="General">
                  <c:v>-1.8954841748456401E-2</c:v>
                </c:pt>
                <c:pt idx="964" formatCode="General">
                  <c:v>-1.8923932866914499E-2</c:v>
                </c:pt>
                <c:pt idx="965" formatCode="General">
                  <c:v>-1.88928672466353E-2</c:v>
                </c:pt>
                <c:pt idx="966" formatCode="General">
                  <c:v>-1.8861644450562699E-2</c:v>
                </c:pt>
                <c:pt idx="967" formatCode="General">
                  <c:v>-1.8830264041335799E-2</c:v>
                </c:pt>
                <c:pt idx="968" formatCode="General">
                  <c:v>-1.8798725579378402E-2</c:v>
                </c:pt>
                <c:pt idx="969" formatCode="General">
                  <c:v>-1.8767028623426399E-2</c:v>
                </c:pt>
                <c:pt idx="970" formatCode="General">
                  <c:v>-1.8735172730586402E-2</c:v>
                </c:pt>
                <c:pt idx="971" formatCode="General">
                  <c:v>-1.8703157456218301E-2</c:v>
                </c:pt>
                <c:pt idx="972" formatCode="General">
                  <c:v>-1.86709823540527E-2</c:v>
                </c:pt>
                <c:pt idx="973" formatCode="General">
                  <c:v>-1.8638646976097299E-2</c:v>
                </c:pt>
                <c:pt idx="974" formatCode="General">
                  <c:v>-1.86061508721912E-2</c:v>
                </c:pt>
                <c:pt idx="975" formatCode="General">
                  <c:v>-1.8573493590860499E-2</c:v>
                </c:pt>
                <c:pt idx="976" formatCode="General">
                  <c:v>-1.8540674679095901E-2</c:v>
                </c:pt>
                <c:pt idx="977" formatCode="General">
                  <c:v>-1.8507693681977602E-2</c:v>
                </c:pt>
                <c:pt idx="978" formatCode="General">
                  <c:v>-1.8474550142850699E-2</c:v>
                </c:pt>
                <c:pt idx="979" formatCode="General">
                  <c:v>-1.8441243603313999E-2</c:v>
                </c:pt>
                <c:pt idx="980" formatCode="General">
                  <c:v>-1.8407773603207798E-2</c:v>
                </c:pt>
                <c:pt idx="981" formatCode="General">
                  <c:v>-1.8374139680626001E-2</c:v>
                </c:pt>
                <c:pt idx="982" formatCode="General">
                  <c:v>-1.8340341371880901E-2</c:v>
                </c:pt>
                <c:pt idx="983" formatCode="General">
                  <c:v>-1.8306378211432699E-2</c:v>
                </c:pt>
                <c:pt idx="984" formatCode="General">
                  <c:v>-1.8272249732112202E-2</c:v>
                </c:pt>
                <c:pt idx="985" formatCode="General">
                  <c:v>-1.8237955464921601E-2</c:v>
                </c:pt>
                <c:pt idx="986" formatCode="General">
                  <c:v>-1.82034949390463E-2</c:v>
                </c:pt>
                <c:pt idx="987" formatCode="General">
                  <c:v>-1.81688676818666E-2</c:v>
                </c:pt>
                <c:pt idx="988" formatCode="General">
                  <c:v>-1.8134073219004499E-2</c:v>
                </c:pt>
                <c:pt idx="989" formatCode="General">
                  <c:v>-1.8099111074229901E-2</c:v>
                </c:pt>
                <c:pt idx="990" formatCode="General">
                  <c:v>-1.8063980769495998E-2</c:v>
                </c:pt>
                <c:pt idx="991" formatCode="General">
                  <c:v>-1.8028681824950699E-2</c:v>
                </c:pt>
                <c:pt idx="992" formatCode="General">
                  <c:v>-1.7993213758925E-2</c:v>
                </c:pt>
                <c:pt idx="993" formatCode="General">
                  <c:v>-1.7957576087874499E-2</c:v>
                </c:pt>
                <c:pt idx="994" formatCode="General">
                  <c:v>-1.7921768326414698E-2</c:v>
                </c:pt>
                <c:pt idx="995" formatCode="General">
                  <c:v>-1.7885789987332101E-2</c:v>
                </c:pt>
                <c:pt idx="996" formatCode="General">
                  <c:v>-1.7849640581538002E-2</c:v>
                </c:pt>
                <c:pt idx="997" formatCode="General">
                  <c:v>-1.7813319618079901E-2</c:v>
                </c:pt>
                <c:pt idx="998" formatCode="General">
                  <c:v>-1.77768266041415E-2</c:v>
                </c:pt>
                <c:pt idx="999" formatCode="General">
                  <c:v>-1.7740161044843501E-2</c:v>
                </c:pt>
                <c:pt idx="1000" formatCode="General">
                  <c:v>-1.77033224434077E-2</c:v>
                </c:pt>
                <c:pt idx="1001" formatCode="General">
                  <c:v>-1.7666310301532099E-2</c:v>
                </c:pt>
                <c:pt idx="1002" formatCode="General">
                  <c:v>-1.7629124118792899E-2</c:v>
                </c:pt>
                <c:pt idx="1003" formatCode="General">
                  <c:v>-1.7591763392867599E-2</c:v>
                </c:pt>
                <c:pt idx="1004" formatCode="General">
                  <c:v>-1.7554227619511299E-2</c:v>
                </c:pt>
                <c:pt idx="1005" formatCode="General">
                  <c:v>-1.7516516292568399E-2</c:v>
                </c:pt>
                <c:pt idx="1006" formatCode="General">
                  <c:v>-1.7478628903949099E-2</c:v>
                </c:pt>
                <c:pt idx="1007" formatCode="General">
                  <c:v>-1.7440564943606299E-2</c:v>
                </c:pt>
                <c:pt idx="1008" formatCode="General">
                  <c:v>-1.7402323899582101E-2</c:v>
                </c:pt>
                <c:pt idx="1009" formatCode="General">
                  <c:v>-1.7363905257715001E-2</c:v>
                </c:pt>
                <c:pt idx="1010" formatCode="General">
                  <c:v>-1.7325308501475699E-2</c:v>
                </c:pt>
                <c:pt idx="1011" formatCode="General">
                  <c:v>-1.7286533113444101E-2</c:v>
                </c:pt>
                <c:pt idx="1012" formatCode="General">
                  <c:v>-1.72475785737266E-2</c:v>
                </c:pt>
                <c:pt idx="1013" formatCode="General">
                  <c:v>-1.7208444360448799E-2</c:v>
                </c:pt>
                <c:pt idx="1014" formatCode="General">
                  <c:v>-1.7169129949696899E-2</c:v>
                </c:pt>
                <c:pt idx="1015" formatCode="General">
                  <c:v>-1.7129634815610899E-2</c:v>
                </c:pt>
                <c:pt idx="1016" formatCode="General">
                  <c:v>-1.70899584302797E-2</c:v>
                </c:pt>
                <c:pt idx="1017" formatCode="General">
                  <c:v>-1.70501002637879E-2</c:v>
                </c:pt>
                <c:pt idx="1018" formatCode="General">
                  <c:v>-1.70100597842038E-2</c:v>
                </c:pt>
                <c:pt idx="1019" formatCode="General">
                  <c:v>-1.6969836457567802E-2</c:v>
                </c:pt>
                <c:pt idx="1020" formatCode="General">
                  <c:v>-1.6929429748115399E-2</c:v>
                </c:pt>
                <c:pt idx="1021" formatCode="General">
                  <c:v>-1.6888839117901601E-2</c:v>
                </c:pt>
                <c:pt idx="1022" formatCode="General">
                  <c:v>-1.6848064026320601E-2</c:v>
                </c:pt>
                <c:pt idx="1023" formatCode="General">
                  <c:v>-1.6807103930891399E-2</c:v>
                </c:pt>
                <c:pt idx="1024" formatCode="General">
                  <c:v>-1.6765958287350901E-2</c:v>
                </c:pt>
                <c:pt idx="1025" formatCode="General">
                  <c:v>-1.6724626548752099E-2</c:v>
                </c:pt>
                <c:pt idx="1026" formatCode="General">
                  <c:v>-1.66831081639747E-2</c:v>
                </c:pt>
                <c:pt idx="1027" formatCode="General">
                  <c:v>-1.66414025855442E-2</c:v>
                </c:pt>
                <c:pt idx="1028" formatCode="General">
                  <c:v>-1.6599509258988E-2</c:v>
                </c:pt>
                <c:pt idx="1029" formatCode="General">
                  <c:v>-1.6557427627196301E-2</c:v>
                </c:pt>
                <c:pt idx="1030" formatCode="General">
                  <c:v>-1.6515157140936002E-2</c:v>
                </c:pt>
                <c:pt idx="1031" formatCode="General">
                  <c:v>-1.6472697231809299E-2</c:v>
                </c:pt>
                <c:pt idx="1032" formatCode="General">
                  <c:v>-1.64300473440308E-2</c:v>
                </c:pt>
                <c:pt idx="1033" formatCode="General">
                  <c:v>-1.6387206915426899E-2</c:v>
                </c:pt>
                <c:pt idx="1034" formatCode="General">
                  <c:v>-1.6344175378209098E-2</c:v>
                </c:pt>
                <c:pt idx="1035" formatCode="General">
                  <c:v>-1.6300952166933402E-2</c:v>
                </c:pt>
                <c:pt idx="1036" formatCode="General">
                  <c:v>-1.62575367117366E-2</c:v>
                </c:pt>
                <c:pt idx="1037" formatCode="General">
                  <c:v>-1.6213928436777499E-2</c:v>
                </c:pt>
                <c:pt idx="1038" formatCode="General">
                  <c:v>-1.6170126773904399E-2</c:v>
                </c:pt>
                <c:pt idx="1039" formatCode="General">
                  <c:v>-1.6126131146983001E-2</c:v>
                </c:pt>
                <c:pt idx="1040" formatCode="General">
                  <c:v>-1.6081940977077502E-2</c:v>
                </c:pt>
                <c:pt idx="1041" formatCode="General">
                  <c:v>-1.6037555681372401E-2</c:v>
                </c:pt>
                <c:pt idx="1042" formatCode="General">
                  <c:v>-1.5992974673922199E-2</c:v>
                </c:pt>
                <c:pt idx="1043" formatCode="General">
                  <c:v>-1.5948197370082701E-2</c:v>
                </c:pt>
                <c:pt idx="1044" formatCode="General">
                  <c:v>-1.5903223184881601E-2</c:v>
                </c:pt>
                <c:pt idx="1045" formatCode="General">
                  <c:v>-1.58580515238517E-2</c:v>
                </c:pt>
                <c:pt idx="1046" formatCode="General">
                  <c:v>-1.5812681792654999E-2</c:v>
                </c:pt>
                <c:pt idx="1047" formatCode="General">
                  <c:v>-1.5767113401794399E-2</c:v>
                </c:pt>
                <c:pt idx="1048" formatCode="General">
                  <c:v>-1.57213457517861E-2</c:v>
                </c:pt>
                <c:pt idx="1049" formatCode="General">
                  <c:v>-1.56753782432516E-2</c:v>
                </c:pt>
                <c:pt idx="1050" formatCode="General">
                  <c:v>-1.56292102749955E-2</c:v>
                </c:pt>
                <c:pt idx="1051" formatCode="General">
                  <c:v>-1.5582841243912101E-2</c:v>
                </c:pt>
                <c:pt idx="1052" formatCode="General">
                  <c:v>-1.55362705441875E-2</c:v>
                </c:pt>
                <c:pt idx="1053" formatCode="General">
                  <c:v>-1.54894975680976E-2</c:v>
                </c:pt>
                <c:pt idx="1054" formatCode="General">
                  <c:v>-1.54425217017289E-2</c:v>
                </c:pt>
                <c:pt idx="1055" formatCode="General">
                  <c:v>-1.53953423341454E-2</c:v>
                </c:pt>
                <c:pt idx="1056" formatCode="General">
                  <c:v>-1.53479588506249E-2</c:v>
                </c:pt>
                <c:pt idx="1057" formatCode="General">
                  <c:v>-1.53003706340072E-2</c:v>
                </c:pt>
                <c:pt idx="1058" formatCode="General">
                  <c:v>-1.52525770649166E-2</c:v>
                </c:pt>
                <c:pt idx="1059" formatCode="General">
                  <c:v>-1.52045775198161E-2</c:v>
                </c:pt>
                <c:pt idx="1060" formatCode="General">
                  <c:v>-1.5156371370890501E-2</c:v>
                </c:pt>
                <c:pt idx="1061" formatCode="General">
                  <c:v>-1.5107957993501E-2</c:v>
                </c:pt>
                <c:pt idx="1062" formatCode="General">
                  <c:v>-1.50593367582734E-2</c:v>
                </c:pt>
                <c:pt idx="1063" formatCode="General">
                  <c:v>-1.50105070334419E-2</c:v>
                </c:pt>
                <c:pt idx="1064" formatCode="General">
                  <c:v>-1.4961468184932099E-2</c:v>
                </c:pt>
                <c:pt idx="1065" formatCode="General">
                  <c:v>-1.49122195728902E-2</c:v>
                </c:pt>
                <c:pt idx="1066" formatCode="General">
                  <c:v>-1.48627605584474E-2</c:v>
                </c:pt>
                <c:pt idx="1067" formatCode="General">
                  <c:v>-1.4813090500472499E-2</c:v>
                </c:pt>
                <c:pt idx="1068" formatCode="General">
                  <c:v>-1.4763208754681199E-2</c:v>
                </c:pt>
                <c:pt idx="1069" formatCode="General">
                  <c:v>-1.47131146743745E-2</c:v>
                </c:pt>
                <c:pt idx="1070" formatCode="General">
                  <c:v>-1.46628076100166E-2</c:v>
                </c:pt>
                <c:pt idx="1071" formatCode="General">
                  <c:v>-1.4612286907605901E-2</c:v>
                </c:pt>
                <c:pt idx="1072" formatCode="General">
                  <c:v>-1.45615519141021E-2</c:v>
                </c:pt>
                <c:pt idx="1073" formatCode="General">
                  <c:v>-1.4510601972631499E-2</c:v>
                </c:pt>
                <c:pt idx="1074" formatCode="General">
                  <c:v>-1.44594364238592E-2</c:v>
                </c:pt>
                <c:pt idx="1075" formatCode="General">
                  <c:v>-1.44080546059768E-2</c:v>
                </c:pt>
                <c:pt idx="1076" formatCode="General">
                  <c:v>-1.4356455853472099E-2</c:v>
                </c:pt>
                <c:pt idx="1077" formatCode="General">
                  <c:v>-1.43046394983123E-2</c:v>
                </c:pt>
                <c:pt idx="1078" formatCode="General">
                  <c:v>-1.4252604871961E-2</c:v>
                </c:pt>
                <c:pt idx="1079" formatCode="General">
                  <c:v>-1.42003513022128E-2</c:v>
                </c:pt>
                <c:pt idx="1080" formatCode="General">
                  <c:v>-1.4147878114388701E-2</c:v>
                </c:pt>
                <c:pt idx="1081" formatCode="General">
                  <c:v>-1.40951846312547E-2</c:v>
                </c:pt>
                <c:pt idx="1082" formatCode="General">
                  <c:v>-1.40422701700793E-2</c:v>
                </c:pt>
                <c:pt idx="1083" formatCode="General">
                  <c:v>-1.39891340498657E-2</c:v>
                </c:pt>
                <c:pt idx="1084" formatCode="General">
                  <c:v>-1.39357755853621E-2</c:v>
                </c:pt>
                <c:pt idx="1085" formatCode="General">
                  <c:v>-1.38821940886677E-2</c:v>
                </c:pt>
                <c:pt idx="1086" formatCode="General">
                  <c:v>-1.38283888692793E-2</c:v>
                </c:pt>
                <c:pt idx="1087" formatCode="General">
                  <c:v>-1.377435923408E-2</c:v>
                </c:pt>
                <c:pt idx="1088" formatCode="General">
                  <c:v>-1.37201044870809E-2</c:v>
                </c:pt>
                <c:pt idx="1089" formatCode="General">
                  <c:v>-1.36656239284485E-2</c:v>
                </c:pt>
                <c:pt idx="1090" formatCode="General">
                  <c:v>-1.36109168576106E-2</c:v>
                </c:pt>
                <c:pt idx="1091" formatCode="General">
                  <c:v>-1.3555982570431901E-2</c:v>
                </c:pt>
                <c:pt idx="1092" formatCode="General">
                  <c:v>-1.3500820360080899E-2</c:v>
                </c:pt>
                <c:pt idx="1093" formatCode="General">
                  <c:v>-1.3445429516913E-2</c:v>
                </c:pt>
                <c:pt idx="1094" formatCode="General">
                  <c:v>-1.33898093285524E-2</c:v>
                </c:pt>
                <c:pt idx="1095" formatCode="General">
                  <c:v>-1.3333959080103E-2</c:v>
                </c:pt>
                <c:pt idx="1096" formatCode="General">
                  <c:v>-1.3277878054488599E-2</c:v>
                </c:pt>
                <c:pt idx="1097" formatCode="General">
                  <c:v>-1.32215655304953E-2</c:v>
                </c:pt>
                <c:pt idx="1098" formatCode="General">
                  <c:v>-1.3165020784728899E-2</c:v>
                </c:pt>
                <c:pt idx="1099" formatCode="General">
                  <c:v>-1.31082430908998E-2</c:v>
                </c:pt>
                <c:pt idx="1100" formatCode="General">
                  <c:v>-1.30512317199522E-2</c:v>
                </c:pt>
                <c:pt idx="1101" formatCode="General">
                  <c:v>-1.2993985939934999E-2</c:v>
                </c:pt>
                <c:pt idx="1102" formatCode="General">
                  <c:v>-1.29365050167639E-2</c:v>
                </c:pt>
                <c:pt idx="1103" formatCode="General">
                  <c:v>-1.28787882138106E-2</c:v>
                </c:pt>
                <c:pt idx="1104" formatCode="General">
                  <c:v>-1.28208347901103E-2</c:v>
                </c:pt>
                <c:pt idx="1105" formatCode="General">
                  <c:v>-1.2762644002552601E-2</c:v>
                </c:pt>
                <c:pt idx="1106" formatCode="General">
                  <c:v>-1.2704215105190901E-2</c:v>
                </c:pt>
                <c:pt idx="1107" formatCode="General">
                  <c:v>-1.2645547349171201E-2</c:v>
                </c:pt>
                <c:pt idx="1108" formatCode="General">
                  <c:v>-1.2586639982779599E-2</c:v>
                </c:pt>
                <c:pt idx="1109" formatCode="General">
                  <c:v>-1.2527492251665001E-2</c:v>
                </c:pt>
                <c:pt idx="1110" formatCode="General">
                  <c:v>-1.2468103398510301E-2</c:v>
                </c:pt>
                <c:pt idx="1111" formatCode="General">
                  <c:v>-1.2408472662810499E-2</c:v>
                </c:pt>
                <c:pt idx="1112" formatCode="General">
                  <c:v>-1.23485992812939E-2</c:v>
                </c:pt>
                <c:pt idx="1113" formatCode="General">
                  <c:v>-1.22884824877938E-2</c:v>
                </c:pt>
                <c:pt idx="1114" formatCode="General">
                  <c:v>-1.2228121513213E-2</c:v>
                </c:pt>
                <c:pt idx="1115" formatCode="General">
                  <c:v>-1.2167515585488699E-2</c:v>
                </c:pt>
                <c:pt idx="1116" formatCode="General">
                  <c:v>-1.2106663929228999E-2</c:v>
                </c:pt>
                <c:pt idx="1117" formatCode="General">
                  <c:v>-1.2045565766404901E-2</c:v>
                </c:pt>
                <c:pt idx="1118" formatCode="General">
                  <c:v>-1.19842203161036E-2</c:v>
                </c:pt>
                <c:pt idx="1119" formatCode="General">
                  <c:v>-1.1922626794329601E-2</c:v>
                </c:pt>
                <c:pt idx="1120" formatCode="General">
                  <c:v>-1.1860784414039699E-2</c:v>
                </c:pt>
                <c:pt idx="1121" formatCode="General">
                  <c:v>-1.1798692385201801E-2</c:v>
                </c:pt>
                <c:pt idx="1122" formatCode="General">
                  <c:v>-1.1736349914747601E-2</c:v>
                </c:pt>
                <c:pt idx="1123" formatCode="General">
                  <c:v>-1.16737562060926E-2</c:v>
                </c:pt>
                <c:pt idx="1124" formatCode="General">
                  <c:v>-1.1610910460167E-2</c:v>
                </c:pt>
                <c:pt idx="1125" formatCode="General">
                  <c:v>-1.15478118747716E-2</c:v>
                </c:pt>
                <c:pt idx="1126" formatCode="General">
                  <c:v>-1.14844596445304E-2</c:v>
                </c:pt>
                <c:pt idx="1127" formatCode="General">
                  <c:v>-1.1420852961007999E-2</c:v>
                </c:pt>
                <c:pt idx="1128" formatCode="General">
                  <c:v>-1.1356991012627901E-2</c:v>
                </c:pt>
                <c:pt idx="1129" formatCode="General">
                  <c:v>-1.12928729847303E-2</c:v>
                </c:pt>
                <c:pt idx="1130" formatCode="General">
                  <c:v>-1.12284980595027E-2</c:v>
                </c:pt>
                <c:pt idx="1131" formatCode="General">
                  <c:v>-1.11638654160143E-2</c:v>
                </c:pt>
                <c:pt idx="1132" formatCode="General">
                  <c:v>-1.10989742301697E-2</c:v>
                </c:pt>
                <c:pt idx="1133" formatCode="General">
                  <c:v>-1.10338236747671E-2</c:v>
                </c:pt>
                <c:pt idx="1134" formatCode="General">
                  <c:v>-1.0968412919392901E-2</c:v>
                </c:pt>
                <c:pt idx="1135" formatCode="General">
                  <c:v>-1.0902741130445299E-2</c:v>
                </c:pt>
                <c:pt idx="1136" formatCode="General">
                  <c:v>-1.0836807471181001E-2</c:v>
                </c:pt>
                <c:pt idx="1137" formatCode="General">
                  <c:v>-1.07706111015982E-2</c:v>
                </c:pt>
                <c:pt idx="1138" formatCode="General">
                  <c:v>-1.07041511786004E-2</c:v>
                </c:pt>
                <c:pt idx="1139" formatCode="General">
                  <c:v>-1.06374268558559E-2</c:v>
                </c:pt>
                <c:pt idx="1140" formatCode="General">
                  <c:v>-1.0570437283669101E-2</c:v>
                </c:pt>
                <c:pt idx="1141" formatCode="General">
                  <c:v>-1.05031816091675E-2</c:v>
                </c:pt>
                <c:pt idx="1142" formatCode="General">
                  <c:v>-1.04356589762319E-2</c:v>
                </c:pt>
                <c:pt idx="1143" formatCode="General">
                  <c:v>-1.03678685254844E-2</c:v>
                </c:pt>
                <c:pt idx="1144" formatCode="General">
                  <c:v>-1.02998093942533E-2</c:v>
                </c:pt>
                <c:pt idx="1145" formatCode="General">
                  <c:v>-1.02314807165848E-2</c:v>
                </c:pt>
                <c:pt idx="1146" formatCode="General">
                  <c:v>-1.0162881623289899E-2</c:v>
                </c:pt>
                <c:pt idx="1147" formatCode="General">
                  <c:v>-1.0094011241827299E-2</c:v>
                </c:pt>
                <c:pt idx="1148" formatCode="General">
                  <c:v>-1.00248686963031E-2</c:v>
                </c:pt>
                <c:pt idx="1149" formatCode="General">
                  <c:v>-9.9554531075179697E-3</c:v>
                </c:pt>
                <c:pt idx="1150" formatCode="General">
                  <c:v>-9.8857635929319003E-3</c:v>
                </c:pt>
                <c:pt idx="1151" formatCode="General">
                  <c:v>-9.8157992666759002E-3</c:v>
                </c:pt>
                <c:pt idx="1152" formatCode="General">
                  <c:v>-9.7455592394934207E-3</c:v>
                </c:pt>
                <c:pt idx="1153" formatCode="General">
                  <c:v>-9.6750426187520305E-3</c:v>
                </c:pt>
                <c:pt idx="1154" formatCode="General">
                  <c:v>-9.6042485083145095E-3</c:v>
                </c:pt>
                <c:pt idx="1155" formatCode="General">
                  <c:v>-9.5331760088436194E-3</c:v>
                </c:pt>
                <c:pt idx="1156" formatCode="General">
                  <c:v>-9.4618242175207503E-3</c:v>
                </c:pt>
                <c:pt idx="1157" formatCode="General">
                  <c:v>-9.3901922280811394E-3</c:v>
                </c:pt>
                <c:pt idx="1158" formatCode="General">
                  <c:v>-9.3182791308606908E-3</c:v>
                </c:pt>
                <c:pt idx="1159" formatCode="General">
                  <c:v>-9.2460840127491402E-3</c:v>
                </c:pt>
                <c:pt idx="1160" formatCode="General">
                  <c:v>-9.1736059571665904E-3</c:v>
                </c:pt>
                <c:pt idx="1161" formatCode="General">
                  <c:v>-9.1008440440400792E-3</c:v>
                </c:pt>
                <c:pt idx="1162" formatCode="General">
                  <c:v>-9.0277973497918298E-3</c:v>
                </c:pt>
                <c:pt idx="1163" formatCode="General">
                  <c:v>-8.9544649474448002E-3</c:v>
                </c:pt>
                <c:pt idx="1164" formatCode="General">
                  <c:v>-8.8808459065171201E-3</c:v>
                </c:pt>
                <c:pt idx="1165" formatCode="General">
                  <c:v>-8.8069392929752497E-3</c:v>
                </c:pt>
                <c:pt idx="1166" formatCode="General">
                  <c:v>-8.7327441692691497E-3</c:v>
                </c:pt>
                <c:pt idx="1167" formatCode="General">
                  <c:v>-8.6582595943439592E-3</c:v>
                </c:pt>
                <c:pt idx="1168" formatCode="General">
                  <c:v>-8.5834846235697104E-3</c:v>
                </c:pt>
                <c:pt idx="1169" formatCode="General">
                  <c:v>-8.5084183088233595E-3</c:v>
                </c:pt>
                <c:pt idx="1170" formatCode="General">
                  <c:v>-8.4330596983715807E-3</c:v>
                </c:pt>
                <c:pt idx="1171" formatCode="General">
                  <c:v>-8.3574078368941797E-3</c:v>
                </c:pt>
                <c:pt idx="1172" formatCode="General">
                  <c:v>-8.2814617654841296E-3</c:v>
                </c:pt>
                <c:pt idx="1173" formatCode="General">
                  <c:v>-8.2052205216710094E-3</c:v>
                </c:pt>
                <c:pt idx="1174" formatCode="General">
                  <c:v>-8.1286831393389304E-3</c:v>
                </c:pt>
                <c:pt idx="1175" formatCode="General">
                  <c:v>-8.0518486487734294E-3</c:v>
                </c:pt>
                <c:pt idx="1176" formatCode="General">
                  <c:v>-7.9747160766146206E-3</c:v>
                </c:pt>
                <c:pt idx="1177" formatCode="General">
                  <c:v>-7.8972844459391702E-3</c:v>
                </c:pt>
                <c:pt idx="1178" formatCode="General">
                  <c:v>-7.8195527760962797E-3</c:v>
                </c:pt>
                <c:pt idx="1179" formatCode="General">
                  <c:v>-7.7415200827779399E-3</c:v>
                </c:pt>
                <c:pt idx="1180" formatCode="General">
                  <c:v>-7.6631853780072604E-3</c:v>
                </c:pt>
                <c:pt idx="1181" formatCode="General">
                  <c:v>-7.58454767013846E-3</c:v>
                </c:pt>
                <c:pt idx="1182" formatCode="General">
                  <c:v>-7.5056059638216798E-3</c:v>
                </c:pt>
                <c:pt idx="1183" formatCode="General">
                  <c:v>-7.4263592600029901E-3</c:v>
                </c:pt>
                <c:pt idx="1184" formatCode="General">
                  <c:v>-7.34680655591271E-3</c:v>
                </c:pt>
                <c:pt idx="1185" formatCode="General">
                  <c:v>-7.2669468450535998E-3</c:v>
                </c:pt>
                <c:pt idx="1186" formatCode="General">
                  <c:v>-7.1867791171892504E-3</c:v>
                </c:pt>
                <c:pt idx="1187" formatCode="General">
                  <c:v>-7.1063023583322503E-3</c:v>
                </c:pt>
                <c:pt idx="1188" formatCode="General">
                  <c:v>-7.0255155507325502E-3</c:v>
                </c:pt>
                <c:pt idx="1189" formatCode="General">
                  <c:v>-6.9444176729125803E-3</c:v>
                </c:pt>
                <c:pt idx="1190" formatCode="General">
                  <c:v>-6.8630076995851996E-3</c:v>
                </c:pt>
                <c:pt idx="1191" formatCode="General">
                  <c:v>-6.7812846016537401E-3</c:v>
                </c:pt>
                <c:pt idx="1192" formatCode="General">
                  <c:v>-6.6992473462471102E-3</c:v>
                </c:pt>
                <c:pt idx="1193" formatCode="General">
                  <c:v>-6.6168948966495097E-3</c:v>
                </c:pt>
                <c:pt idx="1194" formatCode="General">
                  <c:v>-6.5342262123590199E-3</c:v>
                </c:pt>
                <c:pt idx="1195" formatCode="General">
                  <c:v>-6.4512402490289897E-3</c:v>
                </c:pt>
                <c:pt idx="1196" formatCode="General">
                  <c:v>-6.3679359584797798E-3</c:v>
                </c:pt>
                <c:pt idx="1197" formatCode="General">
                  <c:v>-6.2843122886518396E-3</c:v>
                </c:pt>
                <c:pt idx="1198" formatCode="General">
                  <c:v>-6.2003681836409301E-3</c:v>
                </c:pt>
                <c:pt idx="1199" formatCode="General">
                  <c:v>-6.1161025836511699E-3</c:v>
                </c:pt>
                <c:pt idx="1200" formatCode="General">
                  <c:v>-6.0315144250302401E-3</c:v>
                </c:pt>
                <c:pt idx="1201" formatCode="General">
                  <c:v>-5.9466026402107798E-3</c:v>
                </c:pt>
                <c:pt idx="1202" formatCode="General">
                  <c:v>-5.8613661577337798E-3</c:v>
                </c:pt>
                <c:pt idx="1203" formatCode="General">
                  <c:v>-5.7758039021900704E-3</c:v>
                </c:pt>
                <c:pt idx="1204" formatCode="General">
                  <c:v>-5.6899147942788197E-3</c:v>
                </c:pt>
                <c:pt idx="1205" formatCode="General">
                  <c:v>-5.6036977507724402E-3</c:v>
                </c:pt>
                <c:pt idx="1206" formatCode="General">
                  <c:v>-5.5171516844579596E-3</c:v>
                </c:pt>
                <c:pt idx="1207" formatCode="General">
                  <c:v>-5.43027550420734E-3</c:v>
                </c:pt>
                <c:pt idx="1208" formatCode="General">
                  <c:v>-5.3430681148720202E-3</c:v>
                </c:pt>
                <c:pt idx="1209" formatCode="General">
                  <c:v>-5.2555284173883597E-3</c:v>
                </c:pt>
                <c:pt idx="1210" formatCode="General">
                  <c:v>-5.1676553086604498E-3</c:v>
                </c:pt>
                <c:pt idx="1211" formatCode="General">
                  <c:v>-5.0794476816187198E-3</c:v>
                </c:pt>
                <c:pt idx="1212" formatCode="General">
                  <c:v>-4.9909044251965004E-3</c:v>
                </c:pt>
                <c:pt idx="1213" formatCode="General">
                  <c:v>-4.9020244243182902E-3</c:v>
                </c:pt>
                <c:pt idx="1214" formatCode="General">
                  <c:v>-4.8128065595480999E-3</c:v>
                </c:pt>
                <c:pt idx="1215" formatCode="General">
                  <c:v>-4.7232497071949698E-3</c:v>
                </c:pt>
                <c:pt idx="1216" formatCode="General">
                  <c:v>-4.6333527394653304E-3</c:v>
                </c:pt>
                <c:pt idx="1217" formatCode="General">
                  <c:v>-4.5431145264791398E-3</c:v>
                </c:pt>
                <c:pt idx="1218" formatCode="General">
                  <c:v>-4.4525339303504302E-3</c:v>
                </c:pt>
                <c:pt idx="1219" formatCode="General">
                  <c:v>-4.3616098151155998E-3</c:v>
                </c:pt>
                <c:pt idx="1220" formatCode="General">
                  <c:v>-4.2703410363479502E-3</c:v>
                </c:pt>
                <c:pt idx="1221" formatCode="General">
                  <c:v>-4.1787264444632499E-3</c:v>
                </c:pt>
                <c:pt idx="1222" formatCode="General">
                  <c:v>-4.0867648901937196E-3</c:v>
                </c:pt>
                <c:pt idx="1223" formatCode="General">
                  <c:v>-3.9944552212473998E-3</c:v>
                </c:pt>
                <c:pt idx="1224" formatCode="General">
                  <c:v>-3.90179627677548E-3</c:v>
                </c:pt>
                <c:pt idx="1225" formatCode="General">
                  <c:v>-3.8087868913576702E-3</c:v>
                </c:pt>
                <c:pt idx="1226" formatCode="General">
                  <c:v>-3.7154258951194101E-3</c:v>
                </c:pt>
                <c:pt idx="1227" formatCode="General">
                  <c:v>-3.6217121184909402E-3</c:v>
                </c:pt>
                <c:pt idx="1228" formatCode="General">
                  <c:v>-3.5276443808840499E-3</c:v>
                </c:pt>
                <c:pt idx="1229" formatCode="General">
                  <c:v>-3.4332215016753898E-3</c:v>
                </c:pt>
                <c:pt idx="1230" formatCode="General">
                  <c:v>-3.3384422975221602E-3</c:v>
                </c:pt>
                <c:pt idx="1231" formatCode="General">
                  <c:v>-3.2433055776851399E-3</c:v>
                </c:pt>
                <c:pt idx="1232" formatCode="General">
                  <c:v>-3.1478101495144902E-3</c:v>
                </c:pt>
                <c:pt idx="1233" formatCode="General">
                  <c:v>-3.0519548158826799E-3</c:v>
                </c:pt>
                <c:pt idx="1234" formatCode="General">
                  <c:v>-2.95573837526651E-3</c:v>
                </c:pt>
                <c:pt idx="1235" formatCode="General">
                  <c:v>-2.85915961865261E-3</c:v>
                </c:pt>
                <c:pt idx="1236" formatCode="General">
                  <c:v>-2.7622173383638998E-3</c:v>
                </c:pt>
                <c:pt idx="1237" formatCode="General">
                  <c:v>-2.6649103206045398E-3</c:v>
                </c:pt>
                <c:pt idx="1238" formatCode="General">
                  <c:v>-2.5672373474761099E-3</c:v>
                </c:pt>
                <c:pt idx="1239" formatCode="General">
                  <c:v>-2.4691971970596202E-3</c:v>
                </c:pt>
                <c:pt idx="1240" formatCode="General">
                  <c:v>-2.37078864109464E-3</c:v>
                </c:pt>
                <c:pt idx="1241" formatCode="General">
                  <c:v>-2.2720104440298399E-3</c:v>
                </c:pt>
                <c:pt idx="1242" formatCode="General">
                  <c:v>-2.1728613738772702E-3</c:v>
                </c:pt>
                <c:pt idx="1243" formatCode="General">
                  <c:v>-2.07334019106504E-3</c:v>
                </c:pt>
                <c:pt idx="1244" formatCode="General">
                  <c:v>-1.9734456518600602E-3</c:v>
                </c:pt>
                <c:pt idx="1245" formatCode="General">
                  <c:v>-1.8731765083093901E-3</c:v>
                </c:pt>
                <c:pt idx="1246" formatCode="General">
                  <c:v>-1.7725315048878899E-3</c:v>
                </c:pt>
                <c:pt idx="1247" formatCode="General">
                  <c:v>-1.6715093831634201E-3</c:v>
                </c:pt>
                <c:pt idx="1248" formatCode="General">
                  <c:v>-1.5701088834261701E-3</c:v>
                </c:pt>
                <c:pt idx="1249" formatCode="General">
                  <c:v>-1.4683287398476099E-3</c:v>
                </c:pt>
                <c:pt idx="1250" formatCode="General">
                  <c:v>-1.3661676822973E-3</c:v>
                </c:pt>
                <c:pt idx="1251" formatCode="General">
                  <c:v>-1.2636244363664201E-3</c:v>
                </c:pt>
                <c:pt idx="1252" formatCode="General">
                  <c:v>-1.16069772034349E-3</c:v>
                </c:pt>
                <c:pt idx="1253" formatCode="General">
                  <c:v>-1.0573862515089599E-3</c:v>
                </c:pt>
                <c:pt idx="1254">
                  <c:v>-9.5368874241944304E-4</c:v>
                </c:pt>
                <c:pt idx="1255">
                  <c:v>-8.4960390081390902E-4</c:v>
                </c:pt>
                <c:pt idx="1256">
                  <c:v>-7.4513043010602305E-4</c:v>
                </c:pt>
                <c:pt idx="1257">
                  <c:v>-6.4026702950135202E-4</c:v>
                </c:pt>
                <c:pt idx="1258">
                  <c:v>-5.3501239032846505E-4</c:v>
                </c:pt>
                <c:pt idx="1259">
                  <c:v>-4.2936520454890399E-4</c:v>
                </c:pt>
                <c:pt idx="1260">
                  <c:v>-3.233241576421E-4</c:v>
                </c:pt>
                <c:pt idx="1261">
                  <c:v>-2.16887930715284E-4</c:v>
                </c:pt>
                <c:pt idx="1262">
                  <c:v>-1.10055200503483E-4</c:v>
                </c:pt>
                <c:pt idx="1263">
                  <c:v>-2.8246387482726099E-6</c:v>
                </c:pt>
                <c:pt idx="1264">
                  <c:v>1.04805088106989E-4</c:v>
                </c:pt>
                <c:pt idx="1265">
                  <c:v>2.1283531610395001E-4</c:v>
                </c:pt>
                <c:pt idx="1266">
                  <c:v>3.2126738662936001E-4</c:v>
                </c:pt>
                <c:pt idx="1267">
                  <c:v>4.30102645571112E-4</c:v>
                </c:pt>
                <c:pt idx="1268">
                  <c:v>5.3934244331823602E-4</c:v>
                </c:pt>
                <c:pt idx="1269">
                  <c:v>6.4898813493673201E-4</c:v>
                </c:pt>
                <c:pt idx="1270">
                  <c:v>7.5904108039227597E-4</c:v>
                </c:pt>
                <c:pt idx="1271">
                  <c:v>8.6950264356560095E-4</c:v>
                </c:pt>
                <c:pt idx="1272">
                  <c:v>9.8037419319023009E-4</c:v>
                </c:pt>
                <c:pt idx="1273" formatCode="General">
                  <c:v>1.0916571026297599E-3</c:v>
                </c:pt>
                <c:pt idx="1274" formatCode="General">
                  <c:v>1.20335274984272E-3</c:v>
                </c:pt>
                <c:pt idx="1275" formatCode="General">
                  <c:v>1.3154625172770501E-3</c:v>
                </c:pt>
                <c:pt idx="1276" formatCode="General">
                  <c:v>1.42798779122539E-3</c:v>
                </c:pt>
                <c:pt idx="1277" formatCode="General">
                  <c:v>1.5409299638881699E-3</c:v>
                </c:pt>
                <c:pt idx="1278" formatCode="General">
                  <c:v>1.6542904316035399E-3</c:v>
                </c:pt>
                <c:pt idx="1279" formatCode="General">
                  <c:v>1.7680705953514999E-3</c:v>
                </c:pt>
                <c:pt idx="1280" formatCode="General">
                  <c:v>1.8822718607889801E-3</c:v>
                </c:pt>
                <c:pt idx="1281" formatCode="General">
                  <c:v>1.99689563814439E-3</c:v>
                </c:pt>
                <c:pt idx="1282" formatCode="General">
                  <c:v>2.1119433412915998E-3</c:v>
                </c:pt>
                <c:pt idx="1283" formatCode="General">
                  <c:v>2.2274163902818301E-3</c:v>
                </c:pt>
                <c:pt idx="1284" formatCode="General">
                  <c:v>2.3433162092688902E-3</c:v>
                </c:pt>
                <c:pt idx="1285" formatCode="General">
                  <c:v>2.4596442270484E-3</c:v>
                </c:pt>
                <c:pt idx="1286" formatCode="General">
                  <c:v>2.57640187712811E-3</c:v>
                </c:pt>
                <c:pt idx="1287" formatCode="General">
                  <c:v>2.69359059769273E-3</c:v>
                </c:pt>
                <c:pt idx="1288" formatCode="General">
                  <c:v>2.81121183145156E-3</c:v>
                </c:pt>
                <c:pt idx="1289" formatCode="General">
                  <c:v>2.9292670260604599E-3</c:v>
                </c:pt>
                <c:pt idx="1290" formatCode="General">
                  <c:v>3.0477576337936598E-3</c:v>
                </c:pt>
                <c:pt idx="1291" formatCode="General">
                  <c:v>3.16668511164924E-3</c:v>
                </c:pt>
                <c:pt idx="1292" formatCode="General">
                  <c:v>3.28605092136084E-3</c:v>
                </c:pt>
                <c:pt idx="1293" formatCode="General">
                  <c:v>3.40585652938597E-3</c:v>
                </c:pt>
                <c:pt idx="1294" formatCode="General">
                  <c:v>3.5261034073983E-3</c:v>
                </c:pt>
                <c:pt idx="1295" formatCode="General">
                  <c:v>3.6467930312092602E-3</c:v>
                </c:pt>
                <c:pt idx="1296" formatCode="General">
                  <c:v>3.7679268816589E-3</c:v>
                </c:pt>
                <c:pt idx="1297" formatCode="General">
                  <c:v>3.88950644435803E-3</c:v>
                </c:pt>
                <c:pt idx="1298" formatCode="General">
                  <c:v>4.0115332096881699E-3</c:v>
                </c:pt>
                <c:pt idx="1299" formatCode="General">
                  <c:v>4.1340086728953798E-3</c:v>
                </c:pt>
                <c:pt idx="1300" formatCode="General">
                  <c:v>4.2569343343949696E-3</c:v>
                </c:pt>
                <c:pt idx="1301" formatCode="General">
                  <c:v>4.3803116989158701E-3</c:v>
                </c:pt>
                <c:pt idx="1302" formatCode="General">
                  <c:v>4.5041422761804596E-3</c:v>
                </c:pt>
                <c:pt idx="1303" formatCode="General">
                  <c:v>4.6284275807873297E-3</c:v>
                </c:pt>
                <c:pt idx="1304" formatCode="General">
                  <c:v>4.7531691322113398E-3</c:v>
                </c:pt>
                <c:pt idx="1305" formatCode="General">
                  <c:v>4.8783684547801104E-3</c:v>
                </c:pt>
                <c:pt idx="1306" formatCode="General">
                  <c:v>5.0040270777092404E-3</c:v>
                </c:pt>
                <c:pt idx="1307" formatCode="General">
                  <c:v>5.1301465351843304E-3</c:v>
                </c:pt>
                <c:pt idx="1308" formatCode="General">
                  <c:v>5.2567283663844397E-3</c:v>
                </c:pt>
                <c:pt idx="1309" formatCode="General">
                  <c:v>5.38377411515387E-3</c:v>
                </c:pt>
                <c:pt idx="1310" formatCode="General">
                  <c:v>5.51128533036552E-3</c:v>
                </c:pt>
                <c:pt idx="1311" formatCode="General">
                  <c:v>5.6392635658623399E-3</c:v>
                </c:pt>
                <c:pt idx="1312" formatCode="General">
                  <c:v>5.7677103803986402E-3</c:v>
                </c:pt>
                <c:pt idx="1313" formatCode="General">
                  <c:v>5.89662733768703E-3</c:v>
                </c:pt>
                <c:pt idx="1314" formatCode="General">
                  <c:v>6.0260160064453203E-3</c:v>
                </c:pt>
                <c:pt idx="1315" formatCode="General">
                  <c:v>6.15587796056057E-3</c:v>
                </c:pt>
                <c:pt idx="1316" formatCode="General">
                  <c:v>6.2862147787491798E-3</c:v>
                </c:pt>
                <c:pt idx="1317" formatCode="General">
                  <c:v>6.4170280446272697E-3</c:v>
                </c:pt>
                <c:pt idx="1318" formatCode="General">
                  <c:v>6.5483193469098597E-3</c:v>
                </c:pt>
                <c:pt idx="1319" formatCode="General">
                  <c:v>6.6800902793640697E-3</c:v>
                </c:pt>
                <c:pt idx="1320" formatCode="General">
                  <c:v>6.8123424407621801E-3</c:v>
                </c:pt>
                <c:pt idx="1321" formatCode="General">
                  <c:v>6.9450774349402401E-3</c:v>
                </c:pt>
                <c:pt idx="1322" formatCode="General">
                  <c:v>7.0782968708215498E-3</c:v>
                </c:pt>
                <c:pt idx="1323" formatCode="General">
                  <c:v>7.2120023628151498E-3</c:v>
                </c:pt>
                <c:pt idx="1324" formatCode="General">
                  <c:v>7.3461955297609198E-3</c:v>
                </c:pt>
                <c:pt idx="1325" formatCode="General">
                  <c:v>7.4808779958555399E-3</c:v>
                </c:pt>
                <c:pt idx="1326" formatCode="General">
                  <c:v>7.6160513904298104E-3</c:v>
                </c:pt>
                <c:pt idx="1327" formatCode="General">
                  <c:v>7.7517173479017699E-3</c:v>
                </c:pt>
                <c:pt idx="1328" formatCode="General">
                  <c:v>7.8878775078352805E-3</c:v>
                </c:pt>
                <c:pt idx="1329" formatCode="General">
                  <c:v>8.0245335149517604E-3</c:v>
                </c:pt>
                <c:pt idx="1330" formatCode="General">
                  <c:v>8.1616870195756093E-3</c:v>
                </c:pt>
                <c:pt idx="1331" formatCode="General">
                  <c:v>8.2993396772474103E-3</c:v>
                </c:pt>
                <c:pt idx="1332" formatCode="General">
                  <c:v>8.4374931479150907E-3</c:v>
                </c:pt>
                <c:pt idx="1333" formatCode="General">
                  <c:v>8.5761490971530095E-3</c:v>
                </c:pt>
                <c:pt idx="1334" formatCode="General">
                  <c:v>8.7153091957751401E-3</c:v>
                </c:pt>
                <c:pt idx="1335" formatCode="General">
                  <c:v>8.8549751197998898E-3</c:v>
                </c:pt>
                <c:pt idx="1336" formatCode="General">
                  <c:v>8.9951485505321803E-3</c:v>
                </c:pt>
                <c:pt idx="1337" formatCode="General">
                  <c:v>9.1358311745048E-3</c:v>
                </c:pt>
                <c:pt idx="1338" formatCode="General">
                  <c:v>9.2770246837714804E-3</c:v>
                </c:pt>
                <c:pt idx="1339" formatCode="General">
                  <c:v>9.4187307753793997E-3</c:v>
                </c:pt>
                <c:pt idx="1340" formatCode="General">
                  <c:v>9.560951151756E-3</c:v>
                </c:pt>
                <c:pt idx="1341" formatCode="General">
                  <c:v>9.7036875206504107E-3</c:v>
                </c:pt>
                <c:pt idx="1342" formatCode="General">
                  <c:v>9.8469415951685409E-3</c:v>
                </c:pt>
                <c:pt idx="1343" formatCode="General">
                  <c:v>9.9907150937262896E-3</c:v>
                </c:pt>
                <c:pt idx="1344" formatCode="General">
                  <c:v>1.01350097401315E-2</c:v>
                </c:pt>
                <c:pt idx="1345" formatCode="General">
                  <c:v>1.0279827264005999E-2</c:v>
                </c:pt>
                <c:pt idx="1346" formatCode="General">
                  <c:v>1.0425169401582699E-2</c:v>
                </c:pt>
                <c:pt idx="1347" formatCode="General">
                  <c:v>1.0571037892001501E-2</c:v>
                </c:pt>
                <c:pt idx="1348" formatCode="General">
                  <c:v>1.0717434480943E-2</c:v>
                </c:pt>
                <c:pt idx="1349" formatCode="General">
                  <c:v>1.08643609195736E-2</c:v>
                </c:pt>
                <c:pt idx="1350" formatCode="General">
                  <c:v>1.1011818964521801E-2</c:v>
                </c:pt>
                <c:pt idx="1351" formatCode="General">
                  <c:v>1.11598103779257E-2</c:v>
                </c:pt>
                <c:pt idx="1352" formatCode="General">
                  <c:v>1.1308336927444E-2</c:v>
                </c:pt>
                <c:pt idx="1353" formatCode="General">
                  <c:v>1.14574003849319E-2</c:v>
                </c:pt>
                <c:pt idx="1354" formatCode="General">
                  <c:v>1.1607002528761901E-2</c:v>
                </c:pt>
                <c:pt idx="1355" formatCode="General">
                  <c:v>1.1757145143437E-2</c:v>
                </c:pt>
                <c:pt idx="1356" formatCode="General">
                  <c:v>1.19078300185003E-2</c:v>
                </c:pt>
                <c:pt idx="1357" formatCode="General">
                  <c:v>1.2059058948981001E-2</c:v>
                </c:pt>
                <c:pt idx="1358" formatCode="General">
                  <c:v>1.2210833735511101E-2</c:v>
                </c:pt>
                <c:pt idx="1359" formatCode="General">
                  <c:v>1.23631561842552E-2</c:v>
                </c:pt>
                <c:pt idx="1360" formatCode="General">
                  <c:v>1.2516028107133301E-2</c:v>
                </c:pt>
                <c:pt idx="1361" formatCode="General">
                  <c:v>1.2669451327189499E-2</c:v>
                </c:pt>
                <c:pt idx="1362" formatCode="General">
                  <c:v>1.2823427665568699E-2</c:v>
                </c:pt>
                <c:pt idx="1363" formatCode="General">
                  <c:v>1.29779589521487E-2</c:v>
                </c:pt>
                <c:pt idx="1364" formatCode="General">
                  <c:v>1.3133047022656301E-2</c:v>
                </c:pt>
                <c:pt idx="1365" formatCode="General">
                  <c:v>1.3288693718691E-2</c:v>
                </c:pt>
                <c:pt idx="1366" formatCode="General">
                  <c:v>1.3444900887759801E-2</c:v>
                </c:pt>
                <c:pt idx="1367" formatCode="General">
                  <c:v>1.3601670375646999E-2</c:v>
                </c:pt>
                <c:pt idx="1368" formatCode="General">
                  <c:v>1.3759004042741701E-2</c:v>
                </c:pt>
                <c:pt idx="1369" formatCode="General">
                  <c:v>1.3916903753243099E-2</c:v>
                </c:pt>
                <c:pt idx="1370" formatCode="General">
                  <c:v>1.40753713763082E-2</c:v>
                </c:pt>
                <c:pt idx="1371" formatCode="General">
                  <c:v>1.42344087867793E-2</c:v>
                </c:pt>
                <c:pt idx="1372" formatCode="General">
                  <c:v>1.4394017865195299E-2</c:v>
                </c:pt>
                <c:pt idx="1373" formatCode="General">
                  <c:v>1.45542005015899E-2</c:v>
                </c:pt>
                <c:pt idx="1374" formatCode="General">
                  <c:v>1.4714958588716E-2</c:v>
                </c:pt>
                <c:pt idx="1375" formatCode="General">
                  <c:v>1.48762940243905E-2</c:v>
                </c:pt>
                <c:pt idx="1376" formatCode="General">
                  <c:v>1.50382087134046E-2</c:v>
                </c:pt>
                <c:pt idx="1377" formatCode="General">
                  <c:v>1.52007045664572E-2</c:v>
                </c:pt>
                <c:pt idx="1378" formatCode="General">
                  <c:v>1.53637835002372E-2</c:v>
                </c:pt>
                <c:pt idx="1379" formatCode="General">
                  <c:v>1.5527447437915299E-2</c:v>
                </c:pt>
                <c:pt idx="1380" formatCode="General">
                  <c:v>1.5691698308488201E-2</c:v>
                </c:pt>
                <c:pt idx="1381" formatCode="General">
                  <c:v>1.58565380465789E-2</c:v>
                </c:pt>
                <c:pt idx="1382" formatCode="General">
                  <c:v>1.6021968593140101E-2</c:v>
                </c:pt>
                <c:pt idx="1383" formatCode="General">
                  <c:v>1.6187991895208101E-2</c:v>
                </c:pt>
                <c:pt idx="1384" formatCode="General">
                  <c:v>1.6354609905961399E-2</c:v>
                </c:pt>
                <c:pt idx="1385" formatCode="General">
                  <c:v>1.6521824583994E-2</c:v>
                </c:pt>
                <c:pt idx="1386" formatCode="General">
                  <c:v>1.6689637893584599E-2</c:v>
                </c:pt>
                <c:pt idx="1387" formatCode="General">
                  <c:v>1.68580518066784E-2</c:v>
                </c:pt>
                <c:pt idx="1388" formatCode="General">
                  <c:v>1.7027068300659198E-2</c:v>
                </c:pt>
                <c:pt idx="1389" formatCode="General">
                  <c:v>1.7196689359041201E-2</c:v>
                </c:pt>
                <c:pt idx="1390" formatCode="General">
                  <c:v>1.73669169715161E-2</c:v>
                </c:pt>
                <c:pt idx="1391" formatCode="General">
                  <c:v>1.7537753133882499E-2</c:v>
                </c:pt>
                <c:pt idx="1392" formatCode="General">
                  <c:v>1.7709199848011E-2</c:v>
                </c:pt>
                <c:pt idx="1393" formatCode="General">
                  <c:v>1.78812591222542E-2</c:v>
                </c:pt>
                <c:pt idx="1394" formatCode="General">
                  <c:v>1.8053932971048198E-2</c:v>
                </c:pt>
                <c:pt idx="1395" formatCode="General">
                  <c:v>1.82272234151005E-2</c:v>
                </c:pt>
                <c:pt idx="1396" formatCode="General">
                  <c:v>1.8401132481365899E-2</c:v>
                </c:pt>
                <c:pt idx="1397" formatCode="General">
                  <c:v>1.85756622028595E-2</c:v>
                </c:pt>
                <c:pt idx="1398" formatCode="General">
                  <c:v>1.8750814616992299E-2</c:v>
                </c:pt>
                <c:pt idx="1399" formatCode="General">
                  <c:v>1.89265917702592E-2</c:v>
                </c:pt>
                <c:pt idx="1400" formatCode="General">
                  <c:v>1.91029957142425E-2</c:v>
                </c:pt>
                <c:pt idx="1401" formatCode="General">
                  <c:v>1.9280028506830998E-2</c:v>
                </c:pt>
                <c:pt idx="1402" formatCode="General">
                  <c:v>1.9457692212149099E-2</c:v>
                </c:pt>
                <c:pt idx="1403" formatCode="General">
                  <c:v>1.9635988900580801E-2</c:v>
                </c:pt>
                <c:pt idx="1404" formatCode="General">
                  <c:v>1.9814920648792901E-2</c:v>
                </c:pt>
                <c:pt idx="1405" formatCode="General">
                  <c:v>1.9994489539770201E-2</c:v>
                </c:pt>
                <c:pt idx="1406" formatCode="General">
                  <c:v>2.0174697662768699E-2</c:v>
                </c:pt>
                <c:pt idx="1407" formatCode="General">
                  <c:v>2.0355547113373999E-2</c:v>
                </c:pt>
                <c:pt idx="1408" formatCode="General">
                  <c:v>2.0537039993466299E-2</c:v>
                </c:pt>
                <c:pt idx="1409" formatCode="General">
                  <c:v>2.07191784113025E-2</c:v>
                </c:pt>
                <c:pt idx="1410" formatCode="General">
                  <c:v>2.0901964481433999E-2</c:v>
                </c:pt>
                <c:pt idx="1411" formatCode="General">
                  <c:v>2.1085400324788801E-2</c:v>
                </c:pt>
                <c:pt idx="1412" formatCode="General">
                  <c:v>2.12694880686598E-2</c:v>
                </c:pt>
                <c:pt idx="1413" formatCode="General">
                  <c:v>2.14542298466814E-2</c:v>
                </c:pt>
                <c:pt idx="1414" formatCode="General">
                  <c:v>2.16396277989114E-2</c:v>
                </c:pt>
                <c:pt idx="1415" formatCode="General">
                  <c:v>2.1825684071760901E-2</c:v>
                </c:pt>
                <c:pt idx="1416" formatCode="General">
                  <c:v>2.2012400815696598E-2</c:v>
                </c:pt>
                <c:pt idx="1417" formatCode="General">
                  <c:v>2.2199780188886499E-2</c:v>
                </c:pt>
                <c:pt idx="1418" formatCode="General">
                  <c:v>2.2387824357070599E-2</c:v>
                </c:pt>
                <c:pt idx="1419" formatCode="General">
                  <c:v>2.2576535491369499E-2</c:v>
                </c:pt>
                <c:pt idx="1420" formatCode="General">
                  <c:v>2.27659157691864E-2</c:v>
                </c:pt>
                <c:pt idx="1421" formatCode="General">
                  <c:v>2.2955967374172302E-2</c:v>
                </c:pt>
                <c:pt idx="1422" formatCode="General">
                  <c:v>2.3146692495065201E-2</c:v>
                </c:pt>
                <c:pt idx="1423" formatCode="General">
                  <c:v>2.3338093326687001E-2</c:v>
                </c:pt>
                <c:pt idx="1424" formatCode="General">
                  <c:v>2.3530172071888799E-2</c:v>
                </c:pt>
                <c:pt idx="1425" formatCode="General">
                  <c:v>2.3722930938819799E-2</c:v>
                </c:pt>
                <c:pt idx="1426" formatCode="General">
                  <c:v>2.39163721417366E-2</c:v>
                </c:pt>
                <c:pt idx="1427" formatCode="General">
                  <c:v>2.4110497901107801E-2</c:v>
                </c:pt>
                <c:pt idx="1428" formatCode="General">
                  <c:v>2.43053104428648E-2</c:v>
                </c:pt>
                <c:pt idx="1429" formatCode="General">
                  <c:v>2.450081199819E-2</c:v>
                </c:pt>
                <c:pt idx="1430" formatCode="General">
                  <c:v>2.46970048064242E-2</c:v>
                </c:pt>
                <c:pt idx="1431" formatCode="General">
                  <c:v>2.4893891112042502E-2</c:v>
                </c:pt>
                <c:pt idx="1432" formatCode="General">
                  <c:v>2.5091473165556401E-2</c:v>
                </c:pt>
                <c:pt idx="1433" formatCode="General">
                  <c:v>2.52897532234908E-2</c:v>
                </c:pt>
                <c:pt idx="1434" formatCode="General">
                  <c:v>2.5488733547586798E-2</c:v>
                </c:pt>
                <c:pt idx="1435" formatCode="General">
                  <c:v>2.5688416401601501E-2</c:v>
                </c:pt>
                <c:pt idx="1436" formatCode="General">
                  <c:v>2.5888804061506201E-2</c:v>
                </c:pt>
                <c:pt idx="1437" formatCode="General">
                  <c:v>2.60898988064838E-2</c:v>
                </c:pt>
                <c:pt idx="1438" formatCode="General">
                  <c:v>2.6291702921460901E-2</c:v>
                </c:pt>
                <c:pt idx="1439" formatCode="General">
                  <c:v>2.6494218697072601E-2</c:v>
                </c:pt>
                <c:pt idx="1440" formatCode="General">
                  <c:v>2.6697448429556899E-2</c:v>
                </c:pt>
                <c:pt idx="1441" formatCode="General">
                  <c:v>2.6901394415773199E-2</c:v>
                </c:pt>
                <c:pt idx="1442" formatCode="General">
                  <c:v>2.7106058964982301E-2</c:v>
                </c:pt>
                <c:pt idx="1443" formatCode="General">
                  <c:v>2.73114443892233E-2</c:v>
                </c:pt>
                <c:pt idx="1444" formatCode="General">
                  <c:v>2.7517553005926999E-2</c:v>
                </c:pt>
                <c:pt idx="1445" formatCode="General">
                  <c:v>2.7724387137892902E-2</c:v>
                </c:pt>
                <c:pt idx="1446" formatCode="General">
                  <c:v>2.7931949113183599E-2</c:v>
                </c:pt>
                <c:pt idx="1447" formatCode="General">
                  <c:v>2.81402412607876E-2</c:v>
                </c:pt>
                <c:pt idx="1448" formatCode="General">
                  <c:v>2.8349265919727199E-2</c:v>
                </c:pt>
                <c:pt idx="1449" formatCode="General">
                  <c:v>2.8559025433092199E-2</c:v>
                </c:pt>
                <c:pt idx="1450" formatCode="General">
                  <c:v>2.8769522148403202E-2</c:v>
                </c:pt>
                <c:pt idx="1451" formatCode="General">
                  <c:v>2.89807584181274E-2</c:v>
                </c:pt>
                <c:pt idx="1452" formatCode="General">
                  <c:v>2.91927365995144E-2</c:v>
                </c:pt>
                <c:pt idx="1453" formatCode="General">
                  <c:v>2.9405459048512599E-2</c:v>
                </c:pt>
                <c:pt idx="1454" formatCode="General">
                  <c:v>2.9618928130459798E-2</c:v>
                </c:pt>
                <c:pt idx="1455" formatCode="General">
                  <c:v>2.98331462166011E-2</c:v>
                </c:pt>
                <c:pt idx="1456" formatCode="General">
                  <c:v>3.0048115680737401E-2</c:v>
                </c:pt>
                <c:pt idx="1457" formatCode="General">
                  <c:v>3.0263838900842201E-2</c:v>
                </c:pt>
                <c:pt idx="1458" formatCode="General">
                  <c:v>3.0480318259062101E-2</c:v>
                </c:pt>
                <c:pt idx="1459" formatCode="General">
                  <c:v>3.0697556137145102E-2</c:v>
                </c:pt>
                <c:pt idx="1460" formatCode="General">
                  <c:v>3.09155549218561E-2</c:v>
                </c:pt>
                <c:pt idx="1461" formatCode="General">
                  <c:v>3.1134317007872201E-2</c:v>
                </c:pt>
                <c:pt idx="1462" formatCode="General">
                  <c:v>3.1353844790890199E-2</c:v>
                </c:pt>
                <c:pt idx="1463" formatCode="General">
                  <c:v>3.1574140670018E-2</c:v>
                </c:pt>
                <c:pt idx="1464" formatCode="General">
                  <c:v>3.1795207047657197E-2</c:v>
                </c:pt>
                <c:pt idx="1465" formatCode="General">
                  <c:v>3.2017046326772297E-2</c:v>
                </c:pt>
                <c:pt idx="1466" formatCode="General">
                  <c:v>3.2239660911546598E-2</c:v>
                </c:pt>
                <c:pt idx="1467" formatCode="General">
                  <c:v>3.2463053214849297E-2</c:v>
                </c:pt>
                <c:pt idx="1468" formatCode="General">
                  <c:v>3.2687225649455698E-2</c:v>
                </c:pt>
                <c:pt idx="1469" formatCode="General">
                  <c:v>3.29121806306263E-2</c:v>
                </c:pt>
                <c:pt idx="1470" formatCode="General">
                  <c:v>3.3137920576000998E-2</c:v>
                </c:pt>
                <c:pt idx="1471" formatCode="General">
                  <c:v>3.3364447902950102E-2</c:v>
                </c:pt>
                <c:pt idx="1472" formatCode="General">
                  <c:v>3.3591765024038003E-2</c:v>
                </c:pt>
                <c:pt idx="1473" formatCode="General">
                  <c:v>3.38198743661179E-2</c:v>
                </c:pt>
                <c:pt idx="1474" formatCode="General">
                  <c:v>3.4048778352303903E-2</c:v>
                </c:pt>
                <c:pt idx="1475" formatCode="General">
                  <c:v>3.4278479406999102E-2</c:v>
                </c:pt>
                <c:pt idx="1476" formatCode="General">
                  <c:v>3.4508979955767502E-2</c:v>
                </c:pt>
                <c:pt idx="1477" formatCode="General">
                  <c:v>3.47402824241494E-2</c:v>
                </c:pt>
                <c:pt idx="1478" formatCode="General">
                  <c:v>3.4972389227123798E-2</c:v>
                </c:pt>
                <c:pt idx="1479" formatCode="General">
                  <c:v>3.5205302796736698E-2</c:v>
                </c:pt>
                <c:pt idx="1480" formatCode="General">
                  <c:v>3.5439025558633999E-2</c:v>
                </c:pt>
                <c:pt idx="1481" formatCode="General">
                  <c:v>3.5673559938344201E-2</c:v>
                </c:pt>
                <c:pt idx="1482" formatCode="General">
                  <c:v>3.5908908361114697E-2</c:v>
                </c:pt>
                <c:pt idx="1483" formatCode="General">
                  <c:v>3.6145073251735597E-2</c:v>
                </c:pt>
                <c:pt idx="1484" formatCode="General">
                  <c:v>3.6382057028257198E-2</c:v>
                </c:pt>
                <c:pt idx="1485" formatCode="General">
                  <c:v>3.66198621142153E-2</c:v>
                </c:pt>
                <c:pt idx="1486" formatCode="General">
                  <c:v>3.6858490929817002E-2</c:v>
                </c:pt>
                <c:pt idx="1487" formatCode="General">
                  <c:v>3.7097945893335101E-2</c:v>
                </c:pt>
                <c:pt idx="1488" formatCode="General">
                  <c:v>3.7338229420709898E-2</c:v>
                </c:pt>
                <c:pt idx="1489" formatCode="General">
                  <c:v>3.7579343921680899E-2</c:v>
                </c:pt>
                <c:pt idx="1490" formatCode="General">
                  <c:v>3.7821291808554598E-2</c:v>
                </c:pt>
                <c:pt idx="1491" formatCode="General">
                  <c:v>3.8064075488855098E-2</c:v>
                </c:pt>
                <c:pt idx="1492" formatCode="General">
                  <c:v>3.8307697366871202E-2</c:v>
                </c:pt>
                <c:pt idx="1493" formatCode="General">
                  <c:v>3.8552159843316801E-2</c:v>
                </c:pt>
                <c:pt idx="1494" formatCode="General">
                  <c:v>3.8797465313126701E-2</c:v>
                </c:pt>
                <c:pt idx="1495" formatCode="General">
                  <c:v>3.90436161670982E-2</c:v>
                </c:pt>
                <c:pt idx="1496" formatCode="General">
                  <c:v>3.9290614792394603E-2</c:v>
                </c:pt>
                <c:pt idx="1497" formatCode="General">
                  <c:v>3.95384635705648E-2</c:v>
                </c:pt>
                <c:pt idx="1498" formatCode="General">
                  <c:v>3.97871648783516E-2</c:v>
                </c:pt>
                <c:pt idx="1499" formatCode="General">
                  <c:v>4.0036721086355503E-2</c:v>
                </c:pt>
                <c:pt idx="1500" formatCode="General">
                  <c:v>4.0287134559492302E-2</c:v>
                </c:pt>
                <c:pt idx="1501" formatCode="General">
                  <c:v>4.0538407658246803E-2</c:v>
                </c:pt>
                <c:pt idx="1502" formatCode="General">
                  <c:v>4.07905427350626E-2</c:v>
                </c:pt>
                <c:pt idx="1503" formatCode="General">
                  <c:v>4.1043542128258802E-2</c:v>
                </c:pt>
                <c:pt idx="1504" formatCode="General">
                  <c:v>4.1297408184594098E-2</c:v>
                </c:pt>
                <c:pt idx="1505" formatCode="General">
                  <c:v>4.1552143235014501E-2</c:v>
                </c:pt>
                <c:pt idx="1506" formatCode="General">
                  <c:v>4.1807749598088001E-2</c:v>
                </c:pt>
                <c:pt idx="1507" formatCode="General">
                  <c:v>4.2064229586275599E-2</c:v>
                </c:pt>
                <c:pt idx="1508" formatCode="General">
                  <c:v>4.2321585503809399E-2</c:v>
                </c:pt>
                <c:pt idx="1509" formatCode="General">
                  <c:v>4.2579819643153202E-2</c:v>
                </c:pt>
                <c:pt idx="1510" formatCode="General">
                  <c:v>4.2838934288061299E-2</c:v>
                </c:pt>
                <c:pt idx="1511" formatCode="General">
                  <c:v>4.3098931713121902E-2</c:v>
                </c:pt>
                <c:pt idx="1512" formatCode="General">
                  <c:v>4.3359814183147098E-2</c:v>
                </c:pt>
                <c:pt idx="1513" formatCode="General">
                  <c:v>4.3621583948308597E-2</c:v>
                </c:pt>
                <c:pt idx="1514" formatCode="General">
                  <c:v>4.38842432525655E-2</c:v>
                </c:pt>
                <c:pt idx="1515" formatCode="General">
                  <c:v>4.4147794321825598E-2</c:v>
                </c:pt>
                <c:pt idx="1516" formatCode="General">
                  <c:v>4.4412239367461699E-2</c:v>
                </c:pt>
                <c:pt idx="1517" formatCode="General">
                  <c:v>4.4677580601925101E-2</c:v>
                </c:pt>
                <c:pt idx="1518" formatCode="General">
                  <c:v>4.4943820221748802E-2</c:v>
                </c:pt>
                <c:pt idx="1519" formatCode="General">
                  <c:v>4.5210960401323601E-2</c:v>
                </c:pt>
                <c:pt idx="1520" formatCode="General">
                  <c:v>4.54790032879515E-2</c:v>
                </c:pt>
                <c:pt idx="1521" formatCode="General">
                  <c:v>4.5747951046973899E-2</c:v>
                </c:pt>
                <c:pt idx="1522" formatCode="General">
                  <c:v>4.6017805819386602E-2</c:v>
                </c:pt>
                <c:pt idx="1523" formatCode="General">
                  <c:v>4.6288569723702898E-2</c:v>
                </c:pt>
                <c:pt idx="1524" formatCode="General">
                  <c:v>4.6560244837480301E-2</c:v>
                </c:pt>
                <c:pt idx="1525" formatCode="General">
                  <c:v>4.6832833268049899E-2</c:v>
                </c:pt>
                <c:pt idx="1526" formatCode="General">
                  <c:v>4.7106337091972802E-2</c:v>
                </c:pt>
                <c:pt idx="1527" formatCode="General">
                  <c:v>4.7380758365074598E-2</c:v>
                </c:pt>
                <c:pt idx="1528" formatCode="General">
                  <c:v>4.76560990919336E-2</c:v>
                </c:pt>
                <c:pt idx="1529" formatCode="General">
                  <c:v>4.7932361311390601E-2</c:v>
                </c:pt>
                <c:pt idx="1530" formatCode="General">
                  <c:v>4.8209547027953499E-2</c:v>
                </c:pt>
                <c:pt idx="1531" formatCode="General">
                  <c:v>4.84876582309271E-2</c:v>
                </c:pt>
                <c:pt idx="1532" formatCode="General">
                  <c:v>4.8766696835874902E-2</c:v>
                </c:pt>
                <c:pt idx="1533" formatCode="General">
                  <c:v>4.90466648139916E-2</c:v>
                </c:pt>
                <c:pt idx="1534" formatCode="General">
                  <c:v>4.9327564089116302E-2</c:v>
                </c:pt>
                <c:pt idx="1535" formatCode="General">
                  <c:v>4.9609396567939099E-2</c:v>
                </c:pt>
                <c:pt idx="1536" formatCode="General">
                  <c:v>4.98921640916727E-2</c:v>
                </c:pt>
                <c:pt idx="1537" formatCode="General">
                  <c:v>5.0175868538804701E-2</c:v>
                </c:pt>
                <c:pt idx="1538" formatCode="General">
                  <c:v>5.0460511746281002E-2</c:v>
                </c:pt>
                <c:pt idx="1539" formatCode="General">
                  <c:v>5.0746095528752803E-2</c:v>
                </c:pt>
                <c:pt idx="1540" formatCode="General">
                  <c:v>5.1032621677873299E-2</c:v>
                </c:pt>
                <c:pt idx="1541" formatCode="General">
                  <c:v>5.1320091946297497E-2</c:v>
                </c:pt>
                <c:pt idx="1542" formatCode="General">
                  <c:v>5.1608508080467998E-2</c:v>
                </c:pt>
                <c:pt idx="1543" formatCode="General">
                  <c:v>5.1897871794147003E-2</c:v>
                </c:pt>
                <c:pt idx="1544" formatCode="General">
                  <c:v>5.21881847743128E-2</c:v>
                </c:pt>
                <c:pt idx="1545" formatCode="General">
                  <c:v>5.2479448681065799E-2</c:v>
                </c:pt>
                <c:pt idx="1546" formatCode="General">
                  <c:v>5.2771665175443898E-2</c:v>
                </c:pt>
                <c:pt idx="1547" formatCode="General">
                  <c:v>5.3064835854531603E-2</c:v>
                </c:pt>
                <c:pt idx="1548" formatCode="General">
                  <c:v>5.33589623002452E-2</c:v>
                </c:pt>
                <c:pt idx="1549" formatCode="General">
                  <c:v>5.3654046065700997E-2</c:v>
                </c:pt>
                <c:pt idx="1550" formatCode="General">
                  <c:v>5.3950088675918197E-2</c:v>
                </c:pt>
                <c:pt idx="1551" formatCode="General">
                  <c:v>5.42470916595965E-2</c:v>
                </c:pt>
                <c:pt idx="1552" formatCode="General">
                  <c:v>5.45450564742265E-2</c:v>
                </c:pt>
                <c:pt idx="1553" formatCode="General">
                  <c:v>5.4843984563384698E-2</c:v>
                </c:pt>
                <c:pt idx="1554" formatCode="General">
                  <c:v>5.5143877341038899E-2</c:v>
                </c:pt>
                <c:pt idx="1555" formatCode="General">
                  <c:v>5.5444736191653098E-2</c:v>
                </c:pt>
                <c:pt idx="1556" formatCode="General">
                  <c:v>5.5746562479037802E-2</c:v>
                </c:pt>
                <c:pt idx="1557" formatCode="General">
                  <c:v>5.6049357524171999E-2</c:v>
                </c:pt>
                <c:pt idx="1558" formatCode="General">
                  <c:v>5.6353122621837198E-2</c:v>
                </c:pt>
                <c:pt idx="1559" formatCode="General">
                  <c:v>5.6657859035739999E-2</c:v>
                </c:pt>
                <c:pt idx="1560" formatCode="General">
                  <c:v>5.6963567997763101E-2</c:v>
                </c:pt>
                <c:pt idx="1561" formatCode="General">
                  <c:v>5.7270250702771697E-2</c:v>
                </c:pt>
                <c:pt idx="1562" formatCode="General">
                  <c:v>5.7577908319760999E-2</c:v>
                </c:pt>
                <c:pt idx="1563" formatCode="General">
                  <c:v>5.78865419823388E-2</c:v>
                </c:pt>
                <c:pt idx="1564" formatCode="General">
                  <c:v>5.8196152790729101E-2</c:v>
                </c:pt>
                <c:pt idx="1565" formatCode="General">
                  <c:v>5.8506741811221598E-2</c:v>
                </c:pt>
                <c:pt idx="1566" formatCode="General">
                  <c:v>5.88183100740617E-2</c:v>
                </c:pt>
                <c:pt idx="1567" formatCode="General">
                  <c:v>5.9130858577576599E-2</c:v>
                </c:pt>
                <c:pt idx="1568" formatCode="General">
                  <c:v>5.94443882839319E-2</c:v>
                </c:pt>
                <c:pt idx="1569" formatCode="General">
                  <c:v>5.9758900119776498E-2</c:v>
                </c:pt>
                <c:pt idx="1570" formatCode="General">
                  <c:v>6.0074394975808798E-2</c:v>
                </c:pt>
                <c:pt idx="1571" formatCode="General">
                  <c:v>6.0390873706413203E-2</c:v>
                </c:pt>
                <c:pt idx="1572" formatCode="General">
                  <c:v>6.0708337139189897E-2</c:v>
                </c:pt>
                <c:pt idx="1573" formatCode="General">
                  <c:v>6.1026786057607099E-2</c:v>
                </c:pt>
                <c:pt idx="1574" formatCode="General">
                  <c:v>6.1346221204118499E-2</c:v>
                </c:pt>
                <c:pt idx="1575" formatCode="General">
                  <c:v>6.1666643287091101E-2</c:v>
                </c:pt>
                <c:pt idx="1576" formatCode="General">
                  <c:v>6.1988052977019002E-2</c:v>
                </c:pt>
                <c:pt idx="1577" formatCode="General">
                  <c:v>6.23104509061366E-2</c:v>
                </c:pt>
                <c:pt idx="1578" formatCode="General">
                  <c:v>6.2633837673458995E-2</c:v>
                </c:pt>
                <c:pt idx="1579" formatCode="General">
                  <c:v>6.2958213854581099E-2</c:v>
                </c:pt>
                <c:pt idx="1580" formatCode="General">
                  <c:v>6.3283579957510702E-2</c:v>
                </c:pt>
                <c:pt idx="1581" formatCode="General">
                  <c:v>6.3609936463295394E-2</c:v>
                </c:pt>
                <c:pt idx="1582" formatCode="General">
                  <c:v>6.3937283813762E-2</c:v>
                </c:pt>
                <c:pt idx="1583" formatCode="General">
                  <c:v>6.42656224110945E-2</c:v>
                </c:pt>
                <c:pt idx="1584" formatCode="General">
                  <c:v>6.4594952617540793E-2</c:v>
                </c:pt>
                <c:pt idx="1585" formatCode="General">
                  <c:v>6.4925274776254302E-2</c:v>
                </c:pt>
                <c:pt idx="1586" formatCode="General">
                  <c:v>6.5256589167946896E-2</c:v>
                </c:pt>
                <c:pt idx="1587" formatCode="General">
                  <c:v>6.5588896034941502E-2</c:v>
                </c:pt>
                <c:pt idx="1588" formatCode="General">
                  <c:v>6.5922195582719903E-2</c:v>
                </c:pt>
                <c:pt idx="1589" formatCode="General">
                  <c:v>6.6256487976171702E-2</c:v>
                </c:pt>
                <c:pt idx="1590" formatCode="General">
                  <c:v>6.6591773339289104E-2</c:v>
                </c:pt>
                <c:pt idx="1591" formatCode="General">
                  <c:v>6.6928051762470006E-2</c:v>
                </c:pt>
                <c:pt idx="1592" formatCode="General">
                  <c:v>6.7265323301275395E-2</c:v>
                </c:pt>
                <c:pt idx="1593" formatCode="General">
                  <c:v>6.7603587950993194E-2</c:v>
                </c:pt>
                <c:pt idx="1594" formatCode="General">
                  <c:v>6.7942845674453703E-2</c:v>
                </c:pt>
                <c:pt idx="1595" formatCode="General">
                  <c:v>6.8283096393121495E-2</c:v>
                </c:pt>
                <c:pt idx="1596" formatCode="General">
                  <c:v>6.8624339986802105E-2</c:v>
                </c:pt>
                <c:pt idx="1597" formatCode="General">
                  <c:v>6.8966576293430906E-2</c:v>
                </c:pt>
                <c:pt idx="1598" formatCode="General">
                  <c:v>6.9309805132317701E-2</c:v>
                </c:pt>
                <c:pt idx="1599" formatCode="General">
                  <c:v>6.9654026250624904E-2</c:v>
                </c:pt>
                <c:pt idx="1600" formatCode="General">
                  <c:v>6.9999239363502996E-2</c:v>
                </c:pt>
                <c:pt idx="1601" formatCode="General">
                  <c:v>7.0345444145123295E-2</c:v>
                </c:pt>
                <c:pt idx="1602" formatCode="General">
                  <c:v>7.0692640227646597E-2</c:v>
                </c:pt>
                <c:pt idx="1603" formatCode="General">
                  <c:v>7.1040827200941695E-2</c:v>
                </c:pt>
                <c:pt idx="1604" formatCode="General">
                  <c:v>7.1390004625268094E-2</c:v>
                </c:pt>
                <c:pt idx="1605" formatCode="General">
                  <c:v>7.1740172017526901E-2</c:v>
                </c:pt>
                <c:pt idx="1606" formatCode="General">
                  <c:v>7.2091328836643501E-2</c:v>
                </c:pt>
                <c:pt idx="1607" formatCode="General">
                  <c:v>7.2443474508206804E-2</c:v>
                </c:pt>
                <c:pt idx="1608" formatCode="General">
                  <c:v>7.2796608415701097E-2</c:v>
                </c:pt>
                <c:pt idx="1609" formatCode="General">
                  <c:v>7.3150729900447894E-2</c:v>
                </c:pt>
                <c:pt idx="1610" formatCode="General">
                  <c:v>7.3505838263387205E-2</c:v>
                </c:pt>
                <c:pt idx="1611" formatCode="General">
                  <c:v>7.3861932788802501E-2</c:v>
                </c:pt>
                <c:pt idx="1612" formatCode="General">
                  <c:v>7.4219012681269694E-2</c:v>
                </c:pt>
                <c:pt idx="1613" formatCode="General">
                  <c:v>7.4577077118521698E-2</c:v>
                </c:pt>
                <c:pt idx="1614" formatCode="General">
                  <c:v>7.4936125236538795E-2</c:v>
                </c:pt>
                <c:pt idx="1615" formatCode="General">
                  <c:v>7.5296156129583902E-2</c:v>
                </c:pt>
                <c:pt idx="1616" formatCode="General">
                  <c:v>7.5657168850143203E-2</c:v>
                </c:pt>
                <c:pt idx="1617" formatCode="General">
                  <c:v>7.6019162425865094E-2</c:v>
                </c:pt>
                <c:pt idx="1618" formatCode="General">
                  <c:v>7.6382135832142206E-2</c:v>
                </c:pt>
                <c:pt idx="1619" formatCode="General">
                  <c:v>7.6746087994819606E-2</c:v>
                </c:pt>
                <c:pt idx="1620" formatCode="General">
                  <c:v>7.7111017805327406E-2</c:v>
                </c:pt>
                <c:pt idx="1621" formatCode="General">
                  <c:v>7.7476924114104603E-2</c:v>
                </c:pt>
                <c:pt idx="1622" formatCode="General">
                  <c:v>7.7843805730669999E-2</c:v>
                </c:pt>
                <c:pt idx="1623" formatCode="General">
                  <c:v>7.8211661428251797E-2</c:v>
                </c:pt>
                <c:pt idx="1624" formatCode="General">
                  <c:v>7.8580489955486096E-2</c:v>
                </c:pt>
                <c:pt idx="1625" formatCode="General">
                  <c:v>7.8950289992120407E-2</c:v>
                </c:pt>
                <c:pt idx="1626" formatCode="General">
                  <c:v>7.9321060189687903E-2</c:v>
                </c:pt>
                <c:pt idx="1627" formatCode="General">
                  <c:v>7.9692799159786304E-2</c:v>
                </c:pt>
                <c:pt idx="1628" formatCode="General">
                  <c:v>8.0065505474158902E-2</c:v>
                </c:pt>
                <c:pt idx="1629" formatCode="General">
                  <c:v>8.0439177664789405E-2</c:v>
                </c:pt>
                <c:pt idx="1630" formatCode="General">
                  <c:v>8.0813814242597301E-2</c:v>
                </c:pt>
                <c:pt idx="1631" formatCode="General">
                  <c:v>8.1189413660760906E-2</c:v>
                </c:pt>
                <c:pt idx="1632" formatCode="General">
                  <c:v>8.1565974333624697E-2</c:v>
                </c:pt>
                <c:pt idx="1633" formatCode="General">
                  <c:v>8.1943494640660794E-2</c:v>
                </c:pt>
                <c:pt idx="1634" formatCode="General">
                  <c:v>8.2321972922812195E-2</c:v>
                </c:pt>
                <c:pt idx="1635" formatCode="General">
                  <c:v>8.2701407482691697E-2</c:v>
                </c:pt>
                <c:pt idx="1636" formatCode="General">
                  <c:v>8.3081796591662094E-2</c:v>
                </c:pt>
                <c:pt idx="1637" formatCode="General">
                  <c:v>8.3463138491101999E-2</c:v>
                </c:pt>
                <c:pt idx="1638" formatCode="General">
                  <c:v>8.3845431364543394E-2</c:v>
                </c:pt>
                <c:pt idx="1639" formatCode="General">
                  <c:v>8.4228673367667498E-2</c:v>
                </c:pt>
                <c:pt idx="1640" formatCode="General">
                  <c:v>8.4612862619278695E-2</c:v>
                </c:pt>
                <c:pt idx="1641" formatCode="General">
                  <c:v>8.4997997201504499E-2</c:v>
                </c:pt>
                <c:pt idx="1642" formatCode="General">
                  <c:v>8.5384075159994105E-2</c:v>
                </c:pt>
                <c:pt idx="1643" formatCode="General">
                  <c:v>8.5771094528417399E-2</c:v>
                </c:pt>
                <c:pt idx="1644" formatCode="General">
                  <c:v>8.6159053272528499E-2</c:v>
                </c:pt>
                <c:pt idx="1645" formatCode="General">
                  <c:v>8.65479493323522E-2</c:v>
                </c:pt>
                <c:pt idx="1646" formatCode="General">
                  <c:v>8.6937780614389296E-2</c:v>
                </c:pt>
                <c:pt idx="1647" formatCode="General">
                  <c:v>8.7328544990256898E-2</c:v>
                </c:pt>
                <c:pt idx="1648" formatCode="General">
                  <c:v>8.7720240296946E-2</c:v>
                </c:pt>
                <c:pt idx="1649" formatCode="General">
                  <c:v>8.8112864337009003E-2</c:v>
                </c:pt>
                <c:pt idx="1650" formatCode="General">
                  <c:v>8.8506414899741495E-2</c:v>
                </c:pt>
                <c:pt idx="1651" formatCode="General">
                  <c:v>8.8900889722933404E-2</c:v>
                </c:pt>
                <c:pt idx="1652" formatCode="General">
                  <c:v>8.9296286505353206E-2</c:v>
                </c:pt>
                <c:pt idx="1653" formatCode="General">
                  <c:v>8.9692602919922995E-2</c:v>
                </c:pt>
                <c:pt idx="1654" formatCode="General">
                  <c:v>9.0089836607037302E-2</c:v>
                </c:pt>
                <c:pt idx="1655" formatCode="General">
                  <c:v>9.0487985174902294E-2</c:v>
                </c:pt>
                <c:pt idx="1656" formatCode="General">
                  <c:v>9.0887046199794597E-2</c:v>
                </c:pt>
                <c:pt idx="1657" formatCode="General">
                  <c:v>9.1287017239329901E-2</c:v>
                </c:pt>
                <c:pt idx="1658" formatCode="General">
                  <c:v>9.1687895820822804E-2</c:v>
                </c:pt>
                <c:pt idx="1659" formatCode="General">
                  <c:v>9.2089679420048004E-2</c:v>
                </c:pt>
                <c:pt idx="1660" formatCode="General">
                  <c:v>9.2492365493685294E-2</c:v>
                </c:pt>
                <c:pt idx="1661" formatCode="General">
                  <c:v>9.2895951468594307E-2</c:v>
                </c:pt>
                <c:pt idx="1662" formatCode="General">
                  <c:v>9.3300434742166399E-2</c:v>
                </c:pt>
                <c:pt idx="1663" formatCode="General">
                  <c:v>9.3705812682605902E-2</c:v>
                </c:pt>
                <c:pt idx="1664" formatCode="General">
                  <c:v>9.4112082634146096E-2</c:v>
                </c:pt>
                <c:pt idx="1665" formatCode="General">
                  <c:v>9.4519241925723599E-2</c:v>
                </c:pt>
                <c:pt idx="1666" formatCode="General">
                  <c:v>9.4927287832120399E-2</c:v>
                </c:pt>
                <c:pt idx="1667" formatCode="General">
                  <c:v>9.5336217612106797E-2</c:v>
                </c:pt>
                <c:pt idx="1668" formatCode="General">
                  <c:v>9.57460284974464E-2</c:v>
                </c:pt>
                <c:pt idx="1669" formatCode="General">
                  <c:v>9.6156717693270694E-2</c:v>
                </c:pt>
                <c:pt idx="1670" formatCode="General">
                  <c:v>9.6568282378384496E-2</c:v>
                </c:pt>
                <c:pt idx="1671" formatCode="General">
                  <c:v>9.6980719705921897E-2</c:v>
                </c:pt>
                <c:pt idx="1672" formatCode="General">
                  <c:v>9.7394026821210303E-2</c:v>
                </c:pt>
                <c:pt idx="1673" formatCode="General">
                  <c:v>9.7808200818658195E-2</c:v>
                </c:pt>
                <c:pt idx="1674" formatCode="General">
                  <c:v>9.8223238778373398E-2</c:v>
                </c:pt>
                <c:pt idx="1675" formatCode="General">
                  <c:v>9.8639137756351997E-2</c:v>
                </c:pt>
                <c:pt idx="1676" formatCode="General">
                  <c:v>9.9055894784865595E-2</c:v>
                </c:pt>
                <c:pt idx="1677" formatCode="General">
                  <c:v>9.9473506872812506E-2</c:v>
                </c:pt>
                <c:pt idx="1678" formatCode="General">
                  <c:v>9.98919710061517E-2</c:v>
                </c:pt>
                <c:pt idx="1679" formatCode="General">
                  <c:v>0.100311284156893</c:v>
                </c:pt>
                <c:pt idx="1680" formatCode="General">
                  <c:v>0.10073144326559801</c:v>
                </c:pt>
                <c:pt idx="1681" formatCode="General">
                  <c:v>0.101152445251645</c:v>
                </c:pt>
                <c:pt idx="1682" formatCode="General">
                  <c:v>0.10157428701492199</c:v>
                </c:pt>
                <c:pt idx="1683" formatCode="General">
                  <c:v>0.101996965434555</c:v>
                </c:pt>
                <c:pt idx="1684" formatCode="General">
                  <c:v>0.102420477369265</c:v>
                </c:pt>
                <c:pt idx="1685" formatCode="General">
                  <c:v>0.102844819657761</c:v>
                </c:pt>
                <c:pt idx="1686" formatCode="General">
                  <c:v>0.103269989124489</c:v>
                </c:pt>
                <c:pt idx="1687" formatCode="General">
                  <c:v>0.103695982572584</c:v>
                </c:pt>
                <c:pt idx="1688" formatCode="General">
                  <c:v>0.104122796781599</c:v>
                </c:pt>
                <c:pt idx="1689" formatCode="General">
                  <c:v>0.104550428516009</c:v>
                </c:pt>
                <c:pt idx="1690" formatCode="General">
                  <c:v>0.104978874522533</c:v>
                </c:pt>
                <c:pt idx="1691" formatCode="General">
                  <c:v>0.10540813153048401</c:v>
                </c:pt>
                <c:pt idx="1692" formatCode="General">
                  <c:v>0.105838196252247</c:v>
                </c:pt>
                <c:pt idx="1693" formatCode="General">
                  <c:v>0.10626906538488699</c:v>
                </c:pt>
                <c:pt idx="1694" formatCode="General">
                  <c:v>0.106700735610748</c:v>
                </c:pt>
                <c:pt idx="1695" formatCode="General">
                  <c:v>0.107133203592656</c:v>
                </c:pt>
                <c:pt idx="1696" formatCode="General">
                  <c:v>0.10756646597998</c:v>
                </c:pt>
                <c:pt idx="1697" formatCode="General">
                  <c:v>0.10800051940730999</c:v>
                </c:pt>
                <c:pt idx="1698" formatCode="General">
                  <c:v>0.10843536049482801</c:v>
                </c:pt>
                <c:pt idx="1699" formatCode="General">
                  <c:v>0.108870985848744</c:v>
                </c:pt>
                <c:pt idx="1700" formatCode="General">
                  <c:v>0.10930739206178799</c:v>
                </c:pt>
                <c:pt idx="1701" formatCode="General">
                  <c:v>0.109744575714267</c:v>
                </c:pt>
                <c:pt idx="1702" formatCode="General">
                  <c:v>0.110182533372643</c:v>
                </c:pt>
                <c:pt idx="1703" formatCode="General">
                  <c:v>0.110621261591549</c:v>
                </c:pt>
                <c:pt idx="1704" formatCode="General">
                  <c:v>0.11106075691374701</c:v>
                </c:pt>
                <c:pt idx="1705" formatCode="General">
                  <c:v>0.11150101587054601</c:v>
                </c:pt>
                <c:pt idx="1706" formatCode="General">
                  <c:v>0.11194203498222299</c:v>
                </c:pt>
                <c:pt idx="1707" formatCode="General">
                  <c:v>0.112383810758427</c:v>
                </c:pt>
                <c:pt idx="1708" formatCode="General">
                  <c:v>0.11282633969377601</c:v>
                </c:pt>
                <c:pt idx="1709" formatCode="General">
                  <c:v>0.11326961827913801</c:v>
                </c:pt>
                <c:pt idx="1710" formatCode="General">
                  <c:v>0.11371364299442401</c:v>
                </c:pt>
                <c:pt idx="1711" formatCode="General">
                  <c:v>0.114158410309977</c:v>
                </c:pt>
                <c:pt idx="1712" formatCode="General">
                  <c:v>0.114603916687455</c:v>
                </c:pt>
                <c:pt idx="1713" formatCode="General">
                  <c:v>0.1150501585803</c:v>
                </c:pt>
                <c:pt idx="1714" formatCode="General">
                  <c:v>0.115497132434063</c:v>
                </c:pt>
                <c:pt idx="1715" formatCode="General">
                  <c:v>0.115944834682927</c:v>
                </c:pt>
                <c:pt idx="1716" formatCode="General">
                  <c:v>0.116393261756937</c:v>
                </c:pt>
                <c:pt idx="1717" formatCode="General">
                  <c:v>0.11684241008111</c:v>
                </c:pt>
                <c:pt idx="1718" formatCode="General">
                  <c:v>0.117292276072595</c:v>
                </c:pt>
                <c:pt idx="1719" formatCode="General">
                  <c:v>0.11774285614252999</c:v>
                </c:pt>
                <c:pt idx="1720" formatCode="General">
                  <c:v>0.118194146696545</c:v>
                </c:pt>
                <c:pt idx="1721" formatCode="General">
                  <c:v>0.118646144135096</c:v>
                </c:pt>
                <c:pt idx="1722" formatCode="General">
                  <c:v>0.119098844850288</c:v>
                </c:pt>
                <c:pt idx="1723" formatCode="General">
                  <c:v>0.119552245228675</c:v>
                </c:pt>
                <c:pt idx="1724" formatCode="General">
                  <c:v>0.12000634165976901</c:v>
                </c:pt>
                <c:pt idx="1725" formatCode="General">
                  <c:v>0.12046113052578</c:v>
                </c:pt>
                <c:pt idx="1726" formatCode="General">
                  <c:v>0.12091660820549099</c:v>
                </c:pt>
                <c:pt idx="1727" formatCode="General">
                  <c:v>0.121372771074724</c:v>
                </c:pt>
                <c:pt idx="1728" formatCode="General">
                  <c:v>0.121829615506683</c:v>
                </c:pt>
                <c:pt idx="1729" formatCode="General">
                  <c:v>0.122287137870263</c:v>
                </c:pt>
                <c:pt idx="1730" formatCode="General">
                  <c:v>0.12274533452483601</c:v>
                </c:pt>
                <c:pt idx="1731" formatCode="General">
                  <c:v>0.123204201842309</c:v>
                </c:pt>
                <c:pt idx="1732" formatCode="General">
                  <c:v>0.123663736187225</c:v>
                </c:pt>
                <c:pt idx="1733" formatCode="General">
                  <c:v>0.124123933923212</c:v>
                </c:pt>
                <c:pt idx="1734" formatCode="General">
                  <c:v>0.124584791413268</c:v>
                </c:pt>
                <c:pt idx="1735" formatCode="General">
                  <c:v>0.12504630502017899</c:v>
                </c:pt>
                <c:pt idx="1736" formatCode="General">
                  <c:v>0.12550847110685701</c:v>
                </c:pt>
                <c:pt idx="1737" formatCode="General">
                  <c:v>0.12597128602124999</c:v>
                </c:pt>
                <c:pt idx="1738" formatCode="General">
                  <c:v>0.12643474613377401</c:v>
                </c:pt>
                <c:pt idx="1739" formatCode="General">
                  <c:v>0.126898847807729</c:v>
                </c:pt>
                <c:pt idx="1740" formatCode="General">
                  <c:v>0.127363587407401</c:v>
                </c:pt>
                <c:pt idx="1741" formatCode="General">
                  <c:v>0.12782896129867199</c:v>
                </c:pt>
                <c:pt idx="1742" formatCode="General">
                  <c:v>0.12829496584938799</c:v>
                </c:pt>
                <c:pt idx="1743" formatCode="General">
                  <c:v>0.128761597429699</c:v>
                </c:pt>
                <c:pt idx="1744" formatCode="General">
                  <c:v>0.12922885240072299</c:v>
                </c:pt>
                <c:pt idx="1745" formatCode="General">
                  <c:v>0.12969672713807101</c:v>
                </c:pt>
                <c:pt idx="1746" formatCode="General">
                  <c:v>0.13016521802120801</c:v>
                </c:pt>
                <c:pt idx="1747" formatCode="General">
                  <c:v>0.13063432142998599</c:v>
                </c:pt>
                <c:pt idx="1748" formatCode="General">
                  <c:v>0.13110403374796101</c:v>
                </c:pt>
                <c:pt idx="1749" formatCode="General">
                  <c:v>0.13157435136260501</c:v>
                </c:pt>
                <c:pt idx="1750" formatCode="General">
                  <c:v>0.13204527066568</c:v>
                </c:pt>
                <c:pt idx="1751" formatCode="General">
                  <c:v>0.13251678803811501</c:v>
                </c:pt>
                <c:pt idx="1752" formatCode="General">
                  <c:v>0.13298889987312701</c:v>
                </c:pt>
                <c:pt idx="1753" formatCode="General">
                  <c:v>0.13346160258591999</c:v>
                </c:pt>
                <c:pt idx="1754" formatCode="General">
                  <c:v>0.133934892585755</c:v>
                </c:pt>
                <c:pt idx="1755" formatCode="General">
                  <c:v>0.13440876628749901</c:v>
                </c:pt>
                <c:pt idx="1756" formatCode="General">
                  <c:v>0.134883220111924</c:v>
                </c:pt>
                <c:pt idx="1757" formatCode="General">
                  <c:v>0.13535825048604999</c:v>
                </c:pt>
                <c:pt idx="1758" formatCode="General">
                  <c:v>0.13583385384341601</c:v>
                </c:pt>
                <c:pt idx="1759" formatCode="General">
                  <c:v>0.136310026624403</c:v>
                </c:pt>
                <c:pt idx="1760" formatCode="General">
                  <c:v>0.13678676527658201</c:v>
                </c:pt>
                <c:pt idx="1761" formatCode="General">
                  <c:v>0.13726406621843901</c:v>
                </c:pt>
                <c:pt idx="1762" formatCode="General">
                  <c:v>0.13774192590047299</c:v>
                </c:pt>
                <c:pt idx="1763" formatCode="General">
                  <c:v>0.13822034081002499</c:v>
                </c:pt>
                <c:pt idx="1764" formatCode="General">
                  <c:v>0.13869930742015801</c:v>
                </c:pt>
                <c:pt idx="1765" formatCode="General">
                  <c:v>0.13917882221195299</c:v>
                </c:pt>
                <c:pt idx="1766" formatCode="General">
                  <c:v>0.139658881674872</c:v>
                </c:pt>
                <c:pt idx="1767" formatCode="General">
                  <c:v>0.140139482306992</c:v>
                </c:pt>
                <c:pt idx="1768" formatCode="General">
                  <c:v>0.14062062061528899</c:v>
                </c:pt>
                <c:pt idx="1769" formatCode="General">
                  <c:v>0.14110229311596101</c:v>
                </c:pt>
                <c:pt idx="1770" formatCode="General">
                  <c:v>0.141584496334655</c:v>
                </c:pt>
                <c:pt idx="1771" formatCode="General">
                  <c:v>0.142067226752945</c:v>
                </c:pt>
                <c:pt idx="1772" formatCode="General">
                  <c:v>0.142550480906805</c:v>
                </c:pt>
                <c:pt idx="1773" formatCode="General">
                  <c:v>0.143034255371217</c:v>
                </c:pt>
                <c:pt idx="1774" formatCode="General">
                  <c:v>0.143518546704065</c:v>
                </c:pt>
                <c:pt idx="1775" formatCode="General">
                  <c:v>0.14400335147322799</c:v>
                </c:pt>
                <c:pt idx="1776" formatCode="General">
                  <c:v>0.14448866625683199</c:v>
                </c:pt>
                <c:pt idx="1777" formatCode="General">
                  <c:v>0.14497448764349299</c:v>
                </c:pt>
                <c:pt idx="1778" formatCode="General">
                  <c:v>0.145460812232587</c:v>
                </c:pt>
                <c:pt idx="1779" formatCode="General">
                  <c:v>0.145947636634427</c:v>
                </c:pt>
                <c:pt idx="1780" formatCode="General">
                  <c:v>0.146434957470579</c:v>
                </c:pt>
                <c:pt idx="1781" formatCode="General">
                  <c:v>0.14692277131565301</c:v>
                </c:pt>
                <c:pt idx="1782" formatCode="General">
                  <c:v>0.147411074812171</c:v>
                </c:pt>
                <c:pt idx="1783" formatCode="General">
                  <c:v>0.14789986463296001</c:v>
                </c:pt>
                <c:pt idx="1784" formatCode="General">
                  <c:v>0.14838913743832399</c:v>
                </c:pt>
                <c:pt idx="1785" formatCode="General">
                  <c:v>0.14887888990016401</c:v>
                </c:pt>
                <c:pt idx="1786" formatCode="General">
                  <c:v>0.14936911870212299</c:v>
                </c:pt>
                <c:pt idx="1787" formatCode="General">
                  <c:v>0.149859820539814</c:v>
                </c:pt>
                <c:pt idx="1788" formatCode="General">
                  <c:v>0.150350992121003</c:v>
                </c:pt>
                <c:pt idx="1789" formatCode="General">
                  <c:v>0.15084263016584801</c:v>
                </c:pt>
                <c:pt idx="1790" formatCode="General">
                  <c:v>0.15133473140707099</c:v>
                </c:pt>
                <c:pt idx="1791" formatCode="General">
                  <c:v>0.15182729253406099</c:v>
                </c:pt>
                <c:pt idx="1792" formatCode="General">
                  <c:v>0.15232031030997001</c:v>
                </c:pt>
                <c:pt idx="1793" formatCode="General">
                  <c:v>0.15281378151800701</c:v>
                </c:pt>
                <c:pt idx="1794" formatCode="General">
                  <c:v>0.1533077029356</c:v>
                </c:pt>
                <c:pt idx="1795" formatCode="General">
                  <c:v>0.15380207135301599</c:v>
                </c:pt>
                <c:pt idx="1796" formatCode="General">
                  <c:v>0.154296883573458</c:v>
                </c:pt>
                <c:pt idx="1797" formatCode="General">
                  <c:v>0.15479213641332101</c:v>
                </c:pt>
                <c:pt idx="1798" formatCode="General">
                  <c:v>0.15528782670226501</c:v>
                </c:pt>
                <c:pt idx="1799" formatCode="General">
                  <c:v>0.155783951283503</c:v>
                </c:pt>
                <c:pt idx="1800" formatCode="General">
                  <c:v>0.156280507013843</c:v>
                </c:pt>
                <c:pt idx="1801" formatCode="General">
                  <c:v>0.156777490708295</c:v>
                </c:pt>
                <c:pt idx="1802" formatCode="General">
                  <c:v>0.15727489926202201</c:v>
                </c:pt>
                <c:pt idx="1803" formatCode="General">
                  <c:v>0.157772729581872</c:v>
                </c:pt>
                <c:pt idx="1804" formatCode="General">
                  <c:v>0.158270978573921</c:v>
                </c:pt>
                <c:pt idx="1805" formatCode="General">
                  <c:v>0.15876964315804001</c:v>
                </c:pt>
                <c:pt idx="1806" formatCode="General">
                  <c:v>0.15926872026799299</c:v>
                </c:pt>
                <c:pt idx="1807" formatCode="General">
                  <c:v>0.15976820685161899</c:v>
                </c:pt>
                <c:pt idx="1808" formatCode="General">
                  <c:v>0.160268099870918</c:v>
                </c:pt>
                <c:pt idx="1809" formatCode="General">
                  <c:v>0.160768396302259</c:v>
                </c:pt>
                <c:pt idx="1810" formatCode="General">
                  <c:v>0.16126909313642099</c:v>
                </c:pt>
                <c:pt idx="1811" formatCode="General">
                  <c:v>0.16177018730439799</c:v>
                </c:pt>
                <c:pt idx="1812" formatCode="General">
                  <c:v>0.162271675851826</c:v>
                </c:pt>
                <c:pt idx="1813" formatCode="General">
                  <c:v>0.16277355582261399</c:v>
                </c:pt>
                <c:pt idx="1814" formatCode="General">
                  <c:v>0.16327582426005399</c:v>
                </c:pt>
                <c:pt idx="1815" formatCode="General">
                  <c:v>0.16377847822199301</c:v>
                </c:pt>
                <c:pt idx="1816" formatCode="General">
                  <c:v>0.16428151478092001</c:v>
                </c:pt>
                <c:pt idx="1817" formatCode="General">
                  <c:v>0.164784931024093</c:v>
                </c:pt>
                <c:pt idx="1818" formatCode="General">
                  <c:v>0.165288724053645</c:v>
                </c:pt>
                <c:pt idx="1819" formatCode="General">
                  <c:v>0.165792890986701</c:v>
                </c:pt>
                <c:pt idx="1820" formatCode="General">
                  <c:v>0.166297428955507</c:v>
                </c:pt>
                <c:pt idx="1821" formatCode="General">
                  <c:v>0.166802335107512</c:v>
                </c:pt>
                <c:pt idx="1822" formatCode="General">
                  <c:v>0.167307606555083</c:v>
                </c:pt>
                <c:pt idx="1823" formatCode="General">
                  <c:v>0.167813240429984</c:v>
                </c:pt>
                <c:pt idx="1824" formatCode="General">
                  <c:v>0.16831923397245399</c:v>
                </c:pt>
                <c:pt idx="1825" formatCode="General">
                  <c:v>0.168825584383229</c:v>
                </c:pt>
                <c:pt idx="1826" formatCode="General">
                  <c:v>0.169332288878037</c:v>
                </c:pt>
                <c:pt idx="1827" formatCode="General">
                  <c:v>0.16983934468766801</c:v>
                </c:pt>
                <c:pt idx="1828" formatCode="General">
                  <c:v>0.170346749058046</c:v>
                </c:pt>
                <c:pt idx="1829" formatCode="General">
                  <c:v>0.170854499250333</c:v>
                </c:pt>
                <c:pt idx="1830" formatCode="General">
                  <c:v>0.171362592540975</c:v>
                </c:pt>
                <c:pt idx="1831" formatCode="General">
                  <c:v>0.17187102622183201</c:v>
                </c:pt>
                <c:pt idx="1832" formatCode="General">
                  <c:v>0.172379797600203</c:v>
                </c:pt>
                <c:pt idx="1833" formatCode="General">
                  <c:v>0.17288890399172099</c:v>
                </c:pt>
                <c:pt idx="1834" formatCode="General">
                  <c:v>0.17339834261592199</c:v>
                </c:pt>
                <c:pt idx="1835" formatCode="General">
                  <c:v>0.17390811090480099</c:v>
                </c:pt>
                <c:pt idx="1836" formatCode="General">
                  <c:v>0.17441820621972901</c:v>
                </c:pt>
                <c:pt idx="1837" formatCode="General">
                  <c:v>0.17492862593717201</c:v>
                </c:pt>
                <c:pt idx="1838" formatCode="General">
                  <c:v>0.17543936744869801</c:v>
                </c:pt>
                <c:pt idx="1839" formatCode="General">
                  <c:v>0.17595042816103901</c:v>
                </c:pt>
                <c:pt idx="1840" formatCode="General">
                  <c:v>0.176461805496133</c:v>
                </c:pt>
                <c:pt idx="1841" formatCode="General">
                  <c:v>0.17697349689116501</c:v>
                </c:pt>
                <c:pt idx="1842" formatCode="General">
                  <c:v>0.177485499798654</c:v>
                </c:pt>
                <c:pt idx="1843" formatCode="General">
                  <c:v>0.17799781168645201</c:v>
                </c:pt>
                <c:pt idx="1844" formatCode="General">
                  <c:v>0.17851043003782199</c:v>
                </c:pt>
                <c:pt idx="1845" formatCode="General">
                  <c:v>0.17902335227976501</c:v>
                </c:pt>
                <c:pt idx="1846" formatCode="General">
                  <c:v>0.179536575934168</c:v>
                </c:pt>
                <c:pt idx="1847" formatCode="General">
                  <c:v>0.18005009855006801</c:v>
                </c:pt>
                <c:pt idx="1848" formatCode="General">
                  <c:v>0.18056391766524599</c:v>
                </c:pt>
                <c:pt idx="1849" formatCode="General">
                  <c:v>0.18107803083242999</c:v>
                </c:pt>
                <c:pt idx="1850" formatCode="General">
                  <c:v>0.181592435619327</c:v>
                </c:pt>
                <c:pt idx="1851" formatCode="General">
                  <c:v>0.182107129608651</c:v>
                </c:pt>
                <c:pt idx="1852" formatCode="General">
                  <c:v>0.18262211039809201</c:v>
                </c:pt>
                <c:pt idx="1853" formatCode="General">
                  <c:v>0.18313737560043999</c:v>
                </c:pt>
                <c:pt idx="1854" formatCode="General">
                  <c:v>0.18365292284350099</c:v>
                </c:pt>
                <c:pt idx="1855" formatCode="General">
                  <c:v>0.18416874977018899</c:v>
                </c:pt>
                <c:pt idx="1856" formatCode="General">
                  <c:v>0.18468485401632601</c:v>
                </c:pt>
                <c:pt idx="1857" formatCode="General">
                  <c:v>0.18520123321399801</c:v>
                </c:pt>
                <c:pt idx="1858" formatCode="General">
                  <c:v>0.18571788508499201</c:v>
                </c:pt>
                <c:pt idx="1859" formatCode="General">
                  <c:v>0.18623480732756301</c:v>
                </c:pt>
                <c:pt idx="1860" formatCode="General">
                  <c:v>0.18675199765469699</c:v>
                </c:pt>
                <c:pt idx="1861" formatCode="General">
                  <c:v>0.18726945379406801</c:v>
                </c:pt>
                <c:pt idx="1862" formatCode="General">
                  <c:v>0.18778717348808499</c:v>
                </c:pt>
                <c:pt idx="1863" formatCode="General">
                  <c:v>0.18830515449385499</c:v>
                </c:pt>
                <c:pt idx="1864" formatCode="General">
                  <c:v>0.188823394583221</c:v>
                </c:pt>
                <c:pt idx="1865" formatCode="General">
                  <c:v>0.18934189154273301</c:v>
                </c:pt>
                <c:pt idx="1866" formatCode="General">
                  <c:v>0.189860643173656</c:v>
                </c:pt>
                <c:pt idx="1867" formatCode="General">
                  <c:v>0.19037964729197601</c:v>
                </c:pt>
                <c:pt idx="1868" formatCode="General">
                  <c:v>0.190898901665571</c:v>
                </c:pt>
                <c:pt idx="1869" formatCode="General">
                  <c:v>0.191418404176152</c:v>
                </c:pt>
                <c:pt idx="1870" formatCode="General">
                  <c:v>0.19193815268204301</c:v>
                </c:pt>
                <c:pt idx="1871" formatCode="General">
                  <c:v>0.192458145053407</c:v>
                </c:pt>
                <c:pt idx="1872" formatCode="General">
                  <c:v>0.19297837917472099</c:v>
                </c:pt>
                <c:pt idx="1873" formatCode="General">
                  <c:v>0.19349885294475899</c:v>
                </c:pt>
                <c:pt idx="1874" formatCode="General">
                  <c:v>0.1940195642766</c:v>
                </c:pt>
                <c:pt idx="1875" formatCode="General">
                  <c:v>0.19454051109752599</c:v>
                </c:pt>
                <c:pt idx="1876" formatCode="General">
                  <c:v>0.19506169134913301</c:v>
                </c:pt>
                <c:pt idx="1877" formatCode="General">
                  <c:v>0.19558310298722401</c:v>
                </c:pt>
                <c:pt idx="1878" formatCode="General">
                  <c:v>0.19610474398180699</c:v>
                </c:pt>
                <c:pt idx="1879" formatCode="General">
                  <c:v>0.19662661228416001</c:v>
                </c:pt>
                <c:pt idx="1880" formatCode="General">
                  <c:v>0.197148705885556</c:v>
                </c:pt>
                <c:pt idx="1881" formatCode="General">
                  <c:v>0.19767102281423601</c:v>
                </c:pt>
                <c:pt idx="1882" formatCode="General">
                  <c:v>0.19819356109278399</c:v>
                </c:pt>
                <c:pt idx="1883" formatCode="General">
                  <c:v>0.19871631875752699</c:v>
                </c:pt>
                <c:pt idx="1884" formatCode="General">
                  <c:v>0.19923929385858299</c:v>
                </c:pt>
                <c:pt idx="1885" formatCode="General">
                  <c:v>0.19976248445971001</c:v>
                </c:pt>
                <c:pt idx="1886" formatCode="General">
                  <c:v>0.200285888638395</c:v>
                </c:pt>
                <c:pt idx="1887" formatCode="General">
                  <c:v>0.20080950448573001</c:v>
                </c:pt>
                <c:pt idx="1888" formatCode="General">
                  <c:v>0.20133333010645599</c:v>
                </c:pt>
                <c:pt idx="1889" formatCode="General">
                  <c:v>0.201857363618895</c:v>
                </c:pt>
                <c:pt idx="1890" formatCode="General">
                  <c:v>0.20238160314617901</c:v>
                </c:pt>
                <c:pt idx="1891" formatCode="General">
                  <c:v>0.20290604680124999</c:v>
                </c:pt>
                <c:pt idx="1892" formatCode="General">
                  <c:v>0.20343069276651499</c:v>
                </c:pt>
                <c:pt idx="1893" formatCode="General">
                  <c:v>0.20395553921124099</c:v>
                </c:pt>
                <c:pt idx="1894" formatCode="General">
                  <c:v>0.20448058431784699</c:v>
                </c:pt>
                <c:pt idx="1895" formatCode="General">
                  <c:v>0.205005826281843</c:v>
                </c:pt>
                <c:pt idx="1896" formatCode="General">
                  <c:v>0.20553126331183499</c:v>
                </c:pt>
                <c:pt idx="1897" formatCode="General">
                  <c:v>0.206056893629426</c:v>
                </c:pt>
                <c:pt idx="1898" formatCode="General">
                  <c:v>0.20658271546922</c:v>
                </c:pt>
                <c:pt idx="1899" formatCode="General">
                  <c:v>0.20710872707875</c:v>
                </c:pt>
                <c:pt idx="1900" formatCode="General">
                  <c:v>0.20763492671845399</c:v>
                </c:pt>
                <c:pt idx="1901" formatCode="General">
                  <c:v>0.208161312661651</c:v>
                </c:pt>
                <c:pt idx="1902" formatCode="General">
                  <c:v>0.20868788316668299</c:v>
                </c:pt>
                <c:pt idx="1903" formatCode="General">
                  <c:v>0.20921463654390901</c:v>
                </c:pt>
                <c:pt idx="1904" formatCode="General">
                  <c:v>0.209741571107044</c:v>
                </c:pt>
                <c:pt idx="1905" formatCode="General">
                  <c:v>0.21026868517802899</c:v>
                </c:pt>
                <c:pt idx="1906" formatCode="General">
                  <c:v>0.21079597709126699</c:v>
                </c:pt>
                <c:pt idx="1907" formatCode="General">
                  <c:v>0.21132344519350199</c:v>
                </c:pt>
                <c:pt idx="1908" formatCode="General">
                  <c:v>0.21185108784387</c:v>
                </c:pt>
                <c:pt idx="1909" formatCode="General">
                  <c:v>0.212378903413766</c:v>
                </c:pt>
                <c:pt idx="1910" formatCode="General">
                  <c:v>0.21290689028681301</c:v>
                </c:pt>
                <c:pt idx="1911" formatCode="General">
                  <c:v>0.21343504685886899</c:v>
                </c:pt>
                <c:pt idx="1912" formatCode="General">
                  <c:v>0.213963371537879</c:v>
                </c:pt>
                <c:pt idx="1913" formatCode="General">
                  <c:v>0.21449186273471799</c:v>
                </c:pt>
                <c:pt idx="1914" formatCode="General">
                  <c:v>0.215020518875158</c:v>
                </c:pt>
                <c:pt idx="1915" formatCode="General">
                  <c:v>0.215549338410397</c:v>
                </c:pt>
                <c:pt idx="1916" formatCode="General">
                  <c:v>0.21607831979501901</c:v>
                </c:pt>
                <c:pt idx="1917" formatCode="General">
                  <c:v>0.216607461495368</c:v>
                </c:pt>
                <c:pt idx="1918" formatCode="General">
                  <c:v>0.217136761989493</c:v>
                </c:pt>
                <c:pt idx="1919" formatCode="General">
                  <c:v>0.217666219767089</c:v>
                </c:pt>
                <c:pt idx="1920" formatCode="General">
                  <c:v>0.21819583332942499</c:v>
                </c:pt>
                <c:pt idx="1921" formatCode="General">
                  <c:v>0.21872560118933401</c:v>
                </c:pt>
                <c:pt idx="1922" formatCode="General">
                  <c:v>0.21925552187112099</c:v>
                </c:pt>
                <c:pt idx="1923" formatCode="General">
                  <c:v>0.21978559391051999</c:v>
                </c:pt>
                <c:pt idx="1924" formatCode="General">
                  <c:v>0.22031581585310001</c:v>
                </c:pt>
                <c:pt idx="1925" formatCode="General">
                  <c:v>0.22084618624266</c:v>
                </c:pt>
                <c:pt idx="1926" formatCode="General">
                  <c:v>0.22137670365868001</c:v>
                </c:pt>
                <c:pt idx="1927" formatCode="General">
                  <c:v>0.22190736668090999</c:v>
                </c:pt>
                <c:pt idx="1928" formatCode="General">
                  <c:v>0.22243817390016399</c:v>
                </c:pt>
                <c:pt idx="1929" formatCode="General">
                  <c:v>0.22296912391825299</c:v>
                </c:pt>
                <c:pt idx="1930" formatCode="General">
                  <c:v>0.22350021534789799</c:v>
                </c:pt>
                <c:pt idx="1931" formatCode="General">
                  <c:v>0.22403144681270101</c:v>
                </c:pt>
                <c:pt idx="1932" formatCode="General">
                  <c:v>0.22456281694705699</c:v>
                </c:pt>
                <c:pt idx="1933" formatCode="General">
                  <c:v>0.22509432439614799</c:v>
                </c:pt>
                <c:pt idx="1934" formatCode="General">
                  <c:v>0.225625967815795</c:v>
                </c:pt>
                <c:pt idx="1935" formatCode="General">
                  <c:v>0.22615774587248999</c:v>
                </c:pt>
                <c:pt idx="1936" formatCode="General">
                  <c:v>0.226689657236638</c:v>
                </c:pt>
                <c:pt idx="1937" formatCode="General">
                  <c:v>0.22722170059714</c:v>
                </c:pt>
                <c:pt idx="1938" formatCode="General">
                  <c:v>0.22775387465340299</c:v>
                </c:pt>
                <c:pt idx="1939" formatCode="General">
                  <c:v>0.22828617811318799</c:v>
                </c:pt>
                <c:pt idx="1940" formatCode="General">
                  <c:v>0.22881860969451301</c:v>
                </c:pt>
                <c:pt idx="1941" formatCode="General">
                  <c:v>0.22935116812562101</c:v>
                </c:pt>
                <c:pt idx="1942" formatCode="General">
                  <c:v>0.229883852144912</c:v>
                </c:pt>
                <c:pt idx="1943" formatCode="General">
                  <c:v>0.23041666050085999</c:v>
                </c:pt>
                <c:pt idx="1944" formatCode="General">
                  <c:v>0.230949591951982</c:v>
                </c:pt>
                <c:pt idx="1945" formatCode="General">
                  <c:v>0.231482645266747</c:v>
                </c:pt>
                <c:pt idx="1946" formatCode="General">
                  <c:v>0.23201581922355199</c:v>
                </c:pt>
                <c:pt idx="1947" formatCode="General">
                  <c:v>0.23254911260984501</c:v>
                </c:pt>
                <c:pt idx="1948" formatCode="General">
                  <c:v>0.23308252422251899</c:v>
                </c:pt>
                <c:pt idx="1949" formatCode="General">
                  <c:v>0.23361605287026099</c:v>
                </c:pt>
                <c:pt idx="1950" formatCode="General">
                  <c:v>0.23414969737031399</c:v>
                </c:pt>
                <c:pt idx="1951" formatCode="General">
                  <c:v>0.234683456549487</c:v>
                </c:pt>
                <c:pt idx="1952" formatCode="General">
                  <c:v>0.23521732924410599</c:v>
                </c:pt>
                <c:pt idx="1953" formatCode="General">
                  <c:v>0.23575131429995599</c:v>
                </c:pt>
                <c:pt idx="1954" formatCode="General">
                  <c:v>0.23628541057223601</c:v>
                </c:pt>
                <c:pt idx="1955" formatCode="General">
                  <c:v>0.23681961692545</c:v>
                </c:pt>
                <c:pt idx="1956" formatCode="General">
                  <c:v>0.23735393223338899</c:v>
                </c:pt>
                <c:pt idx="1957" formatCode="General">
                  <c:v>0.23788835537905301</c:v>
                </c:pt>
                <c:pt idx="1958" formatCode="General">
                  <c:v>0.23842288525458799</c:v>
                </c:pt>
                <c:pt idx="1959" formatCode="General">
                  <c:v>0.23895752076271301</c:v>
                </c:pt>
                <c:pt idx="1960" formatCode="General">
                  <c:v>0.239492260812744</c:v>
                </c:pt>
                <c:pt idx="1961" formatCode="General">
                  <c:v>0.240027104323985</c:v>
                </c:pt>
                <c:pt idx="1962" formatCode="General">
                  <c:v>0.24056205022466201</c:v>
                </c:pt>
                <c:pt idx="1963" formatCode="General">
                  <c:v>0.24109709745181301</c:v>
                </c:pt>
                <c:pt idx="1964" formatCode="General">
                  <c:v>0.241632244951305</c:v>
                </c:pt>
                <c:pt idx="1965" formatCode="General">
                  <c:v>0.24216749167769999</c:v>
                </c:pt>
                <c:pt idx="1966" formatCode="General">
                  <c:v>0.24270283659421299</c:v>
                </c:pt>
                <c:pt idx="1967" formatCode="General">
                  <c:v>0.24323827867268399</c:v>
                </c:pt>
                <c:pt idx="1968" formatCode="General">
                  <c:v>0.243773816893464</c:v>
                </c:pt>
                <c:pt idx="1969" formatCode="General">
                  <c:v>0.244309450245391</c:v>
                </c:pt>
                <c:pt idx="1970" formatCode="General">
                  <c:v>0.244845177728029</c:v>
                </c:pt>
                <c:pt idx="1971" formatCode="General">
                  <c:v>0.245380998347175</c:v>
                </c:pt>
                <c:pt idx="1972" formatCode="General">
                  <c:v>0.24591691111580199</c:v>
                </c:pt>
                <c:pt idx="1973" formatCode="General">
                  <c:v>0.24645291505629599</c:v>
                </c:pt>
                <c:pt idx="1974" formatCode="General">
                  <c:v>0.24698900919924699</c:v>
                </c:pt>
                <c:pt idx="1975" formatCode="General">
                  <c:v>0.24752519258334399</c:v>
                </c:pt>
                <c:pt idx="1976" formatCode="General">
                  <c:v>0.24806146425537801</c:v>
                </c:pt>
                <c:pt idx="1977" formatCode="General">
                  <c:v>0.24859782327010899</c:v>
                </c:pt>
                <c:pt idx="1978" formatCode="General">
                  <c:v>0.24913426869029101</c:v>
                </c:pt>
                <c:pt idx="1979" formatCode="General">
                  <c:v>0.249670799586522</c:v>
                </c:pt>
                <c:pt idx="1980" formatCode="General">
                  <c:v>0.25020741503723898</c:v>
                </c:pt>
                <c:pt idx="1981" formatCode="General">
                  <c:v>0.25074411413032999</c:v>
                </c:pt>
                <c:pt idx="1982" formatCode="General">
                  <c:v>0.25128089596443898</c:v>
                </c:pt>
                <c:pt idx="1983" formatCode="General">
                  <c:v>0.25181775963754599</c:v>
                </c:pt>
                <c:pt idx="1984" formatCode="General">
                  <c:v>0.25235470425929302</c:v>
                </c:pt>
                <c:pt idx="1985" formatCode="General">
                  <c:v>0.25289172894685802</c:v>
                </c:pt>
                <c:pt idx="1986" formatCode="General">
                  <c:v>0.25342883282494499</c:v>
                </c:pt>
                <c:pt idx="1987" formatCode="General">
                  <c:v>0.25396601502572402</c:v>
                </c:pt>
                <c:pt idx="1988" formatCode="General">
                  <c:v>0.25450327468871697</c:v>
                </c:pt>
                <c:pt idx="1989" formatCode="General">
                  <c:v>0.25504061096081598</c:v>
                </c:pt>
                <c:pt idx="1990" formatCode="General">
                  <c:v>0.255578022996159</c:v>
                </c:pt>
                <c:pt idx="1991" formatCode="General">
                  <c:v>0.25611550995611398</c:v>
                </c:pt>
                <c:pt idx="1992" formatCode="General">
                  <c:v>0.25665307100919099</c:v>
                </c:pt>
                <c:pt idx="1993" formatCode="General">
                  <c:v>0.25719070533919303</c:v>
                </c:pt>
                <c:pt idx="1994" formatCode="General">
                  <c:v>0.25772841212486303</c:v>
                </c:pt>
                <c:pt idx="1995" formatCode="General">
                  <c:v>0.25826619055552602</c:v>
                </c:pt>
                <c:pt idx="1996" formatCode="General">
                  <c:v>0.25880403982841999</c:v>
                </c:pt>
                <c:pt idx="1997" formatCode="General">
                  <c:v>0.259341959147664</c:v>
                </c:pt>
                <c:pt idx="1998" formatCode="General">
                  <c:v>0.25987994772425599</c:v>
                </c:pt>
                <c:pt idx="1999" formatCode="General">
                  <c:v>0.26041800477598398</c:v>
                </c:pt>
                <c:pt idx="2000" formatCode="General">
                  <c:v>0.26095612952741998</c:v>
                </c:pt>
                <c:pt idx="2001" formatCode="General">
                  <c:v>0.26149432120979499</c:v>
                </c:pt>
                <c:pt idx="2002" formatCode="General">
                  <c:v>0.26203257906099803</c:v>
                </c:pt>
                <c:pt idx="2003" formatCode="General">
                  <c:v>0.26257090232548203</c:v>
                </c:pt>
                <c:pt idx="2004" formatCode="General">
                  <c:v>0.263109290259329</c:v>
                </c:pt>
                <c:pt idx="2005" formatCode="General">
                  <c:v>0.26364774212251102</c:v>
                </c:pt>
                <c:pt idx="2006" formatCode="General">
                  <c:v>0.26418625717557398</c:v>
                </c:pt>
                <c:pt idx="2007" formatCode="General">
                  <c:v>0.26472483468946401</c:v>
                </c:pt>
                <c:pt idx="2008" formatCode="General">
                  <c:v>0.26526347394151201</c:v>
                </c:pt>
                <c:pt idx="2009" formatCode="General">
                  <c:v>0.26580217421533497</c:v>
                </c:pt>
                <c:pt idx="2010" formatCode="General">
                  <c:v>0.26634093480082899</c:v>
                </c:pt>
                <c:pt idx="2011" formatCode="General">
                  <c:v>0.26687975499408301</c:v>
                </c:pt>
                <c:pt idx="2012" formatCode="General">
                  <c:v>0.26741863409732602</c:v>
                </c:pt>
                <c:pt idx="2013" formatCode="General">
                  <c:v>0.26795757141890603</c:v>
                </c:pt>
                <c:pt idx="2014" formatCode="General">
                  <c:v>0.26849656627318502</c:v>
                </c:pt>
                <c:pt idx="2015" formatCode="General">
                  <c:v>0.26903561798200198</c:v>
                </c:pt>
                <c:pt idx="2016" formatCode="General">
                  <c:v>0.26957472588085302</c:v>
                </c:pt>
                <c:pt idx="2017" formatCode="General">
                  <c:v>0.270113889295587</c:v>
                </c:pt>
                <c:pt idx="2018" formatCode="General">
                  <c:v>0.27065310756496902</c:v>
                </c:pt>
                <c:pt idx="2019" formatCode="General">
                  <c:v>0.27119238003361601</c:v>
                </c:pt>
                <c:pt idx="2020" formatCode="General">
                  <c:v>0.27173170605194502</c:v>
                </c:pt>
                <c:pt idx="2021" formatCode="General">
                  <c:v>0.27227108497608099</c:v>
                </c:pt>
                <c:pt idx="2022" formatCode="General">
                  <c:v>0.27281051616787</c:v>
                </c:pt>
                <c:pt idx="2023" formatCode="General">
                  <c:v>0.27334999899479701</c:v>
                </c:pt>
                <c:pt idx="2024" formatCode="General">
                  <c:v>0.27388953282991402</c:v>
                </c:pt>
                <c:pt idx="2025" formatCode="General">
                  <c:v>0.27442911705181799</c:v>
                </c:pt>
                <c:pt idx="2026" formatCode="General">
                  <c:v>0.27496875104461299</c:v>
                </c:pt>
                <c:pt idx="2027" formatCode="General">
                  <c:v>0.27550843420676602</c:v>
                </c:pt>
                <c:pt idx="2028" formatCode="General">
                  <c:v>0.27604816593060899</c:v>
                </c:pt>
                <c:pt idx="2029" formatCode="General">
                  <c:v>0.27658794561501898</c:v>
                </c:pt>
                <c:pt idx="2030" formatCode="General">
                  <c:v>0.27712777266634803</c:v>
                </c:pt>
                <c:pt idx="2031" formatCode="General">
                  <c:v>0.27766764649627201</c:v>
                </c:pt>
                <c:pt idx="2032" formatCode="General">
                  <c:v>0.27820756652171702</c:v>
                </c:pt>
                <c:pt idx="2033" formatCode="General">
                  <c:v>0.278747532164838</c:v>
                </c:pt>
                <c:pt idx="2034" formatCode="General">
                  <c:v>0.27928754285294699</c:v>
                </c:pt>
                <c:pt idx="2035" formatCode="General">
                  <c:v>0.27982759801845403</c:v>
                </c:pt>
                <c:pt idx="2036" formatCode="General">
                  <c:v>0.280367697098869</c:v>
                </c:pt>
                <c:pt idx="2037" formatCode="General">
                  <c:v>0.28090783953668402</c:v>
                </c:pt>
                <c:pt idx="2038" formatCode="General">
                  <c:v>0.28144802478387299</c:v>
                </c:pt>
                <c:pt idx="2039" formatCode="General">
                  <c:v>0.281988252297874</c:v>
                </c:pt>
                <c:pt idx="2040" formatCode="General">
                  <c:v>0.28252852153126901</c:v>
                </c:pt>
                <c:pt idx="2041" formatCode="General">
                  <c:v>0.283068831946993</c:v>
                </c:pt>
                <c:pt idx="2042" formatCode="General">
                  <c:v>0.28360918301284499</c:v>
                </c:pt>
                <c:pt idx="2043" formatCode="General">
                  <c:v>0.28414957420145398</c:v>
                </c:pt>
                <c:pt idx="2044" formatCode="General">
                  <c:v>0.28469000499017</c:v>
                </c:pt>
                <c:pt idx="2045" formatCode="General">
                  <c:v>0.28523047486111702</c:v>
                </c:pt>
                <c:pt idx="2046" formatCode="General">
                  <c:v>0.285770983301047</c:v>
                </c:pt>
                <c:pt idx="2047" formatCode="General">
                  <c:v>0.28631152980137897</c:v>
                </c:pt>
                <c:pt idx="2048" formatCode="General">
                  <c:v>0.286852113858102</c:v>
                </c:pt>
                <c:pt idx="2049" formatCode="General">
                  <c:v>0.28739273497305401</c:v>
                </c:pt>
                <c:pt idx="2050" formatCode="General">
                  <c:v>0.28793339268886597</c:v>
                </c:pt>
                <c:pt idx="2051" formatCode="General">
                  <c:v>0.28847408648440198</c:v>
                </c:pt>
                <c:pt idx="2052" formatCode="General">
                  <c:v>0.28901481587440497</c:v>
                </c:pt>
                <c:pt idx="2053" formatCode="General">
                  <c:v>0.289555580378005</c:v>
                </c:pt>
                <c:pt idx="2054" formatCode="General">
                  <c:v>0.29009637951872502</c:v>
                </c:pt>
                <c:pt idx="2055" formatCode="General">
                  <c:v>0.29063721282439098</c:v>
                </c:pt>
                <c:pt idx="2056" formatCode="General">
                  <c:v>0.29117807982709398</c:v>
                </c:pt>
                <c:pt idx="2057" formatCode="General">
                  <c:v>0.29171898006318397</c:v>
                </c:pt>
                <c:pt idx="2058" formatCode="General">
                  <c:v>0.29225991307318999</c:v>
                </c:pt>
                <c:pt idx="2059" formatCode="General">
                  <c:v>0.29280087840177199</c:v>
                </c:pt>
                <c:pt idx="2060" formatCode="General">
                  <c:v>0.29334187559770197</c:v>
                </c:pt>
                <c:pt idx="2061" formatCode="General">
                  <c:v>0.29388290421381902</c:v>
                </c:pt>
                <c:pt idx="2062" formatCode="General">
                  <c:v>0.29442396380695002</c:v>
                </c:pt>
                <c:pt idx="2063" formatCode="General">
                  <c:v>0.294965053937915</c:v>
                </c:pt>
                <c:pt idx="2064" formatCode="General">
                  <c:v>0.29550617417145397</c:v>
                </c:pt>
                <c:pt idx="2065" formatCode="General">
                  <c:v>0.29604732407617002</c:v>
                </c:pt>
                <c:pt idx="2066" formatCode="General">
                  <c:v>0.29658850322452701</c:v>
                </c:pt>
                <c:pt idx="2067" formatCode="General">
                  <c:v>0.29712971119278297</c:v>
                </c:pt>
                <c:pt idx="2068" formatCode="General">
                  <c:v>0.29767094756092699</c:v>
                </c:pt>
                <c:pt idx="2069" formatCode="General">
                  <c:v>0.29821221191266101</c:v>
                </c:pt>
                <c:pt idx="2070" formatCode="General">
                  <c:v>0.29875350394417</c:v>
                </c:pt>
                <c:pt idx="2071" formatCode="General">
                  <c:v>0.29929482317697398</c:v>
                </c:pt>
                <c:pt idx="2072" formatCode="General">
                  <c:v>0.29983616919456502</c:v>
                </c:pt>
                <c:pt idx="2073" formatCode="General">
                  <c:v>0.30037754159781699</c:v>
                </c:pt>
                <c:pt idx="2074" formatCode="General">
                  <c:v>0.30091893999122898</c:v>
                </c:pt>
                <c:pt idx="2075" formatCode="General">
                  <c:v>0.30146036398290899</c:v>
                </c:pt>
                <c:pt idx="2076" formatCode="General">
                  <c:v>0.30200181318451402</c:v>
                </c:pt>
                <c:pt idx="2077" formatCode="General">
                  <c:v>0.3025432872112</c:v>
                </c:pt>
                <c:pt idx="2078" formatCode="General">
                  <c:v>0.30308478568160901</c:v>
                </c:pt>
                <c:pt idx="2079" formatCode="General">
                  <c:v>0.30362630821782399</c:v>
                </c:pt>
                <c:pt idx="2080" formatCode="General">
                  <c:v>0.30416785444529898</c:v>
                </c:pt>
                <c:pt idx="2081" formatCode="General">
                  <c:v>0.30470942399286699</c:v>
                </c:pt>
                <c:pt idx="2082" formatCode="General">
                  <c:v>0.30525101649265202</c:v>
                </c:pt>
                <c:pt idx="2083" formatCode="General">
                  <c:v>0.30579263158004</c:v>
                </c:pt>
                <c:pt idx="2084" formatCode="General">
                  <c:v>0.30633426889368398</c:v>
                </c:pt>
                <c:pt idx="2085" formatCode="General">
                  <c:v>0.306875928075381</c:v>
                </c:pt>
                <c:pt idx="2086" formatCode="General">
                  <c:v>0.30741760877012603</c:v>
                </c:pt>
                <c:pt idx="2087" formatCode="General">
                  <c:v>0.30795931062597498</c:v>
                </c:pt>
                <c:pt idx="2088" formatCode="General">
                  <c:v>0.30850103329409001</c:v>
                </c:pt>
                <c:pt idx="2089" formatCode="General">
                  <c:v>0.30904277642864397</c:v>
                </c:pt>
                <c:pt idx="2090" formatCode="General">
                  <c:v>0.30958453982087403</c:v>
                </c:pt>
                <c:pt idx="2091" formatCode="General">
                  <c:v>0.31012632308266203</c:v>
                </c:pt>
                <c:pt idx="2092" formatCode="General">
                  <c:v>0.31066812583373199</c:v>
                </c:pt>
                <c:pt idx="2093" formatCode="General">
                  <c:v>0.31120994774421201</c:v>
                </c:pt>
                <c:pt idx="2094" formatCode="General">
                  <c:v>0.31175178848721602</c:v>
                </c:pt>
                <c:pt idx="2095" formatCode="General">
                  <c:v>0.31229364773893398</c:v>
                </c:pt>
                <c:pt idx="2096" formatCode="General">
                  <c:v>0.31283552517850699</c:v>
                </c:pt>
                <c:pt idx="2097" formatCode="General">
                  <c:v>0.31337742048802902</c:v>
                </c:pt>
                <c:pt idx="2098" formatCode="General">
                  <c:v>0.31391933335250299</c:v>
                </c:pt>
                <c:pt idx="2099" formatCode="General">
                  <c:v>0.31446126345980302</c:v>
                </c:pt>
                <c:pt idx="2100" formatCode="General">
                  <c:v>0.31500321050067498</c:v>
                </c:pt>
                <c:pt idx="2101" formatCode="General">
                  <c:v>0.31554517416861899</c:v>
                </c:pt>
                <c:pt idx="2102" formatCode="General">
                  <c:v>0.31608715415993699</c:v>
                </c:pt>
                <c:pt idx="2103" formatCode="General">
                  <c:v>0.31662915017367499</c:v>
                </c:pt>
                <c:pt idx="2104" formatCode="General">
                  <c:v>0.31717116191155997</c:v>
                </c:pt>
                <c:pt idx="2105" formatCode="General">
                  <c:v>0.31771318907798402</c:v>
                </c:pt>
                <c:pt idx="2106" formatCode="General">
                  <c:v>0.31825523137996098</c:v>
                </c:pt>
                <c:pt idx="2107" formatCode="General">
                  <c:v>0.31879728852713402</c:v>
                </c:pt>
                <c:pt idx="2108" formatCode="General">
                  <c:v>0.31933936023167497</c:v>
                </c:pt>
                <c:pt idx="2109" formatCode="General">
                  <c:v>0.31988144620827702</c:v>
                </c:pt>
                <c:pt idx="2110" formatCode="General">
                  <c:v>0.320423546277329</c:v>
                </c:pt>
                <c:pt idx="2111" formatCode="General">
                  <c:v>0.32096566016628802</c:v>
                </c:pt>
                <c:pt idx="2112" formatCode="General">
                  <c:v>0.32150778752826298</c:v>
                </c:pt>
                <c:pt idx="2113" formatCode="General">
                  <c:v>0.322049928091872</c:v>
                </c:pt>
                <c:pt idx="2114" formatCode="General">
                  <c:v>0.32259208158833602</c:v>
                </c:pt>
                <c:pt idx="2115" formatCode="General">
                  <c:v>0.32313424775140798</c:v>
                </c:pt>
                <c:pt idx="2116" formatCode="General">
                  <c:v>0.32367642631735</c:v>
                </c:pt>
                <c:pt idx="2117" formatCode="General">
                  <c:v>0.32421861702492999</c:v>
                </c:pt>
                <c:pt idx="2118" formatCode="General">
                  <c:v>0.32476081961533299</c:v>
                </c:pt>
                <c:pt idx="2119" formatCode="General">
                  <c:v>0.325303033832194</c:v>
                </c:pt>
                <c:pt idx="2120" formatCode="General">
                  <c:v>0.32584525942153802</c:v>
                </c:pt>
                <c:pt idx="2121" formatCode="General">
                  <c:v>0.326387496131746</c:v>
                </c:pt>
                <c:pt idx="2122" formatCode="General">
                  <c:v>0.32692974371354599</c:v>
                </c:pt>
                <c:pt idx="2123" formatCode="General">
                  <c:v>0.32747200191994702</c:v>
                </c:pt>
                <c:pt idx="2124" formatCode="General">
                  <c:v>0.32801427050627102</c:v>
                </c:pt>
                <c:pt idx="2125" formatCode="General">
                  <c:v>0.32855654923004302</c:v>
                </c:pt>
                <c:pt idx="2126" formatCode="General">
                  <c:v>0.329098837851026</c:v>
                </c:pt>
                <c:pt idx="2127" formatCode="General">
                  <c:v>0.32964113613115098</c:v>
                </c:pt>
                <c:pt idx="2128" formatCode="General">
                  <c:v>0.33018344383451997</c:v>
                </c:pt>
                <c:pt idx="2129" formatCode="General">
                  <c:v>0.33072576072735399</c:v>
                </c:pt>
                <c:pt idx="2130" formatCode="General">
                  <c:v>0.33126808663699198</c:v>
                </c:pt>
                <c:pt idx="2131" formatCode="General">
                  <c:v>0.33181042138417299</c:v>
                </c:pt>
                <c:pt idx="2132" formatCode="General">
                  <c:v>0.33235276466546998</c:v>
                </c:pt>
                <c:pt idx="2133" formatCode="General">
                  <c:v>0.33289511625863899</c:v>
                </c:pt>
                <c:pt idx="2134" formatCode="General">
                  <c:v>0.33343747594365097</c:v>
                </c:pt>
                <c:pt idx="2135" formatCode="General">
                  <c:v>0.333979843502553</c:v>
                </c:pt>
                <c:pt idx="2136" formatCode="General">
                  <c:v>0.33452221871953602</c:v>
                </c:pt>
                <c:pt idx="2137" formatCode="General">
                  <c:v>0.33506460138084199</c:v>
                </c:pt>
                <c:pt idx="2138" formatCode="General">
                  <c:v>0.33560699127480198</c:v>
                </c:pt>
                <c:pt idx="2139" formatCode="General">
                  <c:v>0.336149388191748</c:v>
                </c:pt>
                <c:pt idx="2140" formatCode="General">
                  <c:v>0.33669179192401799</c:v>
                </c:pt>
                <c:pt idx="2141" formatCode="General">
                  <c:v>0.33723420226593198</c:v>
                </c:pt>
                <c:pt idx="2142" formatCode="General">
                  <c:v>0.337776619013754</c:v>
                </c:pt>
                <c:pt idx="2143" formatCode="General">
                  <c:v>0.338319041965706</c:v>
                </c:pt>
                <c:pt idx="2144" formatCode="General">
                  <c:v>0.33886147092185198</c:v>
                </c:pt>
                <c:pt idx="2145" formatCode="General">
                  <c:v>0.33940390568418799</c:v>
                </c:pt>
                <c:pt idx="2146" formatCode="General">
                  <c:v>0.33994634605651503</c:v>
                </c:pt>
                <c:pt idx="2147" formatCode="General">
                  <c:v>0.34048879184448899</c:v>
                </c:pt>
                <c:pt idx="2148" formatCode="General">
                  <c:v>0.34103124285554298</c:v>
                </c:pt>
                <c:pt idx="2149" formatCode="General">
                  <c:v>0.34157369889889599</c:v>
                </c:pt>
                <c:pt idx="2150" formatCode="General">
                  <c:v>0.34211615981426402</c:v>
                </c:pt>
                <c:pt idx="2151" formatCode="General">
                  <c:v>0.34265862549030401</c:v>
                </c:pt>
                <c:pt idx="2152" formatCode="General">
                  <c:v>0.343201095663628</c:v>
                </c:pt>
                <c:pt idx="2153" formatCode="General">
                  <c:v>0.343743570152994</c:v>
                </c:pt>
                <c:pt idx="2154" formatCode="General">
                  <c:v>0.34428604877896701</c:v>
                </c:pt>
                <c:pt idx="2155" formatCode="General">
                  <c:v>0.34482853136386998</c:v>
                </c:pt>
                <c:pt idx="2156" formatCode="General">
                  <c:v>0.34537101773180401</c:v>
                </c:pt>
                <c:pt idx="2157" formatCode="General">
                  <c:v>0.34591350770854001</c:v>
                </c:pt>
                <c:pt idx="2158" formatCode="General">
                  <c:v>0.34645600112161601</c:v>
                </c:pt>
                <c:pt idx="2159" formatCode="General">
                  <c:v>0.34699849780018599</c:v>
                </c:pt>
                <c:pt idx="2160" formatCode="General">
                  <c:v>0.34754099757509599</c:v>
                </c:pt>
                <c:pt idx="2161" formatCode="General">
                  <c:v>0.34808350027885399</c:v>
                </c:pt>
                <c:pt idx="2162" formatCode="General">
                  <c:v>0.34862600574552599</c:v>
                </c:pt>
                <c:pt idx="2163" formatCode="General">
                  <c:v>0.34916851381080999</c:v>
                </c:pt>
                <c:pt idx="2164" formatCode="General">
                  <c:v>0.34971102431195</c:v>
                </c:pt>
                <c:pt idx="2165" formatCode="General">
                  <c:v>0.35025353708777102</c:v>
                </c:pt>
                <c:pt idx="2166" formatCode="General">
                  <c:v>0.35079605197857799</c:v>
                </c:pt>
                <c:pt idx="2167" formatCode="General">
                  <c:v>0.35133856882620801</c:v>
                </c:pt>
                <c:pt idx="2168" formatCode="General">
                  <c:v>0.351881087473978</c:v>
                </c:pt>
                <c:pt idx="2169" formatCode="General">
                  <c:v>0.35242360776665699</c:v>
                </c:pt>
                <c:pt idx="2170" formatCode="General">
                  <c:v>0.352966129559599</c:v>
                </c:pt>
                <c:pt idx="2171" formatCode="General">
                  <c:v>0.35350865280143901</c:v>
                </c:pt>
                <c:pt idx="2172" formatCode="General">
                  <c:v>0.35405117725549301</c:v>
                </c:pt>
                <c:pt idx="2173" formatCode="General">
                  <c:v>0.35459370277465302</c:v>
                </c:pt>
                <c:pt idx="2174" formatCode="General">
                  <c:v>0.35513622921326399</c:v>
                </c:pt>
                <c:pt idx="2175" formatCode="General">
                  <c:v>0.35567875642716101</c:v>
                </c:pt>
                <c:pt idx="2176" formatCode="General">
                  <c:v>0.356221284273598</c:v>
                </c:pt>
                <c:pt idx="2177" formatCode="General">
                  <c:v>0.35676381261129197</c:v>
                </c:pt>
                <c:pt idx="2178" formatCode="General">
                  <c:v>0.35730634130032102</c:v>
                </c:pt>
                <c:pt idx="2179" formatCode="General">
                  <c:v>0.35784887020219303</c:v>
                </c:pt>
                <c:pt idx="2180" formatCode="General">
                  <c:v>0.35839139917977603</c:v>
                </c:pt>
                <c:pt idx="2181" formatCode="General">
                  <c:v>0.35893392809727298</c:v>
                </c:pt>
                <c:pt idx="2182" formatCode="General">
                  <c:v>0.35947645682023699</c:v>
                </c:pt>
                <c:pt idx="2183" formatCode="General">
                  <c:v>0.36001898521551901</c:v>
                </c:pt>
                <c:pt idx="2184" formatCode="General">
                  <c:v>0.36056151315128698</c:v>
                </c:pt>
                <c:pt idx="2185" formatCode="General">
                  <c:v>0.361104040496949</c:v>
                </c:pt>
                <c:pt idx="2186" formatCode="General">
                  <c:v>0.36164656712320098</c:v>
                </c:pt>
                <c:pt idx="2187" formatCode="General">
                  <c:v>0.36218909290195</c:v>
                </c:pt>
                <c:pt idx="2188" formatCode="General">
                  <c:v>0.36273161770635398</c:v>
                </c:pt>
                <c:pt idx="2189" formatCode="General">
                  <c:v>0.363274141410734</c:v>
                </c:pt>
                <c:pt idx="2190" formatCode="General">
                  <c:v>0.363816663890627</c:v>
                </c:pt>
                <c:pt idx="2191" formatCode="General">
                  <c:v>0.36435918512410298</c:v>
                </c:pt>
                <c:pt idx="2192" formatCode="General">
                  <c:v>0.36490170491740198</c:v>
                </c:pt>
                <c:pt idx="2193" formatCode="General">
                  <c:v>0.36544422314459601</c:v>
                </c:pt>
                <c:pt idx="2194" formatCode="General">
                  <c:v>0.36598673968817702</c:v>
                </c:pt>
                <c:pt idx="2195" formatCode="General">
                  <c:v>0.36652925443184098</c:v>
                </c:pt>
                <c:pt idx="2196" formatCode="General">
                  <c:v>0.36707176726052698</c:v>
                </c:pt>
                <c:pt idx="2197" formatCode="General">
                  <c:v>0.367614278060301</c:v>
                </c:pt>
                <c:pt idx="2198" formatCode="General">
                  <c:v>0.36815678671844598</c:v>
                </c:pt>
                <c:pt idx="2199" formatCode="General">
                  <c:v>0.36869929312337202</c:v>
                </c:pt>
                <c:pt idx="2200" formatCode="General">
                  <c:v>0.36924179716461297</c:v>
                </c:pt>
                <c:pt idx="2201" formatCode="General">
                  <c:v>0.36978429873285201</c:v>
                </c:pt>
                <c:pt idx="2202" formatCode="General">
                  <c:v>0.37032679771986299</c:v>
                </c:pt>
                <c:pt idx="2203" formatCode="General">
                  <c:v>0.370869294018498</c:v>
                </c:pt>
                <c:pt idx="2204" formatCode="General">
                  <c:v>0.371411787522686</c:v>
                </c:pt>
                <c:pt idx="2205" formatCode="General">
                  <c:v>0.37195427812742499</c:v>
                </c:pt>
                <c:pt idx="2206" formatCode="General">
                  <c:v>0.37249676572874202</c:v>
                </c:pt>
                <c:pt idx="2207" formatCode="General">
                  <c:v>0.373039250223687</c:v>
                </c:pt>
                <c:pt idx="2208" formatCode="General">
                  <c:v>0.37358173151031498</c:v>
                </c:pt>
                <c:pt idx="2209" formatCode="General">
                  <c:v>0.37412420948767899</c:v>
                </c:pt>
                <c:pt idx="2210" formatCode="General">
                  <c:v>0.374666684055803</c:v>
                </c:pt>
                <c:pt idx="2211" formatCode="General">
                  <c:v>0.37520915518750603</c:v>
                </c:pt>
                <c:pt idx="2212" formatCode="General">
                  <c:v>0.37575162275173901</c:v>
                </c:pt>
                <c:pt idx="2213" formatCode="General">
                  <c:v>0.37629408663382802</c:v>
                </c:pt>
                <c:pt idx="2214" formatCode="General">
                  <c:v>0.37683654673965999</c:v>
                </c:pt>
                <c:pt idx="2215" formatCode="General">
                  <c:v>0.37737900297612798</c:v>
                </c:pt>
                <c:pt idx="2216" formatCode="General">
                  <c:v>0.37792145525111198</c:v>
                </c:pt>
                <c:pt idx="2217" formatCode="General">
                  <c:v>0.37846390347347503</c:v>
                </c:pt>
                <c:pt idx="2218" formatCode="General">
                  <c:v>0.37900634755304302</c:v>
                </c:pt>
                <c:pt idx="2219" formatCode="General">
                  <c:v>0.37954878740061299</c:v>
                </c:pt>
                <c:pt idx="2220" formatCode="General">
                  <c:v>0.38009122292791903</c:v>
                </c:pt>
                <c:pt idx="2221" formatCode="General">
                  <c:v>0.38063365404761401</c:v>
                </c:pt>
                <c:pt idx="2222" formatCode="General">
                  <c:v>0.38117608067327002</c:v>
                </c:pt>
                <c:pt idx="2223" formatCode="General">
                  <c:v>0.38171850271938002</c:v>
                </c:pt>
                <c:pt idx="2224" formatCode="General">
                  <c:v>0.38226092010128898</c:v>
                </c:pt>
                <c:pt idx="2225" formatCode="General">
                  <c:v>0.38280333273525602</c:v>
                </c:pt>
                <c:pt idx="2226" formatCode="General">
                  <c:v>0.38334574053836301</c:v>
                </c:pt>
                <c:pt idx="2227" formatCode="General">
                  <c:v>0.38388814342859101</c:v>
                </c:pt>
                <c:pt idx="2228" formatCode="General">
                  <c:v>0.384430541324699</c:v>
                </c:pt>
                <c:pt idx="2229" formatCode="General">
                  <c:v>0.38497293414631101</c:v>
                </c:pt>
                <c:pt idx="2230" formatCode="General">
                  <c:v>0.38551532181383502</c:v>
                </c:pt>
                <c:pt idx="2231" formatCode="General">
                  <c:v>0.386057704294205</c:v>
                </c:pt>
                <c:pt idx="2232" formatCode="General">
                  <c:v>0.386600081505521</c:v>
                </c:pt>
                <c:pt idx="2233" formatCode="General">
                  <c:v>0.38714245334582797</c:v>
                </c:pt>
                <c:pt idx="2234" formatCode="General">
                  <c:v>0.38768481974035202</c:v>
                </c:pt>
                <c:pt idx="2235" formatCode="General">
                  <c:v>0.38822718061513101</c:v>
                </c:pt>
                <c:pt idx="2236" formatCode="General">
                  <c:v>0.38876953589705499</c:v>
                </c:pt>
                <c:pt idx="2237" formatCode="General">
                  <c:v>0.38931188551378898</c:v>
                </c:pt>
                <c:pt idx="2238" formatCode="General">
                  <c:v>0.38985422939384401</c:v>
                </c:pt>
                <c:pt idx="2239" formatCode="General">
                  <c:v>0.390396567466477</c:v>
                </c:pt>
                <c:pt idx="2240" formatCode="General">
                  <c:v>0.390938899661747</c:v>
                </c:pt>
                <c:pt idx="2241" formatCode="General">
                  <c:v>0.39148122591047102</c:v>
                </c:pt>
                <c:pt idx="2242" formatCode="General">
                  <c:v>0.39202354614420498</c:v>
                </c:pt>
                <c:pt idx="2243" formatCode="General">
                  <c:v>0.39256586029527002</c:v>
                </c:pt>
                <c:pt idx="2244" formatCode="General">
                  <c:v>0.39310816829672202</c:v>
                </c:pt>
                <c:pt idx="2245" formatCode="General">
                  <c:v>0.393650470082333</c:v>
                </c:pt>
                <c:pt idx="2246" formatCode="General">
                  <c:v>0.39419276558656802</c:v>
                </c:pt>
                <c:pt idx="2247" formatCode="General">
                  <c:v>0.39473505474459297</c:v>
                </c:pt>
                <c:pt idx="2248" formatCode="General">
                  <c:v>0.39527733749230198</c:v>
                </c:pt>
                <c:pt idx="2249" formatCode="General">
                  <c:v>0.395819613766211</c:v>
                </c:pt>
                <c:pt idx="2250" formatCode="General">
                  <c:v>0.39636188350353802</c:v>
                </c:pt>
                <c:pt idx="2251" formatCode="General">
                  <c:v>0.39690414666963397</c:v>
                </c:pt>
                <c:pt idx="2252" formatCode="General">
                  <c:v>0.39744640321816199</c:v>
                </c:pt>
                <c:pt idx="2253" formatCode="General">
                  <c:v>0.39798865305949899</c:v>
                </c:pt>
                <c:pt idx="2254" formatCode="General">
                  <c:v>0.39853089613478898</c:v>
                </c:pt>
                <c:pt idx="2255" formatCode="General">
                  <c:v>0.39907313238588099</c:v>
                </c:pt>
                <c:pt idx="2256" formatCode="General">
                  <c:v>0.39961536175524498</c:v>
                </c:pt>
                <c:pt idx="2257" formatCode="General">
                  <c:v>0.400157584186078</c:v>
                </c:pt>
                <c:pt idx="2258" formatCode="General">
                  <c:v>0.40069979962219698</c:v>
                </c:pt>
                <c:pt idx="2259" formatCode="General">
                  <c:v>0.40124200800806498</c:v>
                </c:pt>
                <c:pt idx="2260" formatCode="General">
                  <c:v>0.401784209288789</c:v>
                </c:pt>
                <c:pt idx="2261" formatCode="General">
                  <c:v>0.40232640341012099</c:v>
                </c:pt>
                <c:pt idx="2262" formatCode="General">
                  <c:v>0.402868590318398</c:v>
                </c:pt>
                <c:pt idx="2263" formatCode="General">
                  <c:v>0.403410769960592</c:v>
                </c:pt>
                <c:pt idx="2264" formatCode="General">
                  <c:v>0.40395294228425999</c:v>
                </c:pt>
                <c:pt idx="2265" formatCode="General">
                  <c:v>0.404495107237545</c:v>
                </c:pt>
                <c:pt idx="2266" formatCode="General">
                  <c:v>0.40503726476917601</c:v>
                </c:pt>
                <c:pt idx="2267" formatCode="General">
                  <c:v>0.405579414828457</c:v>
                </c:pt>
                <c:pt idx="2268" formatCode="General">
                  <c:v>0.40612155736525402</c:v>
                </c:pt>
                <c:pt idx="2269" formatCode="General">
                  <c:v>0.40666369232998301</c:v>
                </c:pt>
                <c:pt idx="2270" formatCode="General">
                  <c:v>0.407205819673578</c:v>
                </c:pt>
                <c:pt idx="2271" formatCode="General">
                  <c:v>0.40774793936276199</c:v>
                </c:pt>
                <c:pt idx="2272" formatCode="General">
                  <c:v>0.40829005137803998</c:v>
                </c:pt>
                <c:pt idx="2273" formatCode="General">
                  <c:v>0.40883215564008002</c:v>
                </c:pt>
                <c:pt idx="2274" formatCode="General">
                  <c:v>0.40937425210309702</c:v>
                </c:pt>
                <c:pt idx="2275" formatCode="General">
                  <c:v>0.40991634072187999</c:v>
                </c:pt>
                <c:pt idx="2276" formatCode="General">
                  <c:v>0.41045842145175798</c:v>
                </c:pt>
                <c:pt idx="2277" formatCode="General">
                  <c:v>0.41100049424862301</c:v>
                </c:pt>
                <c:pt idx="2278" formatCode="General">
                  <c:v>0.41154255906887999</c:v>
                </c:pt>
                <c:pt idx="2279" formatCode="General">
                  <c:v>0.41208461586947698</c:v>
                </c:pt>
                <c:pt idx="2280" formatCode="General">
                  <c:v>0.41262666460787401</c:v>
                </c:pt>
                <c:pt idx="2281" formatCode="General">
                  <c:v>0.41316870524205002</c:v>
                </c:pt>
                <c:pt idx="2282" formatCode="General">
                  <c:v>0.413710737730486</c:v>
                </c:pt>
                <c:pt idx="2283" formatCode="General">
                  <c:v>0.41425276203214501</c:v>
                </c:pt>
                <c:pt idx="2284" formatCode="General">
                  <c:v>0.41479477810651599</c:v>
                </c:pt>
                <c:pt idx="2285" formatCode="General">
                  <c:v>0.41533678591351098</c:v>
                </c:pt>
                <c:pt idx="2286" formatCode="General">
                  <c:v>0.41587878541358098</c:v>
                </c:pt>
                <c:pt idx="2287" formatCode="General">
                  <c:v>0.41642077656758703</c:v>
                </c:pt>
                <c:pt idx="2288" formatCode="General">
                  <c:v>0.416962759336859</c:v>
                </c:pt>
                <c:pt idx="2289" formatCode="General">
                  <c:v>0.41750473368320801</c:v>
                </c:pt>
                <c:pt idx="2290" formatCode="General">
                  <c:v>0.41804669956884299</c:v>
                </c:pt>
                <c:pt idx="2291" formatCode="General">
                  <c:v>0.41858865696243203</c:v>
                </c:pt>
                <c:pt idx="2292" formatCode="General">
                  <c:v>0.41913060586492401</c:v>
                </c:pt>
                <c:pt idx="2293" formatCode="General">
                  <c:v>0.41967254620614097</c:v>
                </c:pt>
                <c:pt idx="2294" formatCode="General">
                  <c:v>0.42021447795101202</c:v>
                </c:pt>
                <c:pt idx="2295" formatCode="General">
                  <c:v>0.42075640106494699</c:v>
                </c:pt>
                <c:pt idx="2296" formatCode="General">
                  <c:v>0.42129831551380997</c:v>
                </c:pt>
                <c:pt idx="2297" formatCode="General">
                  <c:v>0.421840221263868</c:v>
                </c:pt>
                <c:pt idx="2298" formatCode="General">
                  <c:v>0.42238211828188998</c:v>
                </c:pt>
                <c:pt idx="2299" formatCode="General">
                  <c:v>0.422924006535007</c:v>
                </c:pt>
                <c:pt idx="2300" formatCode="General">
                  <c:v>0.42346588599083201</c:v>
                </c:pt>
                <c:pt idx="2301" formatCode="General">
                  <c:v>0.42400775661736601</c:v>
                </c:pt>
                <c:pt idx="2302" formatCode="General">
                  <c:v>0.42454961838302901</c:v>
                </c:pt>
                <c:pt idx="2303" formatCode="General">
                  <c:v>0.42509147125663099</c:v>
                </c:pt>
                <c:pt idx="2304" formatCode="General">
                  <c:v>0.425633315207402</c:v>
                </c:pt>
                <c:pt idx="2305" formatCode="General">
                  <c:v>0.426175150204959</c:v>
                </c:pt>
                <c:pt idx="2306" formatCode="General">
                  <c:v>0.42671697621928301</c:v>
                </c:pt>
                <c:pt idx="2307" formatCode="General">
                  <c:v>0.427258793220752</c:v>
                </c:pt>
                <c:pt idx="2308" formatCode="General">
                  <c:v>0.42780060118011098</c:v>
                </c:pt>
                <c:pt idx="2309" formatCode="General">
                  <c:v>0.42834240006848701</c:v>
                </c:pt>
                <c:pt idx="2310" formatCode="General">
                  <c:v>0.42888418985732701</c:v>
                </c:pt>
                <c:pt idx="2311" formatCode="General">
                  <c:v>0.42942597051845299</c:v>
                </c:pt>
                <c:pt idx="2312" formatCode="General">
                  <c:v>0.42996774206400601</c:v>
                </c:pt>
                <c:pt idx="2313" formatCode="General">
                  <c:v>0.43050950443582597</c:v>
                </c:pt>
                <c:pt idx="2314" formatCode="General">
                  <c:v>0.43105125760676299</c:v>
                </c:pt>
                <c:pt idx="2315" formatCode="General">
                  <c:v>0.43159300155090102</c:v>
                </c:pt>
                <c:pt idx="2316" formatCode="General">
                  <c:v>0.43213473624266402</c:v>
                </c:pt>
                <c:pt idx="2317" formatCode="General">
                  <c:v>0.43267646165687301</c:v>
                </c:pt>
                <c:pt idx="2318" formatCode="General">
                  <c:v>0.43321817776865501</c:v>
                </c:pt>
                <c:pt idx="2319" formatCode="General">
                  <c:v>0.43375988455354603</c:v>
                </c:pt>
                <c:pt idx="2320" formatCode="General">
                  <c:v>0.43430158198739899</c:v>
                </c:pt>
                <c:pt idx="2321" formatCode="General">
                  <c:v>0.43484327004638601</c:v>
                </c:pt>
                <c:pt idx="2322" formatCode="General">
                  <c:v>0.43538494870704902</c:v>
                </c:pt>
                <c:pt idx="2323" formatCode="General">
                  <c:v>0.43592661794623999</c:v>
                </c:pt>
                <c:pt idx="2324" formatCode="General">
                  <c:v>0.436468277741135</c:v>
                </c:pt>
                <c:pt idx="2325" formatCode="General">
                  <c:v>0.43700992806923999</c:v>
                </c:pt>
                <c:pt idx="2326" formatCode="General">
                  <c:v>0.437551568908356</c:v>
                </c:pt>
                <c:pt idx="2327" formatCode="General">
                  <c:v>0.43809320023659698</c:v>
                </c:pt>
                <c:pt idx="2328" formatCode="General">
                  <c:v>0.43863482203238302</c:v>
                </c:pt>
                <c:pt idx="2329" formatCode="General">
                  <c:v>0.43917643427441699</c:v>
                </c:pt>
                <c:pt idx="2330" formatCode="General">
                  <c:v>0.43971803694171602</c:v>
                </c:pt>
                <c:pt idx="2331" formatCode="General">
                  <c:v>0.440259630013557</c:v>
                </c:pt>
                <c:pt idx="2332" formatCode="General">
                  <c:v>0.44080121349663198</c:v>
                </c:pt>
                <c:pt idx="2333" formatCode="General">
                  <c:v>0.441342787355952</c:v>
                </c:pt>
                <c:pt idx="2334" formatCode="General">
                  <c:v>0.44188435156690198</c:v>
                </c:pt>
                <c:pt idx="2335" formatCode="General">
                  <c:v>0.44242590611059801</c:v>
                </c:pt>
                <c:pt idx="2336" formatCode="General">
                  <c:v>0.44296745096843698</c:v>
                </c:pt>
                <c:pt idx="2337" formatCode="General">
                  <c:v>0.44350898612213302</c:v>
                </c:pt>
                <c:pt idx="2338" formatCode="General">
                  <c:v>0.44405051155368302</c:v>
                </c:pt>
                <c:pt idx="2339" formatCode="General">
                  <c:v>0.44459202724536301</c:v>
                </c:pt>
                <c:pt idx="2340" formatCode="General">
                  <c:v>0.44513353317972998</c:v>
                </c:pt>
                <c:pt idx="2341" formatCode="General">
                  <c:v>0.445675029339613</c:v>
                </c:pt>
                <c:pt idx="2342" formatCode="General">
                  <c:v>0.44621651570812099</c:v>
                </c:pt>
                <c:pt idx="2343" formatCode="General">
                  <c:v>0.44675799226860802</c:v>
                </c:pt>
                <c:pt idx="2344" formatCode="General">
                  <c:v>0.44729945900469997</c:v>
                </c:pt>
                <c:pt idx="2345" formatCode="General">
                  <c:v>0.44784091590029002</c:v>
                </c:pt>
                <c:pt idx="2346" formatCode="General">
                  <c:v>0.44838236293949701</c:v>
                </c:pt>
                <c:pt idx="2347" formatCode="General">
                  <c:v>0.44892380010670602</c:v>
                </c:pt>
                <c:pt idx="2348" formatCode="General">
                  <c:v>0.44946522738654998</c:v>
                </c:pt>
                <c:pt idx="2349" formatCode="General">
                  <c:v>0.45000664476388602</c:v>
                </c:pt>
                <c:pt idx="2350" formatCode="General">
                  <c:v>0.45054805222379002</c:v>
                </c:pt>
                <c:pt idx="2351" formatCode="General">
                  <c:v>0.45108944975159998</c:v>
                </c:pt>
                <c:pt idx="2352" formatCode="General">
                  <c:v>0.45163083735675102</c:v>
                </c:pt>
                <c:pt idx="2353" formatCode="General">
                  <c:v>0.45217221501884802</c:v>
                </c:pt>
                <c:pt idx="2354" formatCode="General">
                  <c:v>0.45271358271318102</c:v>
                </c:pt>
                <c:pt idx="2355" formatCode="General">
                  <c:v>0.45325494042653902</c:v>
                </c:pt>
                <c:pt idx="2356" formatCode="General">
                  <c:v>0.45379628814594802</c:v>
                </c:pt>
                <c:pt idx="2357" formatCode="General">
                  <c:v>0.45433762585868798</c:v>
                </c:pt>
                <c:pt idx="2358" formatCode="General">
                  <c:v>0.45487895355222902</c:v>
                </c:pt>
                <c:pt idx="2359" formatCode="General">
                  <c:v>0.45542027121427597</c:v>
                </c:pt>
                <c:pt idx="2360" formatCode="General">
                  <c:v>0.455961578832766</c:v>
                </c:pt>
                <c:pt idx="2361" formatCode="General">
                  <c:v>0.45650287639584802</c:v>
                </c:pt>
                <c:pt idx="2362" formatCode="General">
                  <c:v>0.45704416389184899</c:v>
                </c:pt>
                <c:pt idx="2363" formatCode="General">
                  <c:v>0.45758544130935103</c:v>
                </c:pt>
                <c:pt idx="2364" formatCode="General">
                  <c:v>0.45812670863710098</c:v>
                </c:pt>
                <c:pt idx="2365" formatCode="General">
                  <c:v>0.458667965864057</c:v>
                </c:pt>
                <c:pt idx="2366" formatCode="General">
                  <c:v>0.459209212979377</c:v>
                </c:pt>
                <c:pt idx="2367" formatCode="General">
                  <c:v>0.45975044997238201</c:v>
                </c:pt>
                <c:pt idx="2368" formatCode="General">
                  <c:v>0.460291676832629</c:v>
                </c:pt>
                <c:pt idx="2369" formatCode="General">
                  <c:v>0.460832893549801</c:v>
                </c:pt>
                <c:pt idx="2370" formatCode="General">
                  <c:v>0.46137410011380697</c:v>
                </c:pt>
                <c:pt idx="2371" formatCode="General">
                  <c:v>0.46191529651469498</c:v>
                </c:pt>
                <c:pt idx="2372" formatCode="General">
                  <c:v>0.46245648274270101</c:v>
                </c:pt>
                <c:pt idx="2373" formatCode="General">
                  <c:v>0.46299765878822502</c:v>
                </c:pt>
                <c:pt idx="2374" formatCode="General">
                  <c:v>0.463538824641818</c:v>
                </c:pt>
                <c:pt idx="2375" formatCode="General">
                  <c:v>0.46407998030638897</c:v>
                </c:pt>
                <c:pt idx="2376" formatCode="General">
                  <c:v>0.46462112579743198</c:v>
                </c:pt>
                <c:pt idx="2377" formatCode="General">
                  <c:v>0.46516226107769698</c:v>
                </c:pt>
                <c:pt idx="2378" formatCode="General">
                  <c:v>0.46570338613909501</c:v>
                </c:pt>
                <c:pt idx="2379" formatCode="General">
                  <c:v>0.46624450097372599</c:v>
                </c:pt>
                <c:pt idx="2380" formatCode="General">
                  <c:v>0.46678560557385401</c:v>
                </c:pt>
                <c:pt idx="2381" formatCode="General">
                  <c:v>0.467326699931918</c:v>
                </c:pt>
                <c:pt idx="2382" formatCode="General">
                  <c:v>0.46786778404051099</c:v>
                </c:pt>
                <c:pt idx="2383" formatCode="General">
                  <c:v>0.46840885789240999</c:v>
                </c:pt>
                <c:pt idx="2384" formatCode="General">
                  <c:v>0.46894992148054898</c:v>
                </c:pt>
                <c:pt idx="2385" formatCode="General">
                  <c:v>0.46949097479799901</c:v>
                </c:pt>
                <c:pt idx="2386" formatCode="General">
                  <c:v>0.47003201783802201</c:v>
                </c:pt>
                <c:pt idx="2387" formatCode="General">
                  <c:v>0.47057305059399301</c:v>
                </c:pt>
                <c:pt idx="2388" formatCode="General">
                  <c:v>0.47111407305945402</c:v>
                </c:pt>
                <c:pt idx="2389" formatCode="General">
                  <c:v>0.47165508522808802</c:v>
                </c:pt>
                <c:pt idx="2390" formatCode="General">
                  <c:v>0.47219608709374</c:v>
                </c:pt>
                <c:pt idx="2391" formatCode="General">
                  <c:v>0.47273707865033898</c:v>
                </c:pt>
                <c:pt idx="2392" formatCode="General">
                  <c:v>0.47327805989201099</c:v>
                </c:pt>
                <c:pt idx="2393" formatCode="General">
                  <c:v>0.47381903081297899</c:v>
                </c:pt>
                <c:pt idx="2394" formatCode="General">
                  <c:v>0.47435999140760399</c:v>
                </c:pt>
                <c:pt idx="2395" formatCode="General">
                  <c:v>0.47490094167035302</c:v>
                </c:pt>
                <c:pt idx="2396" formatCode="General">
                  <c:v>0.47544188159584599</c:v>
                </c:pt>
                <c:pt idx="2397" formatCode="General">
                  <c:v>0.47598281117878499</c:v>
                </c:pt>
                <c:pt idx="2398" formatCode="General">
                  <c:v>0.47652373041403501</c:v>
                </c:pt>
                <c:pt idx="2399" formatCode="General">
                  <c:v>0.47706463933872001</c:v>
                </c:pt>
                <c:pt idx="2400" formatCode="General">
                  <c:v>0.47760553791864702</c:v>
                </c:pt>
                <c:pt idx="2401" formatCode="General">
                  <c:v>0.47814642614520098</c:v>
                </c:pt>
                <c:pt idx="2402" formatCode="General">
                  <c:v>0.47868730401440801</c:v>
                </c:pt>
                <c:pt idx="2403" formatCode="General">
                  <c:v>0.479228171522459</c:v>
                </c:pt>
                <c:pt idx="2404" formatCode="General">
                  <c:v>0.479769028665672</c:v>
                </c:pt>
                <c:pt idx="2405" formatCode="General">
                  <c:v>0.48030987544047299</c:v>
                </c:pt>
                <c:pt idx="2406" formatCode="General">
                  <c:v>0.48085071184345102</c:v>
                </c:pt>
                <c:pt idx="2407" formatCode="General">
                  <c:v>0.48139153787128802</c:v>
                </c:pt>
                <c:pt idx="2408" formatCode="General">
                  <c:v>0.481932353520796</c:v>
                </c:pt>
                <c:pt idx="2409" formatCode="General">
                  <c:v>0.48247315878892799</c:v>
                </c:pt>
                <c:pt idx="2410" formatCode="General">
                  <c:v>0.48301395367271799</c:v>
                </c:pt>
                <c:pt idx="2411" formatCode="General">
                  <c:v>0.48355473816934103</c:v>
                </c:pt>
                <c:pt idx="2412" formatCode="General">
                  <c:v>0.484095512276077</c:v>
                </c:pt>
                <c:pt idx="2413" formatCode="General">
                  <c:v>0.484636275990313</c:v>
                </c:pt>
                <c:pt idx="2414" formatCode="General">
                  <c:v>0.48517702930953999</c:v>
                </c:pt>
                <c:pt idx="2415" formatCode="General">
                  <c:v>0.48571777223135498</c:v>
                </c:pt>
                <c:pt idx="2416" formatCode="General">
                  <c:v>0.48625850475347299</c:v>
                </c:pt>
                <c:pt idx="2417" formatCode="General">
                  <c:v>0.48679922687367799</c:v>
                </c:pt>
                <c:pt idx="2418" formatCode="General">
                  <c:v>0.48733993858987101</c:v>
                </c:pt>
                <c:pt idx="2419" formatCode="General">
                  <c:v>0.48788063990003699</c:v>
                </c:pt>
                <c:pt idx="2420" formatCode="General">
                  <c:v>0.48842133080227801</c:v>
                </c:pt>
                <c:pt idx="2421" formatCode="General">
                  <c:v>0.48896201129473998</c:v>
                </c:pt>
                <c:pt idx="2422" formatCode="General">
                  <c:v>0.48950268139339997</c:v>
                </c:pt>
                <c:pt idx="2423" formatCode="General">
                  <c:v>0.49004334110042702</c:v>
                </c:pt>
                <c:pt idx="2424" formatCode="General">
                  <c:v>0.49058399039941097</c:v>
                </c:pt>
                <c:pt idx="2425" formatCode="General">
                  <c:v>0.49112462928943801</c:v>
                </c:pt>
                <c:pt idx="2426" formatCode="General">
                  <c:v>0.491665257769697</c:v>
                </c:pt>
                <c:pt idx="2427" formatCode="General">
                  <c:v>0.492205875839476</c:v>
                </c:pt>
                <c:pt idx="2428" formatCode="General">
                  <c:v>0.49274648349813999</c:v>
                </c:pt>
                <c:pt idx="2429" formatCode="General">
                  <c:v>0.493287080745196</c:v>
                </c:pt>
                <c:pt idx="2430" formatCode="General">
                  <c:v>0.49382766758021301</c:v>
                </c:pt>
                <c:pt idx="2431" formatCode="General">
                  <c:v>0.494368244002861</c:v>
                </c:pt>
                <c:pt idx="2432" formatCode="General">
                  <c:v>0.49490881001291698</c:v>
                </c:pt>
                <c:pt idx="2433" formatCode="General">
                  <c:v>0.49544936561020603</c:v>
                </c:pt>
                <c:pt idx="2434" formatCode="General">
                  <c:v>0.49598991079469301</c:v>
                </c:pt>
                <c:pt idx="2435" formatCode="General">
                  <c:v>0.49653044556640002</c:v>
                </c:pt>
                <c:pt idx="2436" formatCode="General">
                  <c:v>0.49707096992542299</c:v>
                </c:pt>
                <c:pt idx="2437" formatCode="General">
                  <c:v>0.49761148387197102</c:v>
                </c:pt>
                <c:pt idx="2438" formatCode="General">
                  <c:v>0.49815198740629102</c:v>
                </c:pt>
                <c:pt idx="2439" formatCode="General">
                  <c:v>0.49869248052874698</c:v>
                </c:pt>
                <c:pt idx="2440" formatCode="General">
                  <c:v>0.49923296323975902</c:v>
                </c:pt>
                <c:pt idx="2441" formatCode="General">
                  <c:v>0.49977343553981002</c:v>
                </c:pt>
                <c:pt idx="2442" formatCode="General">
                  <c:v>0.50031389742948496</c:v>
                </c:pt>
                <c:pt idx="2443" formatCode="General">
                  <c:v>0.50085434890940495</c:v>
                </c:pt>
                <c:pt idx="2444" formatCode="General">
                  <c:v>0.50139478998028497</c:v>
                </c:pt>
                <c:pt idx="2445" formatCode="General">
                  <c:v>0.50193522064582896</c:v>
                </c:pt>
                <c:pt idx="2446" formatCode="General">
                  <c:v>0.50247564092591801</c:v>
                </c:pt>
                <c:pt idx="2447" formatCode="General">
                  <c:v>0.50301605080384804</c:v>
                </c:pt>
                <c:pt idx="2448" formatCode="General">
                  <c:v>0.50355645028097795</c:v>
                </c:pt>
                <c:pt idx="2449" formatCode="General">
                  <c:v>0.50409683935870397</c:v>
                </c:pt>
                <c:pt idx="2450" formatCode="General">
                  <c:v>0.50463721803852502</c:v>
                </c:pt>
                <c:pt idx="2451" formatCode="General">
                  <c:v>0.50517758632198995</c:v>
                </c:pt>
                <c:pt idx="2452" formatCode="General">
                  <c:v>0.505717944210751</c:v>
                </c:pt>
                <c:pt idx="2453" formatCode="General">
                  <c:v>0.50625829170650705</c:v>
                </c:pt>
                <c:pt idx="2454" formatCode="General">
                  <c:v>0.506798628811017</c:v>
                </c:pt>
                <c:pt idx="2455" formatCode="General">
                  <c:v>0.50733895552612196</c:v>
                </c:pt>
                <c:pt idx="2456" formatCode="General">
                  <c:v>0.50787927185371895</c:v>
                </c:pt>
                <c:pt idx="2457" formatCode="General">
                  <c:v>0.50841957779576696</c:v>
                </c:pt>
                <c:pt idx="2458" formatCode="General">
                  <c:v>0.50895987335430504</c:v>
                </c:pt>
                <c:pt idx="2459" formatCode="General">
                  <c:v>0.50950015853139596</c:v>
                </c:pt>
                <c:pt idx="2460" formatCode="General">
                  <c:v>0.51004043332919702</c:v>
                </c:pt>
                <c:pt idx="2461" formatCode="General">
                  <c:v>0.5105806977499</c:v>
                </c:pt>
                <c:pt idx="2462" formatCode="General">
                  <c:v>0.51112095179574402</c:v>
                </c:pt>
                <c:pt idx="2463" formatCode="General">
                  <c:v>0.51166119546904998</c:v>
                </c:pt>
                <c:pt idx="2464" formatCode="General">
                  <c:v>0.51220142877217301</c:v>
                </c:pt>
                <c:pt idx="2465" formatCode="General">
                  <c:v>0.51274165170750596</c:v>
                </c:pt>
                <c:pt idx="2466" formatCode="General">
                  <c:v>0.51328186427750799</c:v>
                </c:pt>
                <c:pt idx="2467" formatCode="General">
                  <c:v>0.51382206648467899</c:v>
                </c:pt>
                <c:pt idx="2468" formatCode="General">
                  <c:v>0.51436225833157101</c:v>
                </c:pt>
                <c:pt idx="2469" formatCode="General">
                  <c:v>0.51490243983512496</c:v>
                </c:pt>
                <c:pt idx="2470" formatCode="General">
                  <c:v>0.51544261099145805</c:v>
                </c:pt>
                <c:pt idx="2471" formatCode="General">
                  <c:v>0.515982771799119</c:v>
                </c:pt>
                <c:pt idx="2472" formatCode="General">
                  <c:v>0.51652292226114305</c:v>
                </c:pt>
                <c:pt idx="2473" formatCode="General">
                  <c:v>0.51706306238061295</c:v>
                </c:pt>
                <c:pt idx="2474" formatCode="General">
                  <c:v>0.517603192160635</c:v>
                </c:pt>
                <c:pt idx="2475" formatCode="General">
                  <c:v>0.51814331160440896</c:v>
                </c:pt>
                <c:pt idx="2476" formatCode="General">
                  <c:v>0.51868342071515905</c:v>
                </c:pt>
                <c:pt idx="2477" formatCode="General">
                  <c:v>0.51922351949614198</c:v>
                </c:pt>
                <c:pt idx="2478" formatCode="General">
                  <c:v>0.51976360795068999</c:v>
                </c:pt>
                <c:pt idx="2479" formatCode="General">
                  <c:v>0.52030368608216404</c:v>
                </c:pt>
                <c:pt idx="2480" formatCode="General">
                  <c:v>0.52084375389395299</c:v>
                </c:pt>
                <c:pt idx="2481" formatCode="General">
                  <c:v>0.52138381138951595</c:v>
                </c:pt>
                <c:pt idx="2482" formatCode="General">
                  <c:v>0.52192385857234402</c:v>
                </c:pt>
                <c:pt idx="2483" formatCode="General">
                  <c:v>0.52246389544593097</c:v>
                </c:pt>
                <c:pt idx="2484" formatCode="General">
                  <c:v>0.52300392201386403</c:v>
                </c:pt>
                <c:pt idx="2485" formatCode="General">
                  <c:v>0.52354393827971701</c:v>
                </c:pt>
                <c:pt idx="2486" formatCode="General">
                  <c:v>0.524083944247138</c:v>
                </c:pt>
                <c:pt idx="2487" formatCode="General">
                  <c:v>0.52462393991978096</c:v>
                </c:pt>
                <c:pt idx="2488" formatCode="General">
                  <c:v>0.52516392530134104</c:v>
                </c:pt>
                <c:pt idx="2489" formatCode="General">
                  <c:v>0.52570390039553205</c:v>
                </c:pt>
                <c:pt idx="2490" formatCode="General">
                  <c:v>0.52624386520612998</c:v>
                </c:pt>
                <c:pt idx="2491" formatCode="General">
                  <c:v>0.52678381973689603</c:v>
                </c:pt>
                <c:pt idx="2492" formatCode="General">
                  <c:v>0.52732376399602499</c:v>
                </c:pt>
                <c:pt idx="2493" formatCode="General">
                  <c:v>0.52786369799238897</c:v>
                </c:pt>
                <c:pt idx="2494" formatCode="General">
                  <c:v>0.52840362172333999</c:v>
                </c:pt>
                <c:pt idx="2495" formatCode="General">
                  <c:v>0.52894353519306103</c:v>
                </c:pt>
                <c:pt idx="2496" formatCode="General">
                  <c:v>0.52948343840577405</c:v>
                </c:pt>
                <c:pt idx="2497" formatCode="General">
                  <c:v>0.53002333136574398</c:v>
                </c:pt>
                <c:pt idx="2498" formatCode="General">
                  <c:v>0.53056321407727403</c:v>
                </c:pt>
                <c:pt idx="2499" formatCode="General">
                  <c:v>0.53110308654471206</c:v>
                </c:pt>
                <c:pt idx="2500" formatCode="General">
                  <c:v>0.53164294877241902</c:v>
                </c:pt>
                <c:pt idx="2501" formatCode="General">
                  <c:v>0.53218280076480295</c:v>
                </c:pt>
                <c:pt idx="2502" formatCode="General">
                  <c:v>0.53272264252631596</c:v>
                </c:pt>
                <c:pt idx="2503" formatCode="General">
                  <c:v>0.53326247406141403</c:v>
                </c:pt>
                <c:pt idx="2504" formatCode="General">
                  <c:v>0.533802295374598</c:v>
                </c:pt>
                <c:pt idx="2505" formatCode="General">
                  <c:v>0.53434210647042701</c:v>
                </c:pt>
                <c:pt idx="2506" formatCode="General">
                  <c:v>0.53488190735345098</c:v>
                </c:pt>
                <c:pt idx="2507" formatCode="General">
                  <c:v>0.53542169802826201</c:v>
                </c:pt>
                <c:pt idx="2508" formatCode="General">
                  <c:v>0.53596147849949205</c:v>
                </c:pt>
                <c:pt idx="2509" formatCode="General">
                  <c:v>0.53650124877178296</c:v>
                </c:pt>
                <c:pt idx="2510" formatCode="General">
                  <c:v>0.53704100884980999</c:v>
                </c:pt>
                <c:pt idx="2511" formatCode="General">
                  <c:v>0.53758075873963496</c:v>
                </c:pt>
                <c:pt idx="2512" formatCode="General">
                  <c:v>0.53812049844853704</c:v>
                </c:pt>
                <c:pt idx="2513" formatCode="General">
                  <c:v>0.53866022797847302</c:v>
                </c:pt>
                <c:pt idx="2514" formatCode="General">
                  <c:v>0.53919994733433096</c:v>
                </c:pt>
                <c:pt idx="2515" formatCode="General">
                  <c:v>0.53973965652103495</c:v>
                </c:pt>
                <c:pt idx="2516" formatCode="General">
                  <c:v>0.54027935554354201</c:v>
                </c:pt>
                <c:pt idx="2517" formatCode="General">
                  <c:v>0.54081904440679895</c:v>
                </c:pt>
                <c:pt idx="2518" formatCode="General">
                  <c:v>0.541358723115834</c:v>
                </c:pt>
                <c:pt idx="2519" formatCode="General">
                  <c:v>0.541898391675666</c:v>
                </c:pt>
                <c:pt idx="2520" formatCode="General">
                  <c:v>0.54243805009134505</c:v>
                </c:pt>
                <c:pt idx="2521" formatCode="General">
                  <c:v>0.54297769836794696</c:v>
                </c:pt>
                <c:pt idx="2522" formatCode="General">
                  <c:v>0.54351733651058298</c:v>
                </c:pt>
                <c:pt idx="2523" formatCode="General">
                  <c:v>0.54405696452436403</c:v>
                </c:pt>
                <c:pt idx="2524" formatCode="General">
                  <c:v>0.54459658241443498</c:v>
                </c:pt>
                <c:pt idx="2525" formatCode="General">
                  <c:v>0.54513619018597703</c:v>
                </c:pt>
                <c:pt idx="2526" formatCode="General">
                  <c:v>0.54567578784416004</c:v>
                </c:pt>
                <c:pt idx="2527" formatCode="General">
                  <c:v>0.54621537539421094</c:v>
                </c:pt>
                <c:pt idx="2528" formatCode="General">
                  <c:v>0.54675495284133602</c:v>
                </c:pt>
                <c:pt idx="2529" formatCode="General">
                  <c:v>0.54729452019079605</c:v>
                </c:pt>
                <c:pt idx="2530" formatCode="General">
                  <c:v>0.54783407744789103</c:v>
                </c:pt>
                <c:pt idx="2531" formatCode="General">
                  <c:v>0.54837362461816397</c:v>
                </c:pt>
                <c:pt idx="2532" formatCode="General">
                  <c:v>0.54891316170689097</c:v>
                </c:pt>
                <c:pt idx="2533" formatCode="General">
                  <c:v>0.54945268871948605</c:v>
                </c:pt>
                <c:pt idx="2534" formatCode="General">
                  <c:v>0.54999220566126095</c:v>
                </c:pt>
                <c:pt idx="2535" formatCode="General">
                  <c:v>0.55053171253744204</c:v>
                </c:pt>
                <c:pt idx="2536" formatCode="General">
                  <c:v>0.55107120935351495</c:v>
                </c:pt>
                <c:pt idx="2537" formatCode="General">
                  <c:v>0.55161069611487301</c:v>
                </c:pt>
                <c:pt idx="2538" formatCode="General">
                  <c:v>0.55215017282693002</c:v>
                </c:pt>
                <c:pt idx="2539" formatCode="General">
                  <c:v>0.55268963949513805</c:v>
                </c:pt>
                <c:pt idx="2540" formatCode="General">
                  <c:v>0.55322909612490001</c:v>
                </c:pt>
                <c:pt idx="2541" formatCode="General">
                  <c:v>0.55376854272169096</c:v>
                </c:pt>
                <c:pt idx="2542" formatCode="General">
                  <c:v>0.55430797929105302</c:v>
                </c:pt>
                <c:pt idx="2543" formatCode="General">
                  <c:v>0.55484740583845105</c:v>
                </c:pt>
                <c:pt idx="2544" formatCode="General">
                  <c:v>0.55538682236942805</c:v>
                </c:pt>
                <c:pt idx="2545" formatCode="General">
                  <c:v>0.55592622888937704</c:v>
                </c:pt>
                <c:pt idx="2546" formatCode="General">
                  <c:v>0.55646562540422695</c:v>
                </c:pt>
                <c:pt idx="2547" formatCode="General">
                  <c:v>0.55700501191926699</c:v>
                </c:pt>
                <c:pt idx="2548" formatCode="General">
                  <c:v>0.55754438844013399</c:v>
                </c:pt>
                <c:pt idx="2549" formatCode="General">
                  <c:v>0.55808375497246598</c:v>
                </c:pt>
                <c:pt idx="2550" formatCode="General">
                  <c:v>0.55862311152188904</c:v>
                </c:pt>
                <c:pt idx="2551" formatCode="General">
                  <c:v>0.55916245809404297</c:v>
                </c:pt>
                <c:pt idx="2552" formatCode="General">
                  <c:v>0.55970179469456405</c:v>
                </c:pt>
                <c:pt idx="2553" formatCode="General">
                  <c:v>0.56024112132909198</c:v>
                </c:pt>
                <c:pt idx="2554" formatCode="General">
                  <c:v>0.56078043800325195</c:v>
                </c:pt>
                <c:pt idx="2555" formatCode="General">
                  <c:v>0.56131974472268298</c:v>
                </c:pt>
                <c:pt idx="2556" formatCode="General">
                  <c:v>0.56185904149302202</c:v>
                </c:pt>
                <c:pt idx="2557" formatCode="General">
                  <c:v>0.562398328320588</c:v>
                </c:pt>
                <c:pt idx="2558" formatCode="General">
                  <c:v>0.56293760521066805</c:v>
                </c:pt>
                <c:pt idx="2559" formatCode="General">
                  <c:v>0.56347687216887599</c:v>
                </c:pt>
                <c:pt idx="2560" formatCode="General">
                  <c:v>0.56401612920088495</c:v>
                </c:pt>
                <c:pt idx="2561" formatCode="General">
                  <c:v>0.56455537631234498</c:v>
                </c:pt>
                <c:pt idx="2562" formatCode="General">
                  <c:v>0.56509461350895296</c:v>
                </c:pt>
                <c:pt idx="2563" formatCode="General">
                  <c:v>0.56563384079635903</c:v>
                </c:pt>
                <c:pt idx="2564" formatCode="General">
                  <c:v>0.56617305818071695</c:v>
                </c:pt>
                <c:pt idx="2565" formatCode="General">
                  <c:v>0.56671226566825095</c:v>
                </c:pt>
                <c:pt idx="2566" formatCode="General">
                  <c:v>0.56725146326410603</c:v>
                </c:pt>
                <c:pt idx="2567" formatCode="General">
                  <c:v>0.56779065097401604</c:v>
                </c:pt>
                <c:pt idx="2568" formatCode="General">
                  <c:v>0.56832982880371097</c:v>
                </c:pt>
                <c:pt idx="2569" formatCode="General">
                  <c:v>0.56886899675891101</c:v>
                </c:pt>
                <c:pt idx="2570" formatCode="General">
                  <c:v>0.56940815484535001</c:v>
                </c:pt>
                <c:pt idx="2571" formatCode="General">
                  <c:v>0.56994730306874597</c:v>
                </c:pt>
                <c:pt idx="2572" formatCode="General">
                  <c:v>0.57048644143662597</c:v>
                </c:pt>
                <c:pt idx="2573" formatCode="General">
                  <c:v>0.57102556995258802</c:v>
                </c:pt>
                <c:pt idx="2574" formatCode="General">
                  <c:v>0.57156468862337095</c:v>
                </c:pt>
                <c:pt idx="2575" formatCode="General">
                  <c:v>0.57210379745472095</c:v>
                </c:pt>
                <c:pt idx="2576" formatCode="General">
                  <c:v>0.57264289645236699</c:v>
                </c:pt>
                <c:pt idx="2577" formatCode="General">
                  <c:v>0.57318198562210199</c:v>
                </c:pt>
                <c:pt idx="2578" formatCode="General">
                  <c:v>0.57372106496966802</c:v>
                </c:pt>
                <c:pt idx="2579" formatCode="General">
                  <c:v>0.57426013450136004</c:v>
                </c:pt>
                <c:pt idx="2580" formatCode="General">
                  <c:v>0.57479919422349601</c:v>
                </c:pt>
                <c:pt idx="2581" formatCode="General">
                  <c:v>0.57533824414111701</c:v>
                </c:pt>
                <c:pt idx="2582" formatCode="General">
                  <c:v>0.57587728426006002</c:v>
                </c:pt>
                <c:pt idx="2583" formatCode="General">
                  <c:v>0.57641631458616205</c:v>
                </c:pt>
                <c:pt idx="2584" formatCode="General">
                  <c:v>0.57695533512526098</c:v>
                </c:pt>
                <c:pt idx="2585" formatCode="General">
                  <c:v>0.57749434588320603</c:v>
                </c:pt>
                <c:pt idx="2586" formatCode="General">
                  <c:v>0.57803334686585806</c:v>
                </c:pt>
                <c:pt idx="2587" formatCode="General">
                  <c:v>0.57857233807907704</c:v>
                </c:pt>
                <c:pt idx="2588" formatCode="General">
                  <c:v>0.57911131952876005</c:v>
                </c:pt>
                <c:pt idx="2589" formatCode="General">
                  <c:v>0.57965029122079104</c:v>
                </c:pt>
                <c:pt idx="2590" formatCode="General">
                  <c:v>0.58018925316105396</c:v>
                </c:pt>
                <c:pt idx="2591" formatCode="General">
                  <c:v>0.580728205355445</c:v>
                </c:pt>
                <c:pt idx="2592" formatCode="General">
                  <c:v>0.58126714780989597</c:v>
                </c:pt>
                <c:pt idx="2593" formatCode="General">
                  <c:v>0.58180608053032601</c:v>
                </c:pt>
                <c:pt idx="2594" formatCode="General">
                  <c:v>0.58234500352265395</c:v>
                </c:pt>
                <c:pt idx="2595" formatCode="General">
                  <c:v>0.58288391679281204</c:v>
                </c:pt>
                <c:pt idx="2596" formatCode="General">
                  <c:v>0.58342282034676596</c:v>
                </c:pt>
                <c:pt idx="2597" formatCode="General">
                  <c:v>0.58396171418895804</c:v>
                </c:pt>
                <c:pt idx="2598" formatCode="General">
                  <c:v>0.584500598324183</c:v>
                </c:pt>
                <c:pt idx="2599" formatCode="General">
                  <c:v>0.58503947276028201</c:v>
                </c:pt>
                <c:pt idx="2600" formatCode="General">
                  <c:v>0.58557833750316401</c:v>
                </c:pt>
                <c:pt idx="2601" formatCode="General">
                  <c:v>0.58611719255873596</c:v>
                </c:pt>
                <c:pt idx="2602" formatCode="General">
                  <c:v>0.58665603793293997</c:v>
                </c:pt>
                <c:pt idx="2603" formatCode="General">
                  <c:v>0.58719487363170897</c:v>
                </c:pt>
                <c:pt idx="2604" formatCode="General">
                  <c:v>0.58773369966096101</c:v>
                </c:pt>
                <c:pt idx="2605" formatCode="General">
                  <c:v>0.58827251602665198</c:v>
                </c:pt>
                <c:pt idx="2606" formatCode="General">
                  <c:v>0.58881132273472303</c:v>
                </c:pt>
                <c:pt idx="2607" formatCode="General">
                  <c:v>0.58935011979114205</c:v>
                </c:pt>
                <c:pt idx="2608" formatCode="General">
                  <c:v>0.58988890720186304</c:v>
                </c:pt>
                <c:pt idx="2609" formatCode="General">
                  <c:v>0.59042768497285303</c:v>
                </c:pt>
                <c:pt idx="2610" formatCode="General">
                  <c:v>0.590966453110089</c:v>
                </c:pt>
                <c:pt idx="2611" formatCode="General">
                  <c:v>0.59150521161954905</c:v>
                </c:pt>
                <c:pt idx="2612" formatCode="General">
                  <c:v>0.59204396050722496</c:v>
                </c:pt>
                <c:pt idx="2613" formatCode="General">
                  <c:v>0.59258269977911604</c:v>
                </c:pt>
                <c:pt idx="2614" formatCode="General">
                  <c:v>0.59312142944120105</c:v>
                </c:pt>
                <c:pt idx="2615" formatCode="General">
                  <c:v>0.59366014949576495</c:v>
                </c:pt>
                <c:pt idx="2616" formatCode="General">
                  <c:v>0.59419885994691202</c:v>
                </c:pt>
                <c:pt idx="2617" formatCode="General">
                  <c:v>0.59473756080447604</c:v>
                </c:pt>
                <c:pt idx="2618" formatCode="General">
                  <c:v>0.59527625207435297</c:v>
                </c:pt>
                <c:pt idx="2619" formatCode="General">
                  <c:v>0.59581493376239203</c:v>
                </c:pt>
                <c:pt idx="2620" formatCode="General">
                  <c:v>0.59635360587448905</c:v>
                </c:pt>
                <c:pt idx="2621" formatCode="General">
                  <c:v>0.59689226841649301</c:v>
                </c:pt>
                <c:pt idx="2622" formatCode="General">
                  <c:v>0.597430921394277</c:v>
                </c:pt>
                <c:pt idx="2623" formatCode="General">
                  <c:v>0.59796956481372499</c:v>
                </c:pt>
                <c:pt idx="2624" formatCode="General">
                  <c:v>0.59850819868071004</c:v>
                </c:pt>
                <c:pt idx="2625" formatCode="General">
                  <c:v>0.59904682300110401</c:v>
                </c:pt>
                <c:pt idx="2626" formatCode="General">
                  <c:v>0.59958543778078</c:v>
                </c:pt>
                <c:pt idx="2627" formatCode="General">
                  <c:v>0.60012404302562194</c:v>
                </c:pt>
                <c:pt idx="2628" formatCode="General">
                  <c:v>0.60066263874150205</c:v>
                </c:pt>
                <c:pt idx="2629" formatCode="General">
                  <c:v>0.60120122493430594</c:v>
                </c:pt>
                <c:pt idx="2630" formatCode="General">
                  <c:v>0.60173980160989304</c:v>
                </c:pt>
                <c:pt idx="2631" formatCode="General">
                  <c:v>0.60227836877417196</c:v>
                </c:pt>
                <c:pt idx="2632" formatCode="General">
                  <c:v>0.602816926433004</c:v>
                </c:pt>
                <c:pt idx="2633" formatCode="General">
                  <c:v>0.60335547458846295</c:v>
                </c:pt>
                <c:pt idx="2634" formatCode="General">
                  <c:v>0.60389401324524905</c:v>
                </c:pt>
                <c:pt idx="2635" formatCode="General">
                  <c:v>0.60443254241256394</c:v>
                </c:pt>
                <c:pt idx="2636" formatCode="General">
                  <c:v>0.60497106209612905</c:v>
                </c:pt>
                <c:pt idx="2637" formatCode="General">
                  <c:v>0.605509572301687</c:v>
                </c:pt>
                <c:pt idx="2638" formatCode="General">
                  <c:v>0.60604807303496999</c:v>
                </c:pt>
                <c:pt idx="2639" formatCode="General">
                  <c:v>0.60658656430170999</c:v>
                </c:pt>
                <c:pt idx="2640" formatCode="General">
                  <c:v>0.60712504610762696</c:v>
                </c:pt>
                <c:pt idx="2641" formatCode="General">
                  <c:v>0.60766351845842903</c:v>
                </c:pt>
                <c:pt idx="2642" formatCode="General">
                  <c:v>0.60820198135984904</c:v>
                </c:pt>
                <c:pt idx="2643" formatCode="General">
                  <c:v>0.608740434817584</c:v>
                </c:pt>
                <c:pt idx="2644" formatCode="General">
                  <c:v>0.60927887883734</c:v>
                </c:pt>
                <c:pt idx="2645" formatCode="General">
                  <c:v>0.60981731342484002</c:v>
                </c:pt>
                <c:pt idx="2646" formatCode="General">
                  <c:v>0.61035573858575598</c:v>
                </c:pt>
                <c:pt idx="2647" formatCode="General">
                  <c:v>0.61089415432579697</c:v>
                </c:pt>
                <c:pt idx="2648" formatCode="General">
                  <c:v>0.61143256065064699</c:v>
                </c:pt>
                <c:pt idx="2649" formatCode="General">
                  <c:v>0.61197095756599196</c:v>
                </c:pt>
                <c:pt idx="2650" formatCode="General">
                  <c:v>0.61250934507751698</c:v>
                </c:pt>
                <c:pt idx="2651" formatCode="General">
                  <c:v>0.61304772318834</c:v>
                </c:pt>
                <c:pt idx="2652" formatCode="General">
                  <c:v>0.61358609190379299</c:v>
                </c:pt>
                <c:pt idx="2653" formatCode="General">
                  <c:v>0.61412445123139203</c:v>
                </c:pt>
                <c:pt idx="2654" formatCode="General">
                  <c:v>0.614662801176727</c:v>
                </c:pt>
                <c:pt idx="2655" formatCode="General">
                  <c:v>0.615201141745365</c:v>
                </c:pt>
                <c:pt idx="2656" formatCode="General">
                  <c:v>0.61573947294286302</c:v>
                </c:pt>
                <c:pt idx="2657" formatCode="General">
                  <c:v>0.61627779477477795</c:v>
                </c:pt>
                <c:pt idx="2658" formatCode="General">
                  <c:v>0.61681610724665303</c:v>
                </c:pt>
                <c:pt idx="2659" formatCode="General">
                  <c:v>0.61735441036403205</c:v>
                </c:pt>
                <c:pt idx="2660" formatCode="General">
                  <c:v>0.61789270413244901</c:v>
                </c:pt>
                <c:pt idx="2661" formatCode="General">
                  <c:v>0.61843098855742495</c:v>
                </c:pt>
                <c:pt idx="2662" formatCode="General">
                  <c:v>0.61896926364448002</c:v>
                </c:pt>
                <c:pt idx="2663" formatCode="General">
                  <c:v>0.61950752939911102</c:v>
                </c:pt>
                <c:pt idx="2664" formatCode="General">
                  <c:v>0.62004578582685199</c:v>
                </c:pt>
                <c:pt idx="2665" formatCode="General">
                  <c:v>0.62058403293317699</c:v>
                </c:pt>
                <c:pt idx="2666" formatCode="General">
                  <c:v>0.62112227072357096</c:v>
                </c:pt>
                <c:pt idx="2667" formatCode="General">
                  <c:v>0.62166049920353095</c:v>
                </c:pt>
                <c:pt idx="2668" formatCode="General">
                  <c:v>0.62219871837853202</c:v>
                </c:pt>
                <c:pt idx="2669" formatCode="General">
                  <c:v>0.62273692825136395</c:v>
                </c:pt>
                <c:pt idx="2670" formatCode="General">
                  <c:v>0.62327512882775804</c:v>
                </c:pt>
                <c:pt idx="2671" formatCode="General">
                  <c:v>0.623813320114877</c:v>
                </c:pt>
                <c:pt idx="2672" formatCode="General">
                  <c:v>0.62435150211812396</c:v>
                </c:pt>
                <c:pt idx="2673" formatCode="General">
                  <c:v>0.62488967484289104</c:v>
                </c:pt>
                <c:pt idx="2674" formatCode="General">
                  <c:v>0.62542783829455795</c:v>
                </c:pt>
                <c:pt idx="2675" formatCode="General">
                  <c:v>0.62596599247851803</c:v>
                </c:pt>
                <c:pt idx="2676" formatCode="General">
                  <c:v>0.62650413740013899</c:v>
                </c:pt>
                <c:pt idx="2677" formatCode="General">
                  <c:v>0.62704227306476601</c:v>
                </c:pt>
                <c:pt idx="2678" formatCode="General">
                  <c:v>0.62758039947777899</c:v>
                </c:pt>
                <c:pt idx="2679" formatCode="General">
                  <c:v>0.62811851664450002</c:v>
                </c:pt>
                <c:pt idx="2680" formatCode="General">
                  <c:v>0.62865662457027405</c:v>
                </c:pt>
                <c:pt idx="2681" formatCode="General">
                  <c:v>0.62919472326043502</c:v>
                </c:pt>
                <c:pt idx="2682" formatCode="General">
                  <c:v>0.62973281272029202</c:v>
                </c:pt>
                <c:pt idx="2683" formatCode="General">
                  <c:v>0.63027089295517902</c:v>
                </c:pt>
                <c:pt idx="2684" formatCode="General">
                  <c:v>0.63080896397037001</c:v>
                </c:pt>
                <c:pt idx="2685" formatCode="General">
                  <c:v>0.63134702577118795</c:v>
                </c:pt>
                <c:pt idx="2686" formatCode="General">
                  <c:v>0.63188507836290697</c:v>
                </c:pt>
                <c:pt idx="2687" formatCode="General">
                  <c:v>0.63242312175080095</c:v>
                </c:pt>
                <c:pt idx="2688" formatCode="General">
                  <c:v>0.632961155940158</c:v>
                </c:pt>
                <c:pt idx="2689" formatCode="General">
                  <c:v>0.63349918093621704</c:v>
                </c:pt>
                <c:pt idx="2690" formatCode="General">
                  <c:v>0.63403719674426395</c:v>
                </c:pt>
                <c:pt idx="2691" formatCode="General">
                  <c:v>0.63457520336951501</c:v>
                </c:pt>
                <c:pt idx="2692" formatCode="General">
                  <c:v>0.63511320081721101</c:v>
                </c:pt>
                <c:pt idx="2693" formatCode="General">
                  <c:v>0.63565118909260199</c:v>
                </c:pt>
                <c:pt idx="2694" formatCode="General">
                  <c:v>0.63618916820006099</c:v>
                </c:pt>
                <c:pt idx="2695" formatCode="General">
                  <c:v>0.63672713813972803</c:v>
                </c:pt>
                <c:pt idx="2696" formatCode="General">
                  <c:v>0.63726509892175498</c:v>
                </c:pt>
                <c:pt idx="2697" formatCode="General">
                  <c:v>0.63780305055129805</c:v>
                </c:pt>
                <c:pt idx="2698" formatCode="General">
                  <c:v>0.63834099303345804</c:v>
                </c:pt>
                <c:pt idx="2699" formatCode="General">
                  <c:v>0.63887892637336696</c:v>
                </c:pt>
                <c:pt idx="2700" formatCode="General">
                  <c:v>0.63941685057613695</c:v>
                </c:pt>
                <c:pt idx="2701" formatCode="General">
                  <c:v>0.63995476564686704</c:v>
                </c:pt>
                <c:pt idx="2702" formatCode="General">
                  <c:v>0.64049267159061996</c:v>
                </c:pt>
                <c:pt idx="2703" formatCode="General">
                  <c:v>0.64103056841250705</c:v>
                </c:pt>
                <c:pt idx="2704" formatCode="General">
                  <c:v>0.64156845611756796</c:v>
                </c:pt>
                <c:pt idx="2705" formatCode="General">
                  <c:v>0.64210633471089096</c:v>
                </c:pt>
                <c:pt idx="2706" formatCode="General">
                  <c:v>0.64264420419749302</c:v>
                </c:pt>
                <c:pt idx="2707" formatCode="General">
                  <c:v>0.64318206458243599</c:v>
                </c:pt>
                <c:pt idx="2708" formatCode="General">
                  <c:v>0.64371991587075095</c:v>
                </c:pt>
                <c:pt idx="2709" formatCode="General">
                  <c:v>0.64425775806743002</c:v>
                </c:pt>
                <c:pt idx="2710" formatCode="General">
                  <c:v>0.64479559117751395</c:v>
                </c:pt>
                <c:pt idx="2711" formatCode="General">
                  <c:v>0.64533341520598397</c:v>
                </c:pt>
                <c:pt idx="2712" formatCode="General">
                  <c:v>0.64587123015784598</c:v>
                </c:pt>
                <c:pt idx="2713" formatCode="General">
                  <c:v>0.64640903603805799</c:v>
                </c:pt>
                <c:pt idx="2714" formatCode="General">
                  <c:v>0.64694683285161303</c:v>
                </c:pt>
                <c:pt idx="2715" formatCode="General">
                  <c:v>0.64748462060345802</c:v>
                </c:pt>
                <c:pt idx="2716" formatCode="General">
                  <c:v>0.64802239929855099</c:v>
                </c:pt>
                <c:pt idx="2717" formatCode="General">
                  <c:v>0.648560168941827</c:v>
                </c:pt>
                <c:pt idx="2718" formatCode="General">
                  <c:v>0.64909792953822099</c:v>
                </c:pt>
                <c:pt idx="2719" formatCode="General">
                  <c:v>0.64963568109264402</c:v>
                </c:pt>
                <c:pt idx="2720" formatCode="General">
                  <c:v>0.65017342360556596</c:v>
                </c:pt>
                <c:pt idx="2721" formatCode="General">
                  <c:v>0.65071115708343197</c:v>
                </c:pt>
                <c:pt idx="2722" formatCode="General">
                  <c:v>0.65124888153303095</c:v>
                </c:pt>
                <c:pt idx="2723" formatCode="General">
                  <c:v>0.65178659695919094</c:v>
                </c:pt>
                <c:pt idx="2724" formatCode="General">
                  <c:v>0.65232430336672997</c:v>
                </c:pt>
                <c:pt idx="2725" formatCode="General">
                  <c:v>0.65286200076044199</c:v>
                </c:pt>
                <c:pt idx="2726" formatCode="General">
                  <c:v>0.65339968914510904</c:v>
                </c:pt>
                <c:pt idx="2727" formatCode="General">
                  <c:v>0.65393736852551498</c:v>
                </c:pt>
                <c:pt idx="2728" formatCode="General">
                  <c:v>0.65447503890641801</c:v>
                </c:pt>
                <c:pt idx="2729" formatCode="General">
                  <c:v>0.65501270029257697</c:v>
                </c:pt>
                <c:pt idx="2730" formatCode="General">
                  <c:v>0.65555035268873896</c:v>
                </c:pt>
                <c:pt idx="2731" formatCode="General">
                  <c:v>0.65608799609961699</c:v>
                </c:pt>
                <c:pt idx="2732" formatCode="General">
                  <c:v>0.65662563052995704</c:v>
                </c:pt>
                <c:pt idx="2733" formatCode="General">
                  <c:v>0.65716325598443803</c:v>
                </c:pt>
                <c:pt idx="2734" formatCode="General">
                  <c:v>0.65770087246776998</c:v>
                </c:pt>
                <c:pt idx="2735" formatCode="General">
                  <c:v>0.65823847998464302</c:v>
                </c:pt>
                <c:pt idx="2736" formatCode="General">
                  <c:v>0.65877607853973397</c:v>
                </c:pt>
                <c:pt idx="2737" formatCode="General">
                  <c:v>0.65931366813769499</c:v>
                </c:pt>
                <c:pt idx="2738" formatCode="General">
                  <c:v>0.65985124878318102</c:v>
                </c:pt>
                <c:pt idx="2739" formatCode="General">
                  <c:v>0.66038882048083403</c:v>
                </c:pt>
                <c:pt idx="2740" formatCode="General">
                  <c:v>0.66092638323528297</c:v>
                </c:pt>
                <c:pt idx="2741" formatCode="General">
                  <c:v>0.66146393705114703</c:v>
                </c:pt>
                <c:pt idx="2742" formatCode="General">
                  <c:v>0.66200148193303299</c:v>
                </c:pt>
                <c:pt idx="2743" formatCode="General">
                  <c:v>0.66253901788553504</c:v>
                </c:pt>
                <c:pt idx="2744" formatCode="General">
                  <c:v>0.66307654491323598</c:v>
                </c:pt>
                <c:pt idx="2745" formatCode="General">
                  <c:v>0.66361406301978298</c:v>
                </c:pt>
                <c:pt idx="2746" formatCode="General">
                  <c:v>0.66415157220703802</c:v>
                </c:pt>
                <c:pt idx="2747" formatCode="General">
                  <c:v>0.66468907248253895</c:v>
                </c:pt>
                <c:pt idx="2748" formatCode="General">
                  <c:v>0.66522656385078704</c:v>
                </c:pt>
                <c:pt idx="2749" formatCode="General">
                  <c:v>0.66576404631627195</c:v>
                </c:pt>
                <c:pt idx="2750" formatCode="General">
                  <c:v>0.66630151988344799</c:v>
                </c:pt>
                <c:pt idx="2751" formatCode="General">
                  <c:v>0.66683898455680302</c:v>
                </c:pt>
                <c:pt idx="2752" formatCode="General">
                  <c:v>0.66737644034076904</c:v>
                </c:pt>
                <c:pt idx="2753" formatCode="General">
                  <c:v>0.66791388723978895</c:v>
                </c:pt>
                <c:pt idx="2754" formatCode="General">
                  <c:v>0.66845132525829398</c:v>
                </c:pt>
                <c:pt idx="2755" formatCode="General">
                  <c:v>0.66898875440068895</c:v>
                </c:pt>
                <c:pt idx="2756" formatCode="General">
                  <c:v>0.66952617467138398</c:v>
                </c:pt>
                <c:pt idx="2757" formatCode="General">
                  <c:v>0.67006358607476202</c:v>
                </c:pt>
                <c:pt idx="2758" formatCode="General">
                  <c:v>0.67060098861518302</c:v>
                </c:pt>
                <c:pt idx="2759" formatCode="General">
                  <c:v>0.67113838229704303</c:v>
                </c:pt>
                <c:pt idx="2760" formatCode="General">
                  <c:v>0.67167576712466703</c:v>
                </c:pt>
                <c:pt idx="2761" formatCode="General">
                  <c:v>0.67221314310240499</c:v>
                </c:pt>
                <c:pt idx="2762" formatCode="General">
                  <c:v>0.67275051023458099</c:v>
                </c:pt>
                <c:pt idx="2763" formatCode="General">
                  <c:v>0.67328786852552103</c:v>
                </c:pt>
                <c:pt idx="2764" formatCode="General">
                  <c:v>0.67382521797950201</c:v>
                </c:pt>
                <c:pt idx="2765" formatCode="General">
                  <c:v>0.67436255860084005</c:v>
                </c:pt>
                <c:pt idx="2766" formatCode="General">
                  <c:v>0.67489989039380005</c:v>
                </c:pt>
                <c:pt idx="2767" formatCode="General">
                  <c:v>0.67543721336264995</c:v>
                </c:pt>
                <c:pt idx="2768" formatCode="General">
                  <c:v>0.67597452751165499</c:v>
                </c:pt>
                <c:pt idx="2769" formatCode="General">
                  <c:v>0.67651183284502403</c:v>
                </c:pt>
                <c:pt idx="2770" formatCode="General">
                  <c:v>0.67704912936702399</c:v>
                </c:pt>
                <c:pt idx="2771" formatCode="General">
                  <c:v>0.67758641708172196</c:v>
                </c:pt>
                <c:pt idx="2772" formatCode="General">
                  <c:v>0.67812369599169697</c:v>
                </c:pt>
                <c:pt idx="2773" formatCode="General">
                  <c:v>0.67866096610271598</c:v>
                </c:pt>
                <c:pt idx="2774" formatCode="General">
                  <c:v>0.67919822741890501</c:v>
                </c:pt>
                <c:pt idx="2775" formatCode="General">
                  <c:v>0.67973547994444805</c:v>
                </c:pt>
                <c:pt idx="2776" formatCode="General">
                  <c:v>0.68027272368346103</c:v>
                </c:pt>
                <c:pt idx="2777" formatCode="General">
                  <c:v>0.68080995864007998</c:v>
                </c:pt>
                <c:pt idx="2778" formatCode="General">
                  <c:v>0.68134718481842105</c:v>
                </c:pt>
                <c:pt idx="2779" formatCode="General">
                  <c:v>0.68188440222256097</c:v>
                </c:pt>
                <c:pt idx="2780" formatCode="General">
                  <c:v>0.68242161085660502</c:v>
                </c:pt>
                <c:pt idx="2781" formatCode="General">
                  <c:v>0.68295881072464204</c:v>
                </c:pt>
                <c:pt idx="2782" formatCode="General">
                  <c:v>0.68349600183070602</c:v>
                </c:pt>
                <c:pt idx="2783" formatCode="General">
                  <c:v>0.68403318417886205</c:v>
                </c:pt>
                <c:pt idx="2784" formatCode="General">
                  <c:v>0.68457035777314501</c:v>
                </c:pt>
                <c:pt idx="2785" formatCode="General">
                  <c:v>0.68510752261758601</c:v>
                </c:pt>
                <c:pt idx="2786" formatCode="General">
                  <c:v>0.68564467871620505</c:v>
                </c:pt>
                <c:pt idx="2787" formatCode="General">
                  <c:v>0.68618182607297595</c:v>
                </c:pt>
                <c:pt idx="2788" formatCode="General">
                  <c:v>0.68671896469190796</c:v>
                </c:pt>
                <c:pt idx="2789" formatCode="General">
                  <c:v>0.68725609457697501</c:v>
                </c:pt>
                <c:pt idx="2790" formatCode="General">
                  <c:v>0.68779321573213903</c:v>
                </c:pt>
                <c:pt idx="2791" formatCode="General">
                  <c:v>0.68833032816134998</c:v>
                </c:pt>
                <c:pt idx="2792" formatCode="General">
                  <c:v>0.68886743186854504</c:v>
                </c:pt>
                <c:pt idx="2793" formatCode="General">
                  <c:v>0.68940452685764197</c:v>
                </c:pt>
                <c:pt idx="2794" formatCode="General">
                  <c:v>0.68994161313256497</c:v>
                </c:pt>
                <c:pt idx="2795" formatCode="General">
                  <c:v>0.69047869069721901</c:v>
                </c:pt>
                <c:pt idx="2796" formatCode="General">
                  <c:v>0.69101575955568295</c:v>
                </c:pt>
                <c:pt idx="2797" formatCode="General">
                  <c:v>0.69155281971217597</c:v>
                </c:pt>
                <c:pt idx="2798" formatCode="General">
                  <c:v>0.69208987117009801</c:v>
                </c:pt>
                <c:pt idx="2799" formatCode="General">
                  <c:v>0.692626913933305</c:v>
                </c:pt>
                <c:pt idx="2800" formatCode="General">
                  <c:v>0.69316394800565395</c:v>
                </c:pt>
                <c:pt idx="2801" formatCode="General">
                  <c:v>0.69370097339096604</c:v>
                </c:pt>
                <c:pt idx="2802" formatCode="General">
                  <c:v>0.69423799009306197</c:v>
                </c:pt>
                <c:pt idx="2803" formatCode="General">
                  <c:v>0.69477499811575205</c:v>
                </c:pt>
                <c:pt idx="2804" formatCode="General">
                  <c:v>0.69531199746281003</c:v>
                </c:pt>
                <c:pt idx="2805" formatCode="General">
                  <c:v>0.69584898813803397</c:v>
                </c:pt>
                <c:pt idx="2806" formatCode="General">
                  <c:v>0.69638597014519898</c:v>
                </c:pt>
                <c:pt idx="2807" formatCode="General">
                  <c:v>0.69692294348803197</c:v>
                </c:pt>
                <c:pt idx="2808" formatCode="General">
                  <c:v>0.69745990817029502</c:v>
                </c:pt>
                <c:pt idx="2809" formatCode="General">
                  <c:v>0.69799686419571605</c:v>
                </c:pt>
                <c:pt idx="2810" formatCode="General">
                  <c:v>0.69853381156799998</c:v>
                </c:pt>
                <c:pt idx="2811" formatCode="General">
                  <c:v>0.69907075029087296</c:v>
                </c:pt>
                <c:pt idx="2812" formatCode="General">
                  <c:v>0.69960768036800403</c:v>
                </c:pt>
                <c:pt idx="2813" formatCode="General">
                  <c:v>0.70014460180309901</c:v>
                </c:pt>
                <c:pt idx="2814" formatCode="General">
                  <c:v>0.70068151459980099</c:v>
                </c:pt>
                <c:pt idx="2815" formatCode="General">
                  <c:v>0.70121841876176905</c:v>
                </c:pt>
                <c:pt idx="2816" formatCode="General">
                  <c:v>0.70175531429264804</c:v>
                </c:pt>
                <c:pt idx="2817" formatCode="General">
                  <c:v>0.70229220119607105</c:v>
                </c:pt>
                <c:pt idx="2818" formatCode="General">
                  <c:v>0.70282907947564899</c:v>
                </c:pt>
                <c:pt idx="2819" formatCode="General">
                  <c:v>0.70336594913497996</c:v>
                </c:pt>
                <c:pt idx="2820" formatCode="General">
                  <c:v>0.70390281017767498</c:v>
                </c:pt>
                <c:pt idx="2821" formatCode="General">
                  <c:v>0.70443966260728497</c:v>
                </c:pt>
                <c:pt idx="2822" formatCode="General">
                  <c:v>0.70497650642739695</c:v>
                </c:pt>
                <c:pt idx="2823" formatCode="General">
                  <c:v>0.705513341641539</c:v>
                </c:pt>
                <c:pt idx="2824" formatCode="General">
                  <c:v>0.70605016825327604</c:v>
                </c:pt>
                <c:pt idx="2825" formatCode="General">
                  <c:v>0.70658698626613403</c:v>
                </c:pt>
                <c:pt idx="2826" formatCode="General">
                  <c:v>0.70712379568360795</c:v>
                </c:pt>
                <c:pt idx="2827" formatCode="General">
                  <c:v>0.70766059650921298</c:v>
                </c:pt>
                <c:pt idx="2828" formatCode="General">
                  <c:v>0.70819738874643101</c:v>
                </c:pt>
                <c:pt idx="2829" formatCode="General">
                  <c:v>0.70873417239874303</c:v>
                </c:pt>
                <c:pt idx="2830" formatCode="General">
                  <c:v>0.70927094747125996</c:v>
                </c:pt>
                <c:pt idx="2831" formatCode="General">
                  <c:v>0.70980771396786302</c:v>
                </c:pt>
                <c:pt idx="2832" formatCode="General">
                  <c:v>0.71034447189035499</c:v>
                </c:pt>
                <c:pt idx="2833" formatCode="General">
                  <c:v>0.71088122124219499</c:v>
                </c:pt>
                <c:pt idx="2834" formatCode="General">
                  <c:v>0.71141796202680596</c:v>
                </c:pt>
                <c:pt idx="2835" formatCode="General">
                  <c:v>0.71195469424762203</c:v>
                </c:pt>
                <c:pt idx="2836" formatCode="General">
                  <c:v>0.71249141790807802</c:v>
                </c:pt>
                <c:pt idx="2837" formatCode="General">
                  <c:v>0.71302813301154899</c:v>
                </c:pt>
                <c:pt idx="2838" formatCode="General">
                  <c:v>0.71356483956144601</c:v>
                </c:pt>
                <c:pt idx="2839" formatCode="General">
                  <c:v>0.71410153756113404</c:v>
                </c:pt>
                <c:pt idx="2840" formatCode="General">
                  <c:v>0.71463822701400104</c:v>
                </c:pt>
                <c:pt idx="2841" formatCode="General">
                  <c:v>0.71517490792338601</c:v>
                </c:pt>
                <c:pt idx="2842" formatCode="General">
                  <c:v>0.71571158029264204</c:v>
                </c:pt>
                <c:pt idx="2843" formatCode="General">
                  <c:v>0.71624824412508703</c:v>
                </c:pt>
                <c:pt idx="2844" formatCode="General">
                  <c:v>0.71678489942406198</c:v>
                </c:pt>
                <c:pt idx="2845" formatCode="General">
                  <c:v>0.71732154619285904</c:v>
                </c:pt>
                <c:pt idx="2846" formatCode="General">
                  <c:v>0.717858184434785</c:v>
                </c:pt>
                <c:pt idx="2847" formatCode="General">
                  <c:v>0.71839481415310902</c:v>
                </c:pt>
                <c:pt idx="2848" formatCode="General">
                  <c:v>0.71893143535111503</c:v>
                </c:pt>
                <c:pt idx="2849" formatCode="General">
                  <c:v>0.71946804803207198</c:v>
                </c:pt>
                <c:pt idx="2850" formatCode="General">
                  <c:v>0.72000465219920395</c:v>
                </c:pt>
                <c:pt idx="2851" formatCode="General">
                  <c:v>0.72054124785577001</c:v>
                </c:pt>
                <c:pt idx="2852" formatCode="General">
                  <c:v>0.72107783500498002</c:v>
                </c:pt>
                <c:pt idx="2853" formatCode="General">
                  <c:v>0.72161441365005896</c:v>
                </c:pt>
                <c:pt idx="2854" formatCode="General">
                  <c:v>0.72215098379419596</c:v>
                </c:pt>
                <c:pt idx="2855" formatCode="General">
                  <c:v>0.722687545440589</c:v>
                </c:pt>
                <c:pt idx="2856" formatCode="General">
                  <c:v>0.723224098592404</c:v>
                </c:pt>
                <c:pt idx="2857" formatCode="General">
                  <c:v>0.72376064325281797</c:v>
                </c:pt>
                <c:pt idx="2858" formatCode="General">
                  <c:v>0.72429717942497096</c:v>
                </c:pt>
                <c:pt idx="2859" formatCode="General">
                  <c:v>0.724833707112018</c:v>
                </c:pt>
                <c:pt idx="2860" formatCode="General">
                  <c:v>0.72537022631707604</c:v>
                </c:pt>
                <c:pt idx="2861" formatCode="General">
                  <c:v>0.72590673704326203</c:v>
                </c:pt>
                <c:pt idx="2862" formatCode="General">
                  <c:v>0.72644323929369603</c:v>
                </c:pt>
                <c:pt idx="2863" formatCode="General">
                  <c:v>0.72697973307145902</c:v>
                </c:pt>
                <c:pt idx="2864" formatCode="General">
                  <c:v>0.72751621838192104</c:v>
                </c:pt>
                <c:pt idx="2865" formatCode="General">
                  <c:v>0.72805269522743699</c:v>
                </c:pt>
                <c:pt idx="2866" formatCode="General">
                  <c:v>0.72858916360994197</c:v>
                </c:pt>
                <c:pt idx="2867" formatCode="General">
                  <c:v>0.72912562353251797</c:v>
                </c:pt>
                <c:pt idx="2868" formatCode="General">
                  <c:v>0.729662074998224</c:v>
                </c:pt>
                <c:pt idx="2869" formatCode="General">
                  <c:v>0.73019851801012103</c:v>
                </c:pt>
                <c:pt idx="2870" formatCode="General">
                  <c:v>0.73073495257124299</c:v>
                </c:pt>
                <c:pt idx="2871" formatCode="General">
                  <c:v>0.731271378684616</c:v>
                </c:pt>
                <c:pt idx="2872" formatCode="General">
                  <c:v>0.73180779635325099</c:v>
                </c:pt>
                <c:pt idx="2873" formatCode="General">
                  <c:v>0.73234420558018498</c:v>
                </c:pt>
                <c:pt idx="2874" formatCode="General">
                  <c:v>0.73288060636838304</c:v>
                </c:pt>
                <c:pt idx="2875" formatCode="General">
                  <c:v>0.73341699872083499</c:v>
                </c:pt>
                <c:pt idx="2876" formatCode="General">
                  <c:v>0.73395338264052801</c:v>
                </c:pt>
                <c:pt idx="2877" formatCode="General">
                  <c:v>0.73448975813042905</c:v>
                </c:pt>
                <c:pt idx="2878" formatCode="General">
                  <c:v>0.73502612519348098</c:v>
                </c:pt>
                <c:pt idx="2879" formatCode="General">
                  <c:v>0.73556248383261302</c:v>
                </c:pt>
                <c:pt idx="2880" formatCode="General">
                  <c:v>0.73609883405079002</c:v>
                </c:pt>
                <c:pt idx="2881" formatCode="General">
                  <c:v>0.73663517585089799</c:v>
                </c:pt>
                <c:pt idx="2882" formatCode="General">
                  <c:v>0.73717150923587704</c:v>
                </c:pt>
                <c:pt idx="2883" formatCode="General">
                  <c:v>0.73770783420859998</c:v>
                </c:pt>
                <c:pt idx="2884" formatCode="General">
                  <c:v>0.73824415077196104</c:v>
                </c:pt>
                <c:pt idx="2885" formatCode="General">
                  <c:v>0.73878045892885602</c:v>
                </c:pt>
                <c:pt idx="2886" formatCode="General">
                  <c:v>0.73931675868213398</c:v>
                </c:pt>
                <c:pt idx="2887" formatCode="General">
                  <c:v>0.73985305003464297</c:v>
                </c:pt>
                <c:pt idx="2888" formatCode="General">
                  <c:v>0.74038933298925402</c:v>
                </c:pt>
                <c:pt idx="2889" formatCode="General">
                  <c:v>0.74092560754878101</c:v>
                </c:pt>
                <c:pt idx="2890" formatCode="General">
                  <c:v>0.74146187371606098</c:v>
                </c:pt>
                <c:pt idx="2891" formatCode="General">
                  <c:v>0.74199813149389504</c:v>
                </c:pt>
                <c:pt idx="2892" formatCode="General">
                  <c:v>0.74253438088508406</c:v>
                </c:pt>
                <c:pt idx="2893" formatCode="General">
                  <c:v>0.74307062189243001</c:v>
                </c:pt>
                <c:pt idx="2894" formatCode="General">
                  <c:v>0.743606854518711</c:v>
                </c:pt>
                <c:pt idx="2895" formatCode="General">
                  <c:v>0.74414307876670605</c:v>
                </c:pt>
                <c:pt idx="2896" formatCode="General">
                  <c:v>0.74467929463915605</c:v>
                </c:pt>
                <c:pt idx="2897" formatCode="General">
                  <c:v>0.74521550213881704</c:v>
                </c:pt>
                <c:pt idx="2898" formatCode="General">
                  <c:v>0.74575170127063495</c:v>
                </c:pt>
                <c:pt idx="2899" formatCode="General">
                  <c:v>0.74628789203592205</c:v>
                </c:pt>
                <c:pt idx="2900" formatCode="General">
                  <c:v>0.74682407443695398</c:v>
                </c:pt>
                <c:pt idx="2901" formatCode="General">
                  <c:v>0.74736024847646099</c:v>
                </c:pt>
                <c:pt idx="2902" formatCode="General">
                  <c:v>0.747896414157175</c:v>
                </c:pt>
                <c:pt idx="2903" formatCode="General">
                  <c:v>0.748432571481778</c:v>
                </c:pt>
                <c:pt idx="2904" formatCode="General">
                  <c:v>0.748968720453004</c:v>
                </c:pt>
                <c:pt idx="2905" formatCode="General">
                  <c:v>0.749504861073512</c:v>
                </c:pt>
                <c:pt idx="2906" formatCode="General">
                  <c:v>0.75004099334598695</c:v>
                </c:pt>
                <c:pt idx="2907" formatCode="General">
                  <c:v>0.75057711727311305</c:v>
                </c:pt>
                <c:pt idx="2908" formatCode="General">
                  <c:v>0.75111323285752796</c:v>
                </c:pt>
                <c:pt idx="2909" formatCode="General">
                  <c:v>0.75164934010190398</c:v>
                </c:pt>
                <c:pt idx="2910" formatCode="General">
                  <c:v>0.75218543900887802</c:v>
                </c:pt>
                <c:pt idx="2911" formatCode="General">
                  <c:v>0.75272152958106398</c:v>
                </c:pt>
                <c:pt idx="2912" formatCode="General">
                  <c:v>0.75325761182109996</c:v>
                </c:pt>
                <c:pt idx="2913" formatCode="General">
                  <c:v>0.753793685731588</c:v>
                </c:pt>
                <c:pt idx="2914" formatCode="General">
                  <c:v>0.75432975131514302</c:v>
                </c:pt>
                <c:pt idx="2915" formatCode="General">
                  <c:v>0.75486580857434105</c:v>
                </c:pt>
                <c:pt idx="2916" formatCode="General">
                  <c:v>0.75540185751178701</c:v>
                </c:pt>
                <c:pt idx="2917" formatCode="General">
                  <c:v>0.75593789813003498</c:v>
                </c:pt>
                <c:pt idx="2918" formatCode="General">
                  <c:v>0.75647393043165301</c:v>
                </c:pt>
                <c:pt idx="2919" formatCode="General">
                  <c:v>0.75700995441920604</c:v>
                </c:pt>
                <c:pt idx="2920" formatCode="General">
                  <c:v>0.75754597009522795</c:v>
                </c:pt>
                <c:pt idx="2921" formatCode="General">
                  <c:v>0.75808197746226202</c:v>
                </c:pt>
                <c:pt idx="2922" formatCode="General">
                  <c:v>0.75861797652284002</c:v>
                </c:pt>
                <c:pt idx="2923" formatCode="General">
                  <c:v>0.75915396727947004</c:v>
                </c:pt>
                <c:pt idx="2924" formatCode="General">
                  <c:v>0.75968994973465998</c:v>
                </c:pt>
                <c:pt idx="2925" formatCode="General">
                  <c:v>0.76022592389092003</c:v>
                </c:pt>
                <c:pt idx="2926" formatCode="General">
                  <c:v>0.76076188975072201</c:v>
                </c:pt>
                <c:pt idx="2927" formatCode="General">
                  <c:v>0.76129784731657502</c:v>
                </c:pt>
                <c:pt idx="2928" formatCode="General">
                  <c:v>0.76183379659091699</c:v>
                </c:pt>
                <c:pt idx="2929" formatCode="General">
                  <c:v>0.76236973757623305</c:v>
                </c:pt>
                <c:pt idx="2930" formatCode="General">
                  <c:v>0.76290567027497203</c:v>
                </c:pt>
                <c:pt idx="2931" formatCode="General">
                  <c:v>0.76344159468956196</c:v>
                </c:pt>
                <c:pt idx="2932" formatCode="General">
                  <c:v>0.76397751082357801</c:v>
                </c:pt>
                <c:pt idx="2933" formatCode="General">
                  <c:v>0.76451341867846001</c:v>
                </c:pt>
                <c:pt idx="2934" formatCode="General">
                  <c:v>0.76504931825662403</c:v>
                </c:pt>
                <c:pt idx="2935" formatCode="General">
                  <c:v>0.76558520956049603</c:v>
                </c:pt>
                <c:pt idx="2936" formatCode="General">
                  <c:v>0.76612109259249095</c:v>
                </c:pt>
                <c:pt idx="2937" formatCode="General">
                  <c:v>0.76665696735498901</c:v>
                </c:pt>
                <c:pt idx="2938" formatCode="General">
                  <c:v>0.76719283385037995</c:v>
                </c:pt>
                <c:pt idx="2939" formatCode="General">
                  <c:v>0.76772869208106798</c:v>
                </c:pt>
                <c:pt idx="2940" formatCode="General">
                  <c:v>0.76826454204940797</c:v>
                </c:pt>
                <c:pt idx="2941" formatCode="General">
                  <c:v>0.76880038375776805</c:v>
                </c:pt>
                <c:pt idx="2942" formatCode="General">
                  <c:v>0.76933621720851697</c:v>
                </c:pt>
                <c:pt idx="2943" formatCode="General">
                  <c:v>0.769872042403975</c:v>
                </c:pt>
                <c:pt idx="2944" formatCode="General">
                  <c:v>0.77040785934651002</c:v>
                </c:pt>
                <c:pt idx="2945" formatCode="General">
                  <c:v>0.77094366803844205</c:v>
                </c:pt>
                <c:pt idx="2946" formatCode="General">
                  <c:v>0.77147946848208204</c:v>
                </c:pt>
                <c:pt idx="2947" formatCode="General">
                  <c:v>0.77201526067976101</c:v>
                </c:pt>
                <c:pt idx="2948" formatCode="General">
                  <c:v>0.772551044633777</c:v>
                </c:pt>
                <c:pt idx="2949" formatCode="General">
                  <c:v>0.77308682034642795</c:v>
                </c:pt>
                <c:pt idx="2950" formatCode="General">
                  <c:v>0.77362258781999804</c:v>
                </c:pt>
                <c:pt idx="2951" formatCode="General">
                  <c:v>0.77415834705676401</c:v>
                </c:pt>
                <c:pt idx="2952" formatCode="General">
                  <c:v>0.77469409805902001</c:v>
                </c:pt>
                <c:pt idx="2953" formatCode="General">
                  <c:v>0.77522984082900803</c:v>
                </c:pt>
                <c:pt idx="2954" formatCode="General">
                  <c:v>0.77576557536898805</c:v>
                </c:pt>
                <c:pt idx="2955" formatCode="General">
                  <c:v>0.77630130168121103</c:v>
                </c:pt>
                <c:pt idx="2956" formatCode="General">
                  <c:v>0.77683701976792896</c:v>
                </c:pt>
                <c:pt idx="2957" formatCode="General">
                  <c:v>0.77737272963135595</c:v>
                </c:pt>
                <c:pt idx="2958" formatCode="General">
                  <c:v>0.77790843127370701</c:v>
                </c:pt>
                <c:pt idx="2959" formatCode="General">
                  <c:v>0.77844412469722202</c:v>
                </c:pt>
                <c:pt idx="2960" formatCode="General">
                  <c:v>0.77897980990409299</c:v>
                </c:pt>
                <c:pt idx="2961" formatCode="General">
                  <c:v>0.77951548689652295</c:v>
                </c:pt>
                <c:pt idx="2962" formatCode="General">
                  <c:v>0.78005115567670502</c:v>
                </c:pt>
                <c:pt idx="2963" formatCode="General">
                  <c:v>0.78058681624681803</c:v>
                </c:pt>
                <c:pt idx="2964" formatCode="General">
                  <c:v>0.781122468609042</c:v>
                </c:pt>
                <c:pt idx="2965" formatCode="General">
                  <c:v>0.78165811276552399</c:v>
                </c:pt>
                <c:pt idx="2966" formatCode="General">
                  <c:v>0.78219374871830105</c:v>
                </c:pt>
                <c:pt idx="2967" formatCode="General">
                  <c:v>0.78272937646965002</c:v>
                </c:pt>
                <c:pt idx="2968" formatCode="General">
                  <c:v>0.78326499602171296</c:v>
                </c:pt>
                <c:pt idx="2969" formatCode="General">
                  <c:v>0.78380060737662605</c:v>
                </c:pt>
                <c:pt idx="2970" formatCode="General">
                  <c:v>0.78433621053649705</c:v>
                </c:pt>
                <c:pt idx="2971" formatCode="General">
                  <c:v>0.78487180550347202</c:v>
                </c:pt>
                <c:pt idx="2972" formatCode="General">
                  <c:v>0.78540739227964895</c:v>
                </c:pt>
                <c:pt idx="2973" formatCode="General">
                  <c:v>0.78594297086713705</c:v>
                </c:pt>
                <c:pt idx="2974" formatCode="General">
                  <c:v>0.78647854126802497</c:v>
                </c:pt>
                <c:pt idx="2975" formatCode="General">
                  <c:v>0.78701410348442002</c:v>
                </c:pt>
                <c:pt idx="2976" formatCode="General">
                  <c:v>0.78754965751837502</c:v>
                </c:pt>
                <c:pt idx="2977" formatCode="General">
                  <c:v>0.78808520337197596</c:v>
                </c:pt>
                <c:pt idx="2978" formatCode="General">
                  <c:v>0.78862074104729796</c:v>
                </c:pt>
                <c:pt idx="2979" formatCode="General">
                  <c:v>0.78915627054639204</c:v>
                </c:pt>
                <c:pt idx="2980" formatCode="General">
                  <c:v>0.789691791871309</c:v>
                </c:pt>
                <c:pt idx="2981" formatCode="General">
                  <c:v>0.79022730502409</c:v>
                </c:pt>
                <c:pt idx="2982" formatCode="General">
                  <c:v>0.79076281000677195</c:v>
                </c:pt>
                <c:pt idx="2983" formatCode="General">
                  <c:v>0.79129830682138602</c:v>
                </c:pt>
                <c:pt idx="2984" formatCode="General">
                  <c:v>0.79183379546995702</c:v>
                </c:pt>
                <c:pt idx="2985" formatCode="General">
                  <c:v>0.79236927595447904</c:v>
                </c:pt>
                <c:pt idx="2986" formatCode="General">
                  <c:v>0.79290474827699298</c:v>
                </c:pt>
                <c:pt idx="2987" formatCode="General">
                  <c:v>0.79344021243946505</c:v>
                </c:pt>
                <c:pt idx="2988" formatCode="General">
                  <c:v>0.79397566844389</c:v>
                </c:pt>
                <c:pt idx="2989" formatCode="General">
                  <c:v>0.794511116292273</c:v>
                </c:pt>
                <c:pt idx="2990" formatCode="General">
                  <c:v>0.79504655598658103</c:v>
                </c:pt>
                <c:pt idx="2991" formatCode="General">
                  <c:v>0.79558198752878495</c:v>
                </c:pt>
                <c:pt idx="2992" formatCode="General">
                  <c:v>0.79611741092084098</c:v>
                </c:pt>
                <c:pt idx="2993" formatCode="General">
                  <c:v>0.79665282616470801</c:v>
                </c:pt>
                <c:pt idx="2994" formatCode="General">
                  <c:v>0.797188233262343</c:v>
                </c:pt>
                <c:pt idx="2995" formatCode="General">
                  <c:v>0.797723632215668</c:v>
                </c:pt>
                <c:pt idx="2996" formatCode="General">
                  <c:v>0.79825902302664098</c:v>
                </c:pt>
                <c:pt idx="2997" formatCode="General">
                  <c:v>0.79879440569717297</c:v>
                </c:pt>
                <c:pt idx="2998" formatCode="General">
                  <c:v>0.79932978022919698</c:v>
                </c:pt>
                <c:pt idx="2999" formatCode="General">
                  <c:v>0.79986514662420305</c:v>
                </c:pt>
                <c:pt idx="3000" formatCode="General">
                  <c:v>0.80040050488357295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886-45B8-A945-FA289F22BD77}"/>
            </c:ext>
          </c:extLst>
        </c:ser>
        <c:ser>
          <c:idx val="2"/>
          <c:order val="3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Swelling!$AA$5:$AA$3005</c:f>
              <c:numCache>
                <c:formatCode>0.00E+00</c:formatCode>
                <c:ptCount val="3001"/>
                <c:pt idx="0" formatCode="General">
                  <c:v>0</c:v>
                </c:pt>
                <c:pt idx="1">
                  <c:v>1.9259241564682699E-5</c:v>
                </c:pt>
                <c:pt idx="2">
                  <c:v>3.6537557775550098E-5</c:v>
                </c:pt>
                <c:pt idx="3">
                  <c:v>5.2291024629108402E-5</c:v>
                </c:pt>
                <c:pt idx="4">
                  <c:v>6.69787651243718E-5</c:v>
                </c:pt>
                <c:pt idx="5">
                  <c:v>8.0550073444920602E-5</c:v>
                </c:pt>
                <c:pt idx="6">
                  <c:v>9.2867928720522595E-5</c:v>
                </c:pt>
                <c:pt idx="7">
                  <c:v>1.04508015460719E-4</c:v>
                </c:pt>
                <c:pt idx="8">
                  <c:v>1.1602137718550601E-4</c:v>
                </c:pt>
                <c:pt idx="9">
                  <c:v>1.27411057076111E-4</c:v>
                </c:pt>
                <c:pt idx="10">
                  <c:v>1.3867999298238499E-4</c:v>
                </c:pt>
                <c:pt idx="11">
                  <c:v>1.4983102408074099E-4</c:v>
                </c:pt>
                <c:pt idx="12">
                  <c:v>1.6086689461338E-4</c:v>
                </c:pt>
                <c:pt idx="13">
                  <c:v>1.71790258471487E-4</c:v>
                </c:pt>
                <c:pt idx="14">
                  <c:v>1.82603682946178E-4</c:v>
                </c:pt>
                <c:pt idx="15">
                  <c:v>1.93309652831104E-4</c:v>
                </c:pt>
                <c:pt idx="16">
                  <c:v>2.0391057420856599E-4</c:v>
                </c:pt>
                <c:pt idx="17">
                  <c:v>2.1440877746199899E-4</c:v>
                </c:pt>
                <c:pt idx="18">
                  <c:v>2.2480652035877899E-4</c:v>
                </c:pt>
                <c:pt idx="19">
                  <c:v>2.3510599123853799E-4</c:v>
                </c:pt>
                <c:pt idx="20">
                  <c:v>2.4530931195530998E-4</c:v>
                </c:pt>
                <c:pt idx="21">
                  <c:v>2.5541854067902498E-4</c:v>
                </c:pt>
                <c:pt idx="22">
                  <c:v>2.65435674310181E-4</c:v>
                </c:pt>
                <c:pt idx="23">
                  <c:v>2.7536265087107901E-4</c:v>
                </c:pt>
                <c:pt idx="24">
                  <c:v>2.8520135196738E-4</c:v>
                </c:pt>
                <c:pt idx="25">
                  <c:v>2.94953604745633E-4</c:v>
                </c:pt>
                <c:pt idx="26">
                  <c:v>3.0462118410868298E-4</c:v>
                </c:pt>
                <c:pt idx="27">
                  <c:v>3.1420581466147301E-4</c:v>
                </c:pt>
                <c:pt idx="28">
                  <c:v>3.2370917282095502E-4</c:v>
                </c:pt>
                <c:pt idx="29">
                  <c:v>3.3313288808203698E-4</c:v>
                </c:pt>
                <c:pt idx="30">
                  <c:v>3.4247854564324501E-4</c:v>
                </c:pt>
                <c:pt idx="31">
                  <c:v>3.51747687016257E-4</c:v>
                </c:pt>
                <c:pt idx="32">
                  <c:v>3.60941812112366E-4</c:v>
                </c:pt>
                <c:pt idx="33">
                  <c:v>3.7006238021538098E-4</c:v>
                </c:pt>
                <c:pt idx="34">
                  <c:v>3.79110811821943E-4</c:v>
                </c:pt>
                <c:pt idx="35">
                  <c:v>3.8808849092725499E-4</c:v>
                </c:pt>
                <c:pt idx="36">
                  <c:v>3.96996765810438E-4</c:v>
                </c:pt>
                <c:pt idx="37">
                  <c:v>4.0583694712389599E-4</c:v>
                </c:pt>
                <c:pt idx="38">
                  <c:v>4.14610313121194E-4</c:v>
                </c:pt>
                <c:pt idx="39">
                  <c:v>4.2331810987977802E-4</c:v>
                </c:pt>
                <c:pt idx="40">
                  <c:v>4.3196155182844998E-4</c:v>
                </c:pt>
                <c:pt idx="41">
                  <c:v>4.4054182256788801E-4</c:v>
                </c:pt>
                <c:pt idx="42">
                  <c:v>4.4906007613659203E-4</c:v>
                </c:pt>
                <c:pt idx="43">
                  <c:v>4.5751743787829098E-4</c:v>
                </c:pt>
                <c:pt idx="44">
                  <c:v>4.65915005719613E-4</c:v>
                </c:pt>
                <c:pt idx="45">
                  <c:v>4.7425385029901902E-4</c:v>
                </c:pt>
                <c:pt idx="46">
                  <c:v>4.8253501644374499E-4</c:v>
                </c:pt>
                <c:pt idx="47">
                  <c:v>4.9075952399031697E-4</c:v>
                </c:pt>
                <c:pt idx="48">
                  <c:v>4.9892836845269505E-4</c:v>
                </c:pt>
                <c:pt idx="49">
                  <c:v>5.0704252169040602E-4</c:v>
                </c:pt>
                <c:pt idx="50">
                  <c:v>5.15102932752511E-4</c:v>
                </c:pt>
                <c:pt idx="51">
                  <c:v>5.2311052802998695E-4</c:v>
                </c:pt>
                <c:pt idx="52">
                  <c:v>5.3106621234584302E-4</c:v>
                </c:pt>
                <c:pt idx="53">
                  <c:v>5.3897086949432501E-4</c:v>
                </c:pt>
                <c:pt idx="54">
                  <c:v>5.4682536301454705E-4</c:v>
                </c:pt>
                <c:pt idx="55">
                  <c:v>5.5463053665935798E-4</c:v>
                </c:pt>
                <c:pt idx="56">
                  <c:v>5.6238721493454403E-4</c:v>
                </c:pt>
                <c:pt idx="57">
                  <c:v>5.7009620394278895E-4</c:v>
                </c:pt>
                <c:pt idx="58">
                  <c:v>5.7775829157122695E-4</c:v>
                </c:pt>
                <c:pt idx="59">
                  <c:v>5.8537424805407798E-4</c:v>
                </c:pt>
                <c:pt idx="60">
                  <c:v>5.9294482648841003E-4</c:v>
                </c:pt>
                <c:pt idx="61">
                  <c:v>6.0047076303340499E-4</c:v>
                </c:pt>
                <c:pt idx="62">
                  <c:v>6.0795277774260202E-4</c:v>
                </c:pt>
                <c:pt idx="63">
                  <c:v>6.1539157514998099E-4</c:v>
                </c:pt>
                <c:pt idx="64">
                  <c:v>6.2278784561796397E-4</c:v>
                </c:pt>
                <c:pt idx="65">
                  <c:v>6.3014226347365998E-4</c:v>
                </c:pt>
                <c:pt idx="66">
                  <c:v>6.3745548757150703E-4</c:v>
                </c:pt>
                <c:pt idx="67">
                  <c:v>6.44728163215636E-4</c:v>
                </c:pt>
                <c:pt idx="68">
                  <c:v>6.5196092245291097E-4</c:v>
                </c:pt>
                <c:pt idx="69">
                  <c:v>6.5915438399087904E-4</c:v>
                </c:pt>
                <c:pt idx="70">
                  <c:v>6.66309153549422E-4</c:v>
                </c:pt>
                <c:pt idx="71">
                  <c:v>6.7342582376698102E-4</c:v>
                </c:pt>
                <c:pt idx="72">
                  <c:v>6.8050497522034997E-4</c:v>
                </c:pt>
                <c:pt idx="73">
                  <c:v>6.8754717590891303E-4</c:v>
                </c:pt>
                <c:pt idx="74">
                  <c:v>6.9455298241510399E-4</c:v>
                </c:pt>
                <c:pt idx="75">
                  <c:v>7.0152293999817099E-4</c:v>
                </c:pt>
                <c:pt idx="76">
                  <c:v>7.0845758234802604E-4</c:v>
                </c:pt>
                <c:pt idx="77">
                  <c:v>7.1535743299184996E-4</c:v>
                </c:pt>
                <c:pt idx="78">
                  <c:v>7.2222300369994001E-4</c:v>
                </c:pt>
                <c:pt idx="79">
                  <c:v>7.2905479650183999E-4</c:v>
                </c:pt>
                <c:pt idx="80">
                  <c:v>7.3585330346363602E-4</c:v>
                </c:pt>
                <c:pt idx="81">
                  <c:v>7.4261900675828005E-4</c:v>
                </c:pt>
                <c:pt idx="82">
                  <c:v>7.4935237867731499E-4</c:v>
                </c:pt>
                <c:pt idx="83">
                  <c:v>7.5605388326019298E-4</c:v>
                </c:pt>
                <c:pt idx="84">
                  <c:v>7.6272397375065995E-4</c:v>
                </c:pt>
                <c:pt idx="85">
                  <c:v>7.6936309584367795E-4</c:v>
                </c:pt>
                <c:pt idx="86">
                  <c:v>7.7597168579822103E-4</c:v>
                </c:pt>
                <c:pt idx="87">
                  <c:v>7.8255017123435701E-4</c:v>
                </c:pt>
                <c:pt idx="88">
                  <c:v>7.8909897160211497E-4</c:v>
                </c:pt>
                <c:pt idx="89">
                  <c:v>7.9561849822837197E-4</c:v>
                </c:pt>
                <c:pt idx="90">
                  <c:v>8.0210915436373996E-4</c:v>
                </c:pt>
                <c:pt idx="91">
                  <c:v>8.0857133566315505E-4</c:v>
                </c:pt>
                <c:pt idx="92">
                  <c:v>8.1500543022104601E-4</c:v>
                </c:pt>
                <c:pt idx="93">
                  <c:v>8.2141181874715696E-4</c:v>
                </c:pt>
                <c:pt idx="94">
                  <c:v>8.2779087461343497E-4</c:v>
                </c:pt>
                <c:pt idx="95">
                  <c:v>8.3414296440495201E-4</c:v>
                </c:pt>
                <c:pt idx="96">
                  <c:v>8.4046844766202597E-4</c:v>
                </c:pt>
                <c:pt idx="97">
                  <c:v>8.4676767703260295E-4</c:v>
                </c:pt>
                <c:pt idx="98">
                  <c:v>8.53040998905231E-4</c:v>
                </c:pt>
                <c:pt idx="99">
                  <c:v>8.5928875289330504E-4</c:v>
                </c:pt>
                <c:pt idx="100">
                  <c:v>8.6551127243287098E-4</c:v>
                </c:pt>
                <c:pt idx="101">
                  <c:v>8.7170888484124E-4</c:v>
                </c:pt>
                <c:pt idx="102">
                  <c:v>8.7788191128181699E-4</c:v>
                </c:pt>
                <c:pt idx="103">
                  <c:v>8.8403066712748005E-4</c:v>
                </c:pt>
                <c:pt idx="104">
                  <c:v>8.9015546196057505E-4</c:v>
                </c:pt>
                <c:pt idx="105">
                  <c:v>8.9625659969013805E-4</c:v>
                </c:pt>
                <c:pt idx="106">
                  <c:v>9.0233437883321195E-4</c:v>
                </c:pt>
                <c:pt idx="107">
                  <c:v>9.0838909237418795E-4</c:v>
                </c:pt>
                <c:pt idx="108">
                  <c:v>9.1442102810473697E-4</c:v>
                </c:pt>
                <c:pt idx="109">
                  <c:v>9.2043046870585795E-4</c:v>
                </c:pt>
                <c:pt idx="110">
                  <c:v>9.2641769164238498E-4</c:v>
                </c:pt>
                <c:pt idx="111">
                  <c:v>9.3238296958496998E-4</c:v>
                </c:pt>
                <c:pt idx="112">
                  <c:v>9.3832657033974805E-4</c:v>
                </c:pt>
                <c:pt idx="113">
                  <c:v>9.44248756895232E-4</c:v>
                </c:pt>
                <c:pt idx="114">
                  <c:v>9.5014978770362397E-4</c:v>
                </c:pt>
                <c:pt idx="115">
                  <c:v>9.5602991661049405E-4</c:v>
                </c:pt>
                <c:pt idx="116">
                  <c:v>9.6188939304232195E-4</c:v>
                </c:pt>
                <c:pt idx="117">
                  <c:v>9.6772846211199402E-4</c:v>
                </c:pt>
                <c:pt idx="118">
                  <c:v>9.7354736457191905E-4</c:v>
                </c:pt>
                <c:pt idx="119">
                  <c:v>9.793463371422311E-4</c:v>
                </c:pt>
                <c:pt idx="120">
                  <c:v>9.8512561239357801E-4</c:v>
                </c:pt>
                <c:pt idx="121">
                  <c:v>9.908854188760551E-4</c:v>
                </c:pt>
                <c:pt idx="122">
                  <c:v>9.966259812950371E-4</c:v>
                </c:pt>
                <c:pt idx="123" formatCode="General">
                  <c:v>1.00234752045256E-3</c:v>
                </c:pt>
                <c:pt idx="124" formatCode="General">
                  <c:v>1.00805025342316E-3</c:v>
                </c:pt>
                <c:pt idx="125" formatCode="General">
                  <c:v>1.01373439364764E-3</c:v>
                </c:pt>
                <c:pt idx="126" formatCode="General">
                  <c:v>1.019400150851E-3</c:v>
                </c:pt>
                <c:pt idx="127" formatCode="General">
                  <c:v>1.0250477313472599E-3</c:v>
                </c:pt>
                <c:pt idx="128" formatCode="General">
                  <c:v>1.0306773379455899E-3</c:v>
                </c:pt>
                <c:pt idx="129" formatCode="General">
                  <c:v>1.03628917000903E-3</c:v>
                </c:pt>
                <c:pt idx="130" formatCode="General">
                  <c:v>1.0418834237005401E-3</c:v>
                </c:pt>
                <c:pt idx="131" formatCode="General">
                  <c:v>1.04746029183072E-3</c:v>
                </c:pt>
                <c:pt idx="132" formatCode="General">
                  <c:v>1.05301996403353E-3</c:v>
                </c:pt>
                <c:pt idx="133" formatCode="General">
                  <c:v>1.05856262689532E-3</c:v>
                </c:pt>
                <c:pt idx="134" formatCode="General">
                  <c:v>1.0640884638610101E-3</c:v>
                </c:pt>
                <c:pt idx="135" formatCode="General">
                  <c:v>1.0695976554099299E-3</c:v>
                </c:pt>
                <c:pt idx="136" formatCode="General">
                  <c:v>1.0750903789854601E-3</c:v>
                </c:pt>
                <c:pt idx="137" formatCode="General">
                  <c:v>1.08056680908885E-3</c:v>
                </c:pt>
                <c:pt idx="138" formatCode="General">
                  <c:v>1.0860271175722499E-3</c:v>
                </c:pt>
                <c:pt idx="139" formatCode="General">
                  <c:v>1.09147147352146E-3</c:v>
                </c:pt>
                <c:pt idx="140" formatCode="General">
                  <c:v>1.0969000428926001E-3</c:v>
                </c:pt>
                <c:pt idx="141" formatCode="General">
                  <c:v>1.1023129907743599E-3</c:v>
                </c:pt>
                <c:pt idx="142" formatCode="General">
                  <c:v>1.10771047805909E-3</c:v>
                </c:pt>
                <c:pt idx="143" formatCode="General">
                  <c:v>1.11309266269695E-3</c:v>
                </c:pt>
                <c:pt idx="144" formatCode="General">
                  <c:v>1.1184597010322401E-3</c:v>
                </c:pt>
                <c:pt idx="145" formatCode="General">
                  <c:v>1.1238117455997199E-3</c:v>
                </c:pt>
                <c:pt idx="146" formatCode="General">
                  <c:v>1.12914894807843E-3</c:v>
                </c:pt>
                <c:pt idx="147" formatCode="General">
                  <c:v>1.1344714566895299E-3</c:v>
                </c:pt>
                <c:pt idx="148" formatCode="General">
                  <c:v>1.1397794182358299E-3</c:v>
                </c:pt>
                <c:pt idx="149" formatCode="General">
                  <c:v>1.14507297682417E-3</c:v>
                </c:pt>
                <c:pt idx="150" formatCode="General">
                  <c:v>1.15035227456867E-3</c:v>
                </c:pt>
                <c:pt idx="151" formatCode="General">
                  <c:v>1.1556174511219101E-3</c:v>
                </c:pt>
                <c:pt idx="152" formatCode="General">
                  <c:v>1.16086864408517E-3</c:v>
                </c:pt>
                <c:pt idx="153" formatCode="General">
                  <c:v>1.16610598926628E-3</c:v>
                </c:pt>
                <c:pt idx="154" formatCode="General">
                  <c:v>1.1713296197067701E-3</c:v>
                </c:pt>
                <c:pt idx="155" formatCode="General">
                  <c:v>1.17653966664302E-3</c:v>
                </c:pt>
                <c:pt idx="156" formatCode="General">
                  <c:v>1.1817362601626699E-3</c:v>
                </c:pt>
                <c:pt idx="157" formatCode="General">
                  <c:v>1.1869195270830201E-3</c:v>
                </c:pt>
                <c:pt idx="158" formatCode="General">
                  <c:v>1.1920895926506401E-3</c:v>
                </c:pt>
                <c:pt idx="159" formatCode="General">
                  <c:v>1.1972465814205299E-3</c:v>
                </c:pt>
                <c:pt idx="160" formatCode="General">
                  <c:v>1.20239061451323E-3</c:v>
                </c:pt>
                <c:pt idx="161" formatCode="General">
                  <c:v>1.20752181150199E-3</c:v>
                </c:pt>
                <c:pt idx="162" formatCode="General">
                  <c:v>1.21264029183115E-3</c:v>
                </c:pt>
                <c:pt idx="163" formatCode="General">
                  <c:v>1.21774617113547E-3</c:v>
                </c:pt>
                <c:pt idx="164" formatCode="General">
                  <c:v>1.22283956392444E-3</c:v>
                </c:pt>
                <c:pt idx="165" formatCode="General">
                  <c:v>1.22792058419178E-3</c:v>
                </c:pt>
                <c:pt idx="166" formatCode="General">
                  <c:v>1.23298934294218E-3</c:v>
                </c:pt>
                <c:pt idx="167" formatCode="General">
                  <c:v>1.2380459497620001E-3</c:v>
                </c:pt>
                <c:pt idx="168" formatCode="General">
                  <c:v>1.2430905127372299E-3</c:v>
                </c:pt>
                <c:pt idx="169" formatCode="General">
                  <c:v>1.24812313861756E-3</c:v>
                </c:pt>
                <c:pt idx="170" formatCode="General">
                  <c:v>1.2531439325937201E-3</c:v>
                </c:pt>
                <c:pt idx="171" formatCode="General">
                  <c:v>1.25815299833259E-3</c:v>
                </c:pt>
                <c:pt idx="172" formatCode="General">
                  <c:v>1.2631504382585601E-3</c:v>
                </c:pt>
                <c:pt idx="173" formatCode="General">
                  <c:v>1.2681363527564499E-3</c:v>
                </c:pt>
                <c:pt idx="174" formatCode="General">
                  <c:v>1.27311084095683E-3</c:v>
                </c:pt>
                <c:pt idx="175" formatCode="General">
                  <c:v>1.2780740012869999E-3</c:v>
                </c:pt>
                <c:pt idx="176" formatCode="General">
                  <c:v>1.28302593061524E-3</c:v>
                </c:pt>
                <c:pt idx="177" formatCode="General">
                  <c:v>1.2879667244501301E-3</c:v>
                </c:pt>
                <c:pt idx="178" formatCode="General">
                  <c:v>1.29289647624895E-3</c:v>
                </c:pt>
                <c:pt idx="179" formatCode="General">
                  <c:v>1.29781527830852E-3</c:v>
                </c:pt>
                <c:pt idx="180" formatCode="General">
                  <c:v>1.30272322198792E-3</c:v>
                </c:pt>
                <c:pt idx="181" formatCode="General">
                  <c:v>1.3076203972044701E-3</c:v>
                </c:pt>
                <c:pt idx="182" formatCode="General">
                  <c:v>1.3125068926681401E-3</c:v>
                </c:pt>
                <c:pt idx="183" formatCode="General">
                  <c:v>1.3173827962449499E-3</c:v>
                </c:pt>
                <c:pt idx="184" formatCode="General">
                  <c:v>1.3222481943356999E-3</c:v>
                </c:pt>
                <c:pt idx="185" formatCode="General">
                  <c:v>1.3271031723682801E-3</c:v>
                </c:pt>
                <c:pt idx="186" formatCode="General">
                  <c:v>1.33194781352002E-3</c:v>
                </c:pt>
                <c:pt idx="187" formatCode="General">
                  <c:v>1.3367822018708099E-3</c:v>
                </c:pt>
                <c:pt idx="188" formatCode="General">
                  <c:v>1.3416064201291101E-3</c:v>
                </c:pt>
                <c:pt idx="189" formatCode="General">
                  <c:v>1.3464205490341401E-3</c:v>
                </c:pt>
                <c:pt idx="190" formatCode="General">
                  <c:v>1.3512246680474199E-3</c:v>
                </c:pt>
                <c:pt idx="191" formatCode="General">
                  <c:v>1.356018855177E-3</c:v>
                </c:pt>
                <c:pt idx="192" formatCode="General">
                  <c:v>1.3608031894272799E-3</c:v>
                </c:pt>
                <c:pt idx="193" formatCode="General">
                  <c:v>1.36557774620409E-3</c:v>
                </c:pt>
                <c:pt idx="194" formatCode="General">
                  <c:v>1.37034260070225E-3</c:v>
                </c:pt>
                <c:pt idx="195" formatCode="General">
                  <c:v>1.3750978288316301E-3</c:v>
                </c:pt>
                <c:pt idx="196" formatCode="General">
                  <c:v>1.3798435034896E-3</c:v>
                </c:pt>
                <c:pt idx="197" formatCode="General">
                  <c:v>1.38457969742116E-3</c:v>
                </c:pt>
                <c:pt idx="198" formatCode="General">
                  <c:v>1.38930648310169E-3</c:v>
                </c:pt>
                <c:pt idx="199" formatCode="General">
                  <c:v>1.39402393124835E-3</c:v>
                </c:pt>
                <c:pt idx="200" formatCode="General">
                  <c:v>1.3987321121093901E-3</c:v>
                </c:pt>
                <c:pt idx="201" formatCode="General">
                  <c:v>1.4034310951477401E-3</c:v>
                </c:pt>
                <c:pt idx="202" formatCode="General">
                  <c:v>1.40812094859551E-3</c:v>
                </c:pt>
                <c:pt idx="203" formatCode="General">
                  <c:v>1.41280173991121E-3</c:v>
                </c:pt>
                <c:pt idx="204" formatCode="General">
                  <c:v>1.4174735357797099E-3</c:v>
                </c:pt>
                <c:pt idx="205" formatCode="General">
                  <c:v>1.4221364026631501E-3</c:v>
                </c:pt>
                <c:pt idx="206" formatCode="General">
                  <c:v>1.4267904051833899E-3</c:v>
                </c:pt>
                <c:pt idx="207" formatCode="General">
                  <c:v>1.43143560746994E-3</c:v>
                </c:pt>
                <c:pt idx="208" formatCode="General">
                  <c:v>1.43607207278494E-3</c:v>
                </c:pt>
                <c:pt idx="209" formatCode="General">
                  <c:v>1.44069986488282E-3</c:v>
                </c:pt>
                <c:pt idx="210" formatCode="General">
                  <c:v>1.44531904522055E-3</c:v>
                </c:pt>
                <c:pt idx="211" formatCode="General">
                  <c:v>1.4499296747745301E-3</c:v>
                </c:pt>
                <c:pt idx="212" formatCode="General">
                  <c:v>1.45453181379439E-3</c:v>
                </c:pt>
                <c:pt idx="213" formatCode="General">
                  <c:v>1.4591255228110899E-3</c:v>
                </c:pt>
                <c:pt idx="214" formatCode="General">
                  <c:v>1.46371086097245E-3</c:v>
                </c:pt>
                <c:pt idx="215" formatCode="General">
                  <c:v>1.4682878862423501E-3</c:v>
                </c:pt>
                <c:pt idx="216" formatCode="General">
                  <c:v>1.4728566561510101E-3</c:v>
                </c:pt>
                <c:pt idx="217" formatCode="General">
                  <c:v>1.4774172279473001E-3</c:v>
                </c:pt>
                <c:pt idx="218" formatCode="General">
                  <c:v>1.4819696588683801E-3</c:v>
                </c:pt>
                <c:pt idx="219" formatCode="General">
                  <c:v>1.4865140039242899E-3</c:v>
                </c:pt>
                <c:pt idx="220" formatCode="General">
                  <c:v>1.49105031813677E-3</c:v>
                </c:pt>
                <c:pt idx="221" formatCode="General">
                  <c:v>1.4955786560352799E-3</c:v>
                </c:pt>
                <c:pt idx="222" formatCode="General">
                  <c:v>1.50009907245401E-3</c:v>
                </c:pt>
                <c:pt idx="223" formatCode="General">
                  <c:v>1.5046116200117701E-3</c:v>
                </c:pt>
                <c:pt idx="224" formatCode="General">
                  <c:v>1.50911635133907E-3</c:v>
                </c:pt>
                <c:pt idx="225" formatCode="General">
                  <c:v>1.5136133184569299E-3</c:v>
                </c:pt>
                <c:pt idx="226" formatCode="General">
                  <c:v>1.5181025728236699E-3</c:v>
                </c:pt>
                <c:pt idx="227" formatCode="General">
                  <c:v>1.5225841655342901E-3</c:v>
                </c:pt>
                <c:pt idx="228" formatCode="General">
                  <c:v>1.5270581470507799E-3</c:v>
                </c:pt>
                <c:pt idx="229" formatCode="General">
                  <c:v>1.5315245672139E-3</c:v>
                </c:pt>
                <c:pt idx="230" formatCode="General">
                  <c:v>1.5359834754775899E-3</c:v>
                </c:pt>
                <c:pt idx="231" formatCode="General">
                  <c:v>1.54043492080347E-3</c:v>
                </c:pt>
                <c:pt idx="232" formatCode="General">
                  <c:v>1.5448789517077399E-3</c:v>
                </c:pt>
                <c:pt idx="233" formatCode="General">
                  <c:v>1.5493156152179301E-3</c:v>
                </c:pt>
                <c:pt idx="234" formatCode="General">
                  <c:v>1.5537449591352399E-3</c:v>
                </c:pt>
                <c:pt idx="235" formatCode="General">
                  <c:v>1.55816703034653E-3</c:v>
                </c:pt>
                <c:pt idx="236" formatCode="General">
                  <c:v>1.5625818753049799E-3</c:v>
                </c:pt>
                <c:pt idx="237" formatCode="General">
                  <c:v>1.5669895399831801E-3</c:v>
                </c:pt>
                <c:pt idx="238" formatCode="General">
                  <c:v>1.5713900694745799E-3</c:v>
                </c:pt>
                <c:pt idx="239" formatCode="General">
                  <c:v>1.5757835084975499E-3</c:v>
                </c:pt>
                <c:pt idx="240" formatCode="General">
                  <c:v>1.5801699014891201E-3</c:v>
                </c:pt>
                <c:pt idx="241" formatCode="General">
                  <c:v>1.58454929237059E-3</c:v>
                </c:pt>
                <c:pt idx="242" formatCode="General">
                  <c:v>1.5889217246764099E-3</c:v>
                </c:pt>
                <c:pt idx="243" formatCode="General">
                  <c:v>1.5932872413549799E-3</c:v>
                </c:pt>
                <c:pt idx="244" formatCode="General">
                  <c:v>1.5976458852491699E-3</c:v>
                </c:pt>
                <c:pt idx="245" formatCode="General">
                  <c:v>1.6019976985337399E-3</c:v>
                </c:pt>
                <c:pt idx="246" formatCode="General">
                  <c:v>1.60634272310212E-3</c:v>
                </c:pt>
                <c:pt idx="247" formatCode="General">
                  <c:v>1.6106810000389301E-3</c:v>
                </c:pt>
                <c:pt idx="248" formatCode="General">
                  <c:v>1.6150125702998599E-3</c:v>
                </c:pt>
                <c:pt idx="249" formatCode="General">
                  <c:v>1.6193374751688101E-3</c:v>
                </c:pt>
                <c:pt idx="250" formatCode="General">
                  <c:v>1.62365575502711E-3</c:v>
                </c:pt>
                <c:pt idx="251" formatCode="General">
                  <c:v>1.6279674495996599E-3</c:v>
                </c:pt>
                <c:pt idx="252" formatCode="General">
                  <c:v>1.6322725982479999E-3</c:v>
                </c:pt>
                <c:pt idx="253" formatCode="General">
                  <c:v>1.6365712397358599E-3</c:v>
                </c:pt>
                <c:pt idx="254" formatCode="General">
                  <c:v>1.6408634129559099E-3</c:v>
                </c:pt>
                <c:pt idx="255" formatCode="General">
                  <c:v>1.6451491565077699E-3</c:v>
                </c:pt>
                <c:pt idx="256" formatCode="General">
                  <c:v>1.6494285077837199E-3</c:v>
                </c:pt>
                <c:pt idx="257" formatCode="General">
                  <c:v>1.6537015040940001E-3</c:v>
                </c:pt>
                <c:pt idx="258" formatCode="General">
                  <c:v>1.6579681836279799E-3</c:v>
                </c:pt>
                <c:pt idx="259" formatCode="General">
                  <c:v>1.6622285827464301E-3</c:v>
                </c:pt>
                <c:pt idx="260" formatCode="General">
                  <c:v>1.66648273793907E-3</c:v>
                </c:pt>
                <c:pt idx="261" formatCode="General">
                  <c:v>1.6707306856018299E-3</c:v>
                </c:pt>
                <c:pt idx="262" formatCode="General">
                  <c:v>1.6749724618845001E-3</c:v>
                </c:pt>
                <c:pt idx="263" formatCode="General">
                  <c:v>1.6792081022570099E-3</c:v>
                </c:pt>
                <c:pt idx="264" formatCode="General">
                  <c:v>1.6834376420134501E-3</c:v>
                </c:pt>
                <c:pt idx="265" formatCode="General">
                  <c:v>1.6876611165065299E-3</c:v>
                </c:pt>
                <c:pt idx="266" formatCode="General">
                  <c:v>1.6918785602332801E-3</c:v>
                </c:pt>
                <c:pt idx="267" formatCode="General">
                  <c:v>1.6960900075383199E-3</c:v>
                </c:pt>
                <c:pt idx="268" formatCode="General">
                  <c:v>1.70029549249671E-3</c:v>
                </c:pt>
                <c:pt idx="269" formatCode="General">
                  <c:v>1.7044950487966699E-3</c:v>
                </c:pt>
                <c:pt idx="270" formatCode="General">
                  <c:v>1.7086887099857599E-3</c:v>
                </c:pt>
                <c:pt idx="271" formatCode="General">
                  <c:v>1.71287650989286E-3</c:v>
                </c:pt>
                <c:pt idx="272" formatCode="General">
                  <c:v>1.7170584809754099E-3</c:v>
                </c:pt>
                <c:pt idx="273" formatCode="General">
                  <c:v>1.72123465580808E-3</c:v>
                </c:pt>
                <c:pt idx="274" formatCode="General">
                  <c:v>1.72540506664904E-3</c:v>
                </c:pt>
                <c:pt idx="275" formatCode="General">
                  <c:v>1.72956974548687E-3</c:v>
                </c:pt>
                <c:pt idx="276" formatCode="General">
                  <c:v>1.73372872428668E-3</c:v>
                </c:pt>
                <c:pt idx="277" formatCode="General">
                  <c:v>1.73788203547077E-3</c:v>
                </c:pt>
                <c:pt idx="278" formatCode="General">
                  <c:v>1.7420297096445399E-3</c:v>
                </c:pt>
                <c:pt idx="279" formatCode="General">
                  <c:v>1.74617177775333E-3</c:v>
                </c:pt>
                <c:pt idx="280" formatCode="General">
                  <c:v>1.7503082705080601E-3</c:v>
                </c:pt>
                <c:pt idx="281" formatCode="General">
                  <c:v>1.7544392182562399E-3</c:v>
                </c:pt>
                <c:pt idx="282" formatCode="General">
                  <c:v>1.75856465169707E-3</c:v>
                </c:pt>
                <c:pt idx="283" formatCode="General">
                  <c:v>1.7626846015766199E-3</c:v>
                </c:pt>
                <c:pt idx="284" formatCode="General">
                  <c:v>1.7667990970233599E-3</c:v>
                </c:pt>
                <c:pt idx="285" formatCode="General">
                  <c:v>1.7709081675760299E-3</c:v>
                </c:pt>
                <c:pt idx="286" formatCode="General">
                  <c:v>1.77501184245688E-3</c:v>
                </c:pt>
                <c:pt idx="287" formatCode="General">
                  <c:v>1.77911015067716E-3</c:v>
                </c:pt>
                <c:pt idx="288" formatCode="General">
                  <c:v>1.7832031216232201E-3</c:v>
                </c:pt>
                <c:pt idx="289" formatCode="General">
                  <c:v>1.78729078435321E-3</c:v>
                </c:pt>
                <c:pt idx="290" formatCode="General">
                  <c:v>1.79137316682343E-3</c:v>
                </c:pt>
                <c:pt idx="291" formatCode="General">
                  <c:v>1.79545029720117E-3</c:v>
                </c:pt>
                <c:pt idx="292" formatCode="General">
                  <c:v>1.7995222034544601E-3</c:v>
                </c:pt>
                <c:pt idx="293" formatCode="General">
                  <c:v>1.80358891325828E-3</c:v>
                </c:pt>
                <c:pt idx="294" formatCode="General">
                  <c:v>1.80765045513158E-3</c:v>
                </c:pt>
                <c:pt idx="295" formatCode="General">
                  <c:v>1.81170685651489E-3</c:v>
                </c:pt>
                <c:pt idx="296" formatCode="General">
                  <c:v>1.8157581440985801E-3</c:v>
                </c:pt>
                <c:pt idx="297" formatCode="General">
                  <c:v>1.8198043448191599E-3</c:v>
                </c:pt>
                <c:pt idx="298" formatCode="General">
                  <c:v>1.82384548537871E-3</c:v>
                </c:pt>
                <c:pt idx="299" formatCode="General">
                  <c:v>1.8278815922683101E-3</c:v>
                </c:pt>
                <c:pt idx="300" formatCode="General">
                  <c:v>1.8319126917328899E-3</c:v>
                </c:pt>
                <c:pt idx="301" formatCode="General">
                  <c:v>1.83593881054487E-3</c:v>
                </c:pt>
                <c:pt idx="302" formatCode="General">
                  <c:v>1.83995997568765E-3</c:v>
                </c:pt>
                <c:pt idx="303" formatCode="General">
                  <c:v>1.8439762120346999E-3</c:v>
                </c:pt>
                <c:pt idx="304" formatCode="General">
                  <c:v>1.84798754515111E-3</c:v>
                </c:pt>
                <c:pt idx="305" formatCode="General">
                  <c:v>1.8519940004495701E-3</c:v>
                </c:pt>
                <c:pt idx="306" formatCode="General">
                  <c:v>1.85599560308488E-3</c:v>
                </c:pt>
                <c:pt idx="307" formatCode="General">
                  <c:v>1.85999237804775E-3</c:v>
                </c:pt>
                <c:pt idx="308" formatCode="General">
                  <c:v>1.86398435029372E-3</c:v>
                </c:pt>
                <c:pt idx="309" formatCode="General">
                  <c:v>1.86797154645455E-3</c:v>
                </c:pt>
                <c:pt idx="310" formatCode="General">
                  <c:v>1.87195398979784E-3</c:v>
                </c:pt>
                <c:pt idx="311" formatCode="General">
                  <c:v>1.8759317047165E-3</c:v>
                </c:pt>
                <c:pt idx="312" formatCode="General">
                  <c:v>1.8799047154041499E-3</c:v>
                </c:pt>
                <c:pt idx="313" formatCode="General">
                  <c:v>1.8838730458668801E-3</c:v>
                </c:pt>
                <c:pt idx="314" formatCode="General">
                  <c:v>1.8878367199466699E-3</c:v>
                </c:pt>
                <c:pt idx="315" formatCode="General">
                  <c:v>1.8917957612745E-3</c:v>
                </c:pt>
                <c:pt idx="316" formatCode="General">
                  <c:v>1.89575019499346E-3</c:v>
                </c:pt>
                <c:pt idx="317" formatCode="General">
                  <c:v>1.89970004396092E-3</c:v>
                </c:pt>
                <c:pt idx="318" formatCode="General">
                  <c:v>1.9036453311983099E-3</c:v>
                </c:pt>
                <c:pt idx="319" formatCode="General">
                  <c:v>1.9075860798208901E-3</c:v>
                </c:pt>
                <c:pt idx="320" formatCode="General">
                  <c:v>1.9115223127680399E-3</c:v>
                </c:pt>
                <c:pt idx="321" formatCode="General">
                  <c:v>1.91545405283853E-3</c:v>
                </c:pt>
                <c:pt idx="322" formatCode="General">
                  <c:v>1.9193813226435401E-3</c:v>
                </c:pt>
                <c:pt idx="323" formatCode="General">
                  <c:v>1.9233041454975799E-3</c:v>
                </c:pt>
                <c:pt idx="324" formatCode="General">
                  <c:v>1.9272225441407901E-3</c:v>
                </c:pt>
                <c:pt idx="325" formatCode="General">
                  <c:v>1.93113654030522E-3</c:v>
                </c:pt>
                <c:pt idx="326" formatCode="General">
                  <c:v>1.93504615608634E-3</c:v>
                </c:pt>
                <c:pt idx="327" formatCode="General">
                  <c:v>1.93895141347407E-3</c:v>
                </c:pt>
                <c:pt idx="328" formatCode="General">
                  <c:v>1.9428523342708301E-3</c:v>
                </c:pt>
                <c:pt idx="329" formatCode="General">
                  <c:v>1.9467489401266301E-3</c:v>
                </c:pt>
                <c:pt idx="330" formatCode="General">
                  <c:v>1.9506412528907499E-3</c:v>
                </c:pt>
                <c:pt idx="331" formatCode="General">
                  <c:v>1.95452929491652E-3</c:v>
                </c:pt>
                <c:pt idx="332" formatCode="General">
                  <c:v>1.9584130868107101E-3</c:v>
                </c:pt>
                <c:pt idx="333" formatCode="General">
                  <c:v>1.9622926497662001E-3</c:v>
                </c:pt>
                <c:pt idx="334" formatCode="General">
                  <c:v>1.9661680048469201E-3</c:v>
                </c:pt>
                <c:pt idx="335" formatCode="General">
                  <c:v>1.9700391729409799E-3</c:v>
                </c:pt>
                <c:pt idx="336" formatCode="General">
                  <c:v>1.9739061748075301E-3</c:v>
                </c:pt>
                <c:pt idx="337" formatCode="General">
                  <c:v>1.97776903108854E-3</c:v>
                </c:pt>
                <c:pt idx="338" formatCode="General">
                  <c:v>1.9816277636215602E-3</c:v>
                </c:pt>
                <c:pt idx="339" formatCode="General">
                  <c:v>1.98548239202875E-3</c:v>
                </c:pt>
                <c:pt idx="340" formatCode="General">
                  <c:v>1.98933293667074E-3</c:v>
                </c:pt>
                <c:pt idx="341" formatCode="General">
                  <c:v>1.9931794177206101E-3</c:v>
                </c:pt>
                <c:pt idx="342" formatCode="General">
                  <c:v>1.9970218552576701E-3</c:v>
                </c:pt>
                <c:pt idx="343" formatCode="General">
                  <c:v>2.0008602692088398E-3</c:v>
                </c:pt>
                <c:pt idx="344" formatCode="General">
                  <c:v>2.0046946793955498E-3</c:v>
                </c:pt>
                <c:pt idx="345" formatCode="General">
                  <c:v>2.0085251063073702E-3</c:v>
                </c:pt>
                <c:pt idx="346" formatCode="General">
                  <c:v>2.0123515694609501E-3</c:v>
                </c:pt>
                <c:pt idx="347" formatCode="General">
                  <c:v>2.0161740881619798E-3</c:v>
                </c:pt>
                <c:pt idx="348" formatCode="General">
                  <c:v>2.0199926817981799E-3</c:v>
                </c:pt>
                <c:pt idx="349" formatCode="General">
                  <c:v>2.0238073696635002E-3</c:v>
                </c:pt>
                <c:pt idx="350" formatCode="General">
                  <c:v>2.0276181709346598E-3</c:v>
                </c:pt>
                <c:pt idx="351" formatCode="General">
                  <c:v>2.0314251046360402E-3</c:v>
                </c:pt>
                <c:pt idx="352" formatCode="General">
                  <c:v>2.0352281900498401E-3</c:v>
                </c:pt>
                <c:pt idx="353" formatCode="General">
                  <c:v>2.0390274463528198E-3</c:v>
                </c:pt>
                <c:pt idx="354" formatCode="General">
                  <c:v>2.0428228920887199E-3</c:v>
                </c:pt>
                <c:pt idx="355" formatCode="General">
                  <c:v>2.04661454591853E-3</c:v>
                </c:pt>
                <c:pt idx="356" formatCode="General">
                  <c:v>2.0504024264329001E-3</c:v>
                </c:pt>
                <c:pt idx="357" formatCode="General">
                  <c:v>2.0541865521169701E-3</c:v>
                </c:pt>
                <c:pt idx="358" formatCode="General">
                  <c:v>2.0579669414910701E-3</c:v>
                </c:pt>
                <c:pt idx="359" formatCode="General">
                  <c:v>2.0617436130168998E-3</c:v>
                </c:pt>
                <c:pt idx="360" formatCode="General">
                  <c:v>2.06551658472247E-3</c:v>
                </c:pt>
                <c:pt idx="361" formatCode="General">
                  <c:v>2.06928587474128E-3</c:v>
                </c:pt>
                <c:pt idx="362" formatCode="General">
                  <c:v>2.0730515010661801E-3</c:v>
                </c:pt>
                <c:pt idx="363" formatCode="General">
                  <c:v>2.0768134815727702E-3</c:v>
                </c:pt>
                <c:pt idx="364" formatCode="General">
                  <c:v>2.0805718342656299E-3</c:v>
                </c:pt>
                <c:pt idx="365" formatCode="General">
                  <c:v>2.0843265769266098E-3</c:v>
                </c:pt>
                <c:pt idx="366" formatCode="General">
                  <c:v>2.0880777270913899E-3</c:v>
                </c:pt>
                <c:pt idx="367" formatCode="General">
                  <c:v>2.0918253022956801E-3</c:v>
                </c:pt>
                <c:pt idx="368" formatCode="General">
                  <c:v>2.0955693199931E-3</c:v>
                </c:pt>
                <c:pt idx="369" formatCode="General">
                  <c:v>2.0993097975201E-3</c:v>
                </c:pt>
                <c:pt idx="370" formatCode="General">
                  <c:v>2.1030467523303E-3</c:v>
                </c:pt>
                <c:pt idx="371" formatCode="General">
                  <c:v>2.1067802016429102E-3</c:v>
                </c:pt>
                <c:pt idx="372" formatCode="General">
                  <c:v>2.1105101624661498E-3</c:v>
                </c:pt>
                <c:pt idx="373" formatCode="General">
                  <c:v>2.1142366518199598E-3</c:v>
                </c:pt>
                <c:pt idx="374" formatCode="General">
                  <c:v>2.11795968659534E-3</c:v>
                </c:pt>
                <c:pt idx="375" formatCode="General">
                  <c:v>2.12167928363639E-3</c:v>
                </c:pt>
                <c:pt idx="376" formatCode="General">
                  <c:v>2.12539545985756E-3</c:v>
                </c:pt>
                <c:pt idx="377" formatCode="General">
                  <c:v>2.12910823192714E-3</c:v>
                </c:pt>
                <c:pt idx="378" formatCode="General">
                  <c:v>2.1328176163727501E-3</c:v>
                </c:pt>
                <c:pt idx="379" formatCode="General">
                  <c:v>2.13652362968685E-3</c:v>
                </c:pt>
                <c:pt idx="380" formatCode="General">
                  <c:v>2.1402262882915602E-3</c:v>
                </c:pt>
                <c:pt idx="381" formatCode="General">
                  <c:v>2.1439256084800902E-3</c:v>
                </c:pt>
                <c:pt idx="382" formatCode="General">
                  <c:v>2.1476216068035E-3</c:v>
                </c:pt>
                <c:pt idx="383" formatCode="General">
                  <c:v>2.1513142993908698E-3</c:v>
                </c:pt>
                <c:pt idx="384" formatCode="General">
                  <c:v>2.1550037022775299E-3</c:v>
                </c:pt>
                <c:pt idx="385" formatCode="General">
                  <c:v>2.1586898314987701E-3</c:v>
                </c:pt>
                <c:pt idx="386" formatCode="General">
                  <c:v>2.1623727030078699E-3</c:v>
                </c:pt>
                <c:pt idx="387" formatCode="General">
                  <c:v>2.1660523326643101E-3</c:v>
                </c:pt>
                <c:pt idx="388" formatCode="General">
                  <c:v>2.1697287365385698E-3</c:v>
                </c:pt>
                <c:pt idx="389" formatCode="General">
                  <c:v>2.1734019302674201E-3</c:v>
                </c:pt>
                <c:pt idx="390" formatCode="General">
                  <c:v>2.1770719294759099E-3</c:v>
                </c:pt>
                <c:pt idx="391" formatCode="General">
                  <c:v>2.1807387497656599E-3</c:v>
                </c:pt>
                <c:pt idx="392" formatCode="General">
                  <c:v>2.1844024066327802E-3</c:v>
                </c:pt>
                <c:pt idx="393" formatCode="General">
                  <c:v>2.1880629155264998E-3</c:v>
                </c:pt>
                <c:pt idx="394" formatCode="General">
                  <c:v>2.1917202919312E-3</c:v>
                </c:pt>
                <c:pt idx="395" formatCode="General">
                  <c:v>2.1953745510851302E-3</c:v>
                </c:pt>
                <c:pt idx="396" formatCode="General">
                  <c:v>2.1990257082030698E-3</c:v>
                </c:pt>
                <c:pt idx="397" formatCode="General">
                  <c:v>2.20267377844121E-3</c:v>
                </c:pt>
                <c:pt idx="398" formatCode="General">
                  <c:v>2.20631877685025E-3</c:v>
                </c:pt>
                <c:pt idx="399" formatCode="General">
                  <c:v>2.2099607184456901E-3</c:v>
                </c:pt>
                <c:pt idx="400" formatCode="General">
                  <c:v>2.2135996183837302E-3</c:v>
                </c:pt>
                <c:pt idx="401" formatCode="General">
                  <c:v>2.2172354914337402E-3</c:v>
                </c:pt>
                <c:pt idx="402" formatCode="General">
                  <c:v>2.22086835240024E-3</c:v>
                </c:pt>
                <c:pt idx="403" formatCode="General">
                  <c:v>2.2244982160057199E-3</c:v>
                </c:pt>
                <c:pt idx="404" formatCode="General">
                  <c:v>2.22812509694921E-3</c:v>
                </c:pt>
                <c:pt idx="405" formatCode="General">
                  <c:v>2.23174900985942E-3</c:v>
                </c:pt>
                <c:pt idx="406" formatCode="General">
                  <c:v>2.2353699694705499E-3</c:v>
                </c:pt>
                <c:pt idx="407" formatCode="General">
                  <c:v>2.2389879901534302E-3</c:v>
                </c:pt>
                <c:pt idx="408" formatCode="General">
                  <c:v>2.2426030863375002E-3</c:v>
                </c:pt>
                <c:pt idx="409" formatCode="General">
                  <c:v>2.2462152723935901E-3</c:v>
                </c:pt>
                <c:pt idx="410" formatCode="General">
                  <c:v>2.2498245625987498E-3</c:v>
                </c:pt>
                <c:pt idx="411" formatCode="General">
                  <c:v>2.2534309712534699E-3</c:v>
                </c:pt>
                <c:pt idx="412" formatCode="General">
                  <c:v>2.25703451252933E-3</c:v>
                </c:pt>
                <c:pt idx="413" formatCode="General">
                  <c:v>2.2606352005275498E-3</c:v>
                </c:pt>
                <c:pt idx="414" formatCode="General">
                  <c:v>2.2642330492672999E-3</c:v>
                </c:pt>
                <c:pt idx="415" formatCode="General">
                  <c:v>2.2678280727560399E-3</c:v>
                </c:pt>
                <c:pt idx="416" formatCode="General">
                  <c:v>2.2714202848840102E-3</c:v>
                </c:pt>
                <c:pt idx="417" formatCode="General">
                  <c:v>2.2750096996352301E-3</c:v>
                </c:pt>
                <c:pt idx="418" formatCode="General">
                  <c:v>2.27859633077098E-3</c:v>
                </c:pt>
                <c:pt idx="419" formatCode="General">
                  <c:v>2.28218019200569E-3</c:v>
                </c:pt>
                <c:pt idx="420" formatCode="General">
                  <c:v>2.2857612970185901E-3</c:v>
                </c:pt>
                <c:pt idx="421" formatCode="General">
                  <c:v>2.28933965944206E-3</c:v>
                </c:pt>
                <c:pt idx="422" formatCode="General">
                  <c:v>2.29291529286157E-3</c:v>
                </c:pt>
                <c:pt idx="423" formatCode="General">
                  <c:v>2.2964882109563498E-3</c:v>
                </c:pt>
                <c:pt idx="424" formatCode="General">
                  <c:v>2.3000584270891698E-3</c:v>
                </c:pt>
                <c:pt idx="425" formatCode="General">
                  <c:v>2.30362595465797E-3</c:v>
                </c:pt>
                <c:pt idx="426" formatCode="General">
                  <c:v>2.3071908070137698E-3</c:v>
                </c:pt>
                <c:pt idx="427" formatCode="General">
                  <c:v>2.31075299743729E-3</c:v>
                </c:pt>
                <c:pt idx="428" formatCode="General">
                  <c:v>2.31431253920923E-3</c:v>
                </c:pt>
                <c:pt idx="429" formatCode="General">
                  <c:v>2.3178694455399701E-3</c:v>
                </c:pt>
                <c:pt idx="430" formatCode="General">
                  <c:v>2.3214237295226801E-3</c:v>
                </c:pt>
                <c:pt idx="431" formatCode="General">
                  <c:v>2.3249754042270702E-3</c:v>
                </c:pt>
                <c:pt idx="432" formatCode="General">
                  <c:v>2.3285244826642599E-3</c:v>
                </c:pt>
                <c:pt idx="433" formatCode="General">
                  <c:v>2.3320709777984601E-3</c:v>
                </c:pt>
                <c:pt idx="434" formatCode="General">
                  <c:v>2.33561490259389E-3</c:v>
                </c:pt>
                <c:pt idx="435" formatCode="General">
                  <c:v>2.3391562698975598E-3</c:v>
                </c:pt>
                <c:pt idx="436" formatCode="General">
                  <c:v>2.3426950924978801E-3</c:v>
                </c:pt>
                <c:pt idx="437" formatCode="General">
                  <c:v>2.3462313831363402E-3</c:v>
                </c:pt>
                <c:pt idx="438" formatCode="General">
                  <c:v>2.3497651544958499E-3</c:v>
                </c:pt>
                <c:pt idx="439" formatCode="General">
                  <c:v>2.35329641923586E-3</c:v>
                </c:pt>
                <c:pt idx="440" formatCode="General">
                  <c:v>2.35682519007445E-3</c:v>
                </c:pt>
                <c:pt idx="441" formatCode="General">
                  <c:v>2.3603514794835198E-3</c:v>
                </c:pt>
                <c:pt idx="442" formatCode="General">
                  <c:v>2.3638752999584202E-3</c:v>
                </c:pt>
                <c:pt idx="443" formatCode="General">
                  <c:v>2.3673966639359101E-3</c:v>
                </c:pt>
                <c:pt idx="444" formatCode="General">
                  <c:v>2.37091558380584E-3</c:v>
                </c:pt>
                <c:pt idx="445" formatCode="General">
                  <c:v>2.3744320719697801E-3</c:v>
                </c:pt>
                <c:pt idx="446" formatCode="General">
                  <c:v>2.3779461407472699E-3</c:v>
                </c:pt>
                <c:pt idx="447" formatCode="General">
                  <c:v>2.38145780237578E-3</c:v>
                </c:pt>
                <c:pt idx="448" formatCode="General">
                  <c:v>2.38496706902246E-3</c:v>
                </c:pt>
                <c:pt idx="449" formatCode="General">
                  <c:v>2.38847395286618E-3</c:v>
                </c:pt>
                <c:pt idx="450" formatCode="General">
                  <c:v>2.39197846599202E-3</c:v>
                </c:pt>
                <c:pt idx="451" formatCode="General">
                  <c:v>2.3954806205319702E-3</c:v>
                </c:pt>
                <c:pt idx="452" formatCode="General">
                  <c:v>2.3989804284656299E-3</c:v>
                </c:pt>
                <c:pt idx="453" formatCode="General">
                  <c:v>2.4024779017725898E-3</c:v>
                </c:pt>
                <c:pt idx="454" formatCode="General">
                  <c:v>2.4059730523386799E-3</c:v>
                </c:pt>
                <c:pt idx="455" formatCode="General">
                  <c:v>2.4094658920379998E-3</c:v>
                </c:pt>
                <c:pt idx="456" formatCode="General">
                  <c:v>2.4129564326977699E-3</c:v>
                </c:pt>
                <c:pt idx="457" formatCode="General">
                  <c:v>2.41644468619208E-3</c:v>
                </c:pt>
                <c:pt idx="458" formatCode="General">
                  <c:v>2.41993066418405E-3</c:v>
                </c:pt>
                <c:pt idx="459" formatCode="General">
                  <c:v>2.4234143783602399E-3</c:v>
                </c:pt>
                <c:pt idx="460" formatCode="General">
                  <c:v>2.4268958403837501E-3</c:v>
                </c:pt>
                <c:pt idx="461" formatCode="General">
                  <c:v>2.4303750618122101E-3</c:v>
                </c:pt>
                <c:pt idx="462" formatCode="General">
                  <c:v>2.4338520542969999E-3</c:v>
                </c:pt>
                <c:pt idx="463" formatCode="General">
                  <c:v>2.4373268294074499E-3</c:v>
                </c:pt>
                <c:pt idx="464" formatCode="General">
                  <c:v>2.44079939851365E-3</c:v>
                </c:pt>
                <c:pt idx="465" formatCode="General">
                  <c:v>2.4442697730559801E-3</c:v>
                </c:pt>
                <c:pt idx="466" formatCode="General">
                  <c:v>2.4477379643927902E-3</c:v>
                </c:pt>
                <c:pt idx="467" formatCode="General">
                  <c:v>2.4512039838472601E-3</c:v>
                </c:pt>
                <c:pt idx="468" formatCode="General">
                  <c:v>2.4546678427191399E-3</c:v>
                </c:pt>
                <c:pt idx="469" formatCode="General">
                  <c:v>2.45812955221439E-3</c:v>
                </c:pt>
                <c:pt idx="470" formatCode="General">
                  <c:v>2.46158912353897E-3</c:v>
                </c:pt>
                <c:pt idx="471" formatCode="General">
                  <c:v>2.4650465681801599E-3</c:v>
                </c:pt>
                <c:pt idx="472" formatCode="General">
                  <c:v>2.4685018970508998E-3</c:v>
                </c:pt>
                <c:pt idx="473" formatCode="General">
                  <c:v>2.4719551212047499E-3</c:v>
                </c:pt>
                <c:pt idx="474" formatCode="General">
                  <c:v>2.4754062516835801E-3</c:v>
                </c:pt>
                <c:pt idx="475" formatCode="General">
                  <c:v>2.4788552994823702E-3</c:v>
                </c:pt>
                <c:pt idx="476" formatCode="General">
                  <c:v>2.4823022755257498E-3</c:v>
                </c:pt>
                <c:pt idx="477" formatCode="General">
                  <c:v>2.4857471907266601E-3</c:v>
                </c:pt>
                <c:pt idx="478" formatCode="General">
                  <c:v>2.4891900559393899E-3</c:v>
                </c:pt>
                <c:pt idx="479" formatCode="General">
                  <c:v>2.4926308821706499E-3</c:v>
                </c:pt>
                <c:pt idx="480" formatCode="General">
                  <c:v>2.49606968030991E-3</c:v>
                </c:pt>
                <c:pt idx="481" formatCode="General">
                  <c:v>2.49950646094189E-3</c:v>
                </c:pt>
                <c:pt idx="482" formatCode="General">
                  <c:v>2.50294123479196E-3</c:v>
                </c:pt>
                <c:pt idx="483" formatCode="General">
                  <c:v>2.5063740125386099E-3</c:v>
                </c:pt>
                <c:pt idx="484" formatCode="General">
                  <c:v>2.5098048047899899E-3</c:v>
                </c:pt>
                <c:pt idx="485" formatCode="General">
                  <c:v>2.5132336221425399E-3</c:v>
                </c:pt>
                <c:pt idx="486" formatCode="General">
                  <c:v>2.5166604751458098E-3</c:v>
                </c:pt>
                <c:pt idx="487" formatCode="General">
                  <c:v>2.5200853743024602E-3</c:v>
                </c:pt>
                <c:pt idx="488" formatCode="General">
                  <c:v>2.5235083304668E-3</c:v>
                </c:pt>
                <c:pt idx="489" formatCode="General">
                  <c:v>2.5269293538249999E-3</c:v>
                </c:pt>
                <c:pt idx="490" formatCode="General">
                  <c:v>2.5303484547742399E-3</c:v>
                </c:pt>
                <c:pt idx="491" formatCode="General">
                  <c:v>2.53376564369995E-3</c:v>
                </c:pt>
                <c:pt idx="492" formatCode="General">
                  <c:v>2.5371809309055302E-3</c:v>
                </c:pt>
                <c:pt idx="493" formatCode="General">
                  <c:v>2.5405943267060899E-3</c:v>
                </c:pt>
                <c:pt idx="494" formatCode="General">
                  <c:v>2.5440058413346901E-3</c:v>
                </c:pt>
                <c:pt idx="495" formatCode="General">
                  <c:v>2.5474154849892301E-3</c:v>
                </c:pt>
                <c:pt idx="496" formatCode="General">
                  <c:v>2.5508232680434401E-3</c:v>
                </c:pt>
                <c:pt idx="497" formatCode="General">
                  <c:v>2.5542292006600301E-3</c:v>
                </c:pt>
                <c:pt idx="498" formatCode="General">
                  <c:v>2.5576332928728099E-3</c:v>
                </c:pt>
                <c:pt idx="499" formatCode="General">
                  <c:v>2.5610355547390101E-3</c:v>
                </c:pt>
                <c:pt idx="500" formatCode="General">
                  <c:v>2.56443599629242E-3</c:v>
                </c:pt>
                <c:pt idx="501" formatCode="General">
                  <c:v>2.5678346275433998E-3</c:v>
                </c:pt>
                <c:pt idx="502" formatCode="General">
                  <c:v>2.5712314584553902E-3</c:v>
                </c:pt>
                <c:pt idx="503" formatCode="General">
                  <c:v>2.5746264989449899E-3</c:v>
                </c:pt>
                <c:pt idx="504" formatCode="General">
                  <c:v>2.5780197589522001E-3</c:v>
                </c:pt>
                <c:pt idx="505" formatCode="General">
                  <c:v>2.5814112486983701E-3</c:v>
                </c:pt>
                <c:pt idx="506" formatCode="General">
                  <c:v>2.5848009777367001E-3</c:v>
                </c:pt>
                <c:pt idx="507" formatCode="General">
                  <c:v>2.5881889558548301E-3</c:v>
                </c:pt>
                <c:pt idx="508" formatCode="General">
                  <c:v>2.5915751927935E-3</c:v>
                </c:pt>
                <c:pt idx="509" formatCode="General">
                  <c:v>2.5949596983051802E-3</c:v>
                </c:pt>
                <c:pt idx="510" formatCode="General">
                  <c:v>2.5983424820485799E-3</c:v>
                </c:pt>
                <c:pt idx="511" formatCode="General">
                  <c:v>2.6017235536823901E-3</c:v>
                </c:pt>
                <c:pt idx="512" formatCode="General">
                  <c:v>2.6051029228067002E-3</c:v>
                </c:pt>
                <c:pt idx="513" formatCode="General">
                  <c:v>2.60848059902159E-3</c:v>
                </c:pt>
                <c:pt idx="514" formatCode="General">
                  <c:v>2.6118565918333901E-3</c:v>
                </c:pt>
                <c:pt idx="515" formatCode="General">
                  <c:v>2.6152309110297201E-3</c:v>
                </c:pt>
                <c:pt idx="516" formatCode="General">
                  <c:v>2.6186035662810201E-3</c:v>
                </c:pt>
                <c:pt idx="517" formatCode="General">
                  <c:v>2.6219745667888199E-3</c:v>
                </c:pt>
                <c:pt idx="518" formatCode="General">
                  <c:v>2.6253439219539499E-3</c:v>
                </c:pt>
                <c:pt idx="519" formatCode="General">
                  <c:v>2.62871164117722E-3</c:v>
                </c:pt>
                <c:pt idx="520" formatCode="General">
                  <c:v>2.6320777338125802E-3</c:v>
                </c:pt>
                <c:pt idx="521" formatCode="General">
                  <c:v>2.63544220916706E-3</c:v>
                </c:pt>
                <c:pt idx="522" formatCode="General">
                  <c:v>2.6388050765359899E-3</c:v>
                </c:pt>
                <c:pt idx="523" formatCode="General">
                  <c:v>2.6421663451678002E-3</c:v>
                </c:pt>
                <c:pt idx="524" formatCode="General">
                  <c:v>2.6455260242757698E-3</c:v>
                </c:pt>
                <c:pt idx="525" formatCode="General">
                  <c:v>2.6488841230497299E-3</c:v>
                </c:pt>
                <c:pt idx="526" formatCode="General">
                  <c:v>2.6522406511014902E-3</c:v>
                </c:pt>
                <c:pt idx="527" formatCode="General">
                  <c:v>2.6555956174684901E-3</c:v>
                </c:pt>
                <c:pt idx="528" formatCode="General">
                  <c:v>2.6589490310943999E-3</c:v>
                </c:pt>
                <c:pt idx="529" formatCode="General">
                  <c:v>2.6623009010518501E-3</c:v>
                </c:pt>
                <c:pt idx="530" formatCode="General">
                  <c:v>2.6656512363782601E-3</c:v>
                </c:pt>
                <c:pt idx="531" formatCode="General">
                  <c:v>2.6690000460993699E-3</c:v>
                </c:pt>
                <c:pt idx="532" formatCode="General">
                  <c:v>2.6723473391823001E-3</c:v>
                </c:pt>
                <c:pt idx="533" formatCode="General">
                  <c:v>2.6756931245824301E-3</c:v>
                </c:pt>
                <c:pt idx="534" formatCode="General">
                  <c:v>2.6790374111965499E-3</c:v>
                </c:pt>
                <c:pt idx="535" formatCode="General">
                  <c:v>2.6823802079097301E-3</c:v>
                </c:pt>
                <c:pt idx="536" formatCode="General">
                  <c:v>2.68572152358359E-3</c:v>
                </c:pt>
                <c:pt idx="537" formatCode="General">
                  <c:v>2.68906136766583E-3</c:v>
                </c:pt>
                <c:pt idx="538" formatCode="General">
                  <c:v>2.6923997485257599E-3</c:v>
                </c:pt>
                <c:pt idx="539" formatCode="General">
                  <c:v>2.6957366749195098E-3</c:v>
                </c:pt>
                <c:pt idx="540" formatCode="General">
                  <c:v>2.6990721556031999E-3</c:v>
                </c:pt>
                <c:pt idx="541" formatCode="General">
                  <c:v>2.7024061992977902E-3</c:v>
                </c:pt>
                <c:pt idx="542" formatCode="General">
                  <c:v>2.7057388147007999E-3</c:v>
                </c:pt>
                <c:pt idx="543" formatCode="General">
                  <c:v>2.70907001045113E-3</c:v>
                </c:pt>
                <c:pt idx="544" formatCode="General">
                  <c:v>2.7123997951759701E-3</c:v>
                </c:pt>
                <c:pt idx="545" formatCode="General">
                  <c:v>2.7157281774790598E-3</c:v>
                </c:pt>
                <c:pt idx="546" formatCode="General">
                  <c:v>2.7190551659055399E-3</c:v>
                </c:pt>
                <c:pt idx="547" formatCode="General">
                  <c:v>2.7223807691529201E-3</c:v>
                </c:pt>
                <c:pt idx="548" formatCode="General">
                  <c:v>2.7257049960593902E-3</c:v>
                </c:pt>
                <c:pt idx="549" formatCode="General">
                  <c:v>2.7290278547949698E-3</c:v>
                </c:pt>
                <c:pt idx="550" formatCode="General">
                  <c:v>2.7323493538462E-3</c:v>
                </c:pt>
                <c:pt idx="551" formatCode="General">
                  <c:v>2.7356695016292599E-3</c:v>
                </c:pt>
                <c:pt idx="552" formatCode="General">
                  <c:v>2.7389883065720801E-3</c:v>
                </c:pt>
                <c:pt idx="553" formatCode="General">
                  <c:v>2.74230577704396E-3</c:v>
                </c:pt>
                <c:pt idx="554" formatCode="General">
                  <c:v>2.7456219213907798E-3</c:v>
                </c:pt>
                <c:pt idx="555" formatCode="General">
                  <c:v>2.7489367479349401E-3</c:v>
                </c:pt>
                <c:pt idx="556" formatCode="General">
                  <c:v>2.75225026497543E-3</c:v>
                </c:pt>
                <c:pt idx="557" formatCode="General">
                  <c:v>2.7555624807643398E-3</c:v>
                </c:pt>
                <c:pt idx="558" formatCode="General">
                  <c:v>2.75887340379991E-3</c:v>
                </c:pt>
                <c:pt idx="559" formatCode="General">
                  <c:v>2.7621830423811299E-3</c:v>
                </c:pt>
                <c:pt idx="560" formatCode="General">
                  <c:v>2.7654914045022001E-3</c:v>
                </c:pt>
                <c:pt idx="561" formatCode="General">
                  <c:v>2.7687984983448899E-3</c:v>
                </c:pt>
                <c:pt idx="562" formatCode="General">
                  <c:v>2.7721043320323401E-3</c:v>
                </c:pt>
                <c:pt idx="563" formatCode="General">
                  <c:v>2.7754089137111602E-3</c:v>
                </c:pt>
                <c:pt idx="564" formatCode="General">
                  <c:v>2.7787122514341699E-3</c:v>
                </c:pt>
                <c:pt idx="565" formatCode="General">
                  <c:v>2.7820143532659102E-3</c:v>
                </c:pt>
                <c:pt idx="566" formatCode="General">
                  <c:v>2.78531522724747E-3</c:v>
                </c:pt>
                <c:pt idx="567" formatCode="General">
                  <c:v>2.78861488137308E-3</c:v>
                </c:pt>
                <c:pt idx="568" formatCode="General">
                  <c:v>2.79191332362522E-3</c:v>
                </c:pt>
                <c:pt idx="569" formatCode="General">
                  <c:v>2.7952105623497599E-3</c:v>
                </c:pt>
                <c:pt idx="570" formatCode="General">
                  <c:v>2.7985066052713102E-3</c:v>
                </c:pt>
                <c:pt idx="571" formatCode="General">
                  <c:v>2.80180146025514E-3</c:v>
                </c:pt>
                <c:pt idx="572" formatCode="General">
                  <c:v>2.8050951351899799E-3</c:v>
                </c:pt>
                <c:pt idx="573" formatCode="General">
                  <c:v>2.80838763791765E-3</c:v>
                </c:pt>
                <c:pt idx="574" formatCode="General">
                  <c:v>2.81167897629171E-3</c:v>
                </c:pt>
                <c:pt idx="575" formatCode="General">
                  <c:v>2.8149691581071E-3</c:v>
                </c:pt>
                <c:pt idx="576" formatCode="General">
                  <c:v>2.8182581911470402E-3</c:v>
                </c:pt>
                <c:pt idx="577" formatCode="General">
                  <c:v>2.82154608317131E-3</c:v>
                </c:pt>
                <c:pt idx="578" formatCode="General">
                  <c:v>2.8248328418928E-3</c:v>
                </c:pt>
                <c:pt idx="579" formatCode="General">
                  <c:v>2.8281184750830199E-3</c:v>
                </c:pt>
                <c:pt idx="580" formatCode="General">
                  <c:v>2.8314029907713402E-3</c:v>
                </c:pt>
                <c:pt idx="581" formatCode="General">
                  <c:v>2.8346863963424401E-3</c:v>
                </c:pt>
                <c:pt idx="582" formatCode="General">
                  <c:v>2.8379686994388898E-3</c:v>
                </c:pt>
                <c:pt idx="583" formatCode="General">
                  <c:v>2.8412499076797999E-3</c:v>
                </c:pt>
                <c:pt idx="584" formatCode="General">
                  <c:v>2.8445300286608602E-3</c:v>
                </c:pt>
                <c:pt idx="585" formatCode="General">
                  <c:v>2.84780906995428E-3</c:v>
                </c:pt>
                <c:pt idx="586" formatCode="General">
                  <c:v>2.85108703907369E-3</c:v>
                </c:pt>
                <c:pt idx="587" formatCode="General">
                  <c:v>2.85436394356788E-3</c:v>
                </c:pt>
                <c:pt idx="588" formatCode="General">
                  <c:v>2.8576397909035899E-3</c:v>
                </c:pt>
                <c:pt idx="589" formatCode="General">
                  <c:v>2.8609145885710001E-3</c:v>
                </c:pt>
                <c:pt idx="590" formatCode="General">
                  <c:v>2.8641883441892198E-3</c:v>
                </c:pt>
                <c:pt idx="591" formatCode="General">
                  <c:v>2.86746106541253E-3</c:v>
                </c:pt>
                <c:pt idx="592" formatCode="General">
                  <c:v>2.8707327593560199E-3</c:v>
                </c:pt>
                <c:pt idx="593" formatCode="General">
                  <c:v>2.8740034334278201E-3</c:v>
                </c:pt>
                <c:pt idx="594" formatCode="General">
                  <c:v>2.8772730949657298E-3</c:v>
                </c:pt>
                <c:pt idx="595" formatCode="General">
                  <c:v>2.88054175133098E-3</c:v>
                </c:pt>
                <c:pt idx="596" formatCode="General">
                  <c:v>2.8838094098144799E-3</c:v>
                </c:pt>
                <c:pt idx="597" formatCode="General">
                  <c:v>2.8870760777071399E-3</c:v>
                </c:pt>
                <c:pt idx="598" formatCode="General">
                  <c:v>2.8903417622764402E-3</c:v>
                </c:pt>
                <c:pt idx="599" formatCode="General">
                  <c:v>2.8936064707663898E-3</c:v>
                </c:pt>
                <c:pt idx="600" formatCode="General">
                  <c:v>2.89687021038585E-3</c:v>
                </c:pt>
                <c:pt idx="601" formatCode="General">
                  <c:v>2.9001329883202301E-3</c:v>
                </c:pt>
                <c:pt idx="602" formatCode="General">
                  <c:v>2.90339481174324E-3</c:v>
                </c:pt>
                <c:pt idx="603" formatCode="General">
                  <c:v>2.9066556884380802E-3</c:v>
                </c:pt>
                <c:pt idx="604" formatCode="General">
                  <c:v>2.9099156250978601E-3</c:v>
                </c:pt>
                <c:pt idx="605" formatCode="General">
                  <c:v>2.9131746288259498E-3</c:v>
                </c:pt>
                <c:pt idx="606" formatCode="General">
                  <c:v>2.9164327066905399E-3</c:v>
                </c:pt>
                <c:pt idx="607" formatCode="General">
                  <c:v>2.919689865795E-3</c:v>
                </c:pt>
                <c:pt idx="608" formatCode="General">
                  <c:v>2.9229461131606298E-3</c:v>
                </c:pt>
                <c:pt idx="609" formatCode="General">
                  <c:v>2.92620145583218E-3</c:v>
                </c:pt>
                <c:pt idx="610" formatCode="General">
                  <c:v>2.92945590079581E-3</c:v>
                </c:pt>
                <c:pt idx="611" formatCode="General">
                  <c:v>2.9327094550376598E-3</c:v>
                </c:pt>
                <c:pt idx="612" formatCode="General">
                  <c:v>2.9359621255087101E-3</c:v>
                </c:pt>
                <c:pt idx="613" formatCode="General">
                  <c:v>2.9392139191482102E-3</c:v>
                </c:pt>
                <c:pt idx="614" formatCode="General">
                  <c:v>2.94246484286026E-3</c:v>
                </c:pt>
                <c:pt idx="615" formatCode="General">
                  <c:v>2.9457149038654398E-3</c:v>
                </c:pt>
                <c:pt idx="616" formatCode="General">
                  <c:v>2.9489641091967802E-3</c:v>
                </c:pt>
                <c:pt idx="617" formatCode="General">
                  <c:v>2.9522124654067301E-3</c:v>
                </c:pt>
                <c:pt idx="618" formatCode="General">
                  <c:v>2.9554599793407601E-3</c:v>
                </c:pt>
                <c:pt idx="619" formatCode="General">
                  <c:v>2.9587066578326401E-3</c:v>
                </c:pt>
                <c:pt idx="620" formatCode="General">
                  <c:v>2.9619525076809701E-3</c:v>
                </c:pt>
                <c:pt idx="621" formatCode="General">
                  <c:v>2.9651975356491801E-3</c:v>
                </c:pt>
                <c:pt idx="622" formatCode="General">
                  <c:v>2.9684417485124201E-3</c:v>
                </c:pt>
                <c:pt idx="623" formatCode="General">
                  <c:v>2.9716851529989598E-3</c:v>
                </c:pt>
                <c:pt idx="624" formatCode="General">
                  <c:v>2.97492775581363E-3</c:v>
                </c:pt>
                <c:pt idx="625" formatCode="General">
                  <c:v>2.9781695636612502E-3</c:v>
                </c:pt>
                <c:pt idx="626" formatCode="General">
                  <c:v>2.9814105831997501E-3</c:v>
                </c:pt>
                <c:pt idx="627" formatCode="General">
                  <c:v>2.9846508210753602E-3</c:v>
                </c:pt>
                <c:pt idx="628" formatCode="General">
                  <c:v>2.98789028401633E-3</c:v>
                </c:pt>
                <c:pt idx="629" formatCode="General">
                  <c:v>2.9911289786806101E-3</c:v>
                </c:pt>
                <c:pt idx="630" formatCode="General">
                  <c:v>2.99436691174957E-3</c:v>
                </c:pt>
                <c:pt idx="631" formatCode="General">
                  <c:v>2.99760409011559E-3</c:v>
                </c:pt>
                <c:pt idx="632" formatCode="General">
                  <c:v>3.0008405206476E-3</c:v>
                </c:pt>
                <c:pt idx="633" formatCode="General">
                  <c:v>3.00407621582922E-3</c:v>
                </c:pt>
                <c:pt idx="634" formatCode="General">
                  <c:v>3.00731118556531E-3</c:v>
                </c:pt>
                <c:pt idx="635" formatCode="General">
                  <c:v>3.0105454224477498E-3</c:v>
                </c:pt>
                <c:pt idx="636" formatCode="General">
                  <c:v>3.0137789340487602E-3</c:v>
                </c:pt>
                <c:pt idx="637" formatCode="General">
                  <c:v>3.0170117448901799E-3</c:v>
                </c:pt>
                <c:pt idx="638" formatCode="General">
                  <c:v>3.0202438398275601E-3</c:v>
                </c:pt>
                <c:pt idx="639" formatCode="General">
                  <c:v>3.0234751930379301E-3</c:v>
                </c:pt>
                <c:pt idx="640" formatCode="General">
                  <c:v>3.0267059180461701E-3</c:v>
                </c:pt>
                <c:pt idx="641" formatCode="General">
                  <c:v>3.0299359338200101E-3</c:v>
                </c:pt>
                <c:pt idx="642" formatCode="General">
                  <c:v>3.03316524641959E-3</c:v>
                </c:pt>
                <c:pt idx="643" formatCode="General">
                  <c:v>3.0363938845396799E-3</c:v>
                </c:pt>
                <c:pt idx="644" formatCode="General">
                  <c:v>3.0396218458710999E-3</c:v>
                </c:pt>
                <c:pt idx="645" formatCode="General">
                  <c:v>3.0428491375758299E-3</c:v>
                </c:pt>
                <c:pt idx="646" formatCode="General">
                  <c:v>3.0460757679293799E-3</c:v>
                </c:pt>
                <c:pt idx="647" formatCode="General">
                  <c:v>3.0493017451955901E-3</c:v>
                </c:pt>
                <c:pt idx="648" formatCode="General">
                  <c:v>3.0525270707576001E-3</c:v>
                </c:pt>
                <c:pt idx="649" formatCode="General">
                  <c:v>3.0557517551884198E-3</c:v>
                </c:pt>
                <c:pt idx="650" formatCode="General">
                  <c:v>3.0589758065174199E-3</c:v>
                </c:pt>
                <c:pt idx="651" formatCode="General">
                  <c:v>3.0621992323519999E-3</c:v>
                </c:pt>
                <c:pt idx="652" formatCode="General">
                  <c:v>3.0654220402526601E-3</c:v>
                </c:pt>
                <c:pt idx="653" formatCode="General">
                  <c:v>3.0686442292113402E-3</c:v>
                </c:pt>
                <c:pt idx="654" formatCode="General">
                  <c:v>3.0718658093204401E-3</c:v>
                </c:pt>
                <c:pt idx="655" formatCode="General">
                  <c:v>3.0750867880584101E-3</c:v>
                </c:pt>
                <c:pt idx="656" formatCode="General">
                  <c:v>3.0783071721066499E-3</c:v>
                </c:pt>
                <c:pt idx="657" formatCode="General">
                  <c:v>3.08152696815824E-3</c:v>
                </c:pt>
                <c:pt idx="658" formatCode="General">
                  <c:v>3.0847461783113802E-3</c:v>
                </c:pt>
                <c:pt idx="659" formatCode="General">
                  <c:v>3.0879648104196202E-3</c:v>
                </c:pt>
                <c:pt idx="660" formatCode="General">
                  <c:v>3.0911828711877799E-3</c:v>
                </c:pt>
                <c:pt idx="661" formatCode="General">
                  <c:v>3.0944003668049299E-3</c:v>
                </c:pt>
                <c:pt idx="662" formatCode="General">
                  <c:v>3.0976173034835898E-3</c:v>
                </c:pt>
                <c:pt idx="663" formatCode="General">
                  <c:v>3.1008336853732398E-3</c:v>
                </c:pt>
                <c:pt idx="664" formatCode="General">
                  <c:v>3.10404951921387E-3</c:v>
                </c:pt>
                <c:pt idx="665" formatCode="General">
                  <c:v>3.1072648113117602E-3</c:v>
                </c:pt>
                <c:pt idx="666" formatCode="General">
                  <c:v>3.11047956768017E-3</c:v>
                </c:pt>
                <c:pt idx="667" formatCode="General">
                  <c:v>3.1136937943323198E-3</c:v>
                </c:pt>
                <c:pt idx="668" formatCode="General">
                  <c:v>3.11690749710564E-3</c:v>
                </c:pt>
                <c:pt idx="669" formatCode="General">
                  <c:v>3.12012068098187E-3</c:v>
                </c:pt>
                <c:pt idx="670" formatCode="General">
                  <c:v>3.12333335252515E-3</c:v>
                </c:pt>
                <c:pt idx="671" formatCode="General">
                  <c:v>3.1265455176784098E-3</c:v>
                </c:pt>
                <c:pt idx="672" formatCode="General">
                  <c:v>3.1297571823376601E-3</c:v>
                </c:pt>
                <c:pt idx="673" formatCode="General">
                  <c:v>3.1329683524223802E-3</c:v>
                </c:pt>
                <c:pt idx="674" formatCode="General">
                  <c:v>3.1361790334066201E-3</c:v>
                </c:pt>
                <c:pt idx="675" formatCode="General">
                  <c:v>3.1393892308113E-3</c:v>
                </c:pt>
                <c:pt idx="676" formatCode="General">
                  <c:v>3.1425989508489199E-3</c:v>
                </c:pt>
                <c:pt idx="677" formatCode="General">
                  <c:v>3.1458081993569198E-3</c:v>
                </c:pt>
                <c:pt idx="678" formatCode="General">
                  <c:v>3.1490169821727001E-3</c:v>
                </c:pt>
                <c:pt idx="679" formatCode="General">
                  <c:v>3.1522253051454101E-3</c:v>
                </c:pt>
                <c:pt idx="680" formatCode="General">
                  <c:v>3.1554331732567701E-3</c:v>
                </c:pt>
                <c:pt idx="681" formatCode="General">
                  <c:v>3.1586405924848701E-3</c:v>
                </c:pt>
                <c:pt idx="682" formatCode="General">
                  <c:v>3.1618475687725999E-3</c:v>
                </c:pt>
                <c:pt idx="683" formatCode="General">
                  <c:v>3.16505410788707E-3</c:v>
                </c:pt>
                <c:pt idx="684" formatCode="General">
                  <c:v>3.1682602155719201E-3</c:v>
                </c:pt>
                <c:pt idx="685" formatCode="General">
                  <c:v>3.1714658974652801E-3</c:v>
                </c:pt>
                <c:pt idx="686" formatCode="General">
                  <c:v>3.1746711583027398E-3</c:v>
                </c:pt>
                <c:pt idx="687" formatCode="General">
                  <c:v>3.17787600441402E-3</c:v>
                </c:pt>
                <c:pt idx="688" formatCode="General">
                  <c:v>3.1810804414607202E-3</c:v>
                </c:pt>
                <c:pt idx="689" formatCode="General">
                  <c:v>3.1842844751044201E-3</c:v>
                </c:pt>
                <c:pt idx="690" formatCode="General">
                  <c:v>3.1874881110301599E-3</c:v>
                </c:pt>
                <c:pt idx="691" formatCode="General">
                  <c:v>3.1906913545361698E-3</c:v>
                </c:pt>
                <c:pt idx="692" formatCode="General">
                  <c:v>3.1938942108503099E-3</c:v>
                </c:pt>
                <c:pt idx="693" formatCode="General">
                  <c:v>3.1970966858569099E-3</c:v>
                </c:pt>
                <c:pt idx="694" formatCode="General">
                  <c:v>3.2002987851237601E-3</c:v>
                </c:pt>
                <c:pt idx="695" formatCode="General">
                  <c:v>3.2035005142538701E-3</c:v>
                </c:pt>
                <c:pt idx="696" formatCode="General">
                  <c:v>3.2067018782289498E-3</c:v>
                </c:pt>
                <c:pt idx="697" formatCode="General">
                  <c:v>3.2099028826988898E-3</c:v>
                </c:pt>
                <c:pt idx="698" formatCode="General">
                  <c:v>3.2131035332666502E-3</c:v>
                </c:pt>
                <c:pt idx="699" formatCode="General">
                  <c:v>3.21630383542973E-3</c:v>
                </c:pt>
                <c:pt idx="700" formatCode="General">
                  <c:v>3.2195037945683901E-3</c:v>
                </c:pt>
                <c:pt idx="701" formatCode="General">
                  <c:v>3.2227034156526498E-3</c:v>
                </c:pt>
                <c:pt idx="702" formatCode="General">
                  <c:v>3.2259027044261399E-3</c:v>
                </c:pt>
                <c:pt idx="703" formatCode="General">
                  <c:v>3.22910166631603E-3</c:v>
                </c:pt>
                <c:pt idx="704" formatCode="General">
                  <c:v>3.2323003067377498E-3</c:v>
                </c:pt>
                <c:pt idx="705" formatCode="General">
                  <c:v>3.23549863082541E-3</c:v>
                </c:pt>
                <c:pt idx="706" formatCode="General">
                  <c:v>3.23869664379518E-3</c:v>
                </c:pt>
                <c:pt idx="707" formatCode="General">
                  <c:v>3.24189435119143E-3</c:v>
                </c:pt>
                <c:pt idx="708" formatCode="General">
                  <c:v>3.24509175839443E-3</c:v>
                </c:pt>
                <c:pt idx="709" formatCode="General">
                  <c:v>3.2482888707492802E-3</c:v>
                </c:pt>
                <c:pt idx="710" formatCode="General">
                  <c:v>3.2514856927922998E-3</c:v>
                </c:pt>
                <c:pt idx="711" formatCode="General">
                  <c:v>3.2546822302671101E-3</c:v>
                </c:pt>
                <c:pt idx="712" formatCode="General">
                  <c:v>3.2578784885305598E-3</c:v>
                </c:pt>
                <c:pt idx="713" formatCode="General">
                  <c:v>3.26107447288086E-3</c:v>
                </c:pt>
                <c:pt idx="714" formatCode="General">
                  <c:v>3.2642701886044902E-3</c:v>
                </c:pt>
                <c:pt idx="715" formatCode="General">
                  <c:v>3.2674656409528002E-3</c:v>
                </c:pt>
                <c:pt idx="716" formatCode="General">
                  <c:v>3.2706608341924901E-3</c:v>
                </c:pt>
                <c:pt idx="717" formatCode="General">
                  <c:v>3.2738557741961399E-3</c:v>
                </c:pt>
                <c:pt idx="718" formatCode="General">
                  <c:v>3.2770504661916401E-3</c:v>
                </c:pt>
                <c:pt idx="719" formatCode="General">
                  <c:v>3.2802449153951502E-3</c:v>
                </c:pt>
                <c:pt idx="720" formatCode="General">
                  <c:v>3.2834391270345599E-3</c:v>
                </c:pt>
                <c:pt idx="721" formatCode="General">
                  <c:v>3.2866331061267699E-3</c:v>
                </c:pt>
                <c:pt idx="722" formatCode="General">
                  <c:v>3.2898268570322599E-3</c:v>
                </c:pt>
                <c:pt idx="723" formatCode="General">
                  <c:v>3.2930203854829401E-3</c:v>
                </c:pt>
                <c:pt idx="724" formatCode="General">
                  <c:v>3.2962136966129402E-3</c:v>
                </c:pt>
                <c:pt idx="725" formatCode="General">
                  <c:v>3.2994067955680801E-3</c:v>
                </c:pt>
                <c:pt idx="726" formatCode="General">
                  <c:v>3.3025996875176399E-3</c:v>
                </c:pt>
                <c:pt idx="727" formatCode="General">
                  <c:v>3.3057923773261401E-3</c:v>
                </c:pt>
                <c:pt idx="728" formatCode="General">
                  <c:v>3.30898486964711E-3</c:v>
                </c:pt>
                <c:pt idx="729" formatCode="General">
                  <c:v>3.31217716982564E-3</c:v>
                </c:pt>
                <c:pt idx="730" formatCode="General">
                  <c:v>3.3153692829137999E-3</c:v>
                </c:pt>
                <c:pt idx="731" formatCode="General">
                  <c:v>3.31856121396364E-3</c:v>
                </c:pt>
                <c:pt idx="732" formatCode="General">
                  <c:v>3.3217529675583701E-3</c:v>
                </c:pt>
                <c:pt idx="733" formatCode="General">
                  <c:v>3.3249445488320898E-3</c:v>
                </c:pt>
                <c:pt idx="734" formatCode="General">
                  <c:v>3.32813596283686E-3</c:v>
                </c:pt>
                <c:pt idx="735" formatCode="General">
                  <c:v>3.33132721455442E-3</c:v>
                </c:pt>
                <c:pt idx="736" formatCode="General">
                  <c:v>3.3345183087555102E-3</c:v>
                </c:pt>
                <c:pt idx="737" formatCode="General">
                  <c:v>3.3377092501874202E-3</c:v>
                </c:pt>
                <c:pt idx="738" formatCode="General">
                  <c:v>3.3409000439373901E-3</c:v>
                </c:pt>
                <c:pt idx="739" formatCode="General">
                  <c:v>3.34409069494024E-3</c:v>
                </c:pt>
                <c:pt idx="740" formatCode="General">
                  <c:v>3.3472812081191102E-3</c:v>
                </c:pt>
                <c:pt idx="741" formatCode="General">
                  <c:v>3.35047158793997E-3</c:v>
                </c:pt>
                <c:pt idx="742" formatCode="General">
                  <c:v>3.3536618395134999E-3</c:v>
                </c:pt>
                <c:pt idx="743" formatCode="General">
                  <c:v>3.3568519677159201E-3</c:v>
                </c:pt>
                <c:pt idx="744" formatCode="General">
                  <c:v>3.3600419774234701E-3</c:v>
                </c:pt>
                <c:pt idx="745" formatCode="General">
                  <c:v>3.3632318731959101E-3</c:v>
                </c:pt>
                <c:pt idx="746" formatCode="General">
                  <c:v>3.3664216597805198E-3</c:v>
                </c:pt>
                <c:pt idx="747" formatCode="General">
                  <c:v>3.3696113421473198E-3</c:v>
                </c:pt>
                <c:pt idx="748" formatCode="General">
                  <c:v>3.3728009251256601E-3</c:v>
                </c:pt>
                <c:pt idx="749" formatCode="General">
                  <c:v>3.3759904135331601E-3</c:v>
                </c:pt>
                <c:pt idx="750" formatCode="General">
                  <c:v>3.3791798117889099E-3</c:v>
                </c:pt>
                <c:pt idx="751" formatCode="General">
                  <c:v>3.3823691246519299E-3</c:v>
                </c:pt>
                <c:pt idx="752" formatCode="General">
                  <c:v>3.38555835701017E-3</c:v>
                </c:pt>
                <c:pt idx="753" formatCode="General">
                  <c:v>3.3887475136461101E-3</c:v>
                </c:pt>
                <c:pt idx="754" formatCode="General">
                  <c:v>3.3919365992953099E-3</c:v>
                </c:pt>
                <c:pt idx="755" formatCode="General">
                  <c:v>3.3951256183299698E-3</c:v>
                </c:pt>
                <c:pt idx="756" formatCode="General">
                  <c:v>3.3983145754153499E-3</c:v>
                </c:pt>
                <c:pt idx="757" formatCode="General">
                  <c:v>3.4015034754159498E-3</c:v>
                </c:pt>
                <c:pt idx="758" formatCode="General">
                  <c:v>3.40469232303218E-3</c:v>
                </c:pt>
                <c:pt idx="759" formatCode="General">
                  <c:v>3.4078811229527298E-3</c:v>
                </c:pt>
                <c:pt idx="760" formatCode="General">
                  <c:v>3.41106987944431E-3</c:v>
                </c:pt>
                <c:pt idx="761" formatCode="General">
                  <c:v>3.4142585971721601E-3</c:v>
                </c:pt>
                <c:pt idx="762" formatCode="General">
                  <c:v>3.4174472809187502E-3</c:v>
                </c:pt>
                <c:pt idx="763" formatCode="General">
                  <c:v>3.4206359353024301E-3</c:v>
                </c:pt>
                <c:pt idx="764" formatCode="General">
                  <c:v>3.4238245649884399E-3</c:v>
                </c:pt>
                <c:pt idx="765" formatCode="General">
                  <c:v>3.4270131731064901E-3</c:v>
                </c:pt>
                <c:pt idx="766" formatCode="General">
                  <c:v>3.4302017648258501E-3</c:v>
                </c:pt>
                <c:pt idx="767" formatCode="General">
                  <c:v>3.4333903451516999E-3</c:v>
                </c:pt>
                <c:pt idx="768" formatCode="General">
                  <c:v>3.4365789186789502E-3</c:v>
                </c:pt>
                <c:pt idx="769" formatCode="General">
                  <c:v>3.4397674900025202E-3</c:v>
                </c:pt>
                <c:pt idx="770" formatCode="General">
                  <c:v>3.4429560637055999E-3</c:v>
                </c:pt>
                <c:pt idx="771" formatCode="General">
                  <c:v>3.4461446443831002E-3</c:v>
                </c:pt>
                <c:pt idx="772" formatCode="General">
                  <c:v>3.4493332366299402E-3</c:v>
                </c:pt>
                <c:pt idx="773" formatCode="General">
                  <c:v>3.45252184502931E-3</c:v>
                </c:pt>
                <c:pt idx="774" formatCode="General">
                  <c:v>3.4557104741761201E-3</c:v>
                </c:pt>
                <c:pt idx="775" formatCode="General">
                  <c:v>3.4588991273173E-3</c:v>
                </c:pt>
                <c:pt idx="776" formatCode="General">
                  <c:v>3.4620878073949798E-3</c:v>
                </c:pt>
                <c:pt idx="777" formatCode="General">
                  <c:v>3.4652765208678499E-3</c:v>
                </c:pt>
                <c:pt idx="778" formatCode="General">
                  <c:v>3.4684652722370402E-3</c:v>
                </c:pt>
                <c:pt idx="779" formatCode="General">
                  <c:v>3.4716540659919699E-3</c:v>
                </c:pt>
                <c:pt idx="780" formatCode="General">
                  <c:v>3.4748429066337799E-3</c:v>
                </c:pt>
                <c:pt idx="781" formatCode="General">
                  <c:v>3.47803179864016E-3</c:v>
                </c:pt>
                <c:pt idx="782" formatCode="General">
                  <c:v>3.4812207465357101E-3</c:v>
                </c:pt>
                <c:pt idx="783" formatCode="General">
                  <c:v>3.4844097547981098E-3</c:v>
                </c:pt>
                <c:pt idx="784" formatCode="General">
                  <c:v>3.48759882791679E-3</c:v>
                </c:pt>
                <c:pt idx="785" formatCode="General">
                  <c:v>3.4907879704046099E-3</c:v>
                </c:pt>
                <c:pt idx="786" formatCode="General">
                  <c:v>3.49397718207402E-3</c:v>
                </c:pt>
                <c:pt idx="787" formatCode="General">
                  <c:v>3.4971664707316901E-3</c:v>
                </c:pt>
                <c:pt idx="788" formatCode="General">
                  <c:v>3.50035584080843E-3</c:v>
                </c:pt>
                <c:pt idx="789" formatCode="General">
                  <c:v>3.5035452966998802E-3</c:v>
                </c:pt>
                <c:pt idx="790" formatCode="General">
                  <c:v>3.5067348427665198E-3</c:v>
                </c:pt>
                <c:pt idx="791" formatCode="General">
                  <c:v>3.5099244834039898E-3</c:v>
                </c:pt>
                <c:pt idx="792" formatCode="General">
                  <c:v>3.5131142229845101E-3</c:v>
                </c:pt>
                <c:pt idx="793" formatCode="General">
                  <c:v>3.5163040659037101E-3</c:v>
                </c:pt>
                <c:pt idx="794" formatCode="General">
                  <c:v>3.5194940165220699E-3</c:v>
                </c:pt>
                <c:pt idx="795" formatCode="General">
                  <c:v>3.52268407922352E-3</c:v>
                </c:pt>
                <c:pt idx="796" formatCode="General">
                  <c:v>3.5258742556491E-3</c:v>
                </c:pt>
                <c:pt idx="797" formatCode="General">
                  <c:v>3.5290645500655098E-3</c:v>
                </c:pt>
                <c:pt idx="798" formatCode="General">
                  <c:v>3.5322549683101702E-3</c:v>
                </c:pt>
                <c:pt idx="799" formatCode="General">
                  <c:v>3.5354455146497901E-3</c:v>
                </c:pt>
                <c:pt idx="800" formatCode="General">
                  <c:v>3.5386361933393401E-3</c:v>
                </c:pt>
                <c:pt idx="801" formatCode="General">
                  <c:v>3.5418270086572702E-3</c:v>
                </c:pt>
                <c:pt idx="802" formatCode="General">
                  <c:v>3.5450179648468302E-3</c:v>
                </c:pt>
                <c:pt idx="803" formatCode="General">
                  <c:v>3.5482090661981599E-3</c:v>
                </c:pt>
                <c:pt idx="804" formatCode="General">
                  <c:v>3.55140031695454E-3</c:v>
                </c:pt>
                <c:pt idx="805" formatCode="General">
                  <c:v>3.5545917213826799E-3</c:v>
                </c:pt>
                <c:pt idx="806" formatCode="General">
                  <c:v>3.5577832828701298E-3</c:v>
                </c:pt>
                <c:pt idx="807" formatCode="General">
                  <c:v>3.5609750025304798E-3</c:v>
                </c:pt>
                <c:pt idx="808" formatCode="General">
                  <c:v>3.5641668873498599E-3</c:v>
                </c:pt>
                <c:pt idx="809" formatCode="General">
                  <c:v>3.5673589414894902E-3</c:v>
                </c:pt>
                <c:pt idx="810" formatCode="General">
                  <c:v>3.5705511690871301E-3</c:v>
                </c:pt>
                <c:pt idx="811" formatCode="General">
                  <c:v>3.5737435743039901E-3</c:v>
                </c:pt>
                <c:pt idx="812" formatCode="General">
                  <c:v>3.5769361612778398E-3</c:v>
                </c:pt>
                <c:pt idx="813" formatCode="General">
                  <c:v>3.5801289341816202E-3</c:v>
                </c:pt>
                <c:pt idx="814" formatCode="General">
                  <c:v>3.5833218971413599E-3</c:v>
                </c:pt>
                <c:pt idx="815" formatCode="General">
                  <c:v>3.5865150543300099E-3</c:v>
                </c:pt>
                <c:pt idx="816" formatCode="General">
                  <c:v>3.5897084098853202E-3</c:v>
                </c:pt>
                <c:pt idx="817" formatCode="General">
                  <c:v>3.5929019643816699E-3</c:v>
                </c:pt>
                <c:pt idx="818" formatCode="General">
                  <c:v>3.5960957236799E-3</c:v>
                </c:pt>
                <c:pt idx="819" formatCode="General">
                  <c:v>3.59928969250389E-3</c:v>
                </c:pt>
                <c:pt idx="820" formatCode="General">
                  <c:v>3.6024838748858899E-3</c:v>
                </c:pt>
                <c:pt idx="821" formatCode="General">
                  <c:v>3.6056782748581698E-3</c:v>
                </c:pt>
                <c:pt idx="822" formatCode="General">
                  <c:v>3.6088728964764599E-3</c:v>
                </c:pt>
                <c:pt idx="823" formatCode="General">
                  <c:v>3.61206774378475E-3</c:v>
                </c:pt>
                <c:pt idx="824" formatCode="General">
                  <c:v>3.6152628208270302E-3</c:v>
                </c:pt>
                <c:pt idx="825" formatCode="General">
                  <c:v>3.61845813164729E-3</c:v>
                </c:pt>
                <c:pt idx="826" formatCode="General">
                  <c:v>3.6216536802778101E-3</c:v>
                </c:pt>
                <c:pt idx="827" formatCode="General">
                  <c:v>3.6248494690277601E-3</c:v>
                </c:pt>
                <c:pt idx="828" formatCode="General">
                  <c:v>3.6280455006634802E-3</c:v>
                </c:pt>
                <c:pt idx="829" formatCode="General">
                  <c:v>3.6312417810223699E-3</c:v>
                </c:pt>
                <c:pt idx="830" formatCode="General">
                  <c:v>3.6344383140546502E-3</c:v>
                </c:pt>
                <c:pt idx="831" formatCode="General">
                  <c:v>3.6376351036871099E-3</c:v>
                </c:pt>
                <c:pt idx="832" formatCode="General">
                  <c:v>3.64083215388169E-3</c:v>
                </c:pt>
                <c:pt idx="833" formatCode="General">
                  <c:v>3.6440294685651498E-3</c:v>
                </c:pt>
                <c:pt idx="834" formatCode="General">
                  <c:v>3.6472270516760001E-3</c:v>
                </c:pt>
                <c:pt idx="835" formatCode="General">
                  <c:v>3.6504249071644601E-3</c:v>
                </c:pt>
                <c:pt idx="836" formatCode="General">
                  <c:v>3.6536230389690302E-3</c:v>
                </c:pt>
                <c:pt idx="837" formatCode="General">
                  <c:v>3.6568214507703201E-3</c:v>
                </c:pt>
                <c:pt idx="838" formatCode="General">
                  <c:v>3.6600201419470799E-3</c:v>
                </c:pt>
                <c:pt idx="839" formatCode="General">
                  <c:v>3.66321912002467E-3</c:v>
                </c:pt>
                <c:pt idx="840" formatCode="General">
                  <c:v>3.66641838885952E-3</c:v>
                </c:pt>
                <c:pt idx="841" formatCode="General">
                  <c:v>3.6696179522963598E-3</c:v>
                </c:pt>
                <c:pt idx="842" formatCode="General">
                  <c:v>3.6728178141799098E-3</c:v>
                </c:pt>
                <c:pt idx="843" formatCode="General">
                  <c:v>3.6760179783666201E-3</c:v>
                </c:pt>
                <c:pt idx="844" formatCode="General">
                  <c:v>3.6792184486894898E-3</c:v>
                </c:pt>
                <c:pt idx="845" formatCode="General">
                  <c:v>3.6824192289932499E-3</c:v>
                </c:pt>
                <c:pt idx="846" formatCode="General">
                  <c:v>3.6856203231343402E-3</c:v>
                </c:pt>
                <c:pt idx="847" formatCode="General">
                  <c:v>3.6888217349574899E-3</c:v>
                </c:pt>
                <c:pt idx="848" formatCode="General">
                  <c:v>3.69202346829569E-3</c:v>
                </c:pt>
                <c:pt idx="849" formatCode="General">
                  <c:v>3.6952255259738902E-3</c:v>
                </c:pt>
                <c:pt idx="850" formatCode="General">
                  <c:v>3.69842790805068E-3</c:v>
                </c:pt>
                <c:pt idx="851" formatCode="General">
                  <c:v>3.7016306218052701E-3</c:v>
                </c:pt>
                <c:pt idx="852" formatCode="General">
                  <c:v>3.7048336709768798E-3</c:v>
                </c:pt>
                <c:pt idx="853" formatCode="General">
                  <c:v>3.7080370593164502E-3</c:v>
                </c:pt>
                <c:pt idx="854" formatCode="General">
                  <c:v>3.7112407905632201E-3</c:v>
                </c:pt>
                <c:pt idx="855" formatCode="General">
                  <c:v>3.71444486845642E-3</c:v>
                </c:pt>
                <c:pt idx="856" formatCode="General">
                  <c:v>3.7176492967235502E-3</c:v>
                </c:pt>
                <c:pt idx="857" formatCode="General">
                  <c:v>3.72085407911556E-3</c:v>
                </c:pt>
                <c:pt idx="858" formatCode="General">
                  <c:v>3.7240592193834099E-3</c:v>
                </c:pt>
                <c:pt idx="859" formatCode="General">
                  <c:v>3.7272647212428702E-3</c:v>
                </c:pt>
                <c:pt idx="860" formatCode="General">
                  <c:v>3.7304705884566298E-3</c:v>
                </c:pt>
                <c:pt idx="861" formatCode="General">
                  <c:v>3.7336768229118702E-3</c:v>
                </c:pt>
                <c:pt idx="862" formatCode="General">
                  <c:v>3.7368834258862701E-3</c:v>
                </c:pt>
                <c:pt idx="863" formatCode="General">
                  <c:v>3.7400904040026002E-3</c:v>
                </c:pt>
                <c:pt idx="864" formatCode="General">
                  <c:v>3.74329776091803E-3</c:v>
                </c:pt>
                <c:pt idx="865" formatCode="General">
                  <c:v>3.74650550024285E-3</c:v>
                </c:pt>
                <c:pt idx="866" formatCode="General">
                  <c:v>3.7497136256108001E-3</c:v>
                </c:pt>
                <c:pt idx="867" formatCode="General">
                  <c:v>3.7529221406673399E-3</c:v>
                </c:pt>
                <c:pt idx="868" formatCode="General">
                  <c:v>3.7561310490344599E-3</c:v>
                </c:pt>
                <c:pt idx="869" formatCode="General">
                  <c:v>3.7593403543459102E-3</c:v>
                </c:pt>
                <c:pt idx="870" formatCode="General">
                  <c:v>3.7625500602471501E-3</c:v>
                </c:pt>
                <c:pt idx="871" formatCode="General">
                  <c:v>3.7657601703601699E-3</c:v>
                </c:pt>
                <c:pt idx="872" formatCode="General">
                  <c:v>3.7689706883187301E-3</c:v>
                </c:pt>
                <c:pt idx="873" formatCode="General">
                  <c:v>3.7721816151777602E-3</c:v>
                </c:pt>
                <c:pt idx="874" formatCode="General">
                  <c:v>3.77539295355122E-3</c:v>
                </c:pt>
                <c:pt idx="875" formatCode="General">
                  <c:v>3.7786047092882402E-3</c:v>
                </c:pt>
                <c:pt idx="876" formatCode="General">
                  <c:v>3.7818168858936201E-3</c:v>
                </c:pt>
                <c:pt idx="877" formatCode="General">
                  <c:v>3.7850294869190299E-3</c:v>
                </c:pt>
                <c:pt idx="878" formatCode="General">
                  <c:v>3.7882425158927199E-3</c:v>
                </c:pt>
                <c:pt idx="879" formatCode="General">
                  <c:v>3.7914559763194801E-3</c:v>
                </c:pt>
                <c:pt idx="880" formatCode="General">
                  <c:v>3.794669871751E-3</c:v>
                </c:pt>
                <c:pt idx="881" formatCode="General">
                  <c:v>3.7978842057154998E-3</c:v>
                </c:pt>
                <c:pt idx="882" formatCode="General">
                  <c:v>3.8010989817177801E-3</c:v>
                </c:pt>
                <c:pt idx="883" formatCode="General">
                  <c:v>3.80431420332126E-3</c:v>
                </c:pt>
                <c:pt idx="884" formatCode="General">
                  <c:v>3.8075298740307098E-3</c:v>
                </c:pt>
                <c:pt idx="885" formatCode="General">
                  <c:v>3.81074599410402E-3</c:v>
                </c:pt>
                <c:pt idx="886" formatCode="General">
                  <c:v>3.8139625674796802E-3</c:v>
                </c:pt>
                <c:pt idx="887" formatCode="General">
                  <c:v>3.8171795992097699E-3</c:v>
                </c:pt>
                <c:pt idx="888" formatCode="General">
                  <c:v>3.82039709271701E-3</c:v>
                </c:pt>
                <c:pt idx="889" formatCode="General">
                  <c:v>3.8236150514124401E-3</c:v>
                </c:pt>
                <c:pt idx="890" formatCode="General">
                  <c:v>3.8268334787422299E-3</c:v>
                </c:pt>
                <c:pt idx="891" formatCode="General">
                  <c:v>3.8300523781291201E-3</c:v>
                </c:pt>
                <c:pt idx="892" formatCode="General">
                  <c:v>3.8332717529958702E-3</c:v>
                </c:pt>
                <c:pt idx="893" formatCode="General">
                  <c:v>3.8364916067886601E-3</c:v>
                </c:pt>
                <c:pt idx="894" formatCode="General">
                  <c:v>3.83971194290678E-3</c:v>
                </c:pt>
                <c:pt idx="895" formatCode="General">
                  <c:v>3.8429327648081399E-3</c:v>
                </c:pt>
                <c:pt idx="896" formatCode="General">
                  <c:v>3.8461540759037599E-3</c:v>
                </c:pt>
                <c:pt idx="897" formatCode="General">
                  <c:v>3.8493758756778999E-3</c:v>
                </c:pt>
                <c:pt idx="898" formatCode="General">
                  <c:v>3.8525981693584201E-3</c:v>
                </c:pt>
                <c:pt idx="899" formatCode="General">
                  <c:v>3.8558209612120499E-3</c:v>
                </c:pt>
                <c:pt idx="900" formatCode="General">
                  <c:v>3.8590442545560302E-3</c:v>
                </c:pt>
                <c:pt idx="901" formatCode="General">
                  <c:v>3.8622680527193201E-3</c:v>
                </c:pt>
                <c:pt idx="902" formatCode="General">
                  <c:v>3.86549235905433E-3</c:v>
                </c:pt>
                <c:pt idx="903" formatCode="General">
                  <c:v>3.8687171768783299E-3</c:v>
                </c:pt>
                <c:pt idx="904" formatCode="General">
                  <c:v>3.8719425095202599E-3</c:v>
                </c:pt>
                <c:pt idx="905" formatCode="General">
                  <c:v>3.8751683603091098E-3</c:v>
                </c:pt>
                <c:pt idx="906" formatCode="General">
                  <c:v>3.87839473259728E-3</c:v>
                </c:pt>
                <c:pt idx="907" formatCode="General">
                  <c:v>3.88162162969029E-3</c:v>
                </c:pt>
                <c:pt idx="908" formatCode="General">
                  <c:v>3.88484905494057E-3</c:v>
                </c:pt>
                <c:pt idx="909" formatCode="General">
                  <c:v>3.8880770070704399E-3</c:v>
                </c:pt>
                <c:pt idx="910" formatCode="General">
                  <c:v>3.8913054925385701E-3</c:v>
                </c:pt>
                <c:pt idx="911" formatCode="General">
                  <c:v>3.8945345148731999E-3</c:v>
                </c:pt>
                <c:pt idx="912" formatCode="General">
                  <c:v>3.8977640772860801E-3</c:v>
                </c:pt>
                <c:pt idx="913" formatCode="General">
                  <c:v>3.90099418303585E-3</c:v>
                </c:pt>
                <c:pt idx="914" formatCode="General">
                  <c:v>3.9042248353577001E-3</c:v>
                </c:pt>
                <c:pt idx="915" formatCode="General">
                  <c:v>3.9074560374868202E-3</c:v>
                </c:pt>
                <c:pt idx="916" formatCode="General">
                  <c:v>3.9106877926584202E-3</c:v>
                </c:pt>
                <c:pt idx="917" formatCode="General">
                  <c:v>3.9139201041076804E-3</c:v>
                </c:pt>
                <c:pt idx="918" formatCode="General">
                  <c:v>3.9171529750932502E-3</c:v>
                </c:pt>
                <c:pt idx="919" formatCode="General">
                  <c:v>3.92038640882688E-3</c:v>
                </c:pt>
                <c:pt idx="920" formatCode="General">
                  <c:v>3.9236204082155404E-3</c:v>
                </c:pt>
                <c:pt idx="921" formatCode="General">
                  <c:v>3.9268549722980698E-3</c:v>
                </c:pt>
                <c:pt idx="922" formatCode="General">
                  <c:v>3.9300901076855096E-3</c:v>
                </c:pt>
                <c:pt idx="923" formatCode="General">
                  <c:v>3.9333258175192898E-3</c:v>
                </c:pt>
                <c:pt idx="924" formatCode="General">
                  <c:v>3.9365621049642597E-3</c:v>
                </c:pt>
                <c:pt idx="925" formatCode="General">
                  <c:v>3.9397989731384002E-3</c:v>
                </c:pt>
                <c:pt idx="926" formatCode="General">
                  <c:v>3.9430364252183098E-3</c:v>
                </c:pt>
                <c:pt idx="927" formatCode="General">
                  <c:v>3.9462744643336701E-3</c:v>
                </c:pt>
                <c:pt idx="928" formatCode="General">
                  <c:v>3.9495130936376402E-3</c:v>
                </c:pt>
                <c:pt idx="929" formatCode="General">
                  <c:v>3.9527523162833497E-3</c:v>
                </c:pt>
                <c:pt idx="930" formatCode="General">
                  <c:v>3.9559921354122302E-3</c:v>
                </c:pt>
                <c:pt idx="931" formatCode="General">
                  <c:v>3.9592325541656899E-3</c:v>
                </c:pt>
                <c:pt idx="932" formatCode="General">
                  <c:v>3.9624735747122702E-3</c:v>
                </c:pt>
                <c:pt idx="933" formatCode="General">
                  <c:v>3.9657151972746496E-3</c:v>
                </c:pt>
                <c:pt idx="934" formatCode="General">
                  <c:v>3.9689574277488896E-3</c:v>
                </c:pt>
                <c:pt idx="935" formatCode="General">
                  <c:v>3.97220026921777E-3</c:v>
                </c:pt>
                <c:pt idx="936" formatCode="General">
                  <c:v>3.9754437247289604E-3</c:v>
                </c:pt>
                <c:pt idx="937" formatCode="General">
                  <c:v>3.9786877973418304E-3</c:v>
                </c:pt>
                <c:pt idx="938" formatCode="General">
                  <c:v>3.9819324901157298E-3</c:v>
                </c:pt>
                <c:pt idx="939" formatCode="General">
                  <c:v>3.9851778061100402E-3</c:v>
                </c:pt>
                <c:pt idx="940" formatCode="General">
                  <c:v>3.9884237483958501E-3</c:v>
                </c:pt>
                <c:pt idx="941" formatCode="General">
                  <c:v>3.9916703200090897E-3</c:v>
                </c:pt>
                <c:pt idx="942" formatCode="General">
                  <c:v>3.9949175240325697E-3</c:v>
                </c:pt>
                <c:pt idx="943" formatCode="General">
                  <c:v>3.9981653635256503E-3</c:v>
                </c:pt>
                <c:pt idx="944" formatCode="General">
                  <c:v>4.00141383473739E-3</c:v>
                </c:pt>
                <c:pt idx="945" formatCode="General">
                  <c:v>4.0046629509953796E-3</c:v>
                </c:pt>
                <c:pt idx="946" formatCode="General">
                  <c:v>4.0079127103655396E-3</c:v>
                </c:pt>
                <c:pt idx="947" formatCode="General">
                  <c:v>4.0111631158955196E-3</c:v>
                </c:pt>
                <c:pt idx="948" formatCode="General">
                  <c:v>4.0144141706329496E-3</c:v>
                </c:pt>
                <c:pt idx="949" formatCode="General">
                  <c:v>4.0176658776020597E-3</c:v>
                </c:pt>
                <c:pt idx="950" formatCode="General">
                  <c:v>4.0209182398270298E-3</c:v>
                </c:pt>
                <c:pt idx="951" formatCode="General">
                  <c:v>4.0241712603203599E-3</c:v>
                </c:pt>
                <c:pt idx="952" formatCode="General">
                  <c:v>4.0274249421062497E-3</c:v>
                </c:pt>
                <c:pt idx="953" formatCode="General">
                  <c:v>4.0306792881737198E-3</c:v>
                </c:pt>
                <c:pt idx="954" formatCode="General">
                  <c:v>4.0339343015352797E-3</c:v>
                </c:pt>
                <c:pt idx="955" formatCode="General">
                  <c:v>4.0371899851564998E-3</c:v>
                </c:pt>
                <c:pt idx="956" formatCode="General">
                  <c:v>4.0404463402213004E-3</c:v>
                </c:pt>
                <c:pt idx="957" formatCode="General">
                  <c:v>4.0437033691912202E-3</c:v>
                </c:pt>
                <c:pt idx="958" formatCode="General">
                  <c:v>4.0469610764267399E-3</c:v>
                </c:pt>
                <c:pt idx="959" formatCode="General">
                  <c:v>4.0502194647762503E-3</c:v>
                </c:pt>
                <c:pt idx="960" formatCode="General">
                  <c:v>4.0534785370881198E-3</c:v>
                </c:pt>
                <c:pt idx="961" formatCode="General">
                  <c:v>4.0567382962341803E-3</c:v>
                </c:pt>
                <c:pt idx="962" formatCode="General">
                  <c:v>4.0599987450159096E-3</c:v>
                </c:pt>
                <c:pt idx="963" formatCode="General">
                  <c:v>4.06325988625826E-3</c:v>
                </c:pt>
                <c:pt idx="964" formatCode="General">
                  <c:v>4.0665217227744202E-3</c:v>
                </c:pt>
                <c:pt idx="965" formatCode="General">
                  <c:v>4.0697842573659002E-3</c:v>
                </c:pt>
                <c:pt idx="966" formatCode="General">
                  <c:v>4.0730474928224597E-3</c:v>
                </c:pt>
                <c:pt idx="967" formatCode="General">
                  <c:v>4.0763114318987E-3</c:v>
                </c:pt>
                <c:pt idx="968" formatCode="General">
                  <c:v>4.0795760773844102E-3</c:v>
                </c:pt>
                <c:pt idx="969" formatCode="General">
                  <c:v>4.0828414320107304E-3</c:v>
                </c:pt>
                <c:pt idx="970" formatCode="General">
                  <c:v>4.0861074985322696E-3</c:v>
                </c:pt>
                <c:pt idx="971" formatCode="General">
                  <c:v>4.0893742799380699E-3</c:v>
                </c:pt>
                <c:pt idx="972" formatCode="General">
                  <c:v>4.0926417789593E-3</c:v>
                </c:pt>
                <c:pt idx="973" formatCode="General">
                  <c:v>4.0959099981512804E-3</c:v>
                </c:pt>
                <c:pt idx="974" formatCode="General">
                  <c:v>4.0991789402217297E-3</c:v>
                </c:pt>
                <c:pt idx="975" formatCode="General">
                  <c:v>4.1024486078900897E-3</c:v>
                </c:pt>
                <c:pt idx="976" formatCode="General">
                  <c:v>4.1057190038054801E-3</c:v>
                </c:pt>
                <c:pt idx="977" formatCode="General">
                  <c:v>4.1089901306873202E-3</c:v>
                </c:pt>
                <c:pt idx="978" formatCode="General">
                  <c:v>4.1122619911730099E-3</c:v>
                </c:pt>
                <c:pt idx="979" formatCode="General">
                  <c:v>4.1155345879350996E-3</c:v>
                </c:pt>
                <c:pt idx="980" formatCode="General">
                  <c:v>4.1188079236109797E-3</c:v>
                </c:pt>
                <c:pt idx="981" formatCode="General">
                  <c:v>4.1220820008380302E-3</c:v>
                </c:pt>
                <c:pt idx="982" formatCode="General">
                  <c:v>4.1253568222536403E-3</c:v>
                </c:pt>
                <c:pt idx="983" formatCode="General">
                  <c:v>4.1286323904483101E-3</c:v>
                </c:pt>
                <c:pt idx="984" formatCode="General">
                  <c:v>4.1319087080476996E-3</c:v>
                </c:pt>
                <c:pt idx="985" formatCode="General">
                  <c:v>4.1351857776306001E-3</c:v>
                </c:pt>
                <c:pt idx="986" formatCode="General">
                  <c:v>4.1384636033464902E-3</c:v>
                </c:pt>
                <c:pt idx="987" formatCode="General">
                  <c:v>4.1417421875397202E-3</c:v>
                </c:pt>
                <c:pt idx="988" formatCode="General">
                  <c:v>4.1450215320740398E-3</c:v>
                </c:pt>
                <c:pt idx="989" formatCode="General">
                  <c:v>4.1483016395868298E-3</c:v>
                </c:pt>
                <c:pt idx="990" formatCode="General">
                  <c:v>4.1515825126803296E-3</c:v>
                </c:pt>
                <c:pt idx="991" formatCode="General">
                  <c:v>4.1548641539450202E-3</c:v>
                </c:pt>
                <c:pt idx="992" formatCode="General">
                  <c:v>4.1581465659714101E-3</c:v>
                </c:pt>
                <c:pt idx="993" formatCode="General">
                  <c:v>4.1614297513617301E-3</c:v>
                </c:pt>
                <c:pt idx="994" formatCode="General">
                  <c:v>4.1647137126830198E-3</c:v>
                </c:pt>
                <c:pt idx="995" formatCode="General">
                  <c:v>4.1679984524906196E-3</c:v>
                </c:pt>
                <c:pt idx="996" formatCode="General">
                  <c:v>4.1712839733633201E-3</c:v>
                </c:pt>
                <c:pt idx="997" formatCode="General">
                  <c:v>4.1745702778447202E-3</c:v>
                </c:pt>
                <c:pt idx="998" formatCode="General">
                  <c:v>4.1778573684901604E-3</c:v>
                </c:pt>
                <c:pt idx="999" formatCode="General">
                  <c:v>4.1811452478198096E-3</c:v>
                </c:pt>
                <c:pt idx="1000" formatCode="General">
                  <c:v>4.1844339183655602E-3</c:v>
                </c:pt>
                <c:pt idx="1001" formatCode="General">
                  <c:v>4.1877233838431898E-3</c:v>
                </c:pt>
                <c:pt idx="1002" formatCode="General">
                  <c:v>4.1910136463977898E-3</c:v>
                </c:pt>
                <c:pt idx="1003" formatCode="General">
                  <c:v>4.19430470815098E-3</c:v>
                </c:pt>
                <c:pt idx="1004" formatCode="General">
                  <c:v>4.1975965716580903E-3</c:v>
                </c:pt>
                <c:pt idx="1005" formatCode="General">
                  <c:v>4.20088923945102E-3</c:v>
                </c:pt>
                <c:pt idx="1006" formatCode="General">
                  <c:v>4.2041827140499501E-3</c:v>
                </c:pt>
                <c:pt idx="1007" formatCode="General">
                  <c:v>4.2074769979867496E-3</c:v>
                </c:pt>
                <c:pt idx="1008" formatCode="General">
                  <c:v>4.2107720937698797E-3</c:v>
                </c:pt>
                <c:pt idx="1009" formatCode="General">
                  <c:v>4.2140680039194998E-3</c:v>
                </c:pt>
                <c:pt idx="1010" formatCode="General">
                  <c:v>4.2173647309440799E-3</c:v>
                </c:pt>
                <c:pt idx="1011" formatCode="General">
                  <c:v>4.22066227734032E-3</c:v>
                </c:pt>
                <c:pt idx="1012" formatCode="General">
                  <c:v>4.22396064559324E-3</c:v>
                </c:pt>
                <c:pt idx="1013" formatCode="General">
                  <c:v>4.2272598381995702E-3</c:v>
                </c:pt>
                <c:pt idx="1014" formatCode="General">
                  <c:v>4.2305598576208598E-3</c:v>
                </c:pt>
                <c:pt idx="1015" formatCode="General">
                  <c:v>4.2338607063655597E-3</c:v>
                </c:pt>
                <c:pt idx="1016" formatCode="General">
                  <c:v>4.23716238717656E-3</c:v>
                </c:pt>
                <c:pt idx="1017" formatCode="General">
                  <c:v>4.24046490240991E-3</c:v>
                </c:pt>
                <c:pt idx="1018" formatCode="General">
                  <c:v>4.2437682544334198E-3</c:v>
                </c:pt>
                <c:pt idx="1019" formatCode="General">
                  <c:v>4.2470724457203497E-3</c:v>
                </c:pt>
                <c:pt idx="1020" formatCode="General">
                  <c:v>4.2503774787205602E-3</c:v>
                </c:pt>
                <c:pt idx="1021" formatCode="General">
                  <c:v>4.2536833558838799E-3</c:v>
                </c:pt>
                <c:pt idx="1022" formatCode="General">
                  <c:v>4.25699007966014E-3</c:v>
                </c:pt>
                <c:pt idx="1023" formatCode="General">
                  <c:v>4.2602976524874804E-3</c:v>
                </c:pt>
                <c:pt idx="1024" formatCode="General">
                  <c:v>4.2636060767805503E-3</c:v>
                </c:pt>
                <c:pt idx="1025" formatCode="General">
                  <c:v>4.2669153549892104E-3</c:v>
                </c:pt>
                <c:pt idx="1026" formatCode="General">
                  <c:v>4.2702254895164004E-3</c:v>
                </c:pt>
                <c:pt idx="1027" formatCode="General">
                  <c:v>4.2735364827885198E-3</c:v>
                </c:pt>
                <c:pt idx="1028" formatCode="General">
                  <c:v>4.2768483372202402E-3</c:v>
                </c:pt>
                <c:pt idx="1029" formatCode="General">
                  <c:v>4.2801610551910802E-3</c:v>
                </c:pt>
                <c:pt idx="1030" formatCode="General">
                  <c:v>4.28347463912742E-3</c:v>
                </c:pt>
                <c:pt idx="1031" formatCode="General">
                  <c:v>4.2867890912915698E-3</c:v>
                </c:pt>
                <c:pt idx="1032" formatCode="General">
                  <c:v>4.2901044141333599E-3</c:v>
                </c:pt>
                <c:pt idx="1033" formatCode="General">
                  <c:v>4.2934206100557403E-3</c:v>
                </c:pt>
                <c:pt idx="1034" formatCode="General">
                  <c:v>4.2967376814382202E-3</c:v>
                </c:pt>
                <c:pt idx="1035" formatCode="General">
                  <c:v>4.3000556306368697E-3</c:v>
                </c:pt>
                <c:pt idx="1036" formatCode="General">
                  <c:v>4.3033744600077597E-3</c:v>
                </c:pt>
                <c:pt idx="1037" formatCode="General">
                  <c:v>4.3066941719303803E-3</c:v>
                </c:pt>
                <c:pt idx="1038" formatCode="General">
                  <c:v>4.3100147687373802E-3</c:v>
                </c:pt>
                <c:pt idx="1039" formatCode="General">
                  <c:v>4.3133362527613597E-3</c:v>
                </c:pt>
                <c:pt idx="1040" formatCode="General">
                  <c:v>4.3166586263701104E-3</c:v>
                </c:pt>
                <c:pt idx="1041" formatCode="General">
                  <c:v>4.31998189187282E-3</c:v>
                </c:pt>
                <c:pt idx="1042" formatCode="General">
                  <c:v>4.3233060516021096E-3</c:v>
                </c:pt>
                <c:pt idx="1043" formatCode="General">
                  <c:v>4.32663110787887E-3</c:v>
                </c:pt>
                <c:pt idx="1044" formatCode="General">
                  <c:v>4.3299570630122904E-3</c:v>
                </c:pt>
                <c:pt idx="1045" formatCode="General">
                  <c:v>4.3332839193232602E-3</c:v>
                </c:pt>
                <c:pt idx="1046" formatCode="General">
                  <c:v>4.3366116791092504E-3</c:v>
                </c:pt>
                <c:pt idx="1047" formatCode="General">
                  <c:v>4.33994034465599E-3</c:v>
                </c:pt>
                <c:pt idx="1048" formatCode="General">
                  <c:v>4.3432699182257596E-3</c:v>
                </c:pt>
                <c:pt idx="1049" formatCode="General">
                  <c:v>4.3466004021277599E-3</c:v>
                </c:pt>
                <c:pt idx="1050" formatCode="General">
                  <c:v>4.3499317986477101E-3</c:v>
                </c:pt>
                <c:pt idx="1051" formatCode="General">
                  <c:v>4.3532641100479099E-3</c:v>
                </c:pt>
                <c:pt idx="1052" formatCode="General">
                  <c:v>4.3565973386023599E-3</c:v>
                </c:pt>
                <c:pt idx="1053" formatCode="General">
                  <c:v>4.3599314865851004E-3</c:v>
                </c:pt>
                <c:pt idx="1054" formatCode="General">
                  <c:v>4.3632665562349498E-3</c:v>
                </c:pt>
                <c:pt idx="1055" formatCode="General">
                  <c:v>4.3666025498025002E-3</c:v>
                </c:pt>
                <c:pt idx="1056" formatCode="General">
                  <c:v>4.3699394695383099E-3</c:v>
                </c:pt>
                <c:pt idx="1057" formatCode="General">
                  <c:v>4.3732773176929597E-3</c:v>
                </c:pt>
                <c:pt idx="1058" formatCode="General">
                  <c:v>4.3766160964701199E-3</c:v>
                </c:pt>
                <c:pt idx="1059" formatCode="General">
                  <c:v>4.3799558081086404E-3</c:v>
                </c:pt>
                <c:pt idx="1060" formatCode="General">
                  <c:v>4.3832964548356597E-3</c:v>
                </c:pt>
                <c:pt idx="1061" formatCode="General">
                  <c:v>4.3866380388665801E-3</c:v>
                </c:pt>
                <c:pt idx="1062" formatCode="General">
                  <c:v>4.3899805623933497E-3</c:v>
                </c:pt>
                <c:pt idx="1063" formatCode="General">
                  <c:v>4.3933240276431097E-3</c:v>
                </c:pt>
                <c:pt idx="1064" formatCode="General">
                  <c:v>4.3966684367960996E-3</c:v>
                </c:pt>
                <c:pt idx="1065" formatCode="General">
                  <c:v>4.40001379225526E-3</c:v>
                </c:pt>
                <c:pt idx="1066" formatCode="General">
                  <c:v>4.4033600960484602E-3</c:v>
                </c:pt>
                <c:pt idx="1067" formatCode="General">
                  <c:v>4.4067073503559302E-3</c:v>
                </c:pt>
                <c:pt idx="1068" formatCode="General">
                  <c:v>4.41005555736965E-3</c:v>
                </c:pt>
                <c:pt idx="1069" formatCode="General">
                  <c:v>4.4134047192346702E-3</c:v>
                </c:pt>
                <c:pt idx="1070" formatCode="General">
                  <c:v>4.4167548381429701E-3</c:v>
                </c:pt>
                <c:pt idx="1071" formatCode="General">
                  <c:v>4.4201059162513401E-3</c:v>
                </c:pt>
                <c:pt idx="1072" formatCode="General">
                  <c:v>4.4234579556931301E-3</c:v>
                </c:pt>
                <c:pt idx="1073" formatCode="General">
                  <c:v>4.4268109586485804E-3</c:v>
                </c:pt>
                <c:pt idx="1074" formatCode="General">
                  <c:v>4.4301649272510497E-3</c:v>
                </c:pt>
                <c:pt idx="1075" formatCode="General">
                  <c:v>4.4335198636338896E-3</c:v>
                </c:pt>
                <c:pt idx="1076" formatCode="General">
                  <c:v>4.43687576993045E-3</c:v>
                </c:pt>
                <c:pt idx="1077" formatCode="General">
                  <c:v>4.4402326482740903E-3</c:v>
                </c:pt>
                <c:pt idx="1078" formatCode="General">
                  <c:v>4.4435905007747098E-3</c:v>
                </c:pt>
                <c:pt idx="1079" formatCode="General">
                  <c:v>4.4469493295656703E-3</c:v>
                </c:pt>
                <c:pt idx="1080" formatCode="General">
                  <c:v>4.4503091367568796E-3</c:v>
                </c:pt>
                <c:pt idx="1081" formatCode="General">
                  <c:v>4.4536699244347999E-3</c:v>
                </c:pt>
                <c:pt idx="1082" formatCode="General">
                  <c:v>4.4570316950141098E-3</c:v>
                </c:pt>
                <c:pt idx="1083" formatCode="General">
                  <c:v>4.4603944503702796E-3</c:v>
                </c:pt>
                <c:pt idx="1084" formatCode="General">
                  <c:v>4.4637581925897904E-3</c:v>
                </c:pt>
                <c:pt idx="1085" formatCode="General">
                  <c:v>4.4671229237473603E-3</c:v>
                </c:pt>
                <c:pt idx="1086" formatCode="General">
                  <c:v>4.4704886459294799E-3</c:v>
                </c:pt>
                <c:pt idx="1087" formatCode="General">
                  <c:v>4.4738553612108803E-3</c:v>
                </c:pt>
                <c:pt idx="1088" formatCode="General">
                  <c:v>4.4772230716780296E-3</c:v>
                </c:pt>
                <c:pt idx="1089" formatCode="General">
                  <c:v>4.4805917793822297E-3</c:v>
                </c:pt>
                <c:pt idx="1090" formatCode="General">
                  <c:v>4.4839614863865099E-3</c:v>
                </c:pt>
                <c:pt idx="1091" formatCode="General">
                  <c:v>4.4873321947538798E-3</c:v>
                </c:pt>
                <c:pt idx="1092" formatCode="General">
                  <c:v>4.4907039065356499E-3</c:v>
                </c:pt>
                <c:pt idx="1093" formatCode="General">
                  <c:v>4.4940766237831203E-3</c:v>
                </c:pt>
                <c:pt idx="1094" formatCode="General">
                  <c:v>4.4974503485124299E-3</c:v>
                </c:pt>
                <c:pt idx="1095" formatCode="General">
                  <c:v>4.5008250827748703E-3</c:v>
                </c:pt>
                <c:pt idx="1096" formatCode="General">
                  <c:v>4.5042008286100303E-3</c:v>
                </c:pt>
                <c:pt idx="1097" formatCode="General">
                  <c:v>4.5075775880223101E-3</c:v>
                </c:pt>
                <c:pt idx="1098" formatCode="General">
                  <c:v>4.51095536302786E-3</c:v>
                </c:pt>
                <c:pt idx="1099" formatCode="General">
                  <c:v>4.5143341559475804E-3</c:v>
                </c:pt>
                <c:pt idx="1100" formatCode="General">
                  <c:v>4.51771396855144E-3</c:v>
                </c:pt>
                <c:pt idx="1101" formatCode="General">
                  <c:v>4.5210948028555796E-3</c:v>
                </c:pt>
                <c:pt idx="1102" formatCode="General">
                  <c:v>4.5244766608527002E-3</c:v>
                </c:pt>
                <c:pt idx="1103" formatCode="General">
                  <c:v>4.5278595445472098E-3</c:v>
                </c:pt>
                <c:pt idx="1104" formatCode="General">
                  <c:v>4.5312434559200698E-3</c:v>
                </c:pt>
                <c:pt idx="1105" formatCode="General">
                  <c:v>4.5346283969639797E-3</c:v>
                </c:pt>
                <c:pt idx="1106" formatCode="General">
                  <c:v>4.5380143696716396E-3</c:v>
                </c:pt>
                <c:pt idx="1107" formatCode="General">
                  <c:v>4.5414013760005697E-3</c:v>
                </c:pt>
                <c:pt idx="1108" formatCode="General">
                  <c:v>4.54478941793174E-3</c:v>
                </c:pt>
                <c:pt idx="1109" formatCode="General">
                  <c:v>4.5481784974343896E-3</c:v>
                </c:pt>
                <c:pt idx="1110" formatCode="General">
                  <c:v>4.5515686164660698E-3</c:v>
                </c:pt>
                <c:pt idx="1111" formatCode="General">
                  <c:v>4.5549597769842902E-3</c:v>
                </c:pt>
                <c:pt idx="1112" formatCode="General">
                  <c:v>4.5583519809348598E-3</c:v>
                </c:pt>
                <c:pt idx="1113" formatCode="General">
                  <c:v>4.5617452302635902E-3</c:v>
                </c:pt>
                <c:pt idx="1114" formatCode="General">
                  <c:v>4.5651395269045601E-3</c:v>
                </c:pt>
                <c:pt idx="1115" formatCode="General">
                  <c:v>4.5685348728270103E-3</c:v>
                </c:pt>
                <c:pt idx="1116" formatCode="General">
                  <c:v>4.57193127012914E-3</c:v>
                </c:pt>
                <c:pt idx="1117" formatCode="General">
                  <c:v>4.5753287206043696E-3</c:v>
                </c:pt>
                <c:pt idx="1118" formatCode="General">
                  <c:v>4.5787272261516203E-3</c:v>
                </c:pt>
                <c:pt idx="1119" formatCode="General">
                  <c:v>4.5821267886932502E-3</c:v>
                </c:pt>
                <c:pt idx="1120" formatCode="General">
                  <c:v>4.58552741015162E-3</c:v>
                </c:pt>
                <c:pt idx="1121" formatCode="General">
                  <c:v>4.5889290924256499E-3</c:v>
                </c:pt>
                <c:pt idx="1122" formatCode="General">
                  <c:v>4.5923318374377102E-3</c:v>
                </c:pt>
                <c:pt idx="1123" formatCode="General">
                  <c:v>4.5957356470515401E-3</c:v>
                </c:pt>
                <c:pt idx="1124" formatCode="General">
                  <c:v>4.5991405232012304E-3</c:v>
                </c:pt>
                <c:pt idx="1125" formatCode="General">
                  <c:v>4.6025464677388103E-3</c:v>
                </c:pt>
                <c:pt idx="1126" formatCode="General">
                  <c:v>4.6059534825632102E-3</c:v>
                </c:pt>
                <c:pt idx="1127" formatCode="General">
                  <c:v>4.6093615695616099E-3</c:v>
                </c:pt>
                <c:pt idx="1128" formatCode="General">
                  <c:v>4.6127707305977702E-3</c:v>
                </c:pt>
                <c:pt idx="1129" formatCode="General">
                  <c:v>4.6161809675354503E-3</c:v>
                </c:pt>
                <c:pt idx="1130" formatCode="General">
                  <c:v>4.6195922822501196E-3</c:v>
                </c:pt>
                <c:pt idx="1131" formatCode="General">
                  <c:v>4.6230046765820803E-3</c:v>
                </c:pt>
                <c:pt idx="1132" formatCode="General">
                  <c:v>4.6264181524185502E-3</c:v>
                </c:pt>
                <c:pt idx="1133" formatCode="General">
                  <c:v>4.6298327117756397E-3</c:v>
                </c:pt>
                <c:pt idx="1134" formatCode="General">
                  <c:v>4.6332483563412998E-3</c:v>
                </c:pt>
                <c:pt idx="1135" formatCode="General">
                  <c:v>4.6366650879675498E-3</c:v>
                </c:pt>
                <c:pt idx="1136" formatCode="General">
                  <c:v>4.6400829084946998E-3</c:v>
                </c:pt>
                <c:pt idx="1137" formatCode="General">
                  <c:v>4.6435018197396203E-3</c:v>
                </c:pt>
                <c:pt idx="1138" formatCode="General">
                  <c:v>4.6469218235308998E-3</c:v>
                </c:pt>
                <c:pt idx="1139" formatCode="General">
                  <c:v>4.6503429217088403E-3</c:v>
                </c:pt>
                <c:pt idx="1140" formatCode="General">
                  <c:v>4.6537651160785997E-3</c:v>
                </c:pt>
                <c:pt idx="1141" formatCode="General">
                  <c:v>4.65718840845703E-3</c:v>
                </c:pt>
                <c:pt idx="1142" formatCode="General">
                  <c:v>4.6606128006375699E-3</c:v>
                </c:pt>
                <c:pt idx="1143" formatCode="General">
                  <c:v>4.6640382944487897E-3</c:v>
                </c:pt>
                <c:pt idx="1144" formatCode="General">
                  <c:v>4.6674648916606902E-3</c:v>
                </c:pt>
                <c:pt idx="1145" formatCode="General">
                  <c:v>4.6708925940901203E-3</c:v>
                </c:pt>
                <c:pt idx="1146" formatCode="General">
                  <c:v>4.6743214035070597E-3</c:v>
                </c:pt>
                <c:pt idx="1147" formatCode="General">
                  <c:v>4.67775132170495E-3</c:v>
                </c:pt>
                <c:pt idx="1148" formatCode="General">
                  <c:v>4.6811823504537596E-3</c:v>
                </c:pt>
                <c:pt idx="1149" formatCode="General">
                  <c:v>4.6846144915468997E-3</c:v>
                </c:pt>
                <c:pt idx="1150" formatCode="General">
                  <c:v>4.6880477468598698E-3</c:v>
                </c:pt>
                <c:pt idx="1151" formatCode="General">
                  <c:v>4.6914821180688597E-3</c:v>
                </c:pt>
                <c:pt idx="1152" formatCode="General">
                  <c:v>4.6949176069321303E-3</c:v>
                </c:pt>
                <c:pt idx="1153" formatCode="General">
                  <c:v>4.6983542152079401E-3</c:v>
                </c:pt>
                <c:pt idx="1154" formatCode="General">
                  <c:v>4.7017919446545398E-3</c:v>
                </c:pt>
                <c:pt idx="1155" formatCode="General">
                  <c:v>4.7052307970184802E-3</c:v>
                </c:pt>
                <c:pt idx="1156" formatCode="General">
                  <c:v>4.7086707740345698E-3</c:v>
                </c:pt>
                <c:pt idx="1157" formatCode="General">
                  <c:v>4.7121118774610601E-3</c:v>
                </c:pt>
                <c:pt idx="1158" formatCode="General">
                  <c:v>4.7155541090093296E-3</c:v>
                </c:pt>
                <c:pt idx="1159" formatCode="General">
                  <c:v>4.7189974704141997E-3</c:v>
                </c:pt>
                <c:pt idx="1160" formatCode="General">
                  <c:v>4.7224419634104703E-3</c:v>
                </c:pt>
                <c:pt idx="1161" formatCode="General">
                  <c:v>4.7258875897095102E-3</c:v>
                </c:pt>
                <c:pt idx="1162" formatCode="General">
                  <c:v>4.7293343510344298E-3</c:v>
                </c:pt>
                <c:pt idx="1163" formatCode="General">
                  <c:v>4.7327822490848704E-3</c:v>
                </c:pt>
                <c:pt idx="1164" formatCode="General">
                  <c:v>4.7362312857011299E-3</c:v>
                </c:pt>
                <c:pt idx="1165" formatCode="General">
                  <c:v>4.7396814624773801E-3</c:v>
                </c:pt>
                <c:pt idx="1166" formatCode="General">
                  <c:v>4.7431327811367097E-3</c:v>
                </c:pt>
                <c:pt idx="1167" formatCode="General">
                  <c:v>4.7465852433435998E-3</c:v>
                </c:pt>
                <c:pt idx="1168" formatCode="General">
                  <c:v>4.7500388508211399E-3</c:v>
                </c:pt>
                <c:pt idx="1169" formatCode="General">
                  <c:v>4.7534936052220896E-3</c:v>
                </c:pt>
                <c:pt idx="1170" formatCode="General">
                  <c:v>4.7569495082578402E-3</c:v>
                </c:pt>
                <c:pt idx="1171" formatCode="General">
                  <c:v>4.7604065615811297E-3</c:v>
                </c:pt>
                <c:pt idx="1172" formatCode="General">
                  <c:v>4.7638647668799003E-3</c:v>
                </c:pt>
                <c:pt idx="1173" formatCode="General">
                  <c:v>4.7673241258186401E-3</c:v>
                </c:pt>
                <c:pt idx="1174" formatCode="General">
                  <c:v>4.7707846400500903E-3</c:v>
                </c:pt>
                <c:pt idx="1175" formatCode="General">
                  <c:v>4.7742463112504796E-3</c:v>
                </c:pt>
                <c:pt idx="1176" formatCode="General">
                  <c:v>4.7777091410608399E-3</c:v>
                </c:pt>
                <c:pt idx="1177" formatCode="General">
                  <c:v>4.7811731311339298E-3</c:v>
                </c:pt>
                <c:pt idx="1178" formatCode="General">
                  <c:v>4.7846382831576804E-3</c:v>
                </c:pt>
                <c:pt idx="1179" formatCode="General">
                  <c:v>4.7881045987496901E-3</c:v>
                </c:pt>
                <c:pt idx="1180" formatCode="General">
                  <c:v>4.7915720795275599E-3</c:v>
                </c:pt>
                <c:pt idx="1181" formatCode="General">
                  <c:v>4.7950407271440502E-3</c:v>
                </c:pt>
                <c:pt idx="1182" formatCode="General">
                  <c:v>4.79851054321675E-3</c:v>
                </c:pt>
                <c:pt idx="1183" formatCode="General">
                  <c:v>4.8019815293632601E-3</c:v>
                </c:pt>
                <c:pt idx="1184" formatCode="General">
                  <c:v>4.8054536872129102E-3</c:v>
                </c:pt>
                <c:pt idx="1185" formatCode="General">
                  <c:v>4.8089270183832898E-3</c:v>
                </c:pt>
                <c:pt idx="1186" formatCode="General">
                  <c:v>4.8124015244685502E-3</c:v>
                </c:pt>
                <c:pt idx="1187" formatCode="General">
                  <c:v>4.8158772070862896E-3</c:v>
                </c:pt>
                <c:pt idx="1188" formatCode="General">
                  <c:v>4.8193540678423798E-3</c:v>
                </c:pt>
                <c:pt idx="1189" formatCode="General">
                  <c:v>4.8228321083075504E-3</c:v>
                </c:pt>
                <c:pt idx="1190" formatCode="General">
                  <c:v>4.8263113301110997E-3</c:v>
                </c:pt>
                <c:pt idx="1191" formatCode="General">
                  <c:v>4.8297917348003004E-3</c:v>
                </c:pt>
                <c:pt idx="1192" formatCode="General">
                  <c:v>4.8332733240865301E-3</c:v>
                </c:pt>
                <c:pt idx="1193" formatCode="General">
                  <c:v>4.8367560994701598E-3</c:v>
                </c:pt>
                <c:pt idx="1194" formatCode="General">
                  <c:v>4.8402400625219104E-3</c:v>
                </c:pt>
                <c:pt idx="1195" formatCode="General">
                  <c:v>4.8437252148124804E-3</c:v>
                </c:pt>
                <c:pt idx="1196" formatCode="General">
                  <c:v>4.8472115579243098E-3</c:v>
                </c:pt>
                <c:pt idx="1197" formatCode="General">
                  <c:v>4.8506990934046599E-3</c:v>
                </c:pt>
                <c:pt idx="1198" formatCode="General">
                  <c:v>4.8541878228125302E-3</c:v>
                </c:pt>
                <c:pt idx="1199" formatCode="General">
                  <c:v>4.85767774771862E-3</c:v>
                </c:pt>
                <c:pt idx="1200" formatCode="General">
                  <c:v>4.8611688696584797E-3</c:v>
                </c:pt>
                <c:pt idx="1201" formatCode="General">
                  <c:v>4.8646611901793802E-3</c:v>
                </c:pt>
                <c:pt idx="1202" formatCode="General">
                  <c:v>4.8681547108285804E-3</c:v>
                </c:pt>
                <c:pt idx="1203" formatCode="General">
                  <c:v>4.8716494331416298E-3</c:v>
                </c:pt>
                <c:pt idx="1204" formatCode="General">
                  <c:v>4.87514535865407E-3</c:v>
                </c:pt>
                <c:pt idx="1205" formatCode="General">
                  <c:v>4.8786424888897298E-3</c:v>
                </c:pt>
                <c:pt idx="1206" formatCode="General">
                  <c:v>4.8821408254544896E-3</c:v>
                </c:pt>
                <c:pt idx="1207" formatCode="General">
                  <c:v>4.8856403698252704E-3</c:v>
                </c:pt>
                <c:pt idx="1208" formatCode="General">
                  <c:v>4.8891411235141803E-3</c:v>
                </c:pt>
                <c:pt idx="1209" formatCode="General">
                  <c:v>4.8926430880216103E-3</c:v>
                </c:pt>
                <c:pt idx="1210" formatCode="General">
                  <c:v>4.8961462648830899E-3</c:v>
                </c:pt>
                <c:pt idx="1211" formatCode="General">
                  <c:v>4.8996506555638499E-3</c:v>
                </c:pt>
                <c:pt idx="1212" formatCode="General">
                  <c:v>4.9031562615994197E-3</c:v>
                </c:pt>
                <c:pt idx="1213" formatCode="General">
                  <c:v>4.9066630844784697E-3</c:v>
                </c:pt>
                <c:pt idx="1214" formatCode="General">
                  <c:v>4.9101711256896597E-3</c:v>
                </c:pt>
                <c:pt idx="1215" formatCode="General">
                  <c:v>4.9136803867099099E-3</c:v>
                </c:pt>
                <c:pt idx="1216" formatCode="General">
                  <c:v>4.9171908690396199E-3</c:v>
                </c:pt>
                <c:pt idx="1217" formatCode="General">
                  <c:v>4.9207025741674296E-3</c:v>
                </c:pt>
                <c:pt idx="1218" formatCode="General">
                  <c:v>4.9242155035351303E-3</c:v>
                </c:pt>
                <c:pt idx="1219" formatCode="General">
                  <c:v>4.92772965865481E-3</c:v>
                </c:pt>
                <c:pt idx="1220" formatCode="General">
                  <c:v>4.9312450410034098E-3</c:v>
                </c:pt>
                <c:pt idx="1221" formatCode="General">
                  <c:v>4.9347616520461499E-3</c:v>
                </c:pt>
                <c:pt idx="1222" formatCode="General">
                  <c:v>4.9382794932247903E-3</c:v>
                </c:pt>
                <c:pt idx="1223" formatCode="General">
                  <c:v>4.9417985659928297E-3</c:v>
                </c:pt>
                <c:pt idx="1224" formatCode="General">
                  <c:v>4.9453188718154902E-3</c:v>
                </c:pt>
                <c:pt idx="1225" formatCode="General">
                  <c:v>4.9488404121228102E-3</c:v>
                </c:pt>
                <c:pt idx="1226" formatCode="General">
                  <c:v>4.9523631883682797E-3</c:v>
                </c:pt>
                <c:pt idx="1227" formatCode="General">
                  <c:v>4.95588720199369E-3</c:v>
                </c:pt>
                <c:pt idx="1228" formatCode="General">
                  <c:v>4.9594124544290802E-3</c:v>
                </c:pt>
                <c:pt idx="1229" formatCode="General">
                  <c:v>4.9629389471044999E-3</c:v>
                </c:pt>
                <c:pt idx="1230" formatCode="General">
                  <c:v>4.9664666814499903E-3</c:v>
                </c:pt>
                <c:pt idx="1231" formatCode="General">
                  <c:v>4.9699956588838898E-3</c:v>
                </c:pt>
                <c:pt idx="1232" formatCode="General">
                  <c:v>4.9735258808362498E-3</c:v>
                </c:pt>
                <c:pt idx="1233" formatCode="General">
                  <c:v>4.9770573487136803E-3</c:v>
                </c:pt>
                <c:pt idx="1234" formatCode="General">
                  <c:v>4.9805900639813801E-3</c:v>
                </c:pt>
                <c:pt idx="1235" formatCode="General">
                  <c:v>4.98412402804596E-3</c:v>
                </c:pt>
                <c:pt idx="1236" formatCode="General">
                  <c:v>4.9876592423023199E-3</c:v>
                </c:pt>
                <c:pt idx="1237" formatCode="General">
                  <c:v>4.9911957081218801E-3</c:v>
                </c:pt>
                <c:pt idx="1238" formatCode="General">
                  <c:v>4.9947334269112697E-3</c:v>
                </c:pt>
                <c:pt idx="1239" formatCode="General">
                  <c:v>4.9982724000536298E-3</c:v>
                </c:pt>
                <c:pt idx="1240" formatCode="General">
                  <c:v>5.0018126289672997E-3</c:v>
                </c:pt>
                <c:pt idx="1241" formatCode="General">
                  <c:v>5.0053541150002802E-3</c:v>
                </c:pt>
                <c:pt idx="1242" formatCode="General">
                  <c:v>5.00889685955917E-3</c:v>
                </c:pt>
                <c:pt idx="1243" formatCode="General">
                  <c:v>5.0124408640036897E-3</c:v>
                </c:pt>
                <c:pt idx="1244" formatCode="General">
                  <c:v>5.0159861297170002E-3</c:v>
                </c:pt>
                <c:pt idx="1245" formatCode="General">
                  <c:v>5.0195326580588298E-3</c:v>
                </c:pt>
                <c:pt idx="1246" formatCode="General">
                  <c:v>5.0230804504123403E-3</c:v>
                </c:pt>
                <c:pt idx="1247" formatCode="General">
                  <c:v>5.0266295081137996E-3</c:v>
                </c:pt>
                <c:pt idx="1248" formatCode="General">
                  <c:v>5.0301798325698196E-3</c:v>
                </c:pt>
                <c:pt idx="1249" formatCode="General">
                  <c:v>5.0337314251284E-3</c:v>
                </c:pt>
                <c:pt idx="1250" formatCode="General">
                  <c:v>5.0372842871375303E-3</c:v>
                </c:pt>
                <c:pt idx="1251" formatCode="General">
                  <c:v>5.0408384199100596E-3</c:v>
                </c:pt>
                <c:pt idx="1252" formatCode="General">
                  <c:v>5.04439382481741E-3</c:v>
                </c:pt>
                <c:pt idx="1253" formatCode="General">
                  <c:v>5.04795050318414E-3</c:v>
                </c:pt>
                <c:pt idx="1254" formatCode="General">
                  <c:v>5.0515084563465297E-3</c:v>
                </c:pt>
                <c:pt idx="1255" formatCode="General">
                  <c:v>5.0550676856291402E-3</c:v>
                </c:pt>
                <c:pt idx="1256" formatCode="General">
                  <c:v>5.0586281923682402E-3</c:v>
                </c:pt>
                <c:pt idx="1257" formatCode="General">
                  <c:v>5.0621899778766598E-3</c:v>
                </c:pt>
                <c:pt idx="1258" formatCode="General">
                  <c:v>5.0657530434906799E-3</c:v>
                </c:pt>
                <c:pt idx="1259" formatCode="General">
                  <c:v>5.0693173904996901E-3</c:v>
                </c:pt>
                <c:pt idx="1260" formatCode="General">
                  <c:v>5.0728830202399601E-3</c:v>
                </c:pt>
                <c:pt idx="1261" formatCode="General">
                  <c:v>5.0764499340008899E-3</c:v>
                </c:pt>
                <c:pt idx="1262" formatCode="General">
                  <c:v>5.0800181331421904E-3</c:v>
                </c:pt>
                <c:pt idx="1263" formatCode="General">
                  <c:v>5.0835876189766899E-3</c:v>
                </c:pt>
                <c:pt idx="1264" formatCode="General">
                  <c:v>5.0871583927703497E-3</c:v>
                </c:pt>
                <c:pt idx="1265" formatCode="General">
                  <c:v>5.0907304558008197E-3</c:v>
                </c:pt>
                <c:pt idx="1266" formatCode="General">
                  <c:v>5.0943038093692198E-3</c:v>
                </c:pt>
                <c:pt idx="1267" formatCode="General">
                  <c:v>5.0978784547532196E-3</c:v>
                </c:pt>
                <c:pt idx="1268" formatCode="General">
                  <c:v>5.1014543932304899E-3</c:v>
                </c:pt>
                <c:pt idx="1269" formatCode="General">
                  <c:v>5.1050316260904099E-3</c:v>
                </c:pt>
                <c:pt idx="1270" formatCode="General">
                  <c:v>5.1086101546106502E-3</c:v>
                </c:pt>
                <c:pt idx="1271" formatCode="General">
                  <c:v>5.1121899800454298E-3</c:v>
                </c:pt>
                <c:pt idx="1272" formatCode="General">
                  <c:v>5.1157711036724299E-3</c:v>
                </c:pt>
                <c:pt idx="1273" formatCode="General">
                  <c:v>5.1193535267458701E-3</c:v>
                </c:pt>
                <c:pt idx="1274" formatCode="General">
                  <c:v>5.1229372505316902E-3</c:v>
                </c:pt>
                <c:pt idx="1275" formatCode="General">
                  <c:v>5.1265222762841098E-3</c:v>
                </c:pt>
                <c:pt idx="1276" formatCode="General">
                  <c:v>5.1301086052573698E-3</c:v>
                </c:pt>
                <c:pt idx="1277" formatCode="General">
                  <c:v>5.1336962386939597E-3</c:v>
                </c:pt>
                <c:pt idx="1278" formatCode="General">
                  <c:v>5.1372851778949897E-3</c:v>
                </c:pt>
                <c:pt idx="1279" formatCode="General">
                  <c:v>5.1408754241029702E-3</c:v>
                </c:pt>
                <c:pt idx="1280" formatCode="General">
                  <c:v>5.1444669785135101E-3</c:v>
                </c:pt>
                <c:pt idx="1281" formatCode="General">
                  <c:v>5.1480598423573904E-3</c:v>
                </c:pt>
                <c:pt idx="1282" formatCode="General">
                  <c:v>5.1516540168888396E-3</c:v>
                </c:pt>
                <c:pt idx="1283" formatCode="General">
                  <c:v>5.1552495033034699E-3</c:v>
                </c:pt>
                <c:pt idx="1284" formatCode="General">
                  <c:v>5.1588463028437899E-3</c:v>
                </c:pt>
                <c:pt idx="1285" formatCode="General">
                  <c:v>5.1624444167288498E-3</c:v>
                </c:pt>
                <c:pt idx="1286" formatCode="General">
                  <c:v>5.1660438461659797E-3</c:v>
                </c:pt>
                <c:pt idx="1287" formatCode="General">
                  <c:v>5.16964459237426E-3</c:v>
                </c:pt>
                <c:pt idx="1288" formatCode="General">
                  <c:v>5.17324665654929E-3</c:v>
                </c:pt>
                <c:pt idx="1289" formatCode="General">
                  <c:v>5.1768500399101396E-3</c:v>
                </c:pt>
                <c:pt idx="1290" formatCode="General">
                  <c:v>5.1804547436524098E-3</c:v>
                </c:pt>
                <c:pt idx="1291" formatCode="General">
                  <c:v>5.1840607689717299E-3</c:v>
                </c:pt>
                <c:pt idx="1292" formatCode="General">
                  <c:v>5.1876681170519899E-3</c:v>
                </c:pt>
                <c:pt idx="1293" formatCode="General">
                  <c:v>5.1912767890888003E-3</c:v>
                </c:pt>
                <c:pt idx="1294" formatCode="General">
                  <c:v>5.1948867863012196E-3</c:v>
                </c:pt>
                <c:pt idx="1295" formatCode="General">
                  <c:v>5.1984981098965903E-3</c:v>
                </c:pt>
                <c:pt idx="1296" formatCode="General">
                  <c:v>5.2021107610236402E-3</c:v>
                </c:pt>
                <c:pt idx="1297" formatCode="General">
                  <c:v>5.2057247408779797E-3</c:v>
                </c:pt>
                <c:pt idx="1298" formatCode="General">
                  <c:v>5.2093400506317902E-3</c:v>
                </c:pt>
                <c:pt idx="1299" formatCode="General">
                  <c:v>5.2129566914572399E-3</c:v>
                </c:pt>
                <c:pt idx="1300" formatCode="General">
                  <c:v>5.2165746645030497E-3</c:v>
                </c:pt>
                <c:pt idx="1301" formatCode="General">
                  <c:v>5.2201939721487397E-3</c:v>
                </c:pt>
                <c:pt idx="1302" formatCode="General">
                  <c:v>5.2238146120851198E-3</c:v>
                </c:pt>
                <c:pt idx="1303" formatCode="General">
                  <c:v>5.2274365894932001E-3</c:v>
                </c:pt>
                <c:pt idx="1304" formatCode="General">
                  <c:v>5.2310599083700898E-3</c:v>
                </c:pt>
                <c:pt idx="1305" formatCode="General">
                  <c:v>5.2346845657618999E-3</c:v>
                </c:pt>
                <c:pt idx="1306" formatCode="General">
                  <c:v>5.2383105616452003E-3</c:v>
                </c:pt>
                <c:pt idx="1307" formatCode="General">
                  <c:v>5.2419378960434299E-3</c:v>
                </c:pt>
                <c:pt idx="1308" formatCode="General">
                  <c:v>5.2455665731177999E-3</c:v>
                </c:pt>
                <c:pt idx="1309" formatCode="General">
                  <c:v>5.2491965983892403E-3</c:v>
                </c:pt>
                <c:pt idx="1310" formatCode="General">
                  <c:v>5.2528279663954297E-3</c:v>
                </c:pt>
                <c:pt idx="1311" formatCode="General">
                  <c:v>5.2564606771363601E-3</c:v>
                </c:pt>
                <c:pt idx="1312" formatCode="General">
                  <c:v>5.2600947306120499E-3</c:v>
                </c:pt>
                <c:pt idx="1313" formatCode="General">
                  <c:v>5.2637301218641996E-3</c:v>
                </c:pt>
                <c:pt idx="1314" formatCode="General">
                  <c:v>5.2673668853663799E-3</c:v>
                </c:pt>
                <c:pt idx="1315" formatCode="General">
                  <c:v>5.27100499325608E-3</c:v>
                </c:pt>
                <c:pt idx="1316" formatCode="General">
                  <c:v>5.2746444465882501E-3</c:v>
                </c:pt>
                <c:pt idx="1317" formatCode="General">
                  <c:v>5.2782852463826701E-3</c:v>
                </c:pt>
                <c:pt idx="1318" formatCode="General">
                  <c:v>5.2819273998247597E-3</c:v>
                </c:pt>
                <c:pt idx="1319" formatCode="General">
                  <c:v>5.2855709063284297E-3</c:v>
                </c:pt>
                <c:pt idx="1320" formatCode="General">
                  <c:v>5.2892157661398502E-3</c:v>
                </c:pt>
                <c:pt idx="1321" formatCode="General">
                  <c:v>5.2928619807359398E-3</c:v>
                </c:pt>
                <c:pt idx="1322" formatCode="General">
                  <c:v>5.2965095516053703E-3</c:v>
                </c:pt>
                <c:pt idx="1323" formatCode="General">
                  <c:v>5.3001584802133501E-3</c:v>
                </c:pt>
                <c:pt idx="1324" formatCode="General">
                  <c:v>5.3038087677203302E-3</c:v>
                </c:pt>
                <c:pt idx="1325" formatCode="General">
                  <c:v>5.3074604136222796E-3</c:v>
                </c:pt>
                <c:pt idx="1326" formatCode="General">
                  <c:v>5.3111134206503497E-3</c:v>
                </c:pt>
                <c:pt idx="1327" formatCode="General">
                  <c:v>5.3147677901525499E-3</c:v>
                </c:pt>
                <c:pt idx="1328" formatCode="General">
                  <c:v>5.3184235234651498E-3</c:v>
                </c:pt>
                <c:pt idx="1329" formatCode="General">
                  <c:v>5.3220806219244302E-3</c:v>
                </c:pt>
                <c:pt idx="1330" formatCode="General">
                  <c:v>5.3257390868900996E-3</c:v>
                </c:pt>
                <c:pt idx="1331" formatCode="General">
                  <c:v>5.32939891815118E-3</c:v>
                </c:pt>
                <c:pt idx="1332" formatCode="General">
                  <c:v>5.3330601161765403E-3</c:v>
                </c:pt>
                <c:pt idx="1333" formatCode="General">
                  <c:v>5.3367226832753498E-3</c:v>
                </c:pt>
                <c:pt idx="1334" formatCode="General">
                  <c:v>5.3403866206080597E-3</c:v>
                </c:pt>
                <c:pt idx="1335" formatCode="General">
                  <c:v>5.3440519293234097E-3</c:v>
                </c:pt>
                <c:pt idx="1336" formatCode="General">
                  <c:v>5.3477186106052803E-3</c:v>
                </c:pt>
                <c:pt idx="1337" formatCode="General">
                  <c:v>5.3513866656141303E-3</c:v>
                </c:pt>
                <c:pt idx="1338" formatCode="General">
                  <c:v>5.3550560939045304E-3</c:v>
                </c:pt>
                <c:pt idx="1339" formatCode="General">
                  <c:v>5.3587268973167897E-3</c:v>
                </c:pt>
                <c:pt idx="1340" formatCode="General">
                  <c:v>5.3623990770934197E-3</c:v>
                </c:pt>
                <c:pt idx="1341" formatCode="General">
                  <c:v>5.3660726342776403E-3</c:v>
                </c:pt>
                <c:pt idx="1342" formatCode="General">
                  <c:v>5.3697475699361402E-3</c:v>
                </c:pt>
                <c:pt idx="1343" formatCode="General">
                  <c:v>5.3734238851355798E-3</c:v>
                </c:pt>
                <c:pt idx="1344" formatCode="General">
                  <c:v>5.3771015806965E-3</c:v>
                </c:pt>
                <c:pt idx="1345" formatCode="General">
                  <c:v>5.38078065697053E-3</c:v>
                </c:pt>
                <c:pt idx="1346" formatCode="General">
                  <c:v>5.3844611155987303E-3</c:v>
                </c:pt>
                <c:pt idx="1347" formatCode="General">
                  <c:v>5.3881429576126101E-3</c:v>
                </c:pt>
                <c:pt idx="1348" formatCode="General">
                  <c:v>5.3918261840436698E-3</c:v>
                </c:pt>
                <c:pt idx="1349" formatCode="General">
                  <c:v>5.3955107959234201E-3</c:v>
                </c:pt>
                <c:pt idx="1350" formatCode="General">
                  <c:v>5.3991967942599401E-3</c:v>
                </c:pt>
                <c:pt idx="1351" formatCode="General">
                  <c:v>5.4028841801081803E-3</c:v>
                </c:pt>
                <c:pt idx="1352" formatCode="General">
                  <c:v>5.4065729544644798E-3</c:v>
                </c:pt>
                <c:pt idx="1353" formatCode="General">
                  <c:v>5.4102631181024898E-3</c:v>
                </c:pt>
                <c:pt idx="1354" formatCode="General">
                  <c:v>5.4139546716786098E-3</c:v>
                </c:pt>
                <c:pt idx="1355" formatCode="General">
                  <c:v>5.4176476165759997E-3</c:v>
                </c:pt>
                <c:pt idx="1356" formatCode="General">
                  <c:v>5.42134195380275E-3</c:v>
                </c:pt>
                <c:pt idx="1357" formatCode="General">
                  <c:v>5.4250376843668997E-3</c:v>
                </c:pt>
                <c:pt idx="1358" formatCode="General">
                  <c:v>5.4287348092530996E-3</c:v>
                </c:pt>
                <c:pt idx="1359" formatCode="General">
                  <c:v>5.4324333294694001E-3</c:v>
                </c:pt>
                <c:pt idx="1360" formatCode="General">
                  <c:v>5.4361332460238802E-3</c:v>
                </c:pt>
                <c:pt idx="1361" formatCode="General">
                  <c:v>5.4398345599011603E-3</c:v>
                </c:pt>
                <c:pt idx="1362" formatCode="General">
                  <c:v>5.4435372717576503E-3</c:v>
                </c:pt>
                <c:pt idx="1363" formatCode="General">
                  <c:v>5.4472413824021501E-3</c:v>
                </c:pt>
                <c:pt idx="1364" formatCode="General">
                  <c:v>5.4509468931240599E-3</c:v>
                </c:pt>
                <c:pt idx="1365" formatCode="General">
                  <c:v>5.4546538048845499E-3</c:v>
                </c:pt>
                <c:pt idx="1366" formatCode="General">
                  <c:v>5.4583621186682597E-3</c:v>
                </c:pt>
                <c:pt idx="1367" formatCode="General">
                  <c:v>5.4620718354363501E-3</c:v>
                </c:pt>
                <c:pt idx="1368" formatCode="General">
                  <c:v>5.4657829561851699E-3</c:v>
                </c:pt>
                <c:pt idx="1369" formatCode="General">
                  <c:v>5.4694954818759198E-3</c:v>
                </c:pt>
                <c:pt idx="1370" formatCode="General">
                  <c:v>5.4732094134932003E-3</c:v>
                </c:pt>
                <c:pt idx="1371" formatCode="General">
                  <c:v>5.4769247515410596E-3</c:v>
                </c:pt>
                <c:pt idx="1372" formatCode="General">
                  <c:v>5.4806414969806802E-3</c:v>
                </c:pt>
                <c:pt idx="1373" formatCode="General">
                  <c:v>5.4843596509842303E-3</c:v>
                </c:pt>
                <c:pt idx="1374" formatCode="General">
                  <c:v>5.4880792145246002E-3</c:v>
                </c:pt>
                <c:pt idx="1375" formatCode="General">
                  <c:v>5.4918001885278303E-3</c:v>
                </c:pt>
                <c:pt idx="1376" formatCode="General">
                  <c:v>5.4955225739668004E-3</c:v>
                </c:pt>
                <c:pt idx="1377" formatCode="General">
                  <c:v>5.4992463717792603E-3</c:v>
                </c:pt>
                <c:pt idx="1378" formatCode="General">
                  <c:v>5.5029715829146703E-3</c:v>
                </c:pt>
                <c:pt idx="1379" formatCode="General">
                  <c:v>5.5066982083224903E-3</c:v>
                </c:pt>
                <c:pt idx="1380" formatCode="General">
                  <c:v>5.5104262479440998E-3</c:v>
                </c:pt>
                <c:pt idx="1381" formatCode="General">
                  <c:v>5.51415570310406E-3</c:v>
                </c:pt>
                <c:pt idx="1382" formatCode="General">
                  <c:v>5.5178865750566001E-3</c:v>
                </c:pt>
                <c:pt idx="1383" formatCode="General">
                  <c:v>5.5216188647160096E-3</c:v>
                </c:pt>
                <c:pt idx="1384" formatCode="General">
                  <c:v>5.5253525730200297E-3</c:v>
                </c:pt>
                <c:pt idx="1385" formatCode="General">
                  <c:v>5.52908770088295E-3</c:v>
                </c:pt>
                <c:pt idx="1386" formatCode="General">
                  <c:v>5.5328242492425099E-3</c:v>
                </c:pt>
                <c:pt idx="1387" formatCode="General">
                  <c:v>5.5365622190247203E-3</c:v>
                </c:pt>
                <c:pt idx="1388" formatCode="General">
                  <c:v>5.5403016111438804E-3</c:v>
                </c:pt>
                <c:pt idx="1389" formatCode="General">
                  <c:v>5.5440424265494597E-3</c:v>
                </c:pt>
                <c:pt idx="1390" formatCode="General">
                  <c:v>5.5477846661440098E-3</c:v>
                </c:pt>
                <c:pt idx="1391" formatCode="General">
                  <c:v>5.5515283308535598E-3</c:v>
                </c:pt>
                <c:pt idx="1392" formatCode="General">
                  <c:v>5.55527342162757E-3</c:v>
                </c:pt>
                <c:pt idx="1393" formatCode="General">
                  <c:v>5.5590199374696801E-3</c:v>
                </c:pt>
                <c:pt idx="1394" formatCode="General">
                  <c:v>5.5627678806773702E-3</c:v>
                </c:pt>
                <c:pt idx="1395" formatCode="General">
                  <c:v>5.56651725223525E-3</c:v>
                </c:pt>
                <c:pt idx="1396" formatCode="General">
                  <c:v>5.5702680530341601E-3</c:v>
                </c:pt>
                <c:pt idx="1397" formatCode="General">
                  <c:v>5.5740202839649798E-3</c:v>
                </c:pt>
                <c:pt idx="1398" formatCode="General">
                  <c:v>5.5777739459185304E-3</c:v>
                </c:pt>
                <c:pt idx="1399" formatCode="General">
                  <c:v>5.5815290397973998E-3</c:v>
                </c:pt>
                <c:pt idx="1400" formatCode="General">
                  <c:v>5.5852855664924404E-3</c:v>
                </c:pt>
                <c:pt idx="1401" formatCode="General">
                  <c:v>5.5890435268827797E-3</c:v>
                </c:pt>
                <c:pt idx="1402" formatCode="General">
                  <c:v>5.5928029218827099E-3</c:v>
                </c:pt>
                <c:pt idx="1403" formatCode="General">
                  <c:v>5.5965637523830696E-3</c:v>
                </c:pt>
                <c:pt idx="1404" formatCode="General">
                  <c:v>5.6003260192630097E-3</c:v>
                </c:pt>
                <c:pt idx="1405" formatCode="General">
                  <c:v>5.6040897230851599E-3</c:v>
                </c:pt>
                <c:pt idx="1406" formatCode="General">
                  <c:v>5.6078548631462201E-3</c:v>
                </c:pt>
                <c:pt idx="1407" formatCode="General">
                  <c:v>5.6116214417670897E-3</c:v>
                </c:pt>
                <c:pt idx="1408" formatCode="General">
                  <c:v>5.6153894598034498E-3</c:v>
                </c:pt>
                <c:pt idx="1409" formatCode="General">
                  <c:v>5.61915891813444E-3</c:v>
                </c:pt>
                <c:pt idx="1410" formatCode="General">
                  <c:v>5.6229298175922999E-3</c:v>
                </c:pt>
                <c:pt idx="1411" formatCode="General">
                  <c:v>5.6267021590444303E-3</c:v>
                </c:pt>
                <c:pt idx="1412" formatCode="General">
                  <c:v>5.6304759433582399E-3</c:v>
                </c:pt>
                <c:pt idx="1413" formatCode="General">
                  <c:v>5.6342511713777001E-3</c:v>
                </c:pt>
                <c:pt idx="1414" formatCode="General">
                  <c:v>5.6380278439584798E-3</c:v>
                </c:pt>
                <c:pt idx="1415" formatCode="General">
                  <c:v>5.64180596197973E-3</c:v>
                </c:pt>
                <c:pt idx="1416" formatCode="General">
                  <c:v>5.6455855262736799E-3</c:v>
                </c:pt>
                <c:pt idx="1417" formatCode="General">
                  <c:v>5.6493665377077397E-3</c:v>
                </c:pt>
                <c:pt idx="1418" formatCode="General">
                  <c:v>5.6531489936210702E-3</c:v>
                </c:pt>
                <c:pt idx="1419" formatCode="General">
                  <c:v>5.6569329003316902E-3</c:v>
                </c:pt>
                <c:pt idx="1420" formatCode="General">
                  <c:v>5.6607182560696198E-3</c:v>
                </c:pt>
                <c:pt idx="1421" formatCode="General">
                  <c:v>5.6645050616905401E-3</c:v>
                </c:pt>
                <c:pt idx="1422" formatCode="General">
                  <c:v>5.6682933180384103E-3</c:v>
                </c:pt>
                <c:pt idx="1423" formatCode="General">
                  <c:v>5.6720830259571996E-3</c:v>
                </c:pt>
                <c:pt idx="1424" formatCode="General">
                  <c:v>5.6758741863026001E-3</c:v>
                </c:pt>
                <c:pt idx="1425" formatCode="General">
                  <c:v>5.6796667999068498E-3</c:v>
                </c:pt>
                <c:pt idx="1426" formatCode="General">
                  <c:v>5.6834608676021798E-3</c:v>
                </c:pt>
                <c:pt idx="1427" formatCode="General">
                  <c:v>5.6872563902325701E-3</c:v>
                </c:pt>
                <c:pt idx="1428" formatCode="General">
                  <c:v>5.6910533686185304E-3</c:v>
                </c:pt>
                <c:pt idx="1429" formatCode="General">
                  <c:v>5.6948518036157502E-3</c:v>
                </c:pt>
                <c:pt idx="1430" formatCode="General">
                  <c:v>5.6986516960330202E-3</c:v>
                </c:pt>
                <c:pt idx="1431" formatCode="General">
                  <c:v>5.7024530456593597E-3</c:v>
                </c:pt>
                <c:pt idx="1432" formatCode="General">
                  <c:v>5.7062558533621799E-3</c:v>
                </c:pt>
                <c:pt idx="1433" formatCode="General">
                  <c:v>5.7100601205363598E-3</c:v>
                </c:pt>
                <c:pt idx="1434" formatCode="General">
                  <c:v>5.7138658479437996E-3</c:v>
                </c:pt>
                <c:pt idx="1435" formatCode="General">
                  <c:v>5.71767303638159E-3</c:v>
                </c:pt>
                <c:pt idx="1436" formatCode="General">
                  <c:v>5.7214816866116404E-3</c:v>
                </c:pt>
                <c:pt idx="1437" formatCode="General">
                  <c:v>5.72529179938414E-3</c:v>
                </c:pt>
                <c:pt idx="1438" formatCode="General">
                  <c:v>5.7291033754844501E-3</c:v>
                </c:pt>
                <c:pt idx="1439" formatCode="General">
                  <c:v>5.7329164156510303E-3</c:v>
                </c:pt>
                <c:pt idx="1440" formatCode="General">
                  <c:v>5.7367309206340696E-3</c:v>
                </c:pt>
                <c:pt idx="1441" formatCode="General">
                  <c:v>5.7405468911954803E-3</c:v>
                </c:pt>
                <c:pt idx="1442" formatCode="General">
                  <c:v>5.7443643280737401E-3</c:v>
                </c:pt>
                <c:pt idx="1443" formatCode="General">
                  <c:v>5.7481832319955899E-3</c:v>
                </c:pt>
                <c:pt idx="1444" formatCode="General">
                  <c:v>5.7520036037112098E-3</c:v>
                </c:pt>
                <c:pt idx="1445" formatCode="General">
                  <c:v>5.75582544395909E-3</c:v>
                </c:pt>
                <c:pt idx="1446" formatCode="General">
                  <c:v>5.7596487534425098E-3</c:v>
                </c:pt>
                <c:pt idx="1447" formatCode="General">
                  <c:v>5.7634735329233997E-3</c:v>
                </c:pt>
                <c:pt idx="1448" formatCode="General">
                  <c:v>5.7672997833394897E-3</c:v>
                </c:pt>
                <c:pt idx="1449" formatCode="General">
                  <c:v>5.7711275052299803E-3</c:v>
                </c:pt>
                <c:pt idx="1450" formatCode="General">
                  <c:v>5.7749566992864503E-3</c:v>
                </c:pt>
                <c:pt idx="1451" formatCode="General">
                  <c:v>5.77878736623565E-3</c:v>
                </c:pt>
                <c:pt idx="1452" formatCode="General">
                  <c:v>5.7826195067808804E-3</c:v>
                </c:pt>
                <c:pt idx="1453" formatCode="General">
                  <c:v>5.7864531216254497E-3</c:v>
                </c:pt>
                <c:pt idx="1454" formatCode="General">
                  <c:v>5.7902882114726504E-3</c:v>
                </c:pt>
                <c:pt idx="1455" formatCode="General">
                  <c:v>5.7941247770140697E-3</c:v>
                </c:pt>
                <c:pt idx="1456" formatCode="General">
                  <c:v>5.79796281894129E-3</c:v>
                </c:pt>
                <c:pt idx="1457" formatCode="General">
                  <c:v>5.80180233794589E-3</c:v>
                </c:pt>
                <c:pt idx="1458" formatCode="General">
                  <c:v>5.8056433347077399E-3</c:v>
                </c:pt>
                <c:pt idx="1459" formatCode="General">
                  <c:v>5.8094858099184002E-3</c:v>
                </c:pt>
                <c:pt idx="1460" formatCode="General">
                  <c:v>5.8133297642225896E-3</c:v>
                </c:pt>
                <c:pt idx="1461" formatCode="General">
                  <c:v>5.8171751983235901E-3</c:v>
                </c:pt>
                <c:pt idx="1462" formatCode="General">
                  <c:v>5.8210221128778402E-3</c:v>
                </c:pt>
                <c:pt idx="1463" formatCode="General">
                  <c:v>5.8248705085417298E-3</c:v>
                </c:pt>
                <c:pt idx="1464" formatCode="General">
                  <c:v>5.8287203866750096E-3</c:v>
                </c:pt>
                <c:pt idx="1465" formatCode="General">
                  <c:v>5.8325717480278401E-3</c:v>
                </c:pt>
                <c:pt idx="1466" formatCode="General">
                  <c:v>5.8364245927526202E-3</c:v>
                </c:pt>
                <c:pt idx="1467" formatCode="General">
                  <c:v>5.8402789215409199E-3</c:v>
                </c:pt>
                <c:pt idx="1468" formatCode="General">
                  <c:v>5.8441347350726199E-3</c:v>
                </c:pt>
                <c:pt idx="1469" formatCode="General">
                  <c:v>5.8479920339923903E-3</c:v>
                </c:pt>
                <c:pt idx="1470" formatCode="General">
                  <c:v>5.8518508189918297E-3</c:v>
                </c:pt>
                <c:pt idx="1471" formatCode="General">
                  <c:v>5.8557110907273401E-3</c:v>
                </c:pt>
                <c:pt idx="1472" formatCode="General">
                  <c:v>5.8595728498553601E-3</c:v>
                </c:pt>
                <c:pt idx="1473" formatCode="General">
                  <c:v>5.8634360970322803E-3</c:v>
                </c:pt>
                <c:pt idx="1474" formatCode="General">
                  <c:v>5.8673008329262503E-3</c:v>
                </c:pt>
                <c:pt idx="1475" formatCode="General">
                  <c:v>5.8711670581702499E-3</c:v>
                </c:pt>
                <c:pt idx="1476" formatCode="General">
                  <c:v>5.8750347734324096E-3</c:v>
                </c:pt>
                <c:pt idx="1477" formatCode="General">
                  <c:v>5.8789039793339798E-3</c:v>
                </c:pt>
                <c:pt idx="1478" formatCode="General">
                  <c:v>5.8827746765430997E-3</c:v>
                </c:pt>
                <c:pt idx="1479" formatCode="General">
                  <c:v>5.8866468656927403E-3</c:v>
                </c:pt>
                <c:pt idx="1480" formatCode="General">
                  <c:v>5.8905205474393202E-3</c:v>
                </c:pt>
                <c:pt idx="1481" formatCode="General">
                  <c:v>5.8943957232949398E-3</c:v>
                </c:pt>
                <c:pt idx="1482" formatCode="General">
                  <c:v>5.8982723931892697E-3</c:v>
                </c:pt>
                <c:pt idx="1483" formatCode="General">
                  <c:v>5.9021505577787304E-3</c:v>
                </c:pt>
                <c:pt idx="1484" formatCode="General">
                  <c:v>5.9060302177080196E-3</c:v>
                </c:pt>
                <c:pt idx="1485" formatCode="General">
                  <c:v>5.9099113736100902E-3</c:v>
                </c:pt>
                <c:pt idx="1486" formatCode="General">
                  <c:v>5.9137940261296601E-3</c:v>
                </c:pt>
                <c:pt idx="1487" formatCode="General">
                  <c:v>5.9176781759114096E-3</c:v>
                </c:pt>
                <c:pt idx="1488" formatCode="General">
                  <c:v>5.9215638235883099E-3</c:v>
                </c:pt>
                <c:pt idx="1489" formatCode="General">
                  <c:v>5.9254509697816296E-3</c:v>
                </c:pt>
                <c:pt idx="1490" formatCode="General">
                  <c:v>5.92933961514777E-3</c:v>
                </c:pt>
                <c:pt idx="1491" formatCode="General">
                  <c:v>5.9332297602962599E-3</c:v>
                </c:pt>
                <c:pt idx="1492" formatCode="General">
                  <c:v>5.9371214058717998E-3</c:v>
                </c:pt>
                <c:pt idx="1493" formatCode="General">
                  <c:v>5.9410145524839099E-3</c:v>
                </c:pt>
                <c:pt idx="1494" formatCode="General">
                  <c:v>5.9449092007655803E-3</c:v>
                </c:pt>
                <c:pt idx="1495" formatCode="General">
                  <c:v>5.9488053513263297E-3</c:v>
                </c:pt>
                <c:pt idx="1496" formatCode="General">
                  <c:v>5.95270300479913E-3</c:v>
                </c:pt>
                <c:pt idx="1497" formatCode="General">
                  <c:v>5.9566021619224504E-3</c:v>
                </c:pt>
                <c:pt idx="1498" formatCode="General">
                  <c:v>5.9605028233409903E-3</c:v>
                </c:pt>
                <c:pt idx="1499" formatCode="General">
                  <c:v>5.9644049895587799E-3</c:v>
                </c:pt>
                <c:pt idx="1500" formatCode="General">
                  <c:v>5.9683086612087903E-3</c:v>
                </c:pt>
                <c:pt idx="1501" formatCode="General">
                  <c:v>5.9722138389005502E-3</c:v>
                </c:pt>
                <c:pt idx="1502" formatCode="General">
                  <c:v>5.9761205232318699E-3</c:v>
                </c:pt>
                <c:pt idx="1503" formatCode="General">
                  <c:v>5.9800287148240004E-3</c:v>
                </c:pt>
                <c:pt idx="1504" formatCode="General">
                  <c:v>5.9839384142747502E-3</c:v>
                </c:pt>
                <c:pt idx="1505" formatCode="General">
                  <c:v>5.9878496221936498E-3</c:v>
                </c:pt>
                <c:pt idx="1506" formatCode="General">
                  <c:v>5.99176233919023E-3</c:v>
                </c:pt>
                <c:pt idx="1507" formatCode="General">
                  <c:v>5.9956765658622903E-3</c:v>
                </c:pt>
                <c:pt idx="1508" formatCode="General">
                  <c:v>5.9995923028076503E-3</c:v>
                </c:pt>
                <c:pt idx="1509" formatCode="General">
                  <c:v>6.0035095506123801E-3</c:v>
                </c:pt>
                <c:pt idx="1510" formatCode="General">
                  <c:v>6.0074283098977502E-3</c:v>
                </c:pt>
                <c:pt idx="1511" formatCode="General">
                  <c:v>6.0113485812263801E-3</c:v>
                </c:pt>
                <c:pt idx="1512" formatCode="General">
                  <c:v>6.0152703652078202E-3</c:v>
                </c:pt>
                <c:pt idx="1513" formatCode="General">
                  <c:v>6.0191936624281496E-3</c:v>
                </c:pt>
                <c:pt idx="1514" formatCode="General">
                  <c:v>6.0231184734500101E-3</c:v>
                </c:pt>
                <c:pt idx="1515" formatCode="General">
                  <c:v>6.0270447988946497E-3</c:v>
                </c:pt>
                <c:pt idx="1516" formatCode="General">
                  <c:v>6.0309726393247103E-3</c:v>
                </c:pt>
                <c:pt idx="1517" formatCode="General">
                  <c:v>6.0349019953145596E-3</c:v>
                </c:pt>
                <c:pt idx="1518" formatCode="General">
                  <c:v>6.0388328674620103E-3</c:v>
                </c:pt>
                <c:pt idx="1519" formatCode="General">
                  <c:v>6.0427652563414197E-3</c:v>
                </c:pt>
                <c:pt idx="1520" formatCode="General">
                  <c:v>6.0466991625154403E-3</c:v>
                </c:pt>
                <c:pt idx="1521" formatCode="General">
                  <c:v>6.0506345865584199E-3</c:v>
                </c:pt>
                <c:pt idx="1522" formatCode="General">
                  <c:v>6.0545715290564496E-3</c:v>
                </c:pt>
                <c:pt idx="1523" formatCode="General">
                  <c:v>6.0585099905487404E-3</c:v>
                </c:pt>
                <c:pt idx="1524" formatCode="General">
                  <c:v>6.0624499716330901E-3</c:v>
                </c:pt>
                <c:pt idx="1525" formatCode="General">
                  <c:v>6.0663914728604201E-3</c:v>
                </c:pt>
                <c:pt idx="1526" formatCode="General">
                  <c:v>6.0703344947933696E-3</c:v>
                </c:pt>
                <c:pt idx="1527" formatCode="General">
                  <c:v>6.0742790379828696E-3</c:v>
                </c:pt>
                <c:pt idx="1528" formatCode="General">
                  <c:v>6.0782251030149902E-3</c:v>
                </c:pt>
                <c:pt idx="1529" formatCode="General">
                  <c:v>6.0821726904172297E-3</c:v>
                </c:pt>
                <c:pt idx="1530" formatCode="General">
                  <c:v>6.0861218007522196E-3</c:v>
                </c:pt>
                <c:pt idx="1531" formatCode="General">
                  <c:v>6.0900724345708699E-3</c:v>
                </c:pt>
                <c:pt idx="1532" formatCode="General">
                  <c:v>6.0940245924592899E-3</c:v>
                </c:pt>
                <c:pt idx="1533" formatCode="General">
                  <c:v>6.0979782749683801E-3</c:v>
                </c:pt>
                <c:pt idx="1534" formatCode="General">
                  <c:v>6.1019334826256299E-3</c:v>
                </c:pt>
                <c:pt idx="1535" formatCode="General">
                  <c:v>6.1058902159702401E-3</c:v>
                </c:pt>
                <c:pt idx="1536" formatCode="General">
                  <c:v>6.1098484755413903E-3</c:v>
                </c:pt>
                <c:pt idx="1537" formatCode="General">
                  <c:v>6.1138082619017504E-3</c:v>
                </c:pt>
                <c:pt idx="1538" formatCode="General">
                  <c:v>6.1177695755553303E-3</c:v>
                </c:pt>
                <c:pt idx="1539" formatCode="General">
                  <c:v>6.12173241707651E-3</c:v>
                </c:pt>
                <c:pt idx="1540" formatCode="General">
                  <c:v>6.1256967869693204E-3</c:v>
                </c:pt>
                <c:pt idx="1541" formatCode="General">
                  <c:v>6.12966268578468E-3</c:v>
                </c:pt>
                <c:pt idx="1542" formatCode="General">
                  <c:v>6.1336301140500604E-3</c:v>
                </c:pt>
                <c:pt idx="1543" formatCode="General">
                  <c:v>6.1375990722929499E-3</c:v>
                </c:pt>
                <c:pt idx="1544" formatCode="General">
                  <c:v>6.1415695610408201E-3</c:v>
                </c:pt>
                <c:pt idx="1545" formatCode="General">
                  <c:v>6.1455415808328801E-3</c:v>
                </c:pt>
                <c:pt idx="1546" formatCode="General">
                  <c:v>6.1495151321614202E-3</c:v>
                </c:pt>
                <c:pt idx="1547" formatCode="General">
                  <c:v>6.1534902155773799E-3</c:v>
                </c:pt>
                <c:pt idx="1548" formatCode="General">
                  <c:v>6.1574668315847797E-3</c:v>
                </c:pt>
                <c:pt idx="1549" formatCode="General">
                  <c:v>6.1614449806993996E-3</c:v>
                </c:pt>
                <c:pt idx="1550" formatCode="General">
                  <c:v>6.1654246634486902E-3</c:v>
                </c:pt>
                <c:pt idx="1551" formatCode="General">
                  <c:v>6.1694058805125199E-3</c:v>
                </c:pt>
                <c:pt idx="1552" formatCode="General">
                  <c:v>6.1733886322894302E-3</c:v>
                </c:pt>
                <c:pt idx="1553" formatCode="General">
                  <c:v>6.1773729192717303E-3</c:v>
                </c:pt>
                <c:pt idx="1554" formatCode="General">
                  <c:v>6.1813587419751797E-3</c:v>
                </c:pt>
                <c:pt idx="1555" formatCode="General">
                  <c:v>6.1853461008920902E-3</c:v>
                </c:pt>
                <c:pt idx="1556" formatCode="General">
                  <c:v>6.1893349965499297E-3</c:v>
                </c:pt>
                <c:pt idx="1557" formatCode="General">
                  <c:v>6.19332542944103E-3</c:v>
                </c:pt>
                <c:pt idx="1558" formatCode="General">
                  <c:v>6.1973174000694098E-3</c:v>
                </c:pt>
                <c:pt idx="1559" formatCode="General">
                  <c:v>6.2013109089391E-3</c:v>
                </c:pt>
                <c:pt idx="1560" formatCode="General">
                  <c:v>6.2053059565541496E-3</c:v>
                </c:pt>
                <c:pt idx="1561" formatCode="General">
                  <c:v>6.20930254339513E-3</c:v>
                </c:pt>
                <c:pt idx="1562" formatCode="General">
                  <c:v>6.2133006699778203E-3</c:v>
                </c:pt>
                <c:pt idx="1563" formatCode="General">
                  <c:v>6.2173003367945101E-3</c:v>
                </c:pt>
                <c:pt idx="1564" formatCode="General">
                  <c:v>6.2213015443140802E-3</c:v>
                </c:pt>
                <c:pt idx="1565" formatCode="General">
                  <c:v>6.2253042930640098E-3</c:v>
                </c:pt>
                <c:pt idx="1566" formatCode="General">
                  <c:v>6.2293085835014401E-3</c:v>
                </c:pt>
                <c:pt idx="1567" formatCode="General">
                  <c:v>6.2333144161186797E-3</c:v>
                </c:pt>
                <c:pt idx="1568" formatCode="General">
                  <c:v>6.2373217914080499E-3</c:v>
                </c:pt>
                <c:pt idx="1569" formatCode="General">
                  <c:v>6.2413307099204703E-3</c:v>
                </c:pt>
                <c:pt idx="1570" formatCode="General">
                  <c:v>6.2453411722771896E-3</c:v>
                </c:pt>
                <c:pt idx="1571" formatCode="General">
                  <c:v>6.2493531787829702E-3</c:v>
                </c:pt>
                <c:pt idx="1572" formatCode="General">
                  <c:v>6.2533667299418498E-3</c:v>
                </c:pt>
                <c:pt idx="1573" formatCode="General">
                  <c:v>6.2573818262344197E-3</c:v>
                </c:pt>
                <c:pt idx="1574" formatCode="General">
                  <c:v>6.2613984681178297E-3</c:v>
                </c:pt>
                <c:pt idx="1575" formatCode="General">
                  <c:v>6.2654166560843797E-3</c:v>
                </c:pt>
                <c:pt idx="1576" formatCode="General">
                  <c:v>6.2694363905912197E-3</c:v>
                </c:pt>
                <c:pt idx="1577" formatCode="General">
                  <c:v>6.2734576721424004E-3</c:v>
                </c:pt>
                <c:pt idx="1578" formatCode="General">
                  <c:v>6.2774805011833303E-3</c:v>
                </c:pt>
                <c:pt idx="1579" formatCode="General">
                  <c:v>6.28150487818288E-3</c:v>
                </c:pt>
                <c:pt idx="1580" formatCode="General">
                  <c:v>6.2855308036216398E-3</c:v>
                </c:pt>
                <c:pt idx="1581" formatCode="General">
                  <c:v>6.2895582779567702E-3</c:v>
                </c:pt>
                <c:pt idx="1582" formatCode="General">
                  <c:v>6.2935873016688399E-3</c:v>
                </c:pt>
                <c:pt idx="1583" formatCode="General">
                  <c:v>6.2976178751915704E-3</c:v>
                </c:pt>
                <c:pt idx="1584" formatCode="General">
                  <c:v>6.3016499990055496E-3</c:v>
                </c:pt>
                <c:pt idx="1585" formatCode="General">
                  <c:v>6.3056836735679196E-3</c:v>
                </c:pt>
                <c:pt idx="1586" formatCode="General">
                  <c:v>6.3097188993241002E-3</c:v>
                </c:pt>
                <c:pt idx="1587" formatCode="General">
                  <c:v>6.3137556767429801E-3</c:v>
                </c:pt>
                <c:pt idx="1588" formatCode="General">
                  <c:v>6.3177940064457899E-3</c:v>
                </c:pt>
                <c:pt idx="1589" formatCode="General">
                  <c:v>6.3218338888193504E-3</c:v>
                </c:pt>
                <c:pt idx="1590" formatCode="General">
                  <c:v>6.3258753242504797E-3</c:v>
                </c:pt>
                <c:pt idx="1591" formatCode="General">
                  <c:v>6.3299183132080597E-3</c:v>
                </c:pt>
                <c:pt idx="1592" formatCode="General">
                  <c:v>6.3339628561257799E-3</c:v>
                </c:pt>
                <c:pt idx="1593" formatCode="General">
                  <c:v>6.33800895346078E-3</c:v>
                </c:pt>
                <c:pt idx="1594" formatCode="General">
                  <c:v>6.3420566056702297E-3</c:v>
                </c:pt>
                <c:pt idx="1595" formatCode="General">
                  <c:v>6.3461058131878204E-3</c:v>
                </c:pt>
                <c:pt idx="1596" formatCode="General">
                  <c:v>6.35015657645897E-3</c:v>
                </c:pt>
                <c:pt idx="1597" formatCode="General">
                  <c:v>6.35420889592912E-3</c:v>
                </c:pt>
                <c:pt idx="1598" formatCode="General">
                  <c:v>6.35826277203196E-3</c:v>
                </c:pt>
                <c:pt idx="1599" formatCode="General">
                  <c:v>6.3623182052246399E-3</c:v>
                </c:pt>
                <c:pt idx="1600" formatCode="General">
                  <c:v>6.3663751959408699E-3</c:v>
                </c:pt>
                <c:pt idx="1601" formatCode="General">
                  <c:v>6.3704337446026304E-3</c:v>
                </c:pt>
                <c:pt idx="1602" formatCode="General">
                  <c:v>6.3744938516670704E-3</c:v>
                </c:pt>
                <c:pt idx="1603" formatCode="General">
                  <c:v>6.3785555175444398E-3</c:v>
                </c:pt>
                <c:pt idx="1604" formatCode="General">
                  <c:v>6.3826187426918903E-3</c:v>
                </c:pt>
                <c:pt idx="1605" formatCode="General">
                  <c:v>6.3866835275079598E-3</c:v>
                </c:pt>
                <c:pt idx="1606" formatCode="General">
                  <c:v>6.3907498724849699E-3</c:v>
                </c:pt>
                <c:pt idx="1607" formatCode="General">
                  <c:v>6.3948177782558796E-3</c:v>
                </c:pt>
                <c:pt idx="1608" formatCode="General">
                  <c:v>6.3988872450434098E-3</c:v>
                </c:pt>
                <c:pt idx="1609" formatCode="General">
                  <c:v>6.4029582732695496E-3</c:v>
                </c:pt>
                <c:pt idx="1610" formatCode="General">
                  <c:v>6.4070308633679797E-3</c:v>
                </c:pt>
                <c:pt idx="1611" formatCode="General">
                  <c:v>6.4111050157607099E-3</c:v>
                </c:pt>
                <c:pt idx="1612" formatCode="General">
                  <c:v>6.4151807308697002E-3</c:v>
                </c:pt>
                <c:pt idx="1613" formatCode="General">
                  <c:v>6.4192580091169396E-3</c:v>
                </c:pt>
                <c:pt idx="1614" formatCode="General">
                  <c:v>6.4233368509126901E-3</c:v>
                </c:pt>
                <c:pt idx="1615" formatCode="General">
                  <c:v>6.4274172567023802E-3</c:v>
                </c:pt>
                <c:pt idx="1616" formatCode="General">
                  <c:v>6.4314992268728203E-3</c:v>
                </c:pt>
                <c:pt idx="1617" formatCode="General">
                  <c:v>6.4355827618577197E-3</c:v>
                </c:pt>
                <c:pt idx="1618" formatCode="General">
                  <c:v>6.4396678620673303E-3</c:v>
                </c:pt>
                <c:pt idx="1619" formatCode="General">
                  <c:v>6.4437545279001996E-3</c:v>
                </c:pt>
                <c:pt idx="1620" formatCode="General">
                  <c:v>6.44784275979003E-3</c:v>
                </c:pt>
                <c:pt idx="1621" formatCode="General">
                  <c:v>6.4519325581353501E-3</c:v>
                </c:pt>
                <c:pt idx="1622" formatCode="General">
                  <c:v>6.4560239233464297E-3</c:v>
                </c:pt>
                <c:pt idx="1623" formatCode="General">
                  <c:v>6.4601168558218102E-3</c:v>
                </c:pt>
                <c:pt idx="1624" formatCode="General">
                  <c:v>6.4642113559834598E-3</c:v>
                </c:pt>
                <c:pt idx="1625" formatCode="General">
                  <c:v>6.4683074242182096E-3</c:v>
                </c:pt>
                <c:pt idx="1626" formatCode="General">
                  <c:v>6.4724050609363199E-3</c:v>
                </c:pt>
                <c:pt idx="1627" formatCode="General">
                  <c:v>6.4765042665363096E-3</c:v>
                </c:pt>
                <c:pt idx="1628" formatCode="General">
                  <c:v>6.48060504152224E-3</c:v>
                </c:pt>
                <c:pt idx="1629" formatCode="General">
                  <c:v>6.4847073863512298E-3</c:v>
                </c:pt>
                <c:pt idx="1630" formatCode="General">
                  <c:v>6.4888113013046303E-3</c:v>
                </c:pt>
                <c:pt idx="1631" formatCode="General">
                  <c:v>6.4929167867809499E-3</c:v>
                </c:pt>
                <c:pt idx="1632" formatCode="General">
                  <c:v>6.4970238431904699E-3</c:v>
                </c:pt>
                <c:pt idx="1633" formatCode="General">
                  <c:v>6.50113247090828E-3</c:v>
                </c:pt>
                <c:pt idx="1634" formatCode="General">
                  <c:v>6.5052426703563603E-3</c:v>
                </c:pt>
                <c:pt idx="1635" formatCode="General">
                  <c:v>6.5093544419098101E-3</c:v>
                </c:pt>
                <c:pt idx="1636" formatCode="General">
                  <c:v>6.5134677859554398E-3</c:v>
                </c:pt>
                <c:pt idx="1637" formatCode="General">
                  <c:v>6.5175827029035098E-3</c:v>
                </c:pt>
                <c:pt idx="1638" formatCode="General">
                  <c:v>6.5216991931408399E-3</c:v>
                </c:pt>
                <c:pt idx="1639" formatCode="General">
                  <c:v>6.5258172570425302E-3</c:v>
                </c:pt>
                <c:pt idx="1640" formatCode="General">
                  <c:v>6.52993689501883E-3</c:v>
                </c:pt>
                <c:pt idx="1641" formatCode="General">
                  <c:v>6.5340581074213996E-3</c:v>
                </c:pt>
                <c:pt idx="1642" formatCode="General">
                  <c:v>6.5381808946722202E-3</c:v>
                </c:pt>
                <c:pt idx="1643" formatCode="General">
                  <c:v>6.5423052571229401E-3</c:v>
                </c:pt>
                <c:pt idx="1644" formatCode="General">
                  <c:v>6.5464311951720904E-3</c:v>
                </c:pt>
                <c:pt idx="1645" formatCode="General">
                  <c:v>6.5505587092064997E-3</c:v>
                </c:pt>
                <c:pt idx="1646" formatCode="General">
                  <c:v>6.55468779970676E-3</c:v>
                </c:pt>
                <c:pt idx="1647" formatCode="General">
                  <c:v>6.5588184669659096E-3</c:v>
                </c:pt>
                <c:pt idx="1648" formatCode="General">
                  <c:v>6.5629507113707597E-3</c:v>
                </c:pt>
                <c:pt idx="1649" formatCode="General">
                  <c:v>6.5670845332964096E-3</c:v>
                </c:pt>
                <c:pt idx="1650" formatCode="General">
                  <c:v>6.5712199331179602E-3</c:v>
                </c:pt>
                <c:pt idx="1651" formatCode="General">
                  <c:v>6.5753569112339399E-3</c:v>
                </c:pt>
                <c:pt idx="1652" formatCode="General">
                  <c:v>6.5794954679842896E-3</c:v>
                </c:pt>
                <c:pt idx="1653" formatCode="General">
                  <c:v>6.5836356037792601E-3</c:v>
                </c:pt>
                <c:pt idx="1654" formatCode="General">
                  <c:v>6.5877773189704997E-3</c:v>
                </c:pt>
                <c:pt idx="1655" formatCode="General">
                  <c:v>6.5919206139331199E-3</c:v>
                </c:pt>
                <c:pt idx="1656" formatCode="General">
                  <c:v>6.5960654890304801E-3</c:v>
                </c:pt>
                <c:pt idx="1657" formatCode="General">
                  <c:v>6.6002119446611296E-3</c:v>
                </c:pt>
                <c:pt idx="1658" formatCode="General">
                  <c:v>6.6043599811649797E-3</c:v>
                </c:pt>
                <c:pt idx="1659" formatCode="General">
                  <c:v>6.6085095989054298E-3</c:v>
                </c:pt>
                <c:pt idx="1660" formatCode="General">
                  <c:v>6.61266079829271E-3</c:v>
                </c:pt>
                <c:pt idx="1661" formatCode="General">
                  <c:v>6.6168135796667799E-3</c:v>
                </c:pt>
                <c:pt idx="1662" formatCode="General">
                  <c:v>6.6209679433909896E-3</c:v>
                </c:pt>
                <c:pt idx="1663" formatCode="General">
                  <c:v>6.6251238898521704E-3</c:v>
                </c:pt>
                <c:pt idx="1664" formatCode="General">
                  <c:v>6.6292814194019696E-3</c:v>
                </c:pt>
                <c:pt idx="1665" formatCode="General">
                  <c:v>6.6334405323920402E-3</c:v>
                </c:pt>
                <c:pt idx="1666" formatCode="General">
                  <c:v>6.6376012291974699E-3</c:v>
                </c:pt>
                <c:pt idx="1667" formatCode="General">
                  <c:v>6.6417635101816402E-3</c:v>
                </c:pt>
                <c:pt idx="1668" formatCode="General">
                  <c:v>6.6459273756844803E-3</c:v>
                </c:pt>
                <c:pt idx="1669" formatCode="General">
                  <c:v>6.6500928260693499E-3</c:v>
                </c:pt>
                <c:pt idx="1670" formatCode="General">
                  <c:v>6.65425986169965E-3</c:v>
                </c:pt>
                <c:pt idx="1671" formatCode="General">
                  <c:v>6.6584284829269997E-3</c:v>
                </c:pt>
                <c:pt idx="1672" formatCode="General">
                  <c:v>6.6625986901148E-3</c:v>
                </c:pt>
                <c:pt idx="1673" formatCode="General">
                  <c:v>6.6667704836264096E-3</c:v>
                </c:pt>
                <c:pt idx="1674" formatCode="General">
                  <c:v>6.6709438637665899E-3</c:v>
                </c:pt>
                <c:pt idx="1675" formatCode="General">
                  <c:v>6.6751188309456203E-3</c:v>
                </c:pt>
                <c:pt idx="1676" formatCode="General">
                  <c:v>6.67929538547997E-3</c:v>
                </c:pt>
                <c:pt idx="1677" formatCode="General">
                  <c:v>6.6834735277564502E-3</c:v>
                </c:pt>
                <c:pt idx="1678" formatCode="General">
                  <c:v>6.6876532580915698E-3</c:v>
                </c:pt>
                <c:pt idx="1679" formatCode="General">
                  <c:v>6.6918345768252402E-3</c:v>
                </c:pt>
                <c:pt idx="1680" formatCode="General">
                  <c:v>6.6960174843325596E-3</c:v>
                </c:pt>
                <c:pt idx="1681" formatCode="General">
                  <c:v>6.7002019809534697E-3</c:v>
                </c:pt>
                <c:pt idx="1682" formatCode="General">
                  <c:v>6.7043880670513301E-3</c:v>
                </c:pt>
                <c:pt idx="1683" formatCode="General">
                  <c:v>6.70857574293091E-3</c:v>
                </c:pt>
                <c:pt idx="1684" formatCode="General">
                  <c:v>6.7127650089555801E-3</c:v>
                </c:pt>
                <c:pt idx="1685" formatCode="General">
                  <c:v>6.7169558654770001E-3</c:v>
                </c:pt>
                <c:pt idx="1686" formatCode="General">
                  <c:v>6.72114831283509E-3</c:v>
                </c:pt>
                <c:pt idx="1687" formatCode="General">
                  <c:v>6.7253423513463501E-3</c:v>
                </c:pt>
                <c:pt idx="1688" formatCode="General">
                  <c:v>6.7295379811279799E-3</c:v>
                </c:pt>
                <c:pt idx="1689" formatCode="General">
                  <c:v>6.7337352027426302E-3</c:v>
                </c:pt>
                <c:pt idx="1690" formatCode="General">
                  <c:v>6.7379340165419598E-3</c:v>
                </c:pt>
                <c:pt idx="1691" formatCode="General">
                  <c:v>6.74213442285416E-3</c:v>
                </c:pt>
                <c:pt idx="1692" formatCode="General">
                  <c:v>6.7463364220309002E-3</c:v>
                </c:pt>
                <c:pt idx="1693" formatCode="General">
                  <c:v>6.7505400144121002E-3</c:v>
                </c:pt>
                <c:pt idx="1694" formatCode="General">
                  <c:v>6.7547452003259697E-3</c:v>
                </c:pt>
                <c:pt idx="1695" formatCode="General">
                  <c:v>6.75895198011244E-3</c:v>
                </c:pt>
                <c:pt idx="1696" formatCode="General">
                  <c:v>6.7631603541114397E-3</c:v>
                </c:pt>
                <c:pt idx="1697" formatCode="General">
                  <c:v>6.7673703226628999E-3</c:v>
                </c:pt>
                <c:pt idx="1698" formatCode="General">
                  <c:v>6.7715818860950303E-3</c:v>
                </c:pt>
                <c:pt idx="1699" formatCode="General">
                  <c:v>6.7757950447360302E-3</c:v>
                </c:pt>
                <c:pt idx="1700" formatCode="General">
                  <c:v>6.7800097989375698E-3</c:v>
                </c:pt>
                <c:pt idx="1701" formatCode="General">
                  <c:v>6.7842261490043904E-3</c:v>
                </c:pt>
                <c:pt idx="1702" formatCode="General">
                  <c:v>6.7884440952764398E-3</c:v>
                </c:pt>
                <c:pt idx="1703" formatCode="General">
                  <c:v>6.7926636380819102E-3</c:v>
                </c:pt>
                <c:pt idx="1704" formatCode="General">
                  <c:v>6.7968847777607503E-3</c:v>
                </c:pt>
                <c:pt idx="1705" formatCode="General">
                  <c:v>6.8011075146294396E-3</c:v>
                </c:pt>
                <c:pt idx="1706" formatCode="General">
                  <c:v>6.8053318490161798E-3</c:v>
                </c:pt>
                <c:pt idx="1707" formatCode="General">
                  <c:v>6.8095577812374601E-3</c:v>
                </c:pt>
                <c:pt idx="1708" formatCode="General">
                  <c:v>6.8137853116332098E-3</c:v>
                </c:pt>
                <c:pt idx="1709" formatCode="General">
                  <c:v>6.8180144405082001E-3</c:v>
                </c:pt>
                <c:pt idx="1710" formatCode="General">
                  <c:v>6.8222451682023498E-3</c:v>
                </c:pt>
                <c:pt idx="1711" formatCode="General">
                  <c:v>6.8264774950204396E-3</c:v>
                </c:pt>
                <c:pt idx="1712" formatCode="General">
                  <c:v>6.8307114212906601E-3</c:v>
                </c:pt>
                <c:pt idx="1713" formatCode="General">
                  <c:v>6.8349469474232897E-3</c:v>
                </c:pt>
                <c:pt idx="1714" formatCode="General">
                  <c:v>6.83918407365274E-3</c:v>
                </c:pt>
                <c:pt idx="1715" formatCode="General">
                  <c:v>6.8434228003072398E-3</c:v>
                </c:pt>
                <c:pt idx="1716" formatCode="General">
                  <c:v>6.84766312769154E-3</c:v>
                </c:pt>
                <c:pt idx="1717" formatCode="General">
                  <c:v>6.8519050561221401E-3</c:v>
                </c:pt>
                <c:pt idx="1718" formatCode="General">
                  <c:v>6.8561485859155204E-3</c:v>
                </c:pt>
                <c:pt idx="1719" formatCode="General">
                  <c:v>6.8603937173881604E-3</c:v>
                </c:pt>
                <c:pt idx="1720" formatCode="General">
                  <c:v>6.86464045085655E-3</c:v>
                </c:pt>
                <c:pt idx="1721" formatCode="General">
                  <c:v>6.8688887866254602E-3</c:v>
                </c:pt>
                <c:pt idx="1722" formatCode="General">
                  <c:v>6.8731387249996601E-3</c:v>
                </c:pt>
                <c:pt idx="1723" formatCode="General">
                  <c:v>6.8773902663073396E-3</c:v>
                </c:pt>
                <c:pt idx="1724" formatCode="General">
                  <c:v>6.88164341082983E-3</c:v>
                </c:pt>
                <c:pt idx="1725" formatCode="General">
                  <c:v>6.8858981588953401E-3</c:v>
                </c:pt>
                <c:pt idx="1726" formatCode="General">
                  <c:v>6.8901545108086401E-3</c:v>
                </c:pt>
                <c:pt idx="1727" formatCode="General">
                  <c:v>6.8944124668627602E-3</c:v>
                </c:pt>
                <c:pt idx="1728" formatCode="General">
                  <c:v>6.8986720273741999E-3</c:v>
                </c:pt>
                <c:pt idx="1729" formatCode="General">
                  <c:v>6.9029331926477103E-3</c:v>
                </c:pt>
                <c:pt idx="1730" formatCode="General">
                  <c:v>6.9071959629763502E-3</c:v>
                </c:pt>
                <c:pt idx="1731" formatCode="General">
                  <c:v>6.9114603386531397E-3</c:v>
                </c:pt>
                <c:pt idx="1732" formatCode="General">
                  <c:v>6.9157263200063197E-3</c:v>
                </c:pt>
                <c:pt idx="1733" formatCode="General">
                  <c:v>6.9199939073171799E-3</c:v>
                </c:pt>
                <c:pt idx="1734" formatCode="General">
                  <c:v>6.9242631008787801E-3</c:v>
                </c:pt>
                <c:pt idx="1735" formatCode="General">
                  <c:v>6.9285339009958801E-3</c:v>
                </c:pt>
                <c:pt idx="1736" formatCode="General">
                  <c:v>6.9328063079732499E-3</c:v>
                </c:pt>
                <c:pt idx="1737" formatCode="General">
                  <c:v>6.9370803220922097E-3</c:v>
                </c:pt>
                <c:pt idx="1738" formatCode="General">
                  <c:v>6.9413559441849904E-3</c:v>
                </c:pt>
                <c:pt idx="1739" formatCode="General">
                  <c:v>6.9456331742867696E-3</c:v>
                </c:pt>
                <c:pt idx="1740" formatCode="General">
                  <c:v>6.9499120125264798E-3</c:v>
                </c:pt>
                <c:pt idx="1741" formatCode="General">
                  <c:v>6.9541924591971704E-3</c:v>
                </c:pt>
                <c:pt idx="1742" formatCode="General">
                  <c:v>6.9584745145918796E-3</c:v>
                </c:pt>
                <c:pt idx="1743" formatCode="General">
                  <c:v>6.9627581790270903E-3</c:v>
                </c:pt>
                <c:pt idx="1744" formatCode="General">
                  <c:v>6.9670434527841297E-3</c:v>
                </c:pt>
                <c:pt idx="1745" formatCode="General">
                  <c:v>6.97133033615604E-3</c:v>
                </c:pt>
                <c:pt idx="1746" formatCode="General">
                  <c:v>6.9756188294358597E-3</c:v>
                </c:pt>
                <c:pt idx="1747" formatCode="General">
                  <c:v>6.9799089329283699E-3</c:v>
                </c:pt>
                <c:pt idx="1748" formatCode="General">
                  <c:v>6.9842006469148701E-3</c:v>
                </c:pt>
                <c:pt idx="1749" formatCode="General">
                  <c:v>6.9884939717001302E-3</c:v>
                </c:pt>
                <c:pt idx="1750" formatCode="General">
                  <c:v>6.9927889075537602E-3</c:v>
                </c:pt>
                <c:pt idx="1751" formatCode="General">
                  <c:v>6.9970854547805102E-3</c:v>
                </c:pt>
                <c:pt idx="1752" formatCode="General">
                  <c:v>7.0013836136617203E-3</c:v>
                </c:pt>
                <c:pt idx="1753" formatCode="General">
                  <c:v>7.0056833844904199E-3</c:v>
                </c:pt>
                <c:pt idx="1754" formatCode="General">
                  <c:v>7.0099847675596499E-3</c:v>
                </c:pt>
                <c:pt idx="1755" formatCode="General">
                  <c:v>7.01428776313902E-3</c:v>
                </c:pt>
                <c:pt idx="1756" formatCode="General">
                  <c:v>7.0185923715215598E-3</c:v>
                </c:pt>
                <c:pt idx="1757" formatCode="General">
                  <c:v>7.0228985930003299E-3</c:v>
                </c:pt>
                <c:pt idx="1758" formatCode="General">
                  <c:v>7.0272064278449099E-3</c:v>
                </c:pt>
                <c:pt idx="1759" formatCode="General">
                  <c:v>7.0315158763600899E-3</c:v>
                </c:pt>
                <c:pt idx="1760" formatCode="General">
                  <c:v>7.0358269388037199E-3</c:v>
                </c:pt>
                <c:pt idx="1761" formatCode="General">
                  <c:v>7.0401396154571401E-3</c:v>
                </c:pt>
                <c:pt idx="1762" formatCode="General">
                  <c:v>7.0444539066251101E-3</c:v>
                </c:pt>
                <c:pt idx="1763" formatCode="General">
                  <c:v>7.0487698130226499E-3</c:v>
                </c:pt>
                <c:pt idx="1764" formatCode="General">
                  <c:v>7.0530873349193696E-3</c:v>
                </c:pt>
                <c:pt idx="1765" formatCode="General">
                  <c:v>7.0574064722800896E-3</c:v>
                </c:pt>
                <c:pt idx="1766" formatCode="General">
                  <c:v>7.0617272253978699E-3</c:v>
                </c:pt>
                <c:pt idx="1767" formatCode="General">
                  <c:v>7.0660495945305702E-3</c:v>
                </c:pt>
                <c:pt idx="1768" formatCode="General">
                  <c:v>7.0703735799829701E-3</c:v>
                </c:pt>
                <c:pt idx="1769" formatCode="General">
                  <c:v>7.0746991820363897E-3</c:v>
                </c:pt>
                <c:pt idx="1770" formatCode="General">
                  <c:v>7.0790264009721396E-3</c:v>
                </c:pt>
                <c:pt idx="1771" formatCode="General">
                  <c:v>7.0833552370598201E-3</c:v>
                </c:pt>
                <c:pt idx="1772" formatCode="General">
                  <c:v>7.0876856905924901E-3</c:v>
                </c:pt>
                <c:pt idx="1773" formatCode="General">
                  <c:v>7.0920177618397301E-3</c:v>
                </c:pt>
                <c:pt idx="1774" formatCode="General">
                  <c:v>7.0963514511063197E-3</c:v>
                </c:pt>
                <c:pt idx="1775" formatCode="General">
                  <c:v>7.1006867586384101E-3</c:v>
                </c:pt>
                <c:pt idx="1776" formatCode="General">
                  <c:v>7.1050236847290402E-3</c:v>
                </c:pt>
                <c:pt idx="1777" formatCode="General">
                  <c:v>7.1093622296595303E-3</c:v>
                </c:pt>
                <c:pt idx="1778" formatCode="General">
                  <c:v>7.1137023937112099E-3</c:v>
                </c:pt>
                <c:pt idx="1779" formatCode="General">
                  <c:v>7.11804417714195E-3</c:v>
                </c:pt>
                <c:pt idx="1780" formatCode="General">
                  <c:v>7.1223875802447897E-3</c:v>
                </c:pt>
                <c:pt idx="1781" formatCode="General">
                  <c:v>7.1267326032893501E-3</c:v>
                </c:pt>
                <c:pt idx="1782" formatCode="General">
                  <c:v>7.1310792465569296E-3</c:v>
                </c:pt>
                <c:pt idx="1783" formatCode="General">
                  <c:v>7.1354275103054096E-3</c:v>
                </c:pt>
                <c:pt idx="1784" formatCode="General">
                  <c:v>7.1397773948161198E-3</c:v>
                </c:pt>
                <c:pt idx="1785" formatCode="General">
                  <c:v>7.1441289003703699E-3</c:v>
                </c:pt>
                <c:pt idx="1786" formatCode="General">
                  <c:v>7.1484820272260498E-3</c:v>
                </c:pt>
                <c:pt idx="1787" formatCode="General">
                  <c:v>7.15283677565276E-3</c:v>
                </c:pt>
                <c:pt idx="1788" formatCode="General">
                  <c:v>7.15719314615452E-3</c:v>
                </c:pt>
                <c:pt idx="1789" formatCode="General">
                  <c:v>7.1615511392119401E-3</c:v>
                </c:pt>
                <c:pt idx="1790" formatCode="General">
                  <c:v>7.1659107547546704E-3</c:v>
                </c:pt>
                <c:pt idx="1791" formatCode="General">
                  <c:v>7.1702719930523198E-3</c:v>
                </c:pt>
                <c:pt idx="1792" formatCode="General">
                  <c:v>7.1746348543862103E-3</c:v>
                </c:pt>
                <c:pt idx="1793" formatCode="General">
                  <c:v>7.1789993390142101E-3</c:v>
                </c:pt>
                <c:pt idx="1794" formatCode="General">
                  <c:v>7.18336544722938E-3</c:v>
                </c:pt>
                <c:pt idx="1795" formatCode="General">
                  <c:v>7.1877331792895901E-3</c:v>
                </c:pt>
                <c:pt idx="1796" formatCode="General">
                  <c:v>7.1921025354644303E-3</c:v>
                </c:pt>
                <c:pt idx="1797" formatCode="General">
                  <c:v>7.1964735160352303E-3</c:v>
                </c:pt>
                <c:pt idx="1798" formatCode="General">
                  <c:v>7.2008461212715903E-3</c:v>
                </c:pt>
                <c:pt idx="1799" formatCode="General">
                  <c:v>7.2052203514431099E-3</c:v>
                </c:pt>
                <c:pt idx="1800" formatCode="General">
                  <c:v>7.2095962068193797E-3</c:v>
                </c:pt>
                <c:pt idx="1801" formatCode="General">
                  <c:v>7.2139736876583004E-3</c:v>
                </c:pt>
                <c:pt idx="1802" formatCode="General">
                  <c:v>7.2183527942528899E-3</c:v>
                </c:pt>
                <c:pt idx="1803" formatCode="General">
                  <c:v>7.2227335268493101E-3</c:v>
                </c:pt>
                <c:pt idx="1804" formatCode="General">
                  <c:v>7.2271158857288896E-3</c:v>
                </c:pt>
                <c:pt idx="1805" formatCode="General">
                  <c:v>7.2314998711612297E-3</c:v>
                </c:pt>
                <c:pt idx="1806" formatCode="General">
                  <c:v>7.2358854834042004E-3</c:v>
                </c:pt>
                <c:pt idx="1807" formatCode="General">
                  <c:v>7.2402727227274003E-3</c:v>
                </c:pt>
                <c:pt idx="1808" formatCode="General">
                  <c:v>7.2446615894004298E-3</c:v>
                </c:pt>
                <c:pt idx="1809" formatCode="General">
                  <c:v>7.2490520836811798E-3</c:v>
                </c:pt>
                <c:pt idx="1810" formatCode="General">
                  <c:v>7.2534442058392297E-3</c:v>
                </c:pt>
                <c:pt idx="1811" formatCode="General">
                  <c:v>7.2578379561324801E-3</c:v>
                </c:pt>
                <c:pt idx="1812" formatCode="General">
                  <c:v>7.2622333348422302E-3</c:v>
                </c:pt>
                <c:pt idx="1813" formatCode="General">
                  <c:v>7.2666303423084199E-3</c:v>
                </c:pt>
                <c:pt idx="1814" formatCode="General">
                  <c:v>7.2710289791757402E-3</c:v>
                </c:pt>
                <c:pt idx="1815" formatCode="General">
                  <c:v>7.2754292453035404E-3</c:v>
                </c:pt>
                <c:pt idx="1816" formatCode="General">
                  <c:v>7.2798311409731304E-3</c:v>
                </c:pt>
                <c:pt idx="1817" formatCode="General">
                  <c:v>7.2842346664306699E-3</c:v>
                </c:pt>
                <c:pt idx="1818" formatCode="General">
                  <c:v>7.2886398219457601E-3</c:v>
                </c:pt>
                <c:pt idx="1819" formatCode="General">
                  <c:v>7.2930466077879997E-3</c:v>
                </c:pt>
                <c:pt idx="1820" formatCode="General">
                  <c:v>7.2974550242269898E-3</c:v>
                </c:pt>
                <c:pt idx="1821" formatCode="General">
                  <c:v>7.30186507152061E-3</c:v>
                </c:pt>
                <c:pt idx="1822" formatCode="General">
                  <c:v>7.3062767499267297E-3</c:v>
                </c:pt>
                <c:pt idx="1823" formatCode="General">
                  <c:v>7.3106900597149499E-3</c:v>
                </c:pt>
                <c:pt idx="1824" formatCode="General">
                  <c:v>7.3151050011548797E-3</c:v>
                </c:pt>
                <c:pt idx="1825" formatCode="General">
                  <c:v>7.3195215744926703E-3</c:v>
                </c:pt>
                <c:pt idx="1826" formatCode="General">
                  <c:v>7.3239397799979098E-3</c:v>
                </c:pt>
                <c:pt idx="1827" formatCode="General">
                  <c:v>7.3283596179284996E-3</c:v>
                </c:pt>
                <c:pt idx="1828" formatCode="General">
                  <c:v>7.33278108855402E-3</c:v>
                </c:pt>
                <c:pt idx="1829" formatCode="General">
                  <c:v>7.3372041921323603E-3</c:v>
                </c:pt>
                <c:pt idx="1830" formatCode="General">
                  <c:v>7.3416289289213801E-3</c:v>
                </c:pt>
                <c:pt idx="1831" formatCode="General">
                  <c:v>7.34605529917898E-3</c:v>
                </c:pt>
                <c:pt idx="1832" formatCode="General">
                  <c:v>7.3504833031747497E-3</c:v>
                </c:pt>
                <c:pt idx="1833" formatCode="General">
                  <c:v>7.3549129411431199E-3</c:v>
                </c:pt>
                <c:pt idx="1834" formatCode="General">
                  <c:v>7.35934421337714E-3</c:v>
                </c:pt>
                <c:pt idx="1835" formatCode="General">
                  <c:v>7.3637771200995199E-3</c:v>
                </c:pt>
                <c:pt idx="1836" formatCode="General">
                  <c:v>7.3682116616033098E-3</c:v>
                </c:pt>
                <c:pt idx="1837" formatCode="General">
                  <c:v>7.3726478381111998E-3</c:v>
                </c:pt>
                <c:pt idx="1838" formatCode="General">
                  <c:v>7.3770856499045401E-3</c:v>
                </c:pt>
                <c:pt idx="1839" formatCode="General">
                  <c:v>7.38152509722947E-3</c:v>
                </c:pt>
                <c:pt idx="1840" formatCode="General">
                  <c:v>7.3859661803555897E-3</c:v>
                </c:pt>
                <c:pt idx="1841" formatCode="General">
                  <c:v>7.3904088995173402E-3</c:v>
                </c:pt>
                <c:pt idx="1842" formatCode="General">
                  <c:v>7.3948532552304703E-3</c:v>
                </c:pt>
                <c:pt idx="1843" formatCode="General">
                  <c:v>7.3992992478818E-3</c:v>
                </c:pt>
                <c:pt idx="1844" formatCode="General">
                  <c:v>7.4037468774244396E-3</c:v>
                </c:pt>
                <c:pt idx="1845" formatCode="General">
                  <c:v>7.40819614410455E-3</c:v>
                </c:pt>
                <c:pt idx="1846" formatCode="General">
                  <c:v>7.4126470481917298E-3</c:v>
                </c:pt>
                <c:pt idx="1847" formatCode="General">
                  <c:v>7.41709958993213E-3</c:v>
                </c:pt>
                <c:pt idx="1848" formatCode="General">
                  <c:v>7.4215537695953597E-3</c:v>
                </c:pt>
                <c:pt idx="1849" formatCode="General">
                  <c:v>7.4260095874392898E-3</c:v>
                </c:pt>
                <c:pt idx="1850" formatCode="General">
                  <c:v>7.4304670437218001E-3</c:v>
                </c:pt>
                <c:pt idx="1851" formatCode="General">
                  <c:v>7.4349261386773202E-3</c:v>
                </c:pt>
                <c:pt idx="1852" formatCode="General">
                  <c:v>7.4393868725871797E-3</c:v>
                </c:pt>
                <c:pt idx="1853" formatCode="General">
                  <c:v>7.4438492456975298E-3</c:v>
                </c:pt>
                <c:pt idx="1854" formatCode="General">
                  <c:v>7.4483132582662502E-3</c:v>
                </c:pt>
                <c:pt idx="1855" formatCode="General">
                  <c:v>7.4527789105394903E-3</c:v>
                </c:pt>
                <c:pt idx="1856" formatCode="General">
                  <c:v>7.4572462027868601E-3</c:v>
                </c:pt>
                <c:pt idx="1857" formatCode="General">
                  <c:v>7.4617151352427899E-3</c:v>
                </c:pt>
                <c:pt idx="1858" formatCode="General">
                  <c:v>7.4661857081768698E-3</c:v>
                </c:pt>
                <c:pt idx="1859" formatCode="General">
                  <c:v>7.4706579218470001E-3</c:v>
                </c:pt>
                <c:pt idx="1860" formatCode="General">
                  <c:v>7.4751317764875898E-3</c:v>
                </c:pt>
                <c:pt idx="1861" formatCode="General">
                  <c:v>7.4796072723799798E-3</c:v>
                </c:pt>
                <c:pt idx="1862" formatCode="General">
                  <c:v>7.4840844097468703E-3</c:v>
                </c:pt>
                <c:pt idx="1863" formatCode="General">
                  <c:v>7.4885631888578696E-3</c:v>
                </c:pt>
                <c:pt idx="1864" formatCode="General">
                  <c:v>7.4930436099591297E-3</c:v>
                </c:pt>
                <c:pt idx="1865" formatCode="General">
                  <c:v>7.4975256733085197E-3</c:v>
                </c:pt>
                <c:pt idx="1866" formatCode="General">
                  <c:v>7.5020093791522101E-3</c:v>
                </c:pt>
                <c:pt idx="1867" formatCode="General">
                  <c:v>7.5064947277480804E-3</c:v>
                </c:pt>
                <c:pt idx="1868" formatCode="General">
                  <c:v>7.5109817193305499E-3</c:v>
                </c:pt>
                <c:pt idx="1869" formatCode="General">
                  <c:v>7.5154703541692198E-3</c:v>
                </c:pt>
                <c:pt idx="1870" formatCode="General">
                  <c:v>7.5199606325102603E-3</c:v>
                </c:pt>
                <c:pt idx="1871" formatCode="General">
                  <c:v>7.5244525550335201E-3</c:v>
                </c:pt>
                <c:pt idx="1872" formatCode="General">
                  <c:v>7.5289461217976196E-3</c:v>
                </c:pt>
                <c:pt idx="1873" formatCode="General">
                  <c:v>7.5334413328845898E-3</c:v>
                </c:pt>
                <c:pt idx="1874" formatCode="General">
                  <c:v>7.5379381885523301E-3</c:v>
                </c:pt>
                <c:pt idx="1875" formatCode="General">
                  <c:v>7.5424366890587003E-3</c:v>
                </c:pt>
                <c:pt idx="1876" formatCode="General">
                  <c:v>7.5469368346616E-3</c:v>
                </c:pt>
                <c:pt idx="1877" formatCode="General">
                  <c:v>7.5514386255954398E-3</c:v>
                </c:pt>
                <c:pt idx="1878" formatCode="General">
                  <c:v>7.5559420621298303E-3</c:v>
                </c:pt>
                <c:pt idx="1879" formatCode="General">
                  <c:v>7.5604471445109298E-3</c:v>
                </c:pt>
                <c:pt idx="1880" formatCode="General">
                  <c:v>7.5649538729848902E-3</c:v>
                </c:pt>
                <c:pt idx="1881" formatCode="General">
                  <c:v>7.5694622478213198E-3</c:v>
                </c:pt>
                <c:pt idx="1882" formatCode="General">
                  <c:v>7.5739722692546403E-3</c:v>
                </c:pt>
                <c:pt idx="1883" formatCode="General">
                  <c:v>7.5784839375427401E-3</c:v>
                </c:pt>
                <c:pt idx="1884" formatCode="General">
                  <c:v>7.5829972529434901E-3</c:v>
                </c:pt>
                <c:pt idx="1885" formatCode="General">
                  <c:v>7.5875122156913201E-3</c:v>
                </c:pt>
                <c:pt idx="1886" formatCode="General">
                  <c:v>7.5920288260558398E-3</c:v>
                </c:pt>
                <c:pt idx="1887" formatCode="General">
                  <c:v>7.5965470842714799E-3</c:v>
                </c:pt>
                <c:pt idx="1888" formatCode="General">
                  <c:v>7.6010669905961304E-3</c:v>
                </c:pt>
                <c:pt idx="1889" formatCode="General">
                  <c:v>7.6055885452759198E-3</c:v>
                </c:pt>
                <c:pt idx="1890" formatCode="General">
                  <c:v>7.6101117485687497E-3</c:v>
                </c:pt>
                <c:pt idx="1891" formatCode="General">
                  <c:v>7.6146366007207702E-3</c:v>
                </c:pt>
                <c:pt idx="1892" formatCode="General">
                  <c:v>7.6191631019898497E-3</c:v>
                </c:pt>
                <c:pt idx="1893" formatCode="General">
                  <c:v>7.6236912526104301E-3</c:v>
                </c:pt>
                <c:pt idx="1894" formatCode="General">
                  <c:v>7.6282210528286799E-3</c:v>
                </c:pt>
                <c:pt idx="1895" formatCode="General">
                  <c:v>7.63275250291417E-3</c:v>
                </c:pt>
                <c:pt idx="1896" formatCode="General">
                  <c:v>7.6372856031013603E-3</c:v>
                </c:pt>
                <c:pt idx="1897" formatCode="General">
                  <c:v>7.6418203536364002E-3</c:v>
                </c:pt>
                <c:pt idx="1898" formatCode="General">
                  <c:v>7.6463567547654402E-3</c:v>
                </c:pt>
                <c:pt idx="1899" formatCode="General">
                  <c:v>7.6508948067580797E-3</c:v>
                </c:pt>
                <c:pt idx="1900" formatCode="General">
                  <c:v>7.65543451039968E-3</c:v>
                </c:pt>
                <c:pt idx="1901" formatCode="General">
                  <c:v>7.6599758654558002E-3</c:v>
                </c:pt>
                <c:pt idx="1902" formatCode="General">
                  <c:v>7.6645188721843303E-3</c:v>
                </c:pt>
                <c:pt idx="1903" formatCode="General">
                  <c:v>7.6690635308196897E-3</c:v>
                </c:pt>
                <c:pt idx="1904" formatCode="General">
                  <c:v>7.6736098416314803E-3</c:v>
                </c:pt>
                <c:pt idx="1905" formatCode="General">
                  <c:v>7.67815780485415E-3</c:v>
                </c:pt>
                <c:pt idx="1906" formatCode="General">
                  <c:v>7.6827074207572897E-3</c:v>
                </c:pt>
                <c:pt idx="1907" formatCode="General">
                  <c:v>7.6872586895753298E-3</c:v>
                </c:pt>
                <c:pt idx="1908" formatCode="General">
                  <c:v>7.6918116115661499E-3</c:v>
                </c:pt>
                <c:pt idx="1909" formatCode="General">
                  <c:v>7.6963661869758997E-3</c:v>
                </c:pt>
                <c:pt idx="1910" formatCode="General">
                  <c:v>7.7009224160624803E-3</c:v>
                </c:pt>
                <c:pt idx="1911" formatCode="General">
                  <c:v>7.7054802990602998E-3</c:v>
                </c:pt>
                <c:pt idx="1912" formatCode="General">
                  <c:v>7.7100398362389801E-3</c:v>
                </c:pt>
                <c:pt idx="1913" formatCode="General">
                  <c:v>7.7146010278329397E-3</c:v>
                </c:pt>
                <c:pt idx="1914" formatCode="General">
                  <c:v>7.7191638741117797E-3</c:v>
                </c:pt>
                <c:pt idx="1915" formatCode="General">
                  <c:v>7.7237283752982101E-3</c:v>
                </c:pt>
                <c:pt idx="1916" formatCode="General">
                  <c:v>7.7282945316618501E-3</c:v>
                </c:pt>
                <c:pt idx="1917" formatCode="General">
                  <c:v>7.7328623434371104E-3</c:v>
                </c:pt>
                <c:pt idx="1918" formatCode="General">
                  <c:v>7.7374318108818802E-3</c:v>
                </c:pt>
                <c:pt idx="1919" formatCode="General">
                  <c:v>7.74200293425404E-3</c:v>
                </c:pt>
                <c:pt idx="1920" formatCode="General">
                  <c:v>7.7465757137880203E-3</c:v>
                </c:pt>
                <c:pt idx="1921" formatCode="General">
                  <c:v>7.7511501497299698E-3</c:v>
                </c:pt>
                <c:pt idx="1922" formatCode="General">
                  <c:v>7.7557262423495E-3</c:v>
                </c:pt>
                <c:pt idx="1923" formatCode="General">
                  <c:v>7.7603039918693198E-3</c:v>
                </c:pt>
                <c:pt idx="1924" formatCode="General">
                  <c:v>7.7648833985590202E-3</c:v>
                </c:pt>
                <c:pt idx="1925" formatCode="General">
                  <c:v>7.7694644626530498E-3</c:v>
                </c:pt>
                <c:pt idx="1926" formatCode="General">
                  <c:v>7.7740471844092796E-3</c:v>
                </c:pt>
                <c:pt idx="1927" formatCode="General">
                  <c:v>7.7786315640621497E-3</c:v>
                </c:pt>
                <c:pt idx="1928" formatCode="General">
                  <c:v>7.7832176020101798E-3</c:v>
                </c:pt>
                <c:pt idx="1929" formatCode="General">
                  <c:v>7.7878052987105399E-3</c:v>
                </c:pt>
                <c:pt idx="1930" formatCode="General">
                  <c:v>7.7923946541046101E-3</c:v>
                </c:pt>
                <c:pt idx="1931" formatCode="General">
                  <c:v>7.79698566846199E-3</c:v>
                </c:pt>
                <c:pt idx="1932" formatCode="General">
                  <c:v>7.8015783420288401E-3</c:v>
                </c:pt>
                <c:pt idx="1933" formatCode="General">
                  <c:v>7.8061726750513101E-3</c:v>
                </c:pt>
                <c:pt idx="1934" formatCode="General">
                  <c:v>7.8107686677990097E-3</c:v>
                </c:pt>
                <c:pt idx="1935" formatCode="General">
                  <c:v>7.8153663204946402E-3</c:v>
                </c:pt>
                <c:pt idx="1936" formatCode="General">
                  <c:v>7.8199656334078001E-3</c:v>
                </c:pt>
                <c:pt idx="1937" formatCode="General">
                  <c:v>7.8245666067846605E-3</c:v>
                </c:pt>
                <c:pt idx="1938" formatCode="General">
                  <c:v>7.8291692408713701E-3</c:v>
                </c:pt>
                <c:pt idx="1939" formatCode="General">
                  <c:v>7.8337735359140792E-3</c:v>
                </c:pt>
                <c:pt idx="1940" formatCode="General">
                  <c:v>7.8383794921706596E-3</c:v>
                </c:pt>
                <c:pt idx="1941" formatCode="General">
                  <c:v>7.8429871098990092E-3</c:v>
                </c:pt>
                <c:pt idx="1942" formatCode="General">
                  <c:v>7.8475963893452801E-3</c:v>
                </c:pt>
                <c:pt idx="1943" formatCode="General">
                  <c:v>7.8522073307438992E-3</c:v>
                </c:pt>
                <c:pt idx="1944" formatCode="General">
                  <c:v>7.8568199343527403E-3</c:v>
                </c:pt>
                <c:pt idx="1945" formatCode="General">
                  <c:v>7.8614342004296907E-3</c:v>
                </c:pt>
                <c:pt idx="1946" formatCode="General">
                  <c:v>7.8660501292209008E-3</c:v>
                </c:pt>
                <c:pt idx="1947" formatCode="General">
                  <c:v>7.8706677209842493E-3</c:v>
                </c:pt>
                <c:pt idx="1948" formatCode="General">
                  <c:v>7.8752869759424506E-3</c:v>
                </c:pt>
                <c:pt idx="1949" formatCode="General">
                  <c:v>7.8799078943768194E-3</c:v>
                </c:pt>
                <c:pt idx="1950" formatCode="General">
                  <c:v>7.8845304765218106E-3</c:v>
                </c:pt>
                <c:pt idx="1951" formatCode="General">
                  <c:v>7.8891547226235502E-3</c:v>
                </c:pt>
                <c:pt idx="1952" formatCode="General">
                  <c:v>7.8937806329399396E-3</c:v>
                </c:pt>
                <c:pt idx="1953" formatCode="General">
                  <c:v>7.8984082077171308E-3</c:v>
                </c:pt>
                <c:pt idx="1954" formatCode="General">
                  <c:v>7.9030374472012707E-3</c:v>
                </c:pt>
                <c:pt idx="1955" formatCode="General">
                  <c:v>7.9076683516502502E-3</c:v>
                </c:pt>
                <c:pt idx="1956" formatCode="General">
                  <c:v>7.9123009212984895E-3</c:v>
                </c:pt>
                <c:pt idx="1957" formatCode="General">
                  <c:v>7.9169351566031401E-3</c:v>
                </c:pt>
                <c:pt idx="1958" formatCode="General">
                  <c:v>7.9215710578103594E-3</c:v>
                </c:pt>
                <c:pt idx="1959" formatCode="General">
                  <c:v>7.9262086250256499E-3</c:v>
                </c:pt>
                <c:pt idx="1960" formatCode="General">
                  <c:v>7.9308478584951599E-3</c:v>
                </c:pt>
                <c:pt idx="1961" formatCode="General">
                  <c:v>7.9354887584767702E-3</c:v>
                </c:pt>
                <c:pt idx="1962" formatCode="General">
                  <c:v>7.9401313252049095E-3</c:v>
                </c:pt>
                <c:pt idx="1963" formatCode="General">
                  <c:v>7.9447755589491798E-3</c:v>
                </c:pt>
                <c:pt idx="1964" formatCode="General">
                  <c:v>7.9494214599557401E-3</c:v>
                </c:pt>
                <c:pt idx="1965" formatCode="General">
                  <c:v>7.9540690284824796E-3</c:v>
                </c:pt>
                <c:pt idx="1966" formatCode="General">
                  <c:v>7.9587182647755297E-3</c:v>
                </c:pt>
                <c:pt idx="1967" formatCode="General">
                  <c:v>7.9633691690810596E-3</c:v>
                </c:pt>
                <c:pt idx="1968" formatCode="General">
                  <c:v>7.9680217416452301E-3</c:v>
                </c:pt>
                <c:pt idx="1969" formatCode="General">
                  <c:v>7.9726759827493492E-3</c:v>
                </c:pt>
                <c:pt idx="1970" formatCode="General">
                  <c:v>7.9773318926161501E-3</c:v>
                </c:pt>
                <c:pt idx="1971" formatCode="General">
                  <c:v>7.9819894715034909E-3</c:v>
                </c:pt>
                <c:pt idx="1972" formatCode="General">
                  <c:v>7.9866487196692502E-3</c:v>
                </c:pt>
                <c:pt idx="1973" formatCode="General">
                  <c:v>7.9913096373595994E-3</c:v>
                </c:pt>
                <c:pt idx="1974" formatCode="General">
                  <c:v>7.9959722248323997E-3</c:v>
                </c:pt>
                <c:pt idx="1975" formatCode="General">
                  <c:v>8.0006364823338293E-3</c:v>
                </c:pt>
                <c:pt idx="1976" formatCode="General">
                  <c:v>8.0053024101217393E-3</c:v>
                </c:pt>
                <c:pt idx="1977" formatCode="General">
                  <c:v>8.0099700084423006E-3</c:v>
                </c:pt>
                <c:pt idx="1978" formatCode="General">
                  <c:v>8.0146392775533905E-3</c:v>
                </c:pt>
                <c:pt idx="1979" formatCode="General">
                  <c:v>8.0193102176894394E-3</c:v>
                </c:pt>
                <c:pt idx="1980" formatCode="General">
                  <c:v>8.0239828291317691E-3</c:v>
                </c:pt>
                <c:pt idx="1981" formatCode="General">
                  <c:v>8.0286571121030992E-3</c:v>
                </c:pt>
                <c:pt idx="1982" formatCode="General">
                  <c:v>8.0333330668612996E-3</c:v>
                </c:pt>
                <c:pt idx="1983" formatCode="General">
                  <c:v>8.0380106936759708E-3</c:v>
                </c:pt>
                <c:pt idx="1984" formatCode="General">
                  <c:v>8.0426899927815501E-3</c:v>
                </c:pt>
                <c:pt idx="1985" formatCode="General">
                  <c:v>8.0473709644359199E-3</c:v>
                </c:pt>
                <c:pt idx="1986" formatCode="General">
                  <c:v>8.0520536091196592E-3</c:v>
                </c:pt>
                <c:pt idx="1987" formatCode="General">
                  <c:v>8.0567379269265507E-3</c:v>
                </c:pt>
                <c:pt idx="1988" formatCode="General">
                  <c:v>8.0614239180792999E-3</c:v>
                </c:pt>
                <c:pt idx="1989" formatCode="General">
                  <c:v>8.0661115828240693E-3</c:v>
                </c:pt>
                <c:pt idx="1990" formatCode="General">
                  <c:v>8.0708009214070092E-3</c:v>
                </c:pt>
                <c:pt idx="1991" formatCode="General">
                  <c:v>8.0754919340977303E-3</c:v>
                </c:pt>
                <c:pt idx="1992" formatCode="General">
                  <c:v>8.0801846211423795E-3</c:v>
                </c:pt>
                <c:pt idx="1993" formatCode="General">
                  <c:v>8.0848789827988304E-3</c:v>
                </c:pt>
                <c:pt idx="1994" formatCode="General">
                  <c:v>8.0895750193132505E-3</c:v>
                </c:pt>
                <c:pt idx="1995" formatCode="General">
                  <c:v>8.0942727309552299E-3</c:v>
                </c:pt>
                <c:pt idx="1996" formatCode="General">
                  <c:v>8.0989721179474897E-3</c:v>
                </c:pt>
                <c:pt idx="1997" formatCode="General">
                  <c:v>8.1036731805830594E-3</c:v>
                </c:pt>
                <c:pt idx="1998" formatCode="General">
                  <c:v>8.1083759190846705E-3</c:v>
                </c:pt>
                <c:pt idx="1999" formatCode="General">
                  <c:v>8.1130803337219094E-3</c:v>
                </c:pt>
                <c:pt idx="2000" formatCode="General">
                  <c:v>8.11778642474093E-3</c:v>
                </c:pt>
                <c:pt idx="2001" formatCode="General">
                  <c:v>8.1224941924113395E-3</c:v>
                </c:pt>
                <c:pt idx="2002" formatCode="General">
                  <c:v>8.1272036369675806E-3</c:v>
                </c:pt>
                <c:pt idx="2003" formatCode="General">
                  <c:v>8.1319147586792293E-3</c:v>
                </c:pt>
                <c:pt idx="2004" formatCode="General">
                  <c:v>8.1366275577807404E-3</c:v>
                </c:pt>
                <c:pt idx="2005" formatCode="General">
                  <c:v>8.1413420345534306E-3</c:v>
                </c:pt>
                <c:pt idx="2006" formatCode="General">
                  <c:v>8.14605818923172E-3</c:v>
                </c:pt>
                <c:pt idx="2007" formatCode="General">
                  <c:v>8.1507760220852297E-3</c:v>
                </c:pt>
                <c:pt idx="2008" formatCode="General">
                  <c:v>8.1554955333483798E-3</c:v>
                </c:pt>
                <c:pt idx="2009" formatCode="General">
                  <c:v>8.1602167233024991E-3</c:v>
                </c:pt>
                <c:pt idx="2010" formatCode="General">
                  <c:v>8.1649395921703002E-3</c:v>
                </c:pt>
                <c:pt idx="2011" formatCode="General">
                  <c:v>8.1696641402330995E-3</c:v>
                </c:pt>
                <c:pt idx="2012" formatCode="General">
                  <c:v>8.1743903677370493E-3</c:v>
                </c:pt>
                <c:pt idx="2013" formatCode="General">
                  <c:v>8.1791182749283101E-3</c:v>
                </c:pt>
                <c:pt idx="2014" formatCode="General">
                  <c:v>8.1838478621116591E-3</c:v>
                </c:pt>
                <c:pt idx="2015" formatCode="General">
                  <c:v>8.1885791296621695E-3</c:v>
                </c:pt>
                <c:pt idx="2016" formatCode="General">
                  <c:v>8.1933120777088007E-3</c:v>
                </c:pt>
                <c:pt idx="2017" formatCode="General">
                  <c:v>8.1980467064859692E-3</c:v>
                </c:pt>
                <c:pt idx="2018" formatCode="General">
                  <c:v>8.2027830162750004E-3</c:v>
                </c:pt>
                <c:pt idx="2019" formatCode="General">
                  <c:v>8.2075210073103404E-3</c:v>
                </c:pt>
                <c:pt idx="2020" formatCode="General">
                  <c:v>8.2122606798615792E-3</c:v>
                </c:pt>
                <c:pt idx="2021" formatCode="General">
                  <c:v>8.2170020341748792E-3</c:v>
                </c:pt>
                <c:pt idx="2022" formatCode="General">
                  <c:v>8.2217450705081106E-3</c:v>
                </c:pt>
                <c:pt idx="2023" formatCode="General">
                  <c:v>8.22648978913087E-3</c:v>
                </c:pt>
                <c:pt idx="2024" formatCode="General">
                  <c:v>8.2312361902893306E-3</c:v>
                </c:pt>
                <c:pt idx="2025" formatCode="General">
                  <c:v>8.2359842742413501E-3</c:v>
                </c:pt>
                <c:pt idx="2026" formatCode="General">
                  <c:v>8.2407340412565394E-3</c:v>
                </c:pt>
                <c:pt idx="2027" formatCode="General">
                  <c:v>8.2454854915693307E-3</c:v>
                </c:pt>
                <c:pt idx="2028" formatCode="General">
                  <c:v>8.2502386254493295E-3</c:v>
                </c:pt>
                <c:pt idx="2029" formatCode="General">
                  <c:v>8.2549934431544007E-3</c:v>
                </c:pt>
                <c:pt idx="2030" formatCode="General">
                  <c:v>8.2597499449424301E-3</c:v>
                </c:pt>
                <c:pt idx="2031" formatCode="General">
                  <c:v>8.2645081310712999E-3</c:v>
                </c:pt>
                <c:pt idx="2032" formatCode="General">
                  <c:v>8.26926800178715E-3</c:v>
                </c:pt>
                <c:pt idx="2033" formatCode="General">
                  <c:v>8.2740295573713197E-3</c:v>
                </c:pt>
                <c:pt idx="2034" formatCode="General">
                  <c:v>8.2787927980582394E-3</c:v>
                </c:pt>
                <c:pt idx="2035" formatCode="General">
                  <c:v>8.2835577241057792E-3</c:v>
                </c:pt>
                <c:pt idx="2036" formatCode="General">
                  <c:v>8.2883243357952698E-3</c:v>
                </c:pt>
                <c:pt idx="2037" formatCode="General">
                  <c:v>8.2930926333611397E-3</c:v>
                </c:pt>
                <c:pt idx="2038" formatCode="General">
                  <c:v>8.2978626170729895E-3</c:v>
                </c:pt>
                <c:pt idx="2039" formatCode="General">
                  <c:v>8.3026342871769694E-3</c:v>
                </c:pt>
                <c:pt idx="2040" formatCode="General">
                  <c:v>8.3074076439544099E-3</c:v>
                </c:pt>
                <c:pt idx="2041" formatCode="General">
                  <c:v>8.3121826876397398E-3</c:v>
                </c:pt>
                <c:pt idx="2042" formatCode="General">
                  <c:v>8.3169594185025699E-3</c:v>
                </c:pt>
                <c:pt idx="2043" formatCode="General">
                  <c:v>8.3217378368476494E-3</c:v>
                </c:pt>
                <c:pt idx="2044" formatCode="General">
                  <c:v>8.3265179429680303E-3</c:v>
                </c:pt>
                <c:pt idx="2045" formatCode="General">
                  <c:v>8.3312997370629804E-3</c:v>
                </c:pt>
                <c:pt idx="2046" formatCode="General">
                  <c:v>8.3360832193903698E-3</c:v>
                </c:pt>
                <c:pt idx="2047" formatCode="General">
                  <c:v>8.3408683901963696E-3</c:v>
                </c:pt>
                <c:pt idx="2048" formatCode="General">
                  <c:v>8.3456552497505696E-3</c:v>
                </c:pt>
                <c:pt idx="2049" formatCode="General">
                  <c:v>8.3504437983108505E-3</c:v>
                </c:pt>
                <c:pt idx="2050" formatCode="General">
                  <c:v>8.3552340361468004E-3</c:v>
                </c:pt>
                <c:pt idx="2051" formatCode="General">
                  <c:v>8.3600259635046009E-3</c:v>
                </c:pt>
                <c:pt idx="2052" formatCode="General">
                  <c:v>8.3648195806420994E-3</c:v>
                </c:pt>
                <c:pt idx="2053" formatCode="General">
                  <c:v>8.3696148878289207E-3</c:v>
                </c:pt>
                <c:pt idx="2054" formatCode="General">
                  <c:v>8.3744118853229296E-3</c:v>
                </c:pt>
                <c:pt idx="2055" formatCode="General">
                  <c:v>8.3792105733937298E-3</c:v>
                </c:pt>
                <c:pt idx="2056" formatCode="General">
                  <c:v>8.3840109522757503E-3</c:v>
                </c:pt>
                <c:pt idx="2057" formatCode="General">
                  <c:v>8.38881302226205E-3</c:v>
                </c:pt>
                <c:pt idx="2058" formatCode="General">
                  <c:v>8.3936167835870403E-3</c:v>
                </c:pt>
                <c:pt idx="2059" formatCode="General">
                  <c:v>8.3984222365203302E-3</c:v>
                </c:pt>
                <c:pt idx="2060" formatCode="General">
                  <c:v>8.4032293813315305E-3</c:v>
                </c:pt>
                <c:pt idx="2061" formatCode="General">
                  <c:v>8.4080382182785095E-3</c:v>
                </c:pt>
                <c:pt idx="2062" formatCode="General">
                  <c:v>8.4128487476074192E-3</c:v>
                </c:pt>
                <c:pt idx="2063" formatCode="General">
                  <c:v>8.4176609695995799E-3</c:v>
                </c:pt>
                <c:pt idx="2064" formatCode="General">
                  <c:v>8.4224748845011608E-3</c:v>
                </c:pt>
                <c:pt idx="2065" formatCode="General">
                  <c:v>8.4272904925817502E-3</c:v>
                </c:pt>
                <c:pt idx="2066" formatCode="General">
                  <c:v>8.4321077940992407E-3</c:v>
                </c:pt>
                <c:pt idx="2067" formatCode="General">
                  <c:v>8.4369267893114799E-3</c:v>
                </c:pt>
                <c:pt idx="2068" formatCode="General">
                  <c:v>8.4417474784998208E-3</c:v>
                </c:pt>
                <c:pt idx="2069" formatCode="General">
                  <c:v>8.4465698618986802E-3</c:v>
                </c:pt>
                <c:pt idx="2070" formatCode="General">
                  <c:v>8.4513939397893902E-3</c:v>
                </c:pt>
                <c:pt idx="2071" formatCode="General">
                  <c:v>8.4562197124180994E-3</c:v>
                </c:pt>
                <c:pt idx="2072" formatCode="General">
                  <c:v>8.4610471801012908E-3</c:v>
                </c:pt>
                <c:pt idx="2073" formatCode="General">
                  <c:v>8.4658763430851304E-3</c:v>
                </c:pt>
                <c:pt idx="2074" formatCode="General">
                  <c:v>8.4707072016040399E-3</c:v>
                </c:pt>
                <c:pt idx="2075" formatCode="General">
                  <c:v>8.4755397559393604E-3</c:v>
                </c:pt>
                <c:pt idx="2076" formatCode="General">
                  <c:v>8.4803740063254997E-3</c:v>
                </c:pt>
                <c:pt idx="2077" formatCode="General">
                  <c:v>8.4852099530555308E-3</c:v>
                </c:pt>
                <c:pt idx="2078" formatCode="General">
                  <c:v>8.4900475963755797E-3</c:v>
                </c:pt>
                <c:pt idx="2079" formatCode="General">
                  <c:v>8.4948869365435494E-3</c:v>
                </c:pt>
                <c:pt idx="2080" formatCode="General">
                  <c:v>8.4997279738407497E-3</c:v>
                </c:pt>
                <c:pt idx="2081" formatCode="General">
                  <c:v>8.5045707085133308E-3</c:v>
                </c:pt>
                <c:pt idx="2082" formatCode="General">
                  <c:v>8.5094151408426303E-3</c:v>
                </c:pt>
                <c:pt idx="2083" formatCode="General">
                  <c:v>8.5142612710747897E-3</c:v>
                </c:pt>
                <c:pt idx="2084" formatCode="General">
                  <c:v>8.5191090994911397E-3</c:v>
                </c:pt>
                <c:pt idx="2085" formatCode="General">
                  <c:v>8.5239586263378304E-3</c:v>
                </c:pt>
                <c:pt idx="2086" formatCode="General">
                  <c:v>8.5288098518844606E-3</c:v>
                </c:pt>
                <c:pt idx="2087" formatCode="General">
                  <c:v>8.5336627764006304E-3</c:v>
                </c:pt>
                <c:pt idx="2088" formatCode="General">
                  <c:v>8.5385174001442205E-3</c:v>
                </c:pt>
                <c:pt idx="2089" formatCode="General">
                  <c:v>8.5433737233848398E-3</c:v>
                </c:pt>
                <c:pt idx="2090" formatCode="General">
                  <c:v>8.5482317463803394E-3</c:v>
                </c:pt>
                <c:pt idx="2091" formatCode="General">
                  <c:v>8.5530914694120705E-3</c:v>
                </c:pt>
                <c:pt idx="2092" formatCode="General">
                  <c:v>8.5579528927144499E-3</c:v>
                </c:pt>
                <c:pt idx="2093" formatCode="General">
                  <c:v>8.5628160165805295E-3</c:v>
                </c:pt>
                <c:pt idx="2094" formatCode="General">
                  <c:v>8.5676808412564493E-3</c:v>
                </c:pt>
                <c:pt idx="2095" formatCode="General">
                  <c:v>8.5725473670235502E-3</c:v>
                </c:pt>
                <c:pt idx="2096" formatCode="General">
                  <c:v>8.5774155941397093E-3</c:v>
                </c:pt>
                <c:pt idx="2097" formatCode="General">
                  <c:v>8.5822855228627794E-3</c:v>
                </c:pt>
                <c:pt idx="2098" formatCode="General">
                  <c:v>8.5871571534623901E-3</c:v>
                </c:pt>
                <c:pt idx="2099" formatCode="General">
                  <c:v>8.5920304862081298E-3</c:v>
                </c:pt>
                <c:pt idx="2100" formatCode="General">
                  <c:v>8.5969055213578702E-3</c:v>
                </c:pt>
                <c:pt idx="2101" formatCode="General">
                  <c:v>8.6017822591929402E-3</c:v>
                </c:pt>
                <c:pt idx="2102" formatCode="General">
                  <c:v>8.6066606999477702E-3</c:v>
                </c:pt>
                <c:pt idx="2103" formatCode="General">
                  <c:v>8.6115408439154002E-3</c:v>
                </c:pt>
                <c:pt idx="2104" formatCode="General">
                  <c:v>8.6164226913537194E-3</c:v>
                </c:pt>
                <c:pt idx="2105" formatCode="General">
                  <c:v>8.6213062425205891E-3</c:v>
                </c:pt>
                <c:pt idx="2106" formatCode="General">
                  <c:v>8.6261914976973504E-3</c:v>
                </c:pt>
                <c:pt idx="2107" formatCode="General">
                  <c:v>8.6310784571535897E-3</c:v>
                </c:pt>
                <c:pt idx="2108" formatCode="General">
                  <c:v>8.6359671211354693E-3</c:v>
                </c:pt>
                <c:pt idx="2109" formatCode="General">
                  <c:v>8.6408574899125793E-3</c:v>
                </c:pt>
                <c:pt idx="2110" formatCode="General">
                  <c:v>8.6457495637662501E-3</c:v>
                </c:pt>
                <c:pt idx="2111" formatCode="General">
                  <c:v>8.6506433429543502E-3</c:v>
                </c:pt>
                <c:pt idx="2112" formatCode="General">
                  <c:v>8.6555388277347704E-3</c:v>
                </c:pt>
                <c:pt idx="2113" formatCode="General">
                  <c:v>8.6604360183888292E-3</c:v>
                </c:pt>
                <c:pt idx="2114" formatCode="General">
                  <c:v>8.6653349151861094E-3</c:v>
                </c:pt>
                <c:pt idx="2115" formatCode="General">
                  <c:v>8.6702355183727892E-3</c:v>
                </c:pt>
                <c:pt idx="2116" formatCode="General">
                  <c:v>8.6751378282418998E-3</c:v>
                </c:pt>
                <c:pt idx="2117" formatCode="General">
                  <c:v>8.6800418450396107E-3</c:v>
                </c:pt>
                <c:pt idx="2118" formatCode="General">
                  <c:v>8.6849475690472192E-3</c:v>
                </c:pt>
                <c:pt idx="2119" formatCode="General">
                  <c:v>8.6898550005226199E-3</c:v>
                </c:pt>
                <c:pt idx="2120" formatCode="General">
                  <c:v>8.6947641397354097E-3</c:v>
                </c:pt>
                <c:pt idx="2121" formatCode="General">
                  <c:v>8.6996749869551904E-3</c:v>
                </c:pt>
                <c:pt idx="2122" formatCode="General">
                  <c:v>8.7045875424398306E-3</c:v>
                </c:pt>
                <c:pt idx="2123" formatCode="General">
                  <c:v>8.7095018064823806E-3</c:v>
                </c:pt>
                <c:pt idx="2124" formatCode="General">
                  <c:v>8.7144177793289992E-3</c:v>
                </c:pt>
                <c:pt idx="2125" formatCode="General">
                  <c:v>8.71933546124928E-3</c:v>
                </c:pt>
                <c:pt idx="2126" formatCode="General">
                  <c:v>8.7242548525245499E-3</c:v>
                </c:pt>
                <c:pt idx="2127" formatCode="General">
                  <c:v>8.7291759534126791E-3</c:v>
                </c:pt>
                <c:pt idx="2128" formatCode="General">
                  <c:v>8.7340987641832697E-3</c:v>
                </c:pt>
                <c:pt idx="2129" formatCode="General">
                  <c:v>8.7390232850824805E-3</c:v>
                </c:pt>
                <c:pt idx="2130" formatCode="General">
                  <c:v>8.7439495163564706E-3</c:v>
                </c:pt>
                <c:pt idx="2131" formatCode="General">
                  <c:v>8.7488774583099997E-3</c:v>
                </c:pt>
                <c:pt idx="2132" formatCode="General">
                  <c:v>8.7538071112126595E-3</c:v>
                </c:pt>
                <c:pt idx="2133" formatCode="General">
                  <c:v>8.7587384753340693E-3</c:v>
                </c:pt>
                <c:pt idx="2134" formatCode="General">
                  <c:v>8.7636715509438103E-3</c:v>
                </c:pt>
                <c:pt idx="2135" formatCode="General">
                  <c:v>8.7686063382997701E-3</c:v>
                </c:pt>
                <c:pt idx="2136" formatCode="General">
                  <c:v>8.7735428376832705E-3</c:v>
                </c:pt>
                <c:pt idx="2137" formatCode="General">
                  <c:v>8.7784810493521902E-3</c:v>
                </c:pt>
                <c:pt idx="2138" formatCode="General">
                  <c:v>8.7834209735878407E-3</c:v>
                </c:pt>
                <c:pt idx="2139" formatCode="General">
                  <c:v>8.7883626106481094E-3</c:v>
                </c:pt>
                <c:pt idx="2140" formatCode="General">
                  <c:v>8.7933059608143096E-3</c:v>
                </c:pt>
                <c:pt idx="2141" formatCode="General">
                  <c:v>8.79825102434432E-3</c:v>
                </c:pt>
                <c:pt idx="2142" formatCode="General">
                  <c:v>8.8031978015077495E-3</c:v>
                </c:pt>
                <c:pt idx="2143" formatCode="General">
                  <c:v>8.8081462925742003E-3</c:v>
                </c:pt>
                <c:pt idx="2144" formatCode="General">
                  <c:v>8.8130964978249699E-3</c:v>
                </c:pt>
                <c:pt idx="2145" formatCode="General">
                  <c:v>8.8180484175062399E-3</c:v>
                </c:pt>
                <c:pt idx="2146" formatCode="General">
                  <c:v>8.8230020519110396E-3</c:v>
                </c:pt>
                <c:pt idx="2147" formatCode="General">
                  <c:v>8.8279574012972498E-3</c:v>
                </c:pt>
                <c:pt idx="2148" formatCode="General">
                  <c:v>8.8329144659344792E-3</c:v>
                </c:pt>
                <c:pt idx="2149" formatCode="General">
                  <c:v>8.8378732461040308E-3</c:v>
                </c:pt>
                <c:pt idx="2150" formatCode="General">
                  <c:v>8.8428337420520704E-3</c:v>
                </c:pt>
                <c:pt idx="2151" formatCode="General">
                  <c:v>8.8477959540716501E-3</c:v>
                </c:pt>
                <c:pt idx="2152" formatCode="General">
                  <c:v>8.8527598824206296E-3</c:v>
                </c:pt>
                <c:pt idx="2153" formatCode="General">
                  <c:v>8.8577255273686196E-3</c:v>
                </c:pt>
                <c:pt idx="2154" formatCode="General">
                  <c:v>8.8626928891852204E-3</c:v>
                </c:pt>
                <c:pt idx="2155" formatCode="General">
                  <c:v>8.8676619681517504E-3</c:v>
                </c:pt>
                <c:pt idx="2156" formatCode="General">
                  <c:v>8.8726327645378099E-3</c:v>
                </c:pt>
                <c:pt idx="2157" formatCode="General">
                  <c:v>8.8776052786012794E-3</c:v>
                </c:pt>
                <c:pt idx="2158" formatCode="General">
                  <c:v>8.8825795106117506E-3</c:v>
                </c:pt>
                <c:pt idx="2159" formatCode="General">
                  <c:v>8.8875554608505505E-3</c:v>
                </c:pt>
                <c:pt idx="2160" formatCode="General">
                  <c:v>8.8925331295872795E-3</c:v>
                </c:pt>
                <c:pt idx="2161" formatCode="General">
                  <c:v>8.8975125170915308E-3</c:v>
                </c:pt>
                <c:pt idx="2162" formatCode="General">
                  <c:v>8.9024936235391396E-3</c:v>
                </c:pt>
                <c:pt idx="2163" formatCode="General">
                  <c:v>8.9074764492817499E-3</c:v>
                </c:pt>
                <c:pt idx="2164" formatCode="General">
                  <c:v>8.9124609945889603E-3</c:v>
                </c:pt>
                <c:pt idx="2165" formatCode="General">
                  <c:v>8.9174472597303798E-3</c:v>
                </c:pt>
                <c:pt idx="2166" formatCode="General">
                  <c:v>8.9224352449756E-3</c:v>
                </c:pt>
                <c:pt idx="2167" formatCode="General">
                  <c:v>8.9274249505942194E-3</c:v>
                </c:pt>
                <c:pt idx="2168" formatCode="General">
                  <c:v>8.9324163768675705E-3</c:v>
                </c:pt>
                <c:pt idx="2169" formatCode="General">
                  <c:v>8.9374095240535197E-3</c:v>
                </c:pt>
                <c:pt idx="2170" formatCode="General">
                  <c:v>8.9424043924333906E-3</c:v>
                </c:pt>
                <c:pt idx="2171" formatCode="General">
                  <c:v>8.9474009822650604E-3</c:v>
                </c:pt>
                <c:pt idx="2172" formatCode="General">
                  <c:v>8.9523992938298508E-3</c:v>
                </c:pt>
                <c:pt idx="2173" formatCode="General">
                  <c:v>8.9573993273856407E-3</c:v>
                </c:pt>
                <c:pt idx="2174" formatCode="General">
                  <c:v>8.9624010832137606E-3</c:v>
                </c:pt>
                <c:pt idx="2175" formatCode="General">
                  <c:v>8.9674045615837899E-3</c:v>
                </c:pt>
                <c:pt idx="2176" formatCode="General">
                  <c:v>8.9724097627653498E-3</c:v>
                </c:pt>
                <c:pt idx="2177" formatCode="General">
                  <c:v>8.9774166870280198E-3</c:v>
                </c:pt>
                <c:pt idx="2178" formatCode="General">
                  <c:v>8.9824253346414192E-3</c:v>
                </c:pt>
                <c:pt idx="2179" formatCode="General">
                  <c:v>8.9874357058868492E-3</c:v>
                </c:pt>
                <c:pt idx="2180" formatCode="General">
                  <c:v>8.9924478010222093E-3</c:v>
                </c:pt>
                <c:pt idx="2181" formatCode="General">
                  <c:v>8.9974616203170807E-3</c:v>
                </c:pt>
                <c:pt idx="2182" formatCode="General">
                  <c:v>9.0024771640527905E-3</c:v>
                </c:pt>
                <c:pt idx="2183" formatCode="General">
                  <c:v>9.0074944324989407E-3</c:v>
                </c:pt>
                <c:pt idx="2184" formatCode="General">
                  <c:v>9.0125134259133998E-3</c:v>
                </c:pt>
                <c:pt idx="2185" formatCode="General">
                  <c:v>9.0175341445892301E-3</c:v>
                </c:pt>
                <c:pt idx="2186" formatCode="General">
                  <c:v>9.0225565887842897E-3</c:v>
                </c:pt>
                <c:pt idx="2187" formatCode="General">
                  <c:v>9.0275807587681892E-3</c:v>
                </c:pt>
                <c:pt idx="2188" formatCode="General">
                  <c:v>9.0326066548105308E-3</c:v>
                </c:pt>
                <c:pt idx="2189" formatCode="General">
                  <c:v>9.0376342771926292E-3</c:v>
                </c:pt>
                <c:pt idx="2190" formatCode="General">
                  <c:v>9.0426636261723599E-3</c:v>
                </c:pt>
                <c:pt idx="2191" formatCode="General">
                  <c:v>9.0476947020427696E-3</c:v>
                </c:pt>
                <c:pt idx="2192" formatCode="General">
                  <c:v>9.0527275050500105E-3</c:v>
                </c:pt>
                <c:pt idx="2193" formatCode="General">
                  <c:v>9.0577620354754095E-3</c:v>
                </c:pt>
                <c:pt idx="2194" formatCode="General">
                  <c:v>9.0627982935651205E-3</c:v>
                </c:pt>
                <c:pt idx="2195" formatCode="General">
                  <c:v>9.0678362795535792E-3</c:v>
                </c:pt>
                <c:pt idx="2196" formatCode="General">
                  <c:v>9.0728759937807203E-3</c:v>
                </c:pt>
                <c:pt idx="2197" formatCode="General">
                  <c:v>9.0779174364926905E-3</c:v>
                </c:pt>
                <c:pt idx="2198" formatCode="General">
                  <c:v>9.0829606079825299E-3</c:v>
                </c:pt>
                <c:pt idx="2199" formatCode="General">
                  <c:v>9.0880055084964096E-3</c:v>
                </c:pt>
                <c:pt idx="2200" formatCode="General">
                  <c:v>9.0930521383156392E-3</c:v>
                </c:pt>
                <c:pt idx="2201" formatCode="General">
                  <c:v>9.0981004977215407E-3</c:v>
                </c:pt>
                <c:pt idx="2202" formatCode="General">
                  <c:v>9.1031505869602798E-3</c:v>
                </c:pt>
                <c:pt idx="2203" formatCode="General">
                  <c:v>9.1082024063248897E-3</c:v>
                </c:pt>
                <c:pt idx="2204" formatCode="General">
                  <c:v>9.1132559560849705E-3</c:v>
                </c:pt>
                <c:pt idx="2205" formatCode="General">
                  <c:v>9.1183112364983995E-3</c:v>
                </c:pt>
                <c:pt idx="2206" formatCode="General">
                  <c:v>9.1233682478465E-3</c:v>
                </c:pt>
                <c:pt idx="2207" formatCode="General">
                  <c:v>9.1284269903988795E-3</c:v>
                </c:pt>
                <c:pt idx="2208" formatCode="General">
                  <c:v>9.1334874644251208E-3</c:v>
                </c:pt>
                <c:pt idx="2209" formatCode="General">
                  <c:v>9.1385496701948399E-3</c:v>
                </c:pt>
                <c:pt idx="2210" formatCode="General">
                  <c:v>9.1436136079776301E-3</c:v>
                </c:pt>
                <c:pt idx="2211" formatCode="General">
                  <c:v>9.1486792780430901E-3</c:v>
                </c:pt>
                <c:pt idx="2212" formatCode="General">
                  <c:v>9.1537466806608202E-3</c:v>
                </c:pt>
                <c:pt idx="2213" formatCode="General">
                  <c:v>9.15881581611213E-3</c:v>
                </c:pt>
                <c:pt idx="2214" formatCode="General">
                  <c:v>9.1638866846549209E-3</c:v>
                </c:pt>
                <c:pt idx="2215" formatCode="General">
                  <c:v>9.1689592865705008E-3</c:v>
                </c:pt>
                <c:pt idx="2216" formatCode="General">
                  <c:v>9.1740336221284701E-3</c:v>
                </c:pt>
                <c:pt idx="2217" formatCode="General">
                  <c:v>9.1791096915867006E-3</c:v>
                </c:pt>
                <c:pt idx="2218" formatCode="General">
                  <c:v>9.1841874952382392E-3</c:v>
                </c:pt>
                <c:pt idx="2219" formatCode="General">
                  <c:v>9.18926703332925E-3</c:v>
                </c:pt>
                <c:pt idx="2220" formatCode="General">
                  <c:v>9.1943483061410498E-3</c:v>
                </c:pt>
                <c:pt idx="2221" formatCode="General">
                  <c:v>9.1994313139549602E-3</c:v>
                </c:pt>
                <c:pt idx="2222" formatCode="General">
                  <c:v>9.2045160570288498E-3</c:v>
                </c:pt>
                <c:pt idx="2223" formatCode="General">
                  <c:v>9.2096025356323396E-3</c:v>
                </c:pt>
                <c:pt idx="2224" formatCode="General">
                  <c:v>9.2146907500467203E-3</c:v>
                </c:pt>
                <c:pt idx="2225" formatCode="General">
                  <c:v>9.2197807005299E-3</c:v>
                </c:pt>
                <c:pt idx="2226" formatCode="General">
                  <c:v>9.2248723873514602E-3</c:v>
                </c:pt>
                <c:pt idx="2227" formatCode="General">
                  <c:v>9.22996581072239E-3</c:v>
                </c:pt>
                <c:pt idx="2228" formatCode="General">
                  <c:v>9.2350609709826292E-3</c:v>
                </c:pt>
                <c:pt idx="2229" formatCode="General">
                  <c:v>9.2401578683900601E-3</c:v>
                </c:pt>
                <c:pt idx="2230" formatCode="General">
                  <c:v>9.2452565032142692E-3</c:v>
                </c:pt>
                <c:pt idx="2231" formatCode="General">
                  <c:v>9.2503568757248602E-3</c:v>
                </c:pt>
                <c:pt idx="2232" formatCode="General">
                  <c:v>9.25545898619143E-3</c:v>
                </c:pt>
                <c:pt idx="2233" formatCode="General">
                  <c:v>9.2605628348835893E-3</c:v>
                </c:pt>
                <c:pt idx="2234" formatCode="General">
                  <c:v>9.2656684220709194E-3</c:v>
                </c:pt>
                <c:pt idx="2235" formatCode="General">
                  <c:v>9.2707757480347593E-3</c:v>
                </c:pt>
                <c:pt idx="2236" formatCode="General">
                  <c:v>9.2758848130212596E-3</c:v>
                </c:pt>
                <c:pt idx="2237" formatCode="General">
                  <c:v>9.2809956173234599E-3</c:v>
                </c:pt>
                <c:pt idx="2238" formatCode="General">
                  <c:v>9.2861081611875194E-3</c:v>
                </c:pt>
                <c:pt idx="2239" formatCode="General">
                  <c:v>9.2912224449064797E-3</c:v>
                </c:pt>
                <c:pt idx="2240" formatCode="General">
                  <c:v>9.2963384687382196E-3</c:v>
                </c:pt>
                <c:pt idx="2241" formatCode="General">
                  <c:v>9.3014562329523393E-3</c:v>
                </c:pt>
                <c:pt idx="2242" formatCode="General">
                  <c:v>9.3065757378067108E-3</c:v>
                </c:pt>
                <c:pt idx="2243" formatCode="General">
                  <c:v>9.3116969835943895E-3</c:v>
                </c:pt>
                <c:pt idx="2244" formatCode="General">
                  <c:v>9.3168199705732403E-3</c:v>
                </c:pt>
                <c:pt idx="2245" formatCode="General">
                  <c:v>9.3219446990011404E-3</c:v>
                </c:pt>
                <c:pt idx="2246" formatCode="General">
                  <c:v>9.3270711691711503E-3</c:v>
                </c:pt>
                <c:pt idx="2247" formatCode="General">
                  <c:v>9.3321993813293997E-3</c:v>
                </c:pt>
                <c:pt idx="2248" formatCode="General">
                  <c:v>9.3373293357455096E-3</c:v>
                </c:pt>
                <c:pt idx="2249" formatCode="General">
                  <c:v>9.34246103271252E-3</c:v>
                </c:pt>
                <c:pt idx="2250" formatCode="General">
                  <c:v>9.3475944724648596E-3</c:v>
                </c:pt>
                <c:pt idx="2251" formatCode="General">
                  <c:v>9.3527296552955701E-3</c:v>
                </c:pt>
                <c:pt idx="2252" formatCode="General">
                  <c:v>9.3578665814742605E-3</c:v>
                </c:pt>
                <c:pt idx="2253" formatCode="General">
                  <c:v>9.3630052512588009E-3</c:v>
                </c:pt>
                <c:pt idx="2254" formatCode="General">
                  <c:v>9.36814566490707E-3</c:v>
                </c:pt>
                <c:pt idx="2255" formatCode="General">
                  <c:v>9.3732878227121095E-3</c:v>
                </c:pt>
                <c:pt idx="2256" formatCode="General">
                  <c:v>9.3784317249317999E-3</c:v>
                </c:pt>
                <c:pt idx="2257" formatCode="General">
                  <c:v>9.3835773718240201E-3</c:v>
                </c:pt>
                <c:pt idx="2258" formatCode="General">
                  <c:v>9.3887247636700796E-3</c:v>
                </c:pt>
                <c:pt idx="2259" formatCode="General">
                  <c:v>9.3938739007278799E-3</c:v>
                </c:pt>
                <c:pt idx="2260" formatCode="General">
                  <c:v>9.3990247832670005E-3</c:v>
                </c:pt>
                <c:pt idx="2261" formatCode="General">
                  <c:v>9.4041774115570503E-3</c:v>
                </c:pt>
                <c:pt idx="2262" formatCode="General">
                  <c:v>9.4093317858558994E-3</c:v>
                </c:pt>
                <c:pt idx="2263" formatCode="General">
                  <c:v>9.4144879064448801E-3</c:v>
                </c:pt>
                <c:pt idx="2264" formatCode="General">
                  <c:v>9.4196457735701393E-3</c:v>
                </c:pt>
                <c:pt idx="2265" formatCode="General">
                  <c:v>9.4248053875247203E-3</c:v>
                </c:pt>
                <c:pt idx="2266" formatCode="General">
                  <c:v>9.4299667485547804E-3</c:v>
                </c:pt>
                <c:pt idx="2267" formatCode="General">
                  <c:v>9.43512985694165E-3</c:v>
                </c:pt>
                <c:pt idx="2268" formatCode="General">
                  <c:v>9.4402947129314692E-3</c:v>
                </c:pt>
                <c:pt idx="2269" formatCode="General">
                  <c:v>9.4454613168055701E-3</c:v>
                </c:pt>
                <c:pt idx="2270" formatCode="General">
                  <c:v>9.4506296688218402E-3</c:v>
                </c:pt>
                <c:pt idx="2271" formatCode="General">
                  <c:v>9.4557997692615702E-3</c:v>
                </c:pt>
                <c:pt idx="2272" formatCode="General">
                  <c:v>9.46097161838267E-3</c:v>
                </c:pt>
                <c:pt idx="2273" formatCode="General">
                  <c:v>9.4661452164312796E-3</c:v>
                </c:pt>
                <c:pt idx="2274" formatCode="General">
                  <c:v>9.4713205637121604E-3</c:v>
                </c:pt>
                <c:pt idx="2275" formatCode="General">
                  <c:v>9.47649766044803E-3</c:v>
                </c:pt>
                <c:pt idx="2276" formatCode="General">
                  <c:v>9.4816765069436603E-3</c:v>
                </c:pt>
                <c:pt idx="2277" formatCode="General">
                  <c:v>9.4868571034334801E-3</c:v>
                </c:pt>
                <c:pt idx="2278" formatCode="General">
                  <c:v>9.4920394501988095E-3</c:v>
                </c:pt>
                <c:pt idx="2279" formatCode="General">
                  <c:v>9.4972235475092506E-3</c:v>
                </c:pt>
                <c:pt idx="2280" formatCode="General">
                  <c:v>9.5024093956109501E-3</c:v>
                </c:pt>
                <c:pt idx="2281" formatCode="General">
                  <c:v>9.5075969947969602E-3</c:v>
                </c:pt>
                <c:pt idx="2282" formatCode="General">
                  <c:v>9.51278634530172E-3</c:v>
                </c:pt>
                <c:pt idx="2283" formatCode="General">
                  <c:v>9.5179774474065393E-3</c:v>
                </c:pt>
                <c:pt idx="2284" formatCode="General">
                  <c:v>9.52317030138102E-3</c:v>
                </c:pt>
                <c:pt idx="2285" formatCode="General">
                  <c:v>9.52836490747133E-3</c:v>
                </c:pt>
                <c:pt idx="2286" formatCode="General">
                  <c:v>9.5335612659587701E-3</c:v>
                </c:pt>
                <c:pt idx="2287" formatCode="General">
                  <c:v>9.5387593770895202E-3</c:v>
                </c:pt>
                <c:pt idx="2288" formatCode="General">
                  <c:v>9.5439592411448795E-3</c:v>
                </c:pt>
                <c:pt idx="2289" formatCode="General">
                  <c:v>9.5491608583710193E-3</c:v>
                </c:pt>
                <c:pt idx="2290" formatCode="General">
                  <c:v>9.5543642290492493E-3</c:v>
                </c:pt>
                <c:pt idx="2291" formatCode="General">
                  <c:v>9.5595693534257405E-3</c:v>
                </c:pt>
                <c:pt idx="2292" formatCode="General">
                  <c:v>9.5647762317817991E-3</c:v>
                </c:pt>
                <c:pt idx="2293" formatCode="General">
                  <c:v>9.5699848643635895E-3</c:v>
                </c:pt>
                <c:pt idx="2294" formatCode="General">
                  <c:v>9.5751952514406997E-3</c:v>
                </c:pt>
                <c:pt idx="2295" formatCode="General">
                  <c:v>9.5804073932710294E-3</c:v>
                </c:pt>
                <c:pt idx="2296" formatCode="General">
                  <c:v>9.5856212901241598E-3</c:v>
                </c:pt>
                <c:pt idx="2297" formatCode="General">
                  <c:v>9.5908369422696999E-3</c:v>
                </c:pt>
                <c:pt idx="2298" formatCode="General">
                  <c:v>9.5960543499538104E-3</c:v>
                </c:pt>
                <c:pt idx="2299" formatCode="General">
                  <c:v>9.6012735134577906E-3</c:v>
                </c:pt>
                <c:pt idx="2300" formatCode="General">
                  <c:v>9.6064944330278203E-3</c:v>
                </c:pt>
                <c:pt idx="2301" formatCode="General">
                  <c:v>9.6117171088983197E-3</c:v>
                </c:pt>
                <c:pt idx="2302" formatCode="General">
                  <c:v>9.6169415413623303E-3</c:v>
                </c:pt>
                <c:pt idx="2303" formatCode="General">
                  <c:v>9.6221677306777501E-3</c:v>
                </c:pt>
                <c:pt idx="2304" formatCode="General">
                  <c:v>9.6273956771141499E-3</c:v>
                </c:pt>
                <c:pt idx="2305" formatCode="General">
                  <c:v>9.6326253809294292E-3</c:v>
                </c:pt>
                <c:pt idx="2306" formatCode="General">
                  <c:v>9.6378568423697401E-3</c:v>
                </c:pt>
                <c:pt idx="2307" formatCode="General">
                  <c:v>9.6430900617163993E-3</c:v>
                </c:pt>
                <c:pt idx="2308" formatCode="General">
                  <c:v>9.6483250392390106E-3</c:v>
                </c:pt>
                <c:pt idx="2309" formatCode="General">
                  <c:v>9.6535617751368295E-3</c:v>
                </c:pt>
                <c:pt idx="2310" formatCode="General">
                  <c:v>9.6588002697029201E-3</c:v>
                </c:pt>
                <c:pt idx="2311" formatCode="General">
                  <c:v>9.6640405232068707E-3</c:v>
                </c:pt>
                <c:pt idx="2312" formatCode="General">
                  <c:v>9.6692825358948402E-3</c:v>
                </c:pt>
                <c:pt idx="2313" formatCode="General">
                  <c:v>9.6745263080481401E-3</c:v>
                </c:pt>
                <c:pt idx="2314" formatCode="General">
                  <c:v>9.6797718399246595E-3</c:v>
                </c:pt>
                <c:pt idx="2315" formatCode="General">
                  <c:v>9.6850191317705593E-3</c:v>
                </c:pt>
                <c:pt idx="2316" formatCode="General">
                  <c:v>9.6902681838437008E-3</c:v>
                </c:pt>
                <c:pt idx="2317" formatCode="General">
                  <c:v>9.6955189964254198E-3</c:v>
                </c:pt>
                <c:pt idx="2318" formatCode="General">
                  <c:v>9.7007715697267002E-3</c:v>
                </c:pt>
                <c:pt idx="2319" formatCode="General">
                  <c:v>9.7060259040054192E-3</c:v>
                </c:pt>
                <c:pt idx="2320" formatCode="General">
                  <c:v>9.7112819995546201E-3</c:v>
                </c:pt>
                <c:pt idx="2321" formatCode="General">
                  <c:v>9.7165398566204705E-3</c:v>
                </c:pt>
                <c:pt idx="2322" formatCode="General">
                  <c:v>9.7217994754725499E-3</c:v>
                </c:pt>
                <c:pt idx="2323" formatCode="General">
                  <c:v>9.7270608563570296E-3</c:v>
                </c:pt>
                <c:pt idx="2324" formatCode="General">
                  <c:v>9.7323239995317796E-3</c:v>
                </c:pt>
                <c:pt idx="2325" formatCode="General">
                  <c:v>9.7375889052664002E-3</c:v>
                </c:pt>
                <c:pt idx="2326" formatCode="General">
                  <c:v>9.7428555738070504E-3</c:v>
                </c:pt>
                <c:pt idx="2327" formatCode="General">
                  <c:v>9.7481240052592292E-3</c:v>
                </c:pt>
                <c:pt idx="2328" formatCode="General">
                  <c:v>9.7533941999980306E-3</c:v>
                </c:pt>
                <c:pt idx="2329" formatCode="General">
                  <c:v>9.7586661582930393E-3</c:v>
                </c:pt>
                <c:pt idx="2330" formatCode="General">
                  <c:v>9.76393988039043E-3</c:v>
                </c:pt>
                <c:pt idx="2331" formatCode="General">
                  <c:v>9.7692153665715192E-3</c:v>
                </c:pt>
                <c:pt idx="2332" formatCode="General">
                  <c:v>9.7744926170824607E-3</c:v>
                </c:pt>
                <c:pt idx="2333" formatCode="General">
                  <c:v>9.7797716321694102E-3</c:v>
                </c:pt>
                <c:pt idx="2334" formatCode="General">
                  <c:v>9.7850524121019591E-3</c:v>
                </c:pt>
                <c:pt idx="2335" formatCode="General">
                  <c:v>9.7903349571380003E-3</c:v>
                </c:pt>
                <c:pt idx="2336" formatCode="General">
                  <c:v>9.7956192675236892E-3</c:v>
                </c:pt>
                <c:pt idx="2337" formatCode="General">
                  <c:v>9.8009053435286105E-3</c:v>
                </c:pt>
                <c:pt idx="2338" formatCode="General">
                  <c:v>9.8061931853989405E-3</c:v>
                </c:pt>
                <c:pt idx="2339" formatCode="General">
                  <c:v>9.8114827934042605E-3</c:v>
                </c:pt>
                <c:pt idx="2340" formatCode="General">
                  <c:v>9.8167741677907296E-3</c:v>
                </c:pt>
                <c:pt idx="2341" formatCode="General">
                  <c:v>9.82206730882796E-3</c:v>
                </c:pt>
                <c:pt idx="2342" formatCode="General">
                  <c:v>9.8273622167503807E-3</c:v>
                </c:pt>
                <c:pt idx="2343" formatCode="General">
                  <c:v>9.8326588918392997E-3</c:v>
                </c:pt>
                <c:pt idx="2344" formatCode="General">
                  <c:v>9.8379573340361195E-3</c:v>
                </c:pt>
                <c:pt idx="2345" formatCode="General">
                  <c:v>9.8432575437862706E-3</c:v>
                </c:pt>
                <c:pt idx="2346" formatCode="General">
                  <c:v>9.8485595213945107E-3</c:v>
                </c:pt>
                <c:pt idx="2347" formatCode="General">
                  <c:v>9.8538632671187204E-3</c:v>
                </c:pt>
                <c:pt idx="2348" formatCode="General">
                  <c:v>9.8591687812050501E-3</c:v>
                </c:pt>
                <c:pt idx="2349" formatCode="General">
                  <c:v>9.8644760639231104E-3</c:v>
                </c:pt>
                <c:pt idx="2350" formatCode="General">
                  <c:v>9.8697851155073197E-3</c:v>
                </c:pt>
                <c:pt idx="2351" formatCode="General">
                  <c:v>9.8750959362272905E-3</c:v>
                </c:pt>
                <c:pt idx="2352" formatCode="General">
                  <c:v>9.8804085263291801E-3</c:v>
                </c:pt>
                <c:pt idx="2353" formatCode="General">
                  <c:v>9.8857228860708499E-3</c:v>
                </c:pt>
                <c:pt idx="2354" formatCode="General">
                  <c:v>9.8910390156984797E-3</c:v>
                </c:pt>
                <c:pt idx="2355" formatCode="General">
                  <c:v>9.8963569154699293E-3</c:v>
                </c:pt>
                <c:pt idx="2356" formatCode="General">
                  <c:v>9.9016765856430808E-3</c:v>
                </c:pt>
                <c:pt idx="2357" formatCode="General">
                  <c:v>9.9069980264640898E-3</c:v>
                </c:pt>
                <c:pt idx="2358" formatCode="General">
                  <c:v>9.9123212381908403E-3</c:v>
                </c:pt>
                <c:pt idx="2359" formatCode="General">
                  <c:v>9.9176462210812093E-3</c:v>
                </c:pt>
                <c:pt idx="2360" formatCode="General">
                  <c:v>9.9229729753696292E-3</c:v>
                </c:pt>
                <c:pt idx="2361" formatCode="General">
                  <c:v>9.9283015009740405E-3</c:v>
                </c:pt>
                <c:pt idx="2362" formatCode="General">
                  <c:v>9.9336317982929908E-3</c:v>
                </c:pt>
                <c:pt idx="2363" formatCode="General">
                  <c:v>9.9389638677015706E-3</c:v>
                </c:pt>
                <c:pt idx="2364" formatCode="General">
                  <c:v>9.9442977094459303E-3</c:v>
                </c:pt>
                <c:pt idx="2365" formatCode="General">
                  <c:v>9.9496333237722497E-3</c:v>
                </c:pt>
                <c:pt idx="2366" formatCode="General">
                  <c:v>9.95497071092666E-3</c:v>
                </c:pt>
                <c:pt idx="2367" formatCode="General">
                  <c:v>9.9603098711553203E-3</c:v>
                </c:pt>
                <c:pt idx="2368" formatCode="General">
                  <c:v>9.9656508047278394E-3</c:v>
                </c:pt>
                <c:pt idx="2369" formatCode="General">
                  <c:v>9.97099351186693E-3</c:v>
                </c:pt>
                <c:pt idx="2370" formatCode="General">
                  <c:v>9.9763379928304707E-3</c:v>
                </c:pt>
                <c:pt idx="2371" formatCode="General">
                  <c:v>9.9816842478763195E-3</c:v>
                </c:pt>
                <c:pt idx="2372" formatCode="General">
                  <c:v>9.9870322772506598E-3</c:v>
                </c:pt>
                <c:pt idx="2373" formatCode="General">
                  <c:v>9.9923820811996401E-3</c:v>
                </c:pt>
                <c:pt idx="2374" formatCode="General">
                  <c:v>9.9977336599576805E-3</c:v>
                </c:pt>
                <c:pt idx="2375" formatCode="General">
                  <c:v>1.00030870137943E-2</c:v>
                </c:pt>
                <c:pt idx="2376" formatCode="General">
                  <c:v>1.00084421429559E-2</c:v>
                </c:pt>
                <c:pt idx="2377" formatCode="General">
                  <c:v>1.00137990476884E-2</c:v>
                </c:pt>
                <c:pt idx="2378" formatCode="General">
                  <c:v>1.00191577269018E-2</c:v>
                </c:pt>
                <c:pt idx="2379" formatCode="General">
                  <c:v>1.0024518183092799E-2</c:v>
                </c:pt>
                <c:pt idx="2380" formatCode="General">
                  <c:v>1.0029880415464199E-2</c:v>
                </c:pt>
                <c:pt idx="2381" formatCode="General">
                  <c:v>1.0035244424250699E-2</c:v>
                </c:pt>
                <c:pt idx="2382" formatCode="General">
                  <c:v>1.00406102097216E-2</c:v>
                </c:pt>
                <c:pt idx="2383" formatCode="General">
                  <c:v>1.0045977772099901E-2</c:v>
                </c:pt>
                <c:pt idx="2384" formatCode="General">
                  <c:v>1.0051347111655E-2</c:v>
                </c:pt>
                <c:pt idx="2385" formatCode="General">
                  <c:v>1.0056718228621401E-2</c:v>
                </c:pt>
                <c:pt idx="2386" formatCode="General">
                  <c:v>1.0062091123245199E-2</c:v>
                </c:pt>
                <c:pt idx="2387" formatCode="General">
                  <c:v>1.0067465795784301E-2</c:v>
                </c:pt>
                <c:pt idx="2388" formatCode="General">
                  <c:v>1.00728422464733E-2</c:v>
                </c:pt>
                <c:pt idx="2389" formatCode="General">
                  <c:v>1.0078220475569799E-2</c:v>
                </c:pt>
                <c:pt idx="2390" formatCode="General">
                  <c:v>1.0083600483296699E-2</c:v>
                </c:pt>
                <c:pt idx="2391" formatCode="General">
                  <c:v>1.0088982269923601E-2</c:v>
                </c:pt>
                <c:pt idx="2392" formatCode="General">
                  <c:v>1.0094365835673099E-2</c:v>
                </c:pt>
                <c:pt idx="2393" formatCode="General">
                  <c:v>1.00997511808149E-2</c:v>
                </c:pt>
                <c:pt idx="2394" formatCode="General">
                  <c:v>1.0105138305571601E-2</c:v>
                </c:pt>
                <c:pt idx="2395" formatCode="General">
                  <c:v>1.01105272098848E-2</c:v>
                </c:pt>
                <c:pt idx="2396" formatCode="General">
                  <c:v>1.0115917893977E-2</c:v>
                </c:pt>
                <c:pt idx="2397" formatCode="General">
                  <c:v>1.01213103583171E-2</c:v>
                </c:pt>
                <c:pt idx="2398" formatCode="General">
                  <c:v>1.0126704603151401E-2</c:v>
                </c:pt>
                <c:pt idx="2399" formatCode="General">
                  <c:v>1.01321006287142E-2</c:v>
                </c:pt>
                <c:pt idx="2400" formatCode="General">
                  <c:v>1.01374984352399E-2</c:v>
                </c:pt>
                <c:pt idx="2401" formatCode="General">
                  <c:v>1.01428980229514E-2</c:v>
                </c:pt>
                <c:pt idx="2402" formatCode="General">
                  <c:v>1.01482993920947E-2</c:v>
                </c:pt>
                <c:pt idx="2403" formatCode="General">
                  <c:v>1.0153702542892501E-2</c:v>
                </c:pt>
                <c:pt idx="2404" formatCode="General">
                  <c:v>1.01591074755911E-2</c:v>
                </c:pt>
                <c:pt idx="2405" formatCode="General">
                  <c:v>1.01645141904131E-2</c:v>
                </c:pt>
                <c:pt idx="2406" formatCode="General">
                  <c:v>1.01699226876046E-2</c:v>
                </c:pt>
                <c:pt idx="2407" formatCode="General">
                  <c:v>1.0175332967376801E-2</c:v>
                </c:pt>
                <c:pt idx="2408" formatCode="General">
                  <c:v>1.0180745029963899E-2</c:v>
                </c:pt>
                <c:pt idx="2409" formatCode="General">
                  <c:v>1.0186158875600501E-2</c:v>
                </c:pt>
                <c:pt idx="2410" formatCode="General">
                  <c:v>1.01915745045327E-2</c:v>
                </c:pt>
                <c:pt idx="2411" formatCode="General">
                  <c:v>1.01969919169597E-2</c:v>
                </c:pt>
                <c:pt idx="2412" formatCode="General">
                  <c:v>1.02024111131278E-2</c:v>
                </c:pt>
                <c:pt idx="2413" formatCode="General">
                  <c:v>1.02078320932713E-2</c:v>
                </c:pt>
                <c:pt idx="2414" formatCode="General">
                  <c:v>1.02132548576012E-2</c:v>
                </c:pt>
                <c:pt idx="2415" formatCode="General">
                  <c:v>1.0218679406352099E-2</c:v>
                </c:pt>
                <c:pt idx="2416" formatCode="General">
                  <c:v>1.0224105739746501E-2</c:v>
                </c:pt>
                <c:pt idx="2417" formatCode="General">
                  <c:v>1.02295338580073E-2</c:v>
                </c:pt>
                <c:pt idx="2418" formatCode="General">
                  <c:v>1.02349637612398E-2</c:v>
                </c:pt>
                <c:pt idx="2419" formatCode="General">
                  <c:v>1.02403954497841E-2</c:v>
                </c:pt>
                <c:pt idx="2420" formatCode="General">
                  <c:v>1.02458289238511E-2</c:v>
                </c:pt>
                <c:pt idx="2421" formatCode="General">
                  <c:v>1.02512641836752E-2</c:v>
                </c:pt>
                <c:pt idx="2422" formatCode="General">
                  <c:v>1.02567012294558E-2</c:v>
                </c:pt>
                <c:pt idx="2423" formatCode="General">
                  <c:v>1.0262140061438999E-2</c:v>
                </c:pt>
                <c:pt idx="2424" formatCode="General">
                  <c:v>1.02675806798357E-2</c:v>
                </c:pt>
                <c:pt idx="2425" formatCode="General">
                  <c:v>1.02730230848687E-2</c:v>
                </c:pt>
                <c:pt idx="2426" formatCode="General">
                  <c:v>1.0278467276749E-2</c:v>
                </c:pt>
                <c:pt idx="2427" formatCode="General">
                  <c:v>1.0283913255699301E-2</c:v>
                </c:pt>
                <c:pt idx="2428" formatCode="General">
                  <c:v>1.0289361021942301E-2</c:v>
                </c:pt>
                <c:pt idx="2429" formatCode="General">
                  <c:v>1.02948105757007E-2</c:v>
                </c:pt>
                <c:pt idx="2430" formatCode="General">
                  <c:v>1.0300261917185499E-2</c:v>
                </c:pt>
                <c:pt idx="2431" formatCode="General">
                  <c:v>1.03057150466077E-2</c:v>
                </c:pt>
                <c:pt idx="2432" formatCode="General">
                  <c:v>1.0311169964190001E-2</c:v>
                </c:pt>
                <c:pt idx="2433" formatCode="General">
                  <c:v>1.03166266701551E-2</c:v>
                </c:pt>
                <c:pt idx="2434" formatCode="General">
                  <c:v>1.03220851647141E-2</c:v>
                </c:pt>
                <c:pt idx="2435" formatCode="General">
                  <c:v>1.03275454480661E-2</c:v>
                </c:pt>
                <c:pt idx="2436" formatCode="General">
                  <c:v>1.03330075204457E-2</c:v>
                </c:pt>
                <c:pt idx="2437" formatCode="General">
                  <c:v>1.03384713820637E-2</c:v>
                </c:pt>
                <c:pt idx="2438" formatCode="General">
                  <c:v>1.03439370331196E-2</c:v>
                </c:pt>
                <c:pt idx="2439" formatCode="General">
                  <c:v>1.03494044738476E-2</c:v>
                </c:pt>
                <c:pt idx="2440" formatCode="General">
                  <c:v>1.0354873704576099E-2</c:v>
                </c:pt>
                <c:pt idx="2441" formatCode="General">
                  <c:v>1.0360344725433899E-2</c:v>
                </c:pt>
                <c:pt idx="2442" formatCode="General">
                  <c:v>1.03658175366203E-2</c:v>
                </c:pt>
                <c:pt idx="2443" formatCode="General">
                  <c:v>1.0371292138346399E-2</c:v>
                </c:pt>
                <c:pt idx="2444" formatCode="General">
                  <c:v>1.0376768530811299E-2</c:v>
                </c:pt>
                <c:pt idx="2445" formatCode="General">
                  <c:v>1.0382246714237899E-2</c:v>
                </c:pt>
                <c:pt idx="2446" formatCode="General">
                  <c:v>1.0387726688836999E-2</c:v>
                </c:pt>
                <c:pt idx="2447" formatCode="General">
                  <c:v>1.03932084548081E-2</c:v>
                </c:pt>
                <c:pt idx="2448" formatCode="General">
                  <c:v>1.03986920123736E-2</c:v>
                </c:pt>
                <c:pt idx="2449" formatCode="General">
                  <c:v>1.04041773617448E-2</c:v>
                </c:pt>
                <c:pt idx="2450" formatCode="General">
                  <c:v>1.0409664503109E-2</c:v>
                </c:pt>
                <c:pt idx="2451" formatCode="General">
                  <c:v>1.04151534366891E-2</c:v>
                </c:pt>
                <c:pt idx="2452" formatCode="General">
                  <c:v>1.0420644162707699E-2</c:v>
                </c:pt>
                <c:pt idx="2453" formatCode="General">
                  <c:v>1.04261366813407E-2</c:v>
                </c:pt>
                <c:pt idx="2454" formatCode="General">
                  <c:v>1.04316309928108E-2</c:v>
                </c:pt>
                <c:pt idx="2455" formatCode="General">
                  <c:v>1.04371270973406E-2</c:v>
                </c:pt>
                <c:pt idx="2456" formatCode="General">
                  <c:v>1.0442624995106099E-2</c:v>
                </c:pt>
                <c:pt idx="2457" formatCode="General">
                  <c:v>1.04481246863298E-2</c:v>
                </c:pt>
                <c:pt idx="2458" formatCode="General">
                  <c:v>1.04536261712112E-2</c:v>
                </c:pt>
                <c:pt idx="2459" formatCode="General">
                  <c:v>1.0459129449949501E-2</c:v>
                </c:pt>
                <c:pt idx="2460" formatCode="General">
                  <c:v>1.04646345227673E-2</c:v>
                </c:pt>
                <c:pt idx="2461" formatCode="General">
                  <c:v>1.04701413898522E-2</c:v>
                </c:pt>
                <c:pt idx="2462" formatCode="General">
                  <c:v>1.04756500514153E-2</c:v>
                </c:pt>
                <c:pt idx="2463" formatCode="General">
                  <c:v>1.0481160507679201E-2</c:v>
                </c:pt>
                <c:pt idx="2464" formatCode="General">
                  <c:v>1.04866727588315E-2</c:v>
                </c:pt>
                <c:pt idx="2465" formatCode="General">
                  <c:v>1.0492186805071401E-2</c:v>
                </c:pt>
                <c:pt idx="2466" formatCode="General">
                  <c:v>1.0497702646586501E-2</c:v>
                </c:pt>
                <c:pt idx="2467" formatCode="General">
                  <c:v>1.05032202835995E-2</c:v>
                </c:pt>
                <c:pt idx="2468" formatCode="General">
                  <c:v>1.05087397163097E-2</c:v>
                </c:pt>
                <c:pt idx="2469" formatCode="General">
                  <c:v>1.0514260944892899E-2</c:v>
                </c:pt>
                <c:pt idx="2470" formatCode="General">
                  <c:v>1.0519783969571799E-2</c:v>
                </c:pt>
                <c:pt idx="2471" formatCode="General">
                  <c:v>1.0525308790545701E-2</c:v>
                </c:pt>
                <c:pt idx="2472" formatCode="General">
                  <c:v>1.05308354080021E-2</c:v>
                </c:pt>
                <c:pt idx="2473" formatCode="General">
                  <c:v>1.05363638221403E-2</c:v>
                </c:pt>
                <c:pt idx="2474" formatCode="General">
                  <c:v>1.05418940331713E-2</c:v>
                </c:pt>
                <c:pt idx="2475" formatCode="General">
                  <c:v>1.05474260412709E-2</c:v>
                </c:pt>
                <c:pt idx="2476" formatCode="General">
                  <c:v>1.05529598466502E-2</c:v>
                </c:pt>
                <c:pt idx="2477" formatCode="General">
                  <c:v>1.05584954495083E-2</c:v>
                </c:pt>
                <c:pt idx="2478" formatCode="General">
                  <c:v>1.05640328499977E-2</c:v>
                </c:pt>
                <c:pt idx="2479" formatCode="General">
                  <c:v>1.0569572048317599E-2</c:v>
                </c:pt>
                <c:pt idx="2480" formatCode="General">
                  <c:v>1.05751130446907E-2</c:v>
                </c:pt>
                <c:pt idx="2481" formatCode="General">
                  <c:v>1.0580655839304599E-2</c:v>
                </c:pt>
                <c:pt idx="2482" formatCode="General">
                  <c:v>1.05862004323469E-2</c:v>
                </c:pt>
                <c:pt idx="2483" formatCode="General">
                  <c:v>1.0591746824016699E-2</c:v>
                </c:pt>
                <c:pt idx="2484" formatCode="General">
                  <c:v>1.0597295014490001E-2</c:v>
                </c:pt>
                <c:pt idx="2485" formatCode="General">
                  <c:v>1.0602845003989499E-2</c:v>
                </c:pt>
                <c:pt idx="2486" formatCode="General">
                  <c:v>1.06083967926674E-2</c:v>
                </c:pt>
                <c:pt idx="2487" formatCode="General">
                  <c:v>1.06139503807467E-2</c:v>
                </c:pt>
                <c:pt idx="2488" formatCode="General">
                  <c:v>1.0619505768391199E-2</c:v>
                </c:pt>
                <c:pt idx="2489" formatCode="General">
                  <c:v>1.06250629558004E-2</c:v>
                </c:pt>
                <c:pt idx="2490" formatCode="General">
                  <c:v>1.06306219431734E-2</c:v>
                </c:pt>
                <c:pt idx="2491" formatCode="General">
                  <c:v>1.06361827306862E-2</c:v>
                </c:pt>
                <c:pt idx="2492" formatCode="General">
                  <c:v>1.06417453185144E-2</c:v>
                </c:pt>
                <c:pt idx="2493" formatCode="General">
                  <c:v>1.0647309706869199E-2</c:v>
                </c:pt>
                <c:pt idx="2494" formatCode="General">
                  <c:v>1.0652875895938101E-2</c:v>
                </c:pt>
                <c:pt idx="2495" formatCode="General">
                  <c:v>1.06584438858617E-2</c:v>
                </c:pt>
                <c:pt idx="2496" formatCode="General">
                  <c:v>1.06640136768393E-2</c:v>
                </c:pt>
                <c:pt idx="2497" formatCode="General">
                  <c:v>1.0669585269082E-2</c:v>
                </c:pt>
                <c:pt idx="2498" formatCode="General">
                  <c:v>1.0675158662730199E-2</c:v>
                </c:pt>
                <c:pt idx="2499" formatCode="General">
                  <c:v>1.0680733857983399E-2</c:v>
                </c:pt>
                <c:pt idx="2500" formatCode="General">
                  <c:v>1.0686310855029E-2</c:v>
                </c:pt>
                <c:pt idx="2501" formatCode="General">
                  <c:v>1.0691889654031299E-2</c:v>
                </c:pt>
                <c:pt idx="2502" formatCode="General">
                  <c:v>1.06974702551776E-2</c:v>
                </c:pt>
                <c:pt idx="2503" formatCode="General">
                  <c:v>1.07030526586556E-2</c:v>
                </c:pt>
                <c:pt idx="2504" formatCode="General">
                  <c:v>1.07086368646294E-2</c:v>
                </c:pt>
                <c:pt idx="2505" formatCode="General">
                  <c:v>1.0714222873286499E-2</c:v>
                </c:pt>
                <c:pt idx="2506" formatCode="General">
                  <c:v>1.0719810684791E-2</c:v>
                </c:pt>
                <c:pt idx="2507" formatCode="General">
                  <c:v>1.07254002993188E-2</c:v>
                </c:pt>
                <c:pt idx="2508" formatCode="General">
                  <c:v>1.07309917170574E-2</c:v>
                </c:pt>
                <c:pt idx="2509" formatCode="General">
                  <c:v>1.07365849381826E-2</c:v>
                </c:pt>
                <c:pt idx="2510" formatCode="General">
                  <c:v>1.07421799628702E-2</c:v>
                </c:pt>
                <c:pt idx="2511" formatCode="General">
                  <c:v>1.0747776791296199E-2</c:v>
                </c:pt>
                <c:pt idx="2512" formatCode="General">
                  <c:v>1.07533754236128E-2</c:v>
                </c:pt>
                <c:pt idx="2513" formatCode="General">
                  <c:v>1.07589758600075E-2</c:v>
                </c:pt>
                <c:pt idx="2514" formatCode="General">
                  <c:v>1.0764578100644601E-2</c:v>
                </c:pt>
                <c:pt idx="2515" formatCode="General">
                  <c:v>1.07701821457116E-2</c:v>
                </c:pt>
                <c:pt idx="2516" formatCode="General">
                  <c:v>1.0775787995384201E-2</c:v>
                </c:pt>
                <c:pt idx="2517" formatCode="General">
                  <c:v>1.07813956498266E-2</c:v>
                </c:pt>
                <c:pt idx="2518" formatCode="General">
                  <c:v>1.07870051091678E-2</c:v>
                </c:pt>
                <c:pt idx="2519" formatCode="General">
                  <c:v>1.07926163736187E-2</c:v>
                </c:pt>
                <c:pt idx="2520" formatCode="General">
                  <c:v>1.07982294433316E-2</c:v>
                </c:pt>
                <c:pt idx="2521" formatCode="General">
                  <c:v>1.08038443184942E-2</c:v>
                </c:pt>
                <c:pt idx="2522" formatCode="General">
                  <c:v>1.08094609992706E-2</c:v>
                </c:pt>
                <c:pt idx="2523" formatCode="General">
                  <c:v>1.0815079485824801E-2</c:v>
                </c:pt>
                <c:pt idx="2524" formatCode="General">
                  <c:v>1.0820699778274099E-2</c:v>
                </c:pt>
                <c:pt idx="2525" formatCode="General">
                  <c:v>1.08263218768412E-2</c:v>
                </c:pt>
                <c:pt idx="2526" formatCode="General">
                  <c:v>1.0831945781666699E-2</c:v>
                </c:pt>
                <c:pt idx="2527" formatCode="General">
                  <c:v>1.0837571492926501E-2</c:v>
                </c:pt>
                <c:pt idx="2528" formatCode="General">
                  <c:v>1.0843199010772899E-2</c:v>
                </c:pt>
                <c:pt idx="2529" formatCode="General">
                  <c:v>1.0848828335393501E-2</c:v>
                </c:pt>
                <c:pt idx="2530" formatCode="General">
                  <c:v>1.08544594667649E-2</c:v>
                </c:pt>
                <c:pt idx="2531" formatCode="General">
                  <c:v>1.08600924052036E-2</c:v>
                </c:pt>
                <c:pt idx="2532" formatCode="General">
                  <c:v>1.08657271508736E-2</c:v>
                </c:pt>
                <c:pt idx="2533" formatCode="General">
                  <c:v>1.08713637039273E-2</c:v>
                </c:pt>
                <c:pt idx="2534" formatCode="General">
                  <c:v>1.0877002064528799E-2</c:v>
                </c:pt>
                <c:pt idx="2535" formatCode="General">
                  <c:v>1.0882642232842301E-2</c:v>
                </c:pt>
                <c:pt idx="2536" formatCode="General">
                  <c:v>1.08882842090201E-2</c:v>
                </c:pt>
                <c:pt idx="2537" formatCode="General">
                  <c:v>1.08939279932264E-2</c:v>
                </c:pt>
                <c:pt idx="2538" formatCode="General">
                  <c:v>1.08995735856251E-2</c:v>
                </c:pt>
                <c:pt idx="2539" formatCode="General">
                  <c:v>1.09052209863571E-2</c:v>
                </c:pt>
                <c:pt idx="2540" formatCode="General">
                  <c:v>1.0910870195586401E-2</c:v>
                </c:pt>
                <c:pt idx="2541" formatCode="General">
                  <c:v>1.0916521213465299E-2</c:v>
                </c:pt>
                <c:pt idx="2542" formatCode="General">
                  <c:v>1.0922174040158E-2</c:v>
                </c:pt>
                <c:pt idx="2543" formatCode="General">
                  <c:v>1.09278286758051E-2</c:v>
                </c:pt>
                <c:pt idx="2544" formatCode="General">
                  <c:v>1.09334851205708E-2</c:v>
                </c:pt>
                <c:pt idx="2545" formatCode="General">
                  <c:v>1.09391433745957E-2</c:v>
                </c:pt>
                <c:pt idx="2546" formatCode="General">
                  <c:v>1.0944803438043899E-2</c:v>
                </c:pt>
                <c:pt idx="2547" formatCode="General">
                  <c:v>1.0950465311009201E-2</c:v>
                </c:pt>
                <c:pt idx="2548" formatCode="General">
                  <c:v>1.0956128993643901E-2</c:v>
                </c:pt>
                <c:pt idx="2549" formatCode="General">
                  <c:v>1.09617944861357E-2</c:v>
                </c:pt>
                <c:pt idx="2550" formatCode="General">
                  <c:v>1.0967461788625199E-2</c:v>
                </c:pt>
                <c:pt idx="2551" formatCode="General">
                  <c:v>1.09731309012529E-2</c:v>
                </c:pt>
                <c:pt idx="2552" formatCode="General">
                  <c:v>1.09788018241597E-2</c:v>
                </c:pt>
                <c:pt idx="2553" formatCode="General">
                  <c:v>1.0984474557497801E-2</c:v>
                </c:pt>
                <c:pt idx="2554" formatCode="General">
                  <c:v>1.09901491014197E-2</c:v>
                </c:pt>
                <c:pt idx="2555" formatCode="General">
                  <c:v>1.09958254560426E-2</c:v>
                </c:pt>
                <c:pt idx="2556" formatCode="General">
                  <c:v>1.1001503621530601E-2</c:v>
                </c:pt>
                <c:pt idx="2557" formatCode="General">
                  <c:v>1.10071835980126E-2</c:v>
                </c:pt>
                <c:pt idx="2558" formatCode="General">
                  <c:v>1.1012865385629201E-2</c:v>
                </c:pt>
                <c:pt idx="2559" formatCode="General">
                  <c:v>1.10185489845212E-2</c:v>
                </c:pt>
                <c:pt idx="2560" formatCode="General">
                  <c:v>1.1024234394817501E-2</c:v>
                </c:pt>
                <c:pt idx="2561" formatCode="General">
                  <c:v>1.1029921616670499E-2</c:v>
                </c:pt>
                <c:pt idx="2562" formatCode="General">
                  <c:v>1.1035610650209001E-2</c:v>
                </c:pt>
                <c:pt idx="2563" formatCode="General">
                  <c:v>1.1041301495573801E-2</c:v>
                </c:pt>
                <c:pt idx="2564" formatCode="General">
                  <c:v>1.1046994152929E-2</c:v>
                </c:pt>
                <c:pt idx="2565" formatCode="General">
                  <c:v>1.10526886224035E-2</c:v>
                </c:pt>
                <c:pt idx="2566" formatCode="General">
                  <c:v>1.10583849041145E-2</c:v>
                </c:pt>
                <c:pt idx="2567" formatCode="General">
                  <c:v>1.10640829982027E-2</c:v>
                </c:pt>
                <c:pt idx="2568" formatCode="General">
                  <c:v>1.1069782904785301E-2</c:v>
                </c:pt>
                <c:pt idx="2569" formatCode="General">
                  <c:v>1.10754846240029E-2</c:v>
                </c:pt>
                <c:pt idx="2570" formatCode="General">
                  <c:v>1.10811881559845E-2</c:v>
                </c:pt>
                <c:pt idx="2571" formatCode="General">
                  <c:v>1.1086893500870901E-2</c:v>
                </c:pt>
                <c:pt idx="2572" formatCode="General">
                  <c:v>1.10926006587673E-2</c:v>
                </c:pt>
                <c:pt idx="2573" formatCode="General">
                  <c:v>1.10983096298146E-2</c:v>
                </c:pt>
                <c:pt idx="2574" formatCode="General">
                  <c:v>1.1104020414153299E-2</c:v>
                </c:pt>
                <c:pt idx="2575" formatCode="General">
                  <c:v>1.1109733011889099E-2</c:v>
                </c:pt>
                <c:pt idx="2576" formatCode="General">
                  <c:v>1.1115447423150701E-2</c:v>
                </c:pt>
                <c:pt idx="2577" formatCode="General">
                  <c:v>1.1121163648078899E-2</c:v>
                </c:pt>
                <c:pt idx="2578" formatCode="General">
                  <c:v>1.1126881686779199E-2</c:v>
                </c:pt>
                <c:pt idx="2579" formatCode="General">
                  <c:v>1.11326015393922E-2</c:v>
                </c:pt>
                <c:pt idx="2580" formatCode="General">
                  <c:v>1.11383232060234E-2</c:v>
                </c:pt>
                <c:pt idx="2581" formatCode="General">
                  <c:v>1.11440466868136E-2</c:v>
                </c:pt>
                <c:pt idx="2582" formatCode="General">
                  <c:v>1.1149771981914899E-2</c:v>
                </c:pt>
                <c:pt idx="2583" formatCode="General">
                  <c:v>1.11554990914331E-2</c:v>
                </c:pt>
                <c:pt idx="2584" formatCode="General">
                  <c:v>1.1161228015461801E-2</c:v>
                </c:pt>
                <c:pt idx="2585" formatCode="General">
                  <c:v>1.11669587541299E-2</c:v>
                </c:pt>
                <c:pt idx="2586" formatCode="General">
                  <c:v>1.11726913075548E-2</c:v>
                </c:pt>
                <c:pt idx="2587" formatCode="General">
                  <c:v>1.1178425675865199E-2</c:v>
                </c:pt>
                <c:pt idx="2588" formatCode="General">
                  <c:v>1.11841618591668E-2</c:v>
                </c:pt>
                <c:pt idx="2589" formatCode="General">
                  <c:v>1.1189899857576799E-2</c:v>
                </c:pt>
                <c:pt idx="2590" formatCode="General">
                  <c:v>1.1195639671224E-2</c:v>
                </c:pt>
                <c:pt idx="2591" formatCode="General">
                  <c:v>1.12013813002023E-2</c:v>
                </c:pt>
                <c:pt idx="2592" formatCode="General">
                  <c:v>1.12071247446406E-2</c:v>
                </c:pt>
                <c:pt idx="2593" formatCode="General">
                  <c:v>1.12128700046561E-2</c:v>
                </c:pt>
                <c:pt idx="2594" formatCode="General">
                  <c:v>1.12186170803425E-2</c:v>
                </c:pt>
                <c:pt idx="2595" formatCode="General">
                  <c:v>1.1224365971828999E-2</c:v>
                </c:pt>
                <c:pt idx="2596" formatCode="General">
                  <c:v>1.1230116679220799E-2</c:v>
                </c:pt>
                <c:pt idx="2597" formatCode="General">
                  <c:v>1.12358692026235E-2</c:v>
                </c:pt>
                <c:pt idx="2598" formatCode="General">
                  <c:v>1.12416235421427E-2</c:v>
                </c:pt>
                <c:pt idx="2599" formatCode="General">
                  <c:v>1.1247379697907201E-2</c:v>
                </c:pt>
                <c:pt idx="2600" formatCode="General">
                  <c:v>1.12531376699874E-2</c:v>
                </c:pt>
                <c:pt idx="2601" formatCode="General">
                  <c:v>1.1258897458512201E-2</c:v>
                </c:pt>
                <c:pt idx="2602" formatCode="General">
                  <c:v>1.12646590635988E-2</c:v>
                </c:pt>
                <c:pt idx="2603" formatCode="General">
                  <c:v>1.12704224853293E-2</c:v>
                </c:pt>
                <c:pt idx="2604" formatCode="General">
                  <c:v>1.12761877238327E-2</c:v>
                </c:pt>
                <c:pt idx="2605" formatCode="General">
                  <c:v>1.12819547791909E-2</c:v>
                </c:pt>
                <c:pt idx="2606" formatCode="General">
                  <c:v>1.12877236515095E-2</c:v>
                </c:pt>
                <c:pt idx="2607" formatCode="General">
                  <c:v>1.1293494340905701E-2</c:v>
                </c:pt>
                <c:pt idx="2608" formatCode="General">
                  <c:v>1.12992668474733E-2</c:v>
                </c:pt>
                <c:pt idx="2609" formatCode="General">
                  <c:v>1.13050411713177E-2</c:v>
                </c:pt>
                <c:pt idx="2610" formatCode="General">
                  <c:v>1.13108173125211E-2</c:v>
                </c:pt>
                <c:pt idx="2611" formatCode="General">
                  <c:v>1.1316595271200601E-2</c:v>
                </c:pt>
                <c:pt idx="2612" formatCode="General">
                  <c:v>1.1322375047449901E-2</c:v>
                </c:pt>
                <c:pt idx="2613" formatCode="General">
                  <c:v>1.1328156641363E-2</c:v>
                </c:pt>
                <c:pt idx="2614" formatCode="General">
                  <c:v>1.13339400530335E-2</c:v>
                </c:pt>
                <c:pt idx="2615" formatCode="General">
                  <c:v>1.1339725282566999E-2</c:v>
                </c:pt>
                <c:pt idx="2616" formatCode="General">
                  <c:v>1.13455123299399E-2</c:v>
                </c:pt>
                <c:pt idx="2617" formatCode="General">
                  <c:v>1.1351301195246201E-2</c:v>
                </c:pt>
                <c:pt idx="2618" formatCode="General">
                  <c:v>1.13570918786732E-2</c:v>
                </c:pt>
                <c:pt idx="2619" formatCode="General">
                  <c:v>1.1362884380303201E-2</c:v>
                </c:pt>
                <c:pt idx="2620" formatCode="General">
                  <c:v>1.13686787002415E-2</c:v>
                </c:pt>
                <c:pt idx="2621" formatCode="General">
                  <c:v>1.1374474838558499E-2</c:v>
                </c:pt>
                <c:pt idx="2622" formatCode="General">
                  <c:v>1.1380272795359799E-2</c:v>
                </c:pt>
                <c:pt idx="2623" formatCode="General">
                  <c:v>1.13860725707272E-2</c:v>
                </c:pt>
                <c:pt idx="2624" formatCode="General">
                  <c:v>1.1391874164743E-2</c:v>
                </c:pt>
                <c:pt idx="2625" formatCode="General">
                  <c:v>1.13976775775009E-2</c:v>
                </c:pt>
                <c:pt idx="2626" formatCode="General">
                  <c:v>1.14034828090828E-2</c:v>
                </c:pt>
                <c:pt idx="2627" formatCode="General">
                  <c:v>1.14092898595827E-2</c:v>
                </c:pt>
                <c:pt idx="2628" formatCode="General">
                  <c:v>1.1415098729070801E-2</c:v>
                </c:pt>
                <c:pt idx="2629" formatCode="General">
                  <c:v>1.1420909417641E-2</c:v>
                </c:pt>
                <c:pt idx="2630" formatCode="General">
                  <c:v>1.14267219253751E-2</c:v>
                </c:pt>
                <c:pt idx="2631" formatCode="General">
                  <c:v>1.14325362523437E-2</c:v>
                </c:pt>
                <c:pt idx="2632" formatCode="General">
                  <c:v>1.14383523986522E-2</c:v>
                </c:pt>
                <c:pt idx="2633" formatCode="General">
                  <c:v>1.14441703643474E-2</c:v>
                </c:pt>
                <c:pt idx="2634" formatCode="General">
                  <c:v>1.14499901495349E-2</c:v>
                </c:pt>
                <c:pt idx="2635" formatCode="General">
                  <c:v>1.1455811754285001E-2</c:v>
                </c:pt>
                <c:pt idx="2636" formatCode="General">
                  <c:v>1.1461635178668E-2</c:v>
                </c:pt>
                <c:pt idx="2637" formatCode="General">
                  <c:v>1.1467460422777701E-2</c:v>
                </c:pt>
                <c:pt idx="2638" formatCode="General">
                  <c:v>1.1473287486672701E-2</c:v>
                </c:pt>
                <c:pt idx="2639" formatCode="General">
                  <c:v>1.14791163704469E-2</c:v>
                </c:pt>
                <c:pt idx="2640" formatCode="General">
                  <c:v>1.1484947074146899E-2</c:v>
                </c:pt>
                <c:pt idx="2641" formatCode="General">
                  <c:v>1.14907795978785E-2</c:v>
                </c:pt>
                <c:pt idx="2642" formatCode="General">
                  <c:v>1.14966139416884E-2</c:v>
                </c:pt>
                <c:pt idx="2643" formatCode="General">
                  <c:v>1.15024501056704E-2</c:v>
                </c:pt>
                <c:pt idx="2644" formatCode="General">
                  <c:v>1.15082880898832E-2</c:v>
                </c:pt>
                <c:pt idx="2645" formatCode="General">
                  <c:v>1.1514127894385299E-2</c:v>
                </c:pt>
                <c:pt idx="2646" formatCode="General">
                  <c:v>1.15199695192705E-2</c:v>
                </c:pt>
                <c:pt idx="2647" formatCode="General">
                  <c:v>1.1525812964597501E-2</c:v>
                </c:pt>
                <c:pt idx="2648" formatCode="General">
                  <c:v>1.15316582304365E-2</c:v>
                </c:pt>
                <c:pt idx="2649" formatCode="General">
                  <c:v>1.15375053166117E-2</c:v>
                </c:pt>
                <c:pt idx="2650" formatCode="General">
                  <c:v>1.1543354223123199E-2</c:v>
                </c:pt>
                <c:pt idx="2651" formatCode="General">
                  <c:v>1.15492049502991E-2</c:v>
                </c:pt>
                <c:pt idx="2652" formatCode="General">
                  <c:v>1.1555057498174599E-2</c:v>
                </c:pt>
                <c:pt idx="2653" formatCode="General">
                  <c:v>1.1560911866831799E-2</c:v>
                </c:pt>
                <c:pt idx="2654" formatCode="General">
                  <c:v>1.15667680563292E-2</c:v>
                </c:pt>
                <c:pt idx="2655" formatCode="General">
                  <c:v>1.15726260667138E-2</c:v>
                </c:pt>
                <c:pt idx="2656" formatCode="General">
                  <c:v>1.15784858980559E-2</c:v>
                </c:pt>
                <c:pt idx="2657" formatCode="General">
                  <c:v>1.15843475504023E-2</c:v>
                </c:pt>
                <c:pt idx="2658" formatCode="General">
                  <c:v>1.1590211023823399E-2</c:v>
                </c:pt>
                <c:pt idx="2659" formatCode="General">
                  <c:v>1.15960763183544E-2</c:v>
                </c:pt>
                <c:pt idx="2660" formatCode="General">
                  <c:v>1.16019434340773E-2</c:v>
                </c:pt>
                <c:pt idx="2661" formatCode="General">
                  <c:v>1.16078123710273E-2</c:v>
                </c:pt>
                <c:pt idx="2662" formatCode="General">
                  <c:v>1.1613683129262999E-2</c:v>
                </c:pt>
                <c:pt idx="2663" formatCode="General">
                  <c:v>1.1619555708831299E-2</c:v>
                </c:pt>
                <c:pt idx="2664" formatCode="General">
                  <c:v>1.16254301097907E-2</c:v>
                </c:pt>
                <c:pt idx="2665" formatCode="General">
                  <c:v>1.1631306332199999E-2</c:v>
                </c:pt>
                <c:pt idx="2666" formatCode="General">
                  <c:v>1.1637184376094199E-2</c:v>
                </c:pt>
                <c:pt idx="2667" formatCode="General">
                  <c:v>1.16430642415319E-2</c:v>
                </c:pt>
                <c:pt idx="2668" formatCode="General">
                  <c:v>1.16489459285484E-2</c:v>
                </c:pt>
                <c:pt idx="2669" formatCode="General">
                  <c:v>1.1654829437202301E-2</c:v>
                </c:pt>
                <c:pt idx="2670" formatCode="General">
                  <c:v>1.16607147675404E-2</c:v>
                </c:pt>
                <c:pt idx="2671" formatCode="General">
                  <c:v>1.16666019196095E-2</c:v>
                </c:pt>
                <c:pt idx="2672" formatCode="General">
                  <c:v>1.1672490893444999E-2</c:v>
                </c:pt>
                <c:pt idx="2673" formatCode="General">
                  <c:v>1.1678381689105399E-2</c:v>
                </c:pt>
                <c:pt idx="2674" formatCode="General">
                  <c:v>1.16842743066141E-2</c:v>
                </c:pt>
                <c:pt idx="2675" formatCode="General">
                  <c:v>1.1690168746029701E-2</c:v>
                </c:pt>
                <c:pt idx="2676" formatCode="General">
                  <c:v>1.16960650073874E-2</c:v>
                </c:pt>
                <c:pt idx="2677" formatCode="General">
                  <c:v>1.1701963090722399E-2</c:v>
                </c:pt>
                <c:pt idx="2678" formatCode="General">
                  <c:v>1.17078629960816E-2</c:v>
                </c:pt>
                <c:pt idx="2679" formatCode="General">
                  <c:v>1.1713764723511801E-2</c:v>
                </c:pt>
                <c:pt idx="2680" formatCode="General">
                  <c:v>1.17196682730248E-2</c:v>
                </c:pt>
                <c:pt idx="2681" formatCode="General">
                  <c:v>1.1725573644690899E-2</c:v>
                </c:pt>
                <c:pt idx="2682" formatCode="General">
                  <c:v>1.17314808382404E-2</c:v>
                </c:pt>
                <c:pt idx="2683" formatCode="General">
                  <c:v>1.1737389853626601E-2</c:v>
                </c:pt>
                <c:pt idx="2684" formatCode="General">
                  <c:v>1.1743300691177599E-2</c:v>
                </c:pt>
                <c:pt idx="2685" formatCode="General">
                  <c:v>1.17492133509286E-2</c:v>
                </c:pt>
                <c:pt idx="2686" formatCode="General">
                  <c:v>1.17551278329148E-2</c:v>
                </c:pt>
                <c:pt idx="2687" formatCode="General">
                  <c:v>1.1761044137159501E-2</c:v>
                </c:pt>
                <c:pt idx="2688" formatCode="General">
                  <c:v>1.1766962263686301E-2</c:v>
                </c:pt>
                <c:pt idx="2689" formatCode="General">
                  <c:v>1.17728822125302E-2</c:v>
                </c:pt>
                <c:pt idx="2690" formatCode="General">
                  <c:v>1.17788039837148E-2</c:v>
                </c:pt>
                <c:pt idx="2691" formatCode="General">
                  <c:v>1.17847275772518E-2</c:v>
                </c:pt>
                <c:pt idx="2692" formatCode="General">
                  <c:v>1.17906529931763E-2</c:v>
                </c:pt>
                <c:pt idx="2693" formatCode="General">
                  <c:v>1.1796580231523499E-2</c:v>
                </c:pt>
                <c:pt idx="2694" formatCode="General">
                  <c:v>1.18025092922817E-2</c:v>
                </c:pt>
                <c:pt idx="2695" formatCode="General">
                  <c:v>1.1808440175509499E-2</c:v>
                </c:pt>
                <c:pt idx="2696" formatCode="General">
                  <c:v>1.18143728811951E-2</c:v>
                </c:pt>
                <c:pt idx="2697" formatCode="General">
                  <c:v>1.1820307409373801E-2</c:v>
                </c:pt>
                <c:pt idx="2698" formatCode="General">
                  <c:v>1.18262437600689E-2</c:v>
                </c:pt>
                <c:pt idx="2699" formatCode="General">
                  <c:v>1.18321819332805E-2</c:v>
                </c:pt>
                <c:pt idx="2700" formatCode="General">
                  <c:v>1.18381219290437E-2</c:v>
                </c:pt>
                <c:pt idx="2701" formatCode="General">
                  <c:v>1.1844063747358601E-2</c:v>
                </c:pt>
                <c:pt idx="2702" formatCode="General">
                  <c:v>1.18500073882368E-2</c:v>
                </c:pt>
                <c:pt idx="2703" formatCode="General">
                  <c:v>1.18559528517136E-2</c:v>
                </c:pt>
                <c:pt idx="2704" formatCode="General">
                  <c:v>1.18619001377771E-2</c:v>
                </c:pt>
                <c:pt idx="2705" formatCode="General">
                  <c:v>1.18678492464626E-2</c:v>
                </c:pt>
                <c:pt idx="2706" formatCode="General">
                  <c:v>1.18738001777584E-2</c:v>
                </c:pt>
                <c:pt idx="2707" formatCode="General">
                  <c:v>1.1879752931676099E-2</c:v>
                </c:pt>
                <c:pt idx="2708" formatCode="General">
                  <c:v>1.18857075082393E-2</c:v>
                </c:pt>
                <c:pt idx="2709" formatCode="General">
                  <c:v>1.1891663907447799E-2</c:v>
                </c:pt>
                <c:pt idx="2710" formatCode="General">
                  <c:v>1.1897622129313499E-2</c:v>
                </c:pt>
                <c:pt idx="2711" formatCode="General">
                  <c:v>1.19035821738246E-2</c:v>
                </c:pt>
                <c:pt idx="2712" formatCode="General">
                  <c:v>1.19095440410162E-2</c:v>
                </c:pt>
                <c:pt idx="2713" formatCode="General">
                  <c:v>1.1915507730864999E-2</c:v>
                </c:pt>
                <c:pt idx="2714" formatCode="General">
                  <c:v>1.19214732433827E-2</c:v>
                </c:pt>
                <c:pt idx="2715" formatCode="General">
                  <c:v>1.1927440578334701E-2</c:v>
                </c:pt>
                <c:pt idx="2716" formatCode="General">
                  <c:v>1.1933409735604E-2</c:v>
                </c:pt>
                <c:pt idx="2717" formatCode="General">
                  <c:v>1.19393807154835E-2</c:v>
                </c:pt>
                <c:pt idx="2718" formatCode="General">
                  <c:v>1.1945353517961501E-2</c:v>
                </c:pt>
                <c:pt idx="2719" formatCode="General">
                  <c:v>1.19513281430498E-2</c:v>
                </c:pt>
                <c:pt idx="2720" formatCode="General">
                  <c:v>1.19573045907249E-2</c:v>
                </c:pt>
                <c:pt idx="2721" formatCode="General">
                  <c:v>1.19632828609985E-2</c:v>
                </c:pt>
                <c:pt idx="2722" formatCode="General">
                  <c:v>1.19692629538472E-2</c:v>
                </c:pt>
                <c:pt idx="2723" formatCode="General">
                  <c:v>1.19752448692709E-2</c:v>
                </c:pt>
                <c:pt idx="2724" formatCode="General">
                  <c:v>1.19812286072581E-2</c:v>
                </c:pt>
                <c:pt idx="2725" formatCode="General">
                  <c:v>1.19872141677968E-2</c:v>
                </c:pt>
                <c:pt idx="2726" formatCode="General">
                  <c:v>1.19932015508755E-2</c:v>
                </c:pt>
                <c:pt idx="2727" formatCode="General">
                  <c:v>1.19991907564941E-2</c:v>
                </c:pt>
                <c:pt idx="2728" formatCode="General">
                  <c:v>1.2005181784617401E-2</c:v>
                </c:pt>
                <c:pt idx="2729" formatCode="General">
                  <c:v>1.20111746352455E-2</c:v>
                </c:pt>
                <c:pt idx="2730" formatCode="General">
                  <c:v>1.2017169308354799E-2</c:v>
                </c:pt>
                <c:pt idx="2731" formatCode="General">
                  <c:v>1.20231658039338E-2</c:v>
                </c:pt>
                <c:pt idx="2732" formatCode="General">
                  <c:v>1.20291641219589E-2</c:v>
                </c:pt>
                <c:pt idx="2733" formatCode="General">
                  <c:v>1.20351642624302E-2</c:v>
                </c:pt>
                <c:pt idx="2734" formatCode="General">
                  <c:v>1.2041166225300701E-2</c:v>
                </c:pt>
                <c:pt idx="2735" formatCode="General">
                  <c:v>1.20471700105704E-2</c:v>
                </c:pt>
                <c:pt idx="2736" formatCode="General">
                  <c:v>1.2053175618216E-2</c:v>
                </c:pt>
                <c:pt idx="2737" formatCode="General">
                  <c:v>1.20591830482022E-2</c:v>
                </c:pt>
                <c:pt idx="2738" formatCode="General">
                  <c:v>1.2065192300517299E-2</c:v>
                </c:pt>
                <c:pt idx="2739" formatCode="General">
                  <c:v>1.2071203375137901E-2</c:v>
                </c:pt>
                <c:pt idx="2740" formatCode="General">
                  <c:v>1.2077216272028899E-2</c:v>
                </c:pt>
                <c:pt idx="2741" formatCode="General">
                  <c:v>1.2083230991166699E-2</c:v>
                </c:pt>
                <c:pt idx="2742" formatCode="General">
                  <c:v>1.2089247532527899E-2</c:v>
                </c:pt>
                <c:pt idx="2743" formatCode="General">
                  <c:v>1.20952658960891E-2</c:v>
                </c:pt>
                <c:pt idx="2744" formatCode="General">
                  <c:v>1.21012860818034E-2</c:v>
                </c:pt>
                <c:pt idx="2745" formatCode="General">
                  <c:v>1.21073080896591E-2</c:v>
                </c:pt>
                <c:pt idx="2746" formatCode="General">
                  <c:v>1.21133319196093E-2</c:v>
                </c:pt>
                <c:pt idx="2747" formatCode="General">
                  <c:v>1.21193575716422E-2</c:v>
                </c:pt>
                <c:pt idx="2748" formatCode="General">
                  <c:v>1.2125385045992299E-2</c:v>
                </c:pt>
                <c:pt idx="2749" formatCode="General">
                  <c:v>1.2131414341475801E-2</c:v>
                </c:pt>
                <c:pt idx="2750" formatCode="General">
                  <c:v>1.2137445458877899E-2</c:v>
                </c:pt>
                <c:pt idx="2751" formatCode="General">
                  <c:v>1.2143478398151801E-2</c:v>
                </c:pt>
                <c:pt idx="2752" formatCode="General">
                  <c:v>1.2149513159273999E-2</c:v>
                </c:pt>
                <c:pt idx="2753" formatCode="General">
                  <c:v>1.2155549742185899E-2</c:v>
                </c:pt>
                <c:pt idx="2754" formatCode="General">
                  <c:v>1.2161588146852399E-2</c:v>
                </c:pt>
                <c:pt idx="2755" formatCode="General">
                  <c:v>1.2167628373238299E-2</c:v>
                </c:pt>
                <c:pt idx="2756" formatCode="General">
                  <c:v>1.2173670421284999E-2</c:v>
                </c:pt>
                <c:pt idx="2757" formatCode="General">
                  <c:v>1.21797142909456E-2</c:v>
                </c:pt>
                <c:pt idx="2758" formatCode="General">
                  <c:v>1.2185759982196599E-2</c:v>
                </c:pt>
                <c:pt idx="2759" formatCode="General">
                  <c:v>1.2191807494956099E-2</c:v>
                </c:pt>
                <c:pt idx="2760" formatCode="General">
                  <c:v>1.21978568292005E-2</c:v>
                </c:pt>
                <c:pt idx="2761" formatCode="General">
                  <c:v>1.22039079848712E-2</c:v>
                </c:pt>
                <c:pt idx="2762" formatCode="General">
                  <c:v>1.2209960961921401E-2</c:v>
                </c:pt>
                <c:pt idx="2763" formatCode="General">
                  <c:v>1.2216015760292499E-2</c:v>
                </c:pt>
                <c:pt idx="2764" formatCode="General">
                  <c:v>1.22220723799375E-2</c:v>
                </c:pt>
                <c:pt idx="2765" formatCode="General">
                  <c:v>1.2228130820809599E-2</c:v>
                </c:pt>
                <c:pt idx="2766" formatCode="General">
                  <c:v>1.22341910828385E-2</c:v>
                </c:pt>
                <c:pt idx="2767" formatCode="General">
                  <c:v>1.22402531659655E-2</c:v>
                </c:pt>
                <c:pt idx="2768" formatCode="General">
                  <c:v>1.2246317070155501E-2</c:v>
                </c:pt>
                <c:pt idx="2769" formatCode="General">
                  <c:v>1.22523827953381E-2</c:v>
                </c:pt>
                <c:pt idx="2770" formatCode="General">
                  <c:v>1.22584503414431E-2</c:v>
                </c:pt>
                <c:pt idx="2771" formatCode="General">
                  <c:v>1.2264519708435199E-2</c:v>
                </c:pt>
                <c:pt idx="2772" formatCode="General">
                  <c:v>1.22705908962324E-2</c:v>
                </c:pt>
                <c:pt idx="2773" formatCode="General">
                  <c:v>1.22766639047878E-2</c:v>
                </c:pt>
                <c:pt idx="2774" formatCode="General">
                  <c:v>1.2282738734031099E-2</c:v>
                </c:pt>
                <c:pt idx="2775" formatCode="General">
                  <c:v>1.2288815383891901E-2</c:v>
                </c:pt>
                <c:pt idx="2776" formatCode="General">
                  <c:v>1.22948938543234E-2</c:v>
                </c:pt>
                <c:pt idx="2777" formatCode="General">
                  <c:v>1.23009741452435E-2</c:v>
                </c:pt>
                <c:pt idx="2778" formatCode="General">
                  <c:v>1.2307056256582001E-2</c:v>
                </c:pt>
                <c:pt idx="2779" formatCode="General">
                  <c:v>1.2313140188279999E-2</c:v>
                </c:pt>
                <c:pt idx="2780" formatCode="General">
                  <c:v>1.23192259402792E-2</c:v>
                </c:pt>
                <c:pt idx="2781" formatCode="General">
                  <c:v>1.23253135123215E-2</c:v>
                </c:pt>
                <c:pt idx="2782" formatCode="General">
                  <c:v>1.23314029042312E-2</c:v>
                </c:pt>
                <c:pt idx="2783" formatCode="General">
                  <c:v>1.23374941161841E-2</c:v>
                </c:pt>
                <c:pt idx="2784" formatCode="General">
                  <c:v>1.23435871480747E-2</c:v>
                </c:pt>
                <c:pt idx="2785" formatCode="General">
                  <c:v>1.23496819998561E-2</c:v>
                </c:pt>
                <c:pt idx="2786" formatCode="General">
                  <c:v>1.23557786714227E-2</c:v>
                </c:pt>
                <c:pt idx="2787" formatCode="General">
                  <c:v>1.2361877162727899E-2</c:v>
                </c:pt>
                <c:pt idx="2788" formatCode="General">
                  <c:v>1.23679774736659E-2</c:v>
                </c:pt>
                <c:pt idx="2789" formatCode="General">
                  <c:v>1.23740796041548E-2</c:v>
                </c:pt>
                <c:pt idx="2790" formatCode="General">
                  <c:v>1.23801835541243E-2</c:v>
                </c:pt>
                <c:pt idx="2791" formatCode="General">
                  <c:v>1.23862893234922E-2</c:v>
                </c:pt>
                <c:pt idx="2792" formatCode="General">
                  <c:v>1.23923969121766E-2</c:v>
                </c:pt>
                <c:pt idx="2793" formatCode="General">
                  <c:v>1.2398506320072E-2</c:v>
                </c:pt>
                <c:pt idx="2794" formatCode="General">
                  <c:v>1.24046175471079E-2</c:v>
                </c:pt>
                <c:pt idx="2795" formatCode="General">
                  <c:v>1.24107305931907E-2</c:v>
                </c:pt>
                <c:pt idx="2796" formatCode="General">
                  <c:v>1.2416845458238301E-2</c:v>
                </c:pt>
                <c:pt idx="2797" formatCode="General">
                  <c:v>1.2422962142145199E-2</c:v>
                </c:pt>
                <c:pt idx="2798" formatCode="General">
                  <c:v>1.2429080644841099E-2</c:v>
                </c:pt>
                <c:pt idx="2799" formatCode="General">
                  <c:v>1.2435200966220399E-2</c:v>
                </c:pt>
                <c:pt idx="2800" formatCode="General">
                  <c:v>1.24413231061894E-2</c:v>
                </c:pt>
                <c:pt idx="2801" formatCode="General">
                  <c:v>1.24474470646543E-2</c:v>
                </c:pt>
                <c:pt idx="2802" formatCode="General">
                  <c:v>1.24535728415097E-2</c:v>
                </c:pt>
                <c:pt idx="2803" formatCode="General">
                  <c:v>1.24597004366851E-2</c:v>
                </c:pt>
                <c:pt idx="2804" formatCode="General">
                  <c:v>1.2465829850063399E-2</c:v>
                </c:pt>
                <c:pt idx="2805" formatCode="General">
                  <c:v>1.24719610815391E-2</c:v>
                </c:pt>
                <c:pt idx="2806" formatCode="General">
                  <c:v>1.2478094131030199E-2</c:v>
                </c:pt>
                <c:pt idx="2807" formatCode="General">
                  <c:v>1.24842289984193E-2</c:v>
                </c:pt>
                <c:pt idx="2808" formatCode="General">
                  <c:v>1.24903656836128E-2</c:v>
                </c:pt>
                <c:pt idx="2809" formatCode="General">
                  <c:v>1.2496504186493399E-2</c:v>
                </c:pt>
                <c:pt idx="2810" formatCode="General">
                  <c:v>1.25026445069791E-2</c:v>
                </c:pt>
                <c:pt idx="2811" formatCode="General">
                  <c:v>1.25087866449409E-2</c:v>
                </c:pt>
                <c:pt idx="2812" formatCode="General">
                  <c:v>1.25149306002851E-2</c:v>
                </c:pt>
                <c:pt idx="2813" formatCode="General">
                  <c:v>1.25210763728944E-2</c:v>
                </c:pt>
                <c:pt idx="2814" formatCode="General">
                  <c:v>1.2527223962663399E-2</c:v>
                </c:pt>
                <c:pt idx="2815" formatCode="General">
                  <c:v>1.2533373369486501E-2</c:v>
                </c:pt>
                <c:pt idx="2816" formatCode="General">
                  <c:v>1.25395245932348E-2</c:v>
                </c:pt>
                <c:pt idx="2817" formatCode="General">
                  <c:v>1.2545677633814501E-2</c:v>
                </c:pt>
                <c:pt idx="2818" formatCode="General">
                  <c:v>1.2551832491096799E-2</c:v>
                </c:pt>
                <c:pt idx="2819" formatCode="General">
                  <c:v>1.2557989164976E-2</c:v>
                </c:pt>
                <c:pt idx="2820" formatCode="General">
                  <c:v>1.2564147655323399E-2</c:v>
                </c:pt>
                <c:pt idx="2821" formatCode="General">
                  <c:v>1.2570307962033201E-2</c:v>
                </c:pt>
                <c:pt idx="2822" formatCode="General">
                  <c:v>1.2576470084929899E-2</c:v>
                </c:pt>
                <c:pt idx="2823" formatCode="General">
                  <c:v>1.2582634023919501E-2</c:v>
                </c:pt>
                <c:pt idx="2824" formatCode="General">
                  <c:v>1.2588799778896501E-2</c:v>
                </c:pt>
                <c:pt idx="2825" formatCode="General">
                  <c:v>1.25949673497556E-2</c:v>
                </c:pt>
                <c:pt idx="2826" formatCode="General">
                  <c:v>1.2601136736332501E-2</c:v>
                </c:pt>
                <c:pt idx="2827" formatCode="General">
                  <c:v>1.26073079385452E-2</c:v>
                </c:pt>
                <c:pt idx="2828" formatCode="General">
                  <c:v>1.2613480956229699E-2</c:v>
                </c:pt>
                <c:pt idx="2829" formatCode="General">
                  <c:v>1.26196557892803E-2</c:v>
                </c:pt>
                <c:pt idx="2830" formatCode="General">
                  <c:v>1.26258324375566E-2</c:v>
                </c:pt>
                <c:pt idx="2831" formatCode="General">
                  <c:v>1.2632010900941199E-2</c:v>
                </c:pt>
                <c:pt idx="2832" formatCode="General">
                  <c:v>1.2638191179281701E-2</c:v>
                </c:pt>
                <c:pt idx="2833" formatCode="General">
                  <c:v>1.2644373272461E-2</c:v>
                </c:pt>
                <c:pt idx="2834" formatCode="General">
                  <c:v>1.26505571803383E-2</c:v>
                </c:pt>
                <c:pt idx="2835" formatCode="General">
                  <c:v>1.2656742902784899E-2</c:v>
                </c:pt>
                <c:pt idx="2836" formatCode="General">
                  <c:v>1.2662930439659799E-2</c:v>
                </c:pt>
                <c:pt idx="2837" formatCode="General">
                  <c:v>1.26691197908227E-2</c:v>
                </c:pt>
                <c:pt idx="2838" formatCode="General">
                  <c:v>1.2675310956132601E-2</c:v>
                </c:pt>
                <c:pt idx="2839" formatCode="General">
                  <c:v>1.26815039354609E-2</c:v>
                </c:pt>
                <c:pt idx="2840" formatCode="General">
                  <c:v>1.26876987286432E-2</c:v>
                </c:pt>
                <c:pt idx="2841" formatCode="General">
                  <c:v>1.2693895335562399E-2</c:v>
                </c:pt>
                <c:pt idx="2842" formatCode="General">
                  <c:v>1.27000937560544E-2</c:v>
                </c:pt>
                <c:pt idx="2843" formatCode="General">
                  <c:v>1.27062939899903E-2</c:v>
                </c:pt>
                <c:pt idx="2844" formatCode="General">
                  <c:v>1.27124960372059E-2</c:v>
                </c:pt>
                <c:pt idx="2845" formatCode="General">
                  <c:v>1.2718699897560699E-2</c:v>
                </c:pt>
                <c:pt idx="2846" formatCode="General">
                  <c:v>1.2724905570913801E-2</c:v>
                </c:pt>
                <c:pt idx="2847" formatCode="General">
                  <c:v>1.27311130571013E-2</c:v>
                </c:pt>
                <c:pt idx="2848" formatCode="General">
                  <c:v>1.2737322355982499E-2</c:v>
                </c:pt>
                <c:pt idx="2849" formatCode="General">
                  <c:v>1.2743533467405E-2</c:v>
                </c:pt>
                <c:pt idx="2850" formatCode="General">
                  <c:v>1.27497463911929E-2</c:v>
                </c:pt>
                <c:pt idx="2851" formatCode="General">
                  <c:v>1.2755961127217301E-2</c:v>
                </c:pt>
                <c:pt idx="2852" formatCode="General">
                  <c:v>1.27621776753024E-2</c:v>
                </c:pt>
                <c:pt idx="2853" formatCode="General">
                  <c:v>1.27683960353076E-2</c:v>
                </c:pt>
                <c:pt idx="2854" formatCode="General">
                  <c:v>1.2774616207057001E-2</c:v>
                </c:pt>
                <c:pt idx="2855" formatCode="General">
                  <c:v>1.27808381903982E-2</c:v>
                </c:pt>
                <c:pt idx="2856" formatCode="General">
                  <c:v>1.27870619851671E-2</c:v>
                </c:pt>
                <c:pt idx="2857" formatCode="General">
                  <c:v>1.2793287591199701E-2</c:v>
                </c:pt>
                <c:pt idx="2858" formatCode="General">
                  <c:v>1.2799515008331701E-2</c:v>
                </c:pt>
                <c:pt idx="2859" formatCode="General">
                  <c:v>1.28057442363992E-2</c:v>
                </c:pt>
                <c:pt idx="2860" formatCode="General">
                  <c:v>1.28119752752263E-2</c:v>
                </c:pt>
                <c:pt idx="2861" formatCode="General">
                  <c:v>1.28182081246605E-2</c:v>
                </c:pt>
                <c:pt idx="2862" formatCode="General">
                  <c:v>1.2824442784772299E-2</c:v>
                </c:pt>
                <c:pt idx="2863" formatCode="General">
                  <c:v>1.28306792553741E-2</c:v>
                </c:pt>
                <c:pt idx="2864" formatCode="General">
                  <c:v>1.2836917536102501E-2</c:v>
                </c:pt>
                <c:pt idx="2865" formatCode="General">
                  <c:v>1.2843157626793399E-2</c:v>
                </c:pt>
                <c:pt idx="2866" formatCode="General">
                  <c:v>1.2849399527271E-2</c:v>
                </c:pt>
                <c:pt idx="2867" formatCode="General">
                  <c:v>1.28556432373595E-2</c:v>
                </c:pt>
                <c:pt idx="2868" formatCode="General">
                  <c:v>1.28618887568947E-2</c:v>
                </c:pt>
                <c:pt idx="2869" formatCode="General">
                  <c:v>1.28681360856891E-2</c:v>
                </c:pt>
                <c:pt idx="2870" formatCode="General">
                  <c:v>1.28743852235786E-2</c:v>
                </c:pt>
                <c:pt idx="2871" formatCode="General">
                  <c:v>1.2880636170363899E-2</c:v>
                </c:pt>
                <c:pt idx="2872" formatCode="General">
                  <c:v>1.28868889258927E-2</c:v>
                </c:pt>
                <c:pt idx="2873" formatCode="General">
                  <c:v>1.28931434899539E-2</c:v>
                </c:pt>
                <c:pt idx="2874" formatCode="General">
                  <c:v>1.28993998623835E-2</c:v>
                </c:pt>
                <c:pt idx="2875" formatCode="General">
                  <c:v>1.2905658042993901E-2</c:v>
                </c:pt>
                <c:pt idx="2876" formatCode="General">
                  <c:v>1.2911918031597599E-2</c:v>
                </c:pt>
                <c:pt idx="2877" formatCode="General">
                  <c:v>1.2918179828007E-2</c:v>
                </c:pt>
                <c:pt idx="2878" formatCode="General">
                  <c:v>1.2924443432034499E-2</c:v>
                </c:pt>
                <c:pt idx="2879" formatCode="General">
                  <c:v>1.2930708843504401E-2</c:v>
                </c:pt>
                <c:pt idx="2880" formatCode="General">
                  <c:v>1.2936976062205599E-2</c:v>
                </c:pt>
                <c:pt idx="2881" formatCode="General">
                  <c:v>1.29432450879624E-2</c:v>
                </c:pt>
                <c:pt idx="2882" formatCode="General">
                  <c:v>1.29495159205871E-2</c:v>
                </c:pt>
                <c:pt idx="2883" formatCode="General">
                  <c:v>1.2955788559857099E-2</c:v>
                </c:pt>
                <c:pt idx="2884" formatCode="General">
                  <c:v>1.2962063005608201E-2</c:v>
                </c:pt>
                <c:pt idx="2885" formatCode="General">
                  <c:v>1.29683392576295E-2</c:v>
                </c:pt>
                <c:pt idx="2886" formatCode="General">
                  <c:v>1.29746173157217E-2</c:v>
                </c:pt>
                <c:pt idx="2887" formatCode="General">
                  <c:v>1.29808971796856E-2</c:v>
                </c:pt>
                <c:pt idx="2888" formatCode="General">
                  <c:v>1.29871788493335E-2</c:v>
                </c:pt>
                <c:pt idx="2889" formatCode="General">
                  <c:v>1.29934623244545E-2</c:v>
                </c:pt>
                <c:pt idx="2890" formatCode="General">
                  <c:v>1.2999747604837599E-2</c:v>
                </c:pt>
                <c:pt idx="2891" formatCode="General">
                  <c:v>1.30060346902953E-2</c:v>
                </c:pt>
                <c:pt idx="2892" formatCode="General">
                  <c:v>1.30123235806165E-2</c:v>
                </c:pt>
                <c:pt idx="2893" formatCode="General">
                  <c:v>1.30186142755903E-2</c:v>
                </c:pt>
                <c:pt idx="2894" formatCode="General">
                  <c:v>1.3024906775005601E-2</c:v>
                </c:pt>
                <c:pt idx="2895" formatCode="General">
                  <c:v>1.30312010786516E-2</c:v>
                </c:pt>
                <c:pt idx="2896" formatCode="General">
                  <c:v>1.30374971863406E-2</c:v>
                </c:pt>
                <c:pt idx="2897" formatCode="General">
                  <c:v>1.30437950978264E-2</c:v>
                </c:pt>
                <c:pt idx="2898" formatCode="General">
                  <c:v>1.3050094812933399E-2</c:v>
                </c:pt>
                <c:pt idx="2899" formatCode="General">
                  <c:v>1.30563963314152E-2</c:v>
                </c:pt>
                <c:pt idx="2900" formatCode="General">
                  <c:v>1.3062699653060899E-2</c:v>
                </c:pt>
                <c:pt idx="2901" formatCode="General">
                  <c:v>1.3069004777671299E-2</c:v>
                </c:pt>
                <c:pt idx="2902" formatCode="General">
                  <c:v>1.30753117051057E-2</c:v>
                </c:pt>
                <c:pt idx="2903" formatCode="General">
                  <c:v>1.3081620435469499E-2</c:v>
                </c:pt>
                <c:pt idx="2904" formatCode="General">
                  <c:v>1.30879309681768E-2</c:v>
                </c:pt>
                <c:pt idx="2905" formatCode="General">
                  <c:v>1.30942433030047E-2</c:v>
                </c:pt>
                <c:pt idx="2906" formatCode="General">
                  <c:v>1.3100557439753999E-2</c:v>
                </c:pt>
                <c:pt idx="2907" formatCode="General">
                  <c:v>1.3106873378178599E-2</c:v>
                </c:pt>
                <c:pt idx="2908" formatCode="General">
                  <c:v>1.31131911180557E-2</c:v>
                </c:pt>
                <c:pt idx="2909" formatCode="General">
                  <c:v>1.31195106591744E-2</c:v>
                </c:pt>
                <c:pt idx="2910" formatCode="General">
                  <c:v>1.3125832001311901E-2</c:v>
                </c:pt>
                <c:pt idx="2911" formatCode="General">
                  <c:v>1.3132155144222E-2</c:v>
                </c:pt>
                <c:pt idx="2912" formatCode="General">
                  <c:v>1.3138480087682199E-2</c:v>
                </c:pt>
                <c:pt idx="2913" formatCode="General">
                  <c:v>1.3144806831481301E-2</c:v>
                </c:pt>
                <c:pt idx="2914" formatCode="General">
                  <c:v>1.31511353753615E-2</c:v>
                </c:pt>
                <c:pt idx="2915" formatCode="General">
                  <c:v>1.31574657191119E-2</c:v>
                </c:pt>
                <c:pt idx="2916" formatCode="General">
                  <c:v>1.31637978624861E-2</c:v>
                </c:pt>
                <c:pt idx="2917" formatCode="General">
                  <c:v>1.3170131805261699E-2</c:v>
                </c:pt>
                <c:pt idx="2918" formatCode="General">
                  <c:v>1.3176467547192299E-2</c:v>
                </c:pt>
                <c:pt idx="2919" formatCode="General">
                  <c:v>1.31828050880435E-2</c:v>
                </c:pt>
                <c:pt idx="2920" formatCode="General">
                  <c:v>1.31891444275692E-2</c:v>
                </c:pt>
                <c:pt idx="2921" formatCode="General">
                  <c:v>1.31954855655468E-2</c:v>
                </c:pt>
                <c:pt idx="2922" formatCode="General">
                  <c:v>1.3201828501729899E-2</c:v>
                </c:pt>
                <c:pt idx="2923" formatCode="General">
                  <c:v>1.32081732358725E-2</c:v>
                </c:pt>
                <c:pt idx="2924" formatCode="General">
                  <c:v>1.3214519767728399E-2</c:v>
                </c:pt>
                <c:pt idx="2925" formatCode="General">
                  <c:v>1.32208680970632E-2</c:v>
                </c:pt>
                <c:pt idx="2926" formatCode="General">
                  <c:v>1.3227218223619001E-2</c:v>
                </c:pt>
                <c:pt idx="2927" formatCode="General">
                  <c:v>1.3233570147161399E-2</c:v>
                </c:pt>
                <c:pt idx="2928" formatCode="General">
                  <c:v>1.32399238674325E-2</c:v>
                </c:pt>
                <c:pt idx="2929" formatCode="General">
                  <c:v>1.3246279384186E-2</c:v>
                </c:pt>
                <c:pt idx="2930" formatCode="General">
                  <c:v>1.3252636697175999E-2</c:v>
                </c:pt>
                <c:pt idx="2931" formatCode="General">
                  <c:v>1.32589958061327E-2</c:v>
                </c:pt>
                <c:pt idx="2932" formatCode="General">
                  <c:v>1.32653567108335E-2</c:v>
                </c:pt>
                <c:pt idx="2933" formatCode="General">
                  <c:v>1.3271719410997E-2</c:v>
                </c:pt>
                <c:pt idx="2934" formatCode="General">
                  <c:v>1.32780839063772E-2</c:v>
                </c:pt>
                <c:pt idx="2935" formatCode="General">
                  <c:v>1.3284450196716001E-2</c:v>
                </c:pt>
                <c:pt idx="2936" formatCode="General">
                  <c:v>1.3290818281755599E-2</c:v>
                </c:pt>
                <c:pt idx="2937" formatCode="General">
                  <c:v>1.3297188161226501E-2</c:v>
                </c:pt>
                <c:pt idx="2938" formatCode="General">
                  <c:v>1.33035598348942E-2</c:v>
                </c:pt>
                <c:pt idx="2939" formatCode="General">
                  <c:v>1.33099333024773E-2</c:v>
                </c:pt>
                <c:pt idx="2940" formatCode="General">
                  <c:v>1.33163085637064E-2</c:v>
                </c:pt>
                <c:pt idx="2941" formatCode="General">
                  <c:v>1.3322685618335099E-2</c:v>
                </c:pt>
                <c:pt idx="2942" formatCode="General">
                  <c:v>1.33290644660822E-2</c:v>
                </c:pt>
                <c:pt idx="2943" formatCode="General">
                  <c:v>1.33354451068423E-2</c:v>
                </c:pt>
                <c:pt idx="2944" formatCode="General">
                  <c:v>1.33418275402636E-2</c:v>
                </c:pt>
                <c:pt idx="2945" formatCode="General">
                  <c:v>1.33482117660296E-2</c:v>
                </c:pt>
                <c:pt idx="2946" formatCode="General">
                  <c:v>1.33545977838591E-2</c:v>
                </c:pt>
                <c:pt idx="2947" formatCode="General">
                  <c:v>1.3360985593494201E-2</c:v>
                </c:pt>
                <c:pt idx="2948" formatCode="General">
                  <c:v>1.3367375194653501E-2</c:v>
                </c:pt>
                <c:pt idx="2949" formatCode="General">
                  <c:v>1.33737665870674E-2</c:v>
                </c:pt>
                <c:pt idx="2950" formatCode="General">
                  <c:v>1.33801597704664E-2</c:v>
                </c:pt>
                <c:pt idx="2951" formatCode="General">
                  <c:v>1.3386554744569099E-2</c:v>
                </c:pt>
                <c:pt idx="2952" formatCode="General">
                  <c:v>1.3392951509106001E-2</c:v>
                </c:pt>
                <c:pt idx="2953" formatCode="General">
                  <c:v>1.3399350063783899E-2</c:v>
                </c:pt>
                <c:pt idx="2954" formatCode="General">
                  <c:v>1.34057504083216E-2</c:v>
                </c:pt>
                <c:pt idx="2955" formatCode="General">
                  <c:v>1.34121525424611E-2</c:v>
                </c:pt>
                <c:pt idx="2956" formatCode="General">
                  <c:v>1.3418556465897799E-2</c:v>
                </c:pt>
                <c:pt idx="2957" formatCode="General">
                  <c:v>1.3424962178361999E-2</c:v>
                </c:pt>
                <c:pt idx="2958" formatCode="General">
                  <c:v>1.34313696795724E-2</c:v>
                </c:pt>
                <c:pt idx="2959" formatCode="General">
                  <c:v>1.34377789692242E-2</c:v>
                </c:pt>
                <c:pt idx="2960" formatCode="General">
                  <c:v>1.3444190047036101E-2</c:v>
                </c:pt>
                <c:pt idx="2961" formatCode="General">
                  <c:v>1.34506029127385E-2</c:v>
                </c:pt>
                <c:pt idx="2962" formatCode="General">
                  <c:v>1.3457017566015E-2</c:v>
                </c:pt>
                <c:pt idx="2963" formatCode="General">
                  <c:v>1.3463434006595901E-2</c:v>
                </c:pt>
                <c:pt idx="2964" formatCode="General">
                  <c:v>1.34698522341764E-2</c:v>
                </c:pt>
                <c:pt idx="2965" formatCode="General">
                  <c:v>1.3476272248463501E-2</c:v>
                </c:pt>
                <c:pt idx="2966" formatCode="General">
                  <c:v>1.3482694049176E-2</c:v>
                </c:pt>
                <c:pt idx="2967" formatCode="General">
                  <c:v>1.3489117636009001E-2</c:v>
                </c:pt>
                <c:pt idx="2968" formatCode="General">
                  <c:v>1.34955430086577E-2</c:v>
                </c:pt>
                <c:pt idx="2969" formatCode="General">
                  <c:v>1.3501970166840901E-2</c:v>
                </c:pt>
                <c:pt idx="2970" formatCode="General">
                  <c:v>1.3508399110242099E-2</c:v>
                </c:pt>
                <c:pt idx="2971" formatCode="General">
                  <c:v>1.3514829838568099E-2</c:v>
                </c:pt>
                <c:pt idx="2972" formatCode="General">
                  <c:v>1.3521262351514299E-2</c:v>
                </c:pt>
                <c:pt idx="2973" formatCode="General">
                  <c:v>1.3527696648787601E-2</c:v>
                </c:pt>
                <c:pt idx="2974" formatCode="General">
                  <c:v>1.3534132730071599E-2</c:v>
                </c:pt>
                <c:pt idx="2975" formatCode="General">
                  <c:v>1.3540570595061399E-2</c:v>
                </c:pt>
                <c:pt idx="2976" formatCode="General">
                  <c:v>1.3547010243464001E-2</c:v>
                </c:pt>
                <c:pt idx="2977" formatCode="General">
                  <c:v>1.35534516749512E-2</c:v>
                </c:pt>
                <c:pt idx="2978" formatCode="General">
                  <c:v>1.355989488923E-2</c:v>
                </c:pt>
                <c:pt idx="2979" formatCode="General">
                  <c:v>1.35663398859721E-2</c:v>
                </c:pt>
                <c:pt idx="2980" formatCode="General">
                  <c:v>1.35727866648845E-2</c:v>
                </c:pt>
                <c:pt idx="2981" formatCode="General">
                  <c:v>1.35792352256391E-2</c:v>
                </c:pt>
                <c:pt idx="2982" formatCode="General">
                  <c:v>1.35856855679309E-2</c:v>
                </c:pt>
                <c:pt idx="2983" formatCode="General">
                  <c:v>1.35921376914437E-2</c:v>
                </c:pt>
                <c:pt idx="2984" formatCode="General">
                  <c:v>1.3598591595872501E-2</c:v>
                </c:pt>
                <c:pt idx="2985" formatCode="General">
                  <c:v>1.3605047280889199E-2</c:v>
                </c:pt>
                <c:pt idx="2986" formatCode="General">
                  <c:v>1.36115047461772E-2</c:v>
                </c:pt>
                <c:pt idx="2987" formatCode="General">
                  <c:v>1.3617963991408501E-2</c:v>
                </c:pt>
                <c:pt idx="2988" formatCode="General">
                  <c:v>1.36244250162547E-2</c:v>
                </c:pt>
                <c:pt idx="2989" formatCode="General">
                  <c:v>1.36308878203995E-2</c:v>
                </c:pt>
                <c:pt idx="2990" formatCode="General">
                  <c:v>1.36373524035262E-2</c:v>
                </c:pt>
                <c:pt idx="2991" formatCode="General">
                  <c:v>1.36438187653067E-2</c:v>
                </c:pt>
                <c:pt idx="2992" formatCode="General">
                  <c:v>1.3650286905401101E-2</c:v>
                </c:pt>
                <c:pt idx="2993" formatCode="General">
                  <c:v>1.36567568235046E-2</c:v>
                </c:pt>
                <c:pt idx="2994" formatCode="General">
                  <c:v>1.36632285192656E-2</c:v>
                </c:pt>
                <c:pt idx="2995" formatCode="General">
                  <c:v>1.36697019923557E-2</c:v>
                </c:pt>
                <c:pt idx="2996" formatCode="General">
                  <c:v>1.36761772424587E-2</c:v>
                </c:pt>
                <c:pt idx="2997" formatCode="General">
                  <c:v>1.36826542692227E-2</c:v>
                </c:pt>
                <c:pt idx="2998" formatCode="General">
                  <c:v>1.36891330723314E-2</c:v>
                </c:pt>
                <c:pt idx="2999" formatCode="General">
                  <c:v>1.3695613651433E-2</c:v>
                </c:pt>
                <c:pt idx="3000" formatCode="General">
                  <c:v>1.37020960061993E-2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886-45B8-A945-FA289F22BD77}"/>
            </c:ext>
          </c:extLst>
        </c:ser>
        <c:ser>
          <c:idx val="3"/>
          <c:order val="4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Swelling!$AB$5:$AB$3005</c:f>
              <c:numCache>
                <c:formatCode>General</c:formatCode>
                <c:ptCount val="3001"/>
                <c:pt idx="0">
                  <c:v>0</c:v>
                </c:pt>
                <c:pt idx="1">
                  <c:v>0.565900771379519</c:v>
                </c:pt>
                <c:pt idx="2">
                  <c:v>0.86072263167555696</c:v>
                </c:pt>
                <c:pt idx="3">
                  <c:v>1.04806898392043</c:v>
                </c:pt>
                <c:pt idx="4">
                  <c:v>1.1647214675443001</c:v>
                </c:pt>
                <c:pt idx="5">
                  <c:v>1.24044440669693</c:v>
                </c:pt>
                <c:pt idx="6">
                  <c:v>1.28878139489529</c:v>
                </c:pt>
                <c:pt idx="7">
                  <c:v>1.3288044333653299</c:v>
                </c:pt>
                <c:pt idx="8">
                  <c:v>1.3674598616765701</c:v>
                </c:pt>
                <c:pt idx="9">
                  <c:v>1.40494814203566</c:v>
                </c:pt>
                <c:pt idx="10">
                  <c:v>1.4414374136077499</c:v>
                </c:pt>
                <c:pt idx="11">
                  <c:v>1.4770685373230299</c:v>
                </c:pt>
                <c:pt idx="12">
                  <c:v>1.51196013611406</c:v>
                </c:pt>
                <c:pt idx="13">
                  <c:v>1.5462127995305599</c:v>
                </c:pt>
                <c:pt idx="14">
                  <c:v>1.5799124071372801</c:v>
                </c:pt>
                <c:pt idx="15">
                  <c:v>1.6131327734177801</c:v>
                </c:pt>
                <c:pt idx="16">
                  <c:v>1.64593773311477</c:v>
                </c:pt>
                <c:pt idx="17">
                  <c:v>1.6783828173025901</c:v>
                </c:pt>
                <c:pt idx="18">
                  <c:v>1.71051651484992</c:v>
                </c:pt>
                <c:pt idx="19">
                  <c:v>1.7423814008073</c:v>
                </c:pt>
                <c:pt idx="20">
                  <c:v>1.7740149967470999</c:v>
                </c:pt>
                <c:pt idx="21">
                  <c:v>1.80545047491636</c:v>
                </c:pt>
                <c:pt idx="22">
                  <c:v>1.83671725233071</c:v>
                </c:pt>
                <c:pt idx="23">
                  <c:v>1.8678414960316101</c:v>
                </c:pt>
                <c:pt idx="24">
                  <c:v>1.8988465285595999</c:v>
                </c:pt>
                <c:pt idx="25">
                  <c:v>1.9297531702181501</c:v>
                </c:pt>
                <c:pt idx="26">
                  <c:v>1.9605800391064001</c:v>
                </c:pt>
                <c:pt idx="27">
                  <c:v>1.99134379115947</c:v>
                </c:pt>
                <c:pt idx="28">
                  <c:v>2.0220593512314</c:v>
                </c:pt>
                <c:pt idx="29">
                  <c:v>2.05274011779448</c:v>
                </c:pt>
                <c:pt idx="30">
                  <c:v>2.08339809928199</c:v>
                </c:pt>
                <c:pt idx="31">
                  <c:v>2.11404399655857</c:v>
                </c:pt>
                <c:pt idx="32">
                  <c:v>2.1446874271189098</c:v>
                </c:pt>
                <c:pt idx="33">
                  <c:v>2.1753370017180602</c:v>
                </c:pt>
                <c:pt idx="34">
                  <c:v>2.2060003941252302</c:v>
                </c:pt>
                <c:pt idx="35">
                  <c:v>2.23668444011372</c:v>
                </c:pt>
                <c:pt idx="36">
                  <c:v>2.2673952170836902</c:v>
                </c:pt>
                <c:pt idx="37">
                  <c:v>2.2981381013115998</c:v>
                </c:pt>
                <c:pt idx="38">
                  <c:v>2.3289178433881799</c:v>
                </c:pt>
                <c:pt idx="39">
                  <c:v>2.3597386175632802</c:v>
                </c:pt>
                <c:pt idx="40">
                  <c:v>2.3906040623965801</c:v>
                </c:pt>
                <c:pt idx="41">
                  <c:v>2.4215173268347598</c:v>
                </c:pt>
                <c:pt idx="42">
                  <c:v>2.4524811159734798</c:v>
                </c:pt>
                <c:pt idx="43">
                  <c:v>2.4834977274027499</c:v>
                </c:pt>
                <c:pt idx="44">
                  <c:v>2.5145690893689698</c:v>
                </c:pt>
                <c:pt idx="45">
                  <c:v>2.5456967848782099</c:v>
                </c:pt>
                <c:pt idx="46">
                  <c:v>2.5768820822273502</c:v>
                </c:pt>
                <c:pt idx="47">
                  <c:v>2.60812596281326</c:v>
                </c:pt>
                <c:pt idx="48">
                  <c:v>2.6394291417156999</c:v>
                </c:pt>
                <c:pt idx="49">
                  <c:v>2.6707920933005802</c:v>
                </c:pt>
                <c:pt idx="50">
                  <c:v>2.7022150706127501</c:v>
                </c:pt>
                <c:pt idx="51">
                  <c:v>2.7336981290434901</c:v>
                </c:pt>
                <c:pt idx="52">
                  <c:v>2.7652411357171398</c:v>
                </c:pt>
                <c:pt idx="53">
                  <c:v>2.7968437992861301</c:v>
                </c:pt>
                <c:pt idx="54">
                  <c:v>2.82850566719301</c:v>
                </c:pt>
                <c:pt idx="55">
                  <c:v>2.8602261571084999</c:v>
                </c:pt>
                <c:pt idx="56">
                  <c:v>2.8920045572533901</c:v>
                </c:pt>
                <c:pt idx="57">
                  <c:v>2.92384004720066</c:v>
                </c:pt>
                <c:pt idx="58">
                  <c:v>2.9557317047478202</c:v>
                </c:pt>
                <c:pt idx="59">
                  <c:v>2.9876785179563798</c:v>
                </c:pt>
                <c:pt idx="60">
                  <c:v>3.0196793973695799</c:v>
                </c:pt>
                <c:pt idx="61">
                  <c:v>3.0517331799002201</c:v>
                </c:pt>
                <c:pt idx="62">
                  <c:v>3.0838386448216699</c:v>
                </c:pt>
                <c:pt idx="63">
                  <c:v>3.1159945146378201</c:v>
                </c:pt>
                <c:pt idx="64">
                  <c:v>3.1481994659698</c:v>
                </c:pt>
                <c:pt idx="65">
                  <c:v>3.1804521342169001</c:v>
                </c:pt>
                <c:pt idx="66">
                  <c:v>3.2127511225085001</c:v>
                </c:pt>
                <c:pt idx="67">
                  <c:v>3.2450950062069799</c:v>
                </c:pt>
                <c:pt idx="68">
                  <c:v>3.2774823383500098</c:v>
                </c:pt>
                <c:pt idx="69">
                  <c:v>3.30991165390967</c:v>
                </c:pt>
                <c:pt idx="70">
                  <c:v>3.3423814769345701</c:v>
                </c:pt>
                <c:pt idx="71">
                  <c:v>3.3748903228478602</c:v>
                </c:pt>
                <c:pt idx="72">
                  <c:v>3.4074367021152399</c:v>
                </c:pt>
                <c:pt idx="73">
                  <c:v>3.4400191235817901</c:v>
                </c:pt>
                <c:pt idx="74">
                  <c:v>3.4726360976725301</c:v>
                </c:pt>
                <c:pt idx="75">
                  <c:v>3.5052861368074302</c:v>
                </c:pt>
                <c:pt idx="76">
                  <c:v>3.5379677640976199</c:v>
                </c:pt>
                <c:pt idx="77">
                  <c:v>3.5706795100897102</c:v>
                </c:pt>
                <c:pt idx="78">
                  <c:v>3.6034199208211799</c:v>
                </c:pt>
                <c:pt idx="79">
                  <c:v>3.6361875568975002</c:v>
                </c:pt>
                <c:pt idx="80">
                  <c:v>3.6689809933290198</c:v>
                </c:pt>
                <c:pt idx="81">
                  <c:v>3.7017988225564999</c:v>
                </c:pt>
                <c:pt idx="82">
                  <c:v>3.7346396560404802</c:v>
                </c:pt>
                <c:pt idx="83">
                  <c:v>3.7675021244556599</c:v>
                </c:pt>
                <c:pt idx="84">
                  <c:v>3.8003848799205202</c:v>
                </c:pt>
                <c:pt idx="85">
                  <c:v>3.83328659776162</c:v>
                </c:pt>
                <c:pt idx="86">
                  <c:v>3.86620597371728</c:v>
                </c:pt>
                <c:pt idx="87">
                  <c:v>3.8991417291658701</c:v>
                </c:pt>
                <c:pt idx="88">
                  <c:v>3.9320926079930398</c:v>
                </c:pt>
                <c:pt idx="89">
                  <c:v>3.9650573796589899</c:v>
                </c:pt>
                <c:pt idx="90">
                  <c:v>3.9980348383006699</c:v>
                </c:pt>
                <c:pt idx="91">
                  <c:v>4.0310238028993801</c:v>
                </c:pt>
                <c:pt idx="92">
                  <c:v>4.0640231187771398</c:v>
                </c:pt>
                <c:pt idx="93">
                  <c:v>4.0970316555399497</c:v>
                </c:pt>
                <c:pt idx="94">
                  <c:v>4.1300483092780098</c:v>
                </c:pt>
                <c:pt idx="95">
                  <c:v>4.1630720012599998</c:v>
                </c:pt>
                <c:pt idx="96">
                  <c:v>4.19610167783663</c:v>
                </c:pt>
                <c:pt idx="97">
                  <c:v>4.2291363118311898</c:v>
                </c:pt>
                <c:pt idx="98">
                  <c:v>4.2621749005124103</c:v>
                </c:pt>
                <c:pt idx="99">
                  <c:v>4.2952164666377399</c:v>
                </c:pt>
                <c:pt idx="100">
                  <c:v>4.3282600580687998</c:v>
                </c:pt>
                <c:pt idx="101">
                  <c:v>4.3613047463710597</c:v>
                </c:pt>
                <c:pt idx="102">
                  <c:v>4.3943496283323196</c:v>
                </c:pt>
                <c:pt idx="103">
                  <c:v>4.42739382378236</c:v>
                </c:pt>
                <c:pt idx="104">
                  <c:v>4.4604364767493596</c:v>
                </c:pt>
                <c:pt idx="105">
                  <c:v>4.4934767542278102</c:v>
                </c:pt>
                <c:pt idx="106">
                  <c:v>4.52651384631986</c:v>
                </c:pt>
                <c:pt idx="107">
                  <c:v>4.5595469651432001</c:v>
                </c:pt>
                <c:pt idx="108">
                  <c:v>4.5925753456699496</c:v>
                </c:pt>
                <c:pt idx="109">
                  <c:v>4.6255982447125801</c:v>
                </c:pt>
                <c:pt idx="110">
                  <c:v>4.6586149406313702</c:v>
                </c:pt>
                <c:pt idx="111">
                  <c:v>4.6916247302431504</c:v>
                </c:pt>
                <c:pt idx="112">
                  <c:v>4.7246269340901401</c:v>
                </c:pt>
                <c:pt idx="113">
                  <c:v>4.7576208920579601</c:v>
                </c:pt>
                <c:pt idx="114">
                  <c:v>4.79060596361672</c:v>
                </c:pt>
                <c:pt idx="115">
                  <c:v>4.8235815244085902</c:v>
                </c:pt>
                <c:pt idx="116">
                  <c:v>4.8565469727547699</c:v>
                </c:pt>
                <c:pt idx="117">
                  <c:v>4.8895017240889898</c:v>
                </c:pt>
                <c:pt idx="118">
                  <c:v>4.9224452114726001</c:v>
                </c:pt>
                <c:pt idx="119">
                  <c:v>4.9553768840667498</c:v>
                </c:pt>
                <c:pt idx="120">
                  <c:v>4.9882962097848997</c:v>
                </c:pt>
                <c:pt idx="121">
                  <c:v>5.02120267241507</c:v>
                </c:pt>
                <c:pt idx="122">
                  <c:v>5.0540957719722499</c:v>
                </c:pt>
                <c:pt idx="123">
                  <c:v>5.0869750244203598</c:v>
                </c:pt>
                <c:pt idx="124">
                  <c:v>5.1198399605306602</c:v>
                </c:pt>
                <c:pt idx="125">
                  <c:v>5.15269012605326</c:v>
                </c:pt>
                <c:pt idx="126">
                  <c:v>5.1855250817942196</c:v>
                </c:pt>
                <c:pt idx="127">
                  <c:v>5.2183444031664097</c:v>
                </c:pt>
                <c:pt idx="128">
                  <c:v>5.2511476781718596</c:v>
                </c:pt>
                <c:pt idx="129">
                  <c:v>5.2839345085699998</c:v>
                </c:pt>
                <c:pt idx="130">
                  <c:v>5.3167045100540298</c:v>
                </c:pt>
                <c:pt idx="131">
                  <c:v>5.3494573108720198</c:v>
                </c:pt>
                <c:pt idx="132">
                  <c:v>5.3821925505137198</c:v>
                </c:pt>
                <c:pt idx="133">
                  <c:v>5.4149098808006997</c:v>
                </c:pt>
                <c:pt idx="134">
                  <c:v>5.4476089650034103</c:v>
                </c:pt>
                <c:pt idx="135">
                  <c:v>5.4802894805476496</c:v>
                </c:pt>
                <c:pt idx="136">
                  <c:v>5.5129511122590404</c:v>
                </c:pt>
                <c:pt idx="137">
                  <c:v>5.5455935565595302</c:v>
                </c:pt>
                <c:pt idx="138">
                  <c:v>5.5782165200635596</c:v>
                </c:pt>
                <c:pt idx="139">
                  <c:v>5.6108197204121604</c:v>
                </c:pt>
                <c:pt idx="140">
                  <c:v>5.6434028865235497</c:v>
                </c:pt>
                <c:pt idx="141">
                  <c:v>5.6759657533354</c:v>
                </c:pt>
                <c:pt idx="142">
                  <c:v>5.7085080661060097</c:v>
                </c:pt>
                <c:pt idx="143">
                  <c:v>5.7410295787517001</c:v>
                </c:pt>
                <c:pt idx="144">
                  <c:v>5.7735300569894301</c:v>
                </c:pt>
                <c:pt idx="145">
                  <c:v>5.8060092722988399</c:v>
                </c:pt>
                <c:pt idx="146">
                  <c:v>5.8384670036761896</c:v>
                </c:pt>
                <c:pt idx="147">
                  <c:v>5.8709030384752197</c:v>
                </c:pt>
                <c:pt idx="148">
                  <c:v>5.9033171720316604</c:v>
                </c:pt>
                <c:pt idx="149">
                  <c:v>5.9357092103780298</c:v>
                </c:pt>
                <c:pt idx="150">
                  <c:v>5.96807896195397</c:v>
                </c:pt>
                <c:pt idx="151">
                  <c:v>6.0004262437616598</c:v>
                </c:pt>
                <c:pt idx="152">
                  <c:v>6.0327508793875602</c:v>
                </c:pt>
                <c:pt idx="153">
                  <c:v>6.0650527007599004</c:v>
                </c:pt>
                <c:pt idx="154">
                  <c:v>6.0973315459757202</c:v>
                </c:pt>
                <c:pt idx="155">
                  <c:v>6.1295872572724202</c:v>
                </c:pt>
                <c:pt idx="156">
                  <c:v>6.1618196836897301</c:v>
                </c:pt>
                <c:pt idx="157">
                  <c:v>6.1940286798755197</c:v>
                </c:pt>
                <c:pt idx="158">
                  <c:v>6.2262141102273496</c:v>
                </c:pt>
                <c:pt idx="159">
                  <c:v>6.2583758392207498</c:v>
                </c:pt>
                <c:pt idx="160">
                  <c:v>6.2905137382027796</c:v>
                </c:pt>
                <c:pt idx="161">
                  <c:v>6.3226276835271102</c:v>
                </c:pt>
                <c:pt idx="162">
                  <c:v>6.35471755626084</c:v>
                </c:pt>
                <c:pt idx="163">
                  <c:v>6.3867832462638798</c:v>
                </c:pt>
                <c:pt idx="164">
                  <c:v>6.4188246441160297</c:v>
                </c:pt>
                <c:pt idx="165">
                  <c:v>6.4508416447061103</c:v>
                </c:pt>
                <c:pt idx="166">
                  <c:v>6.4828341478197196</c:v>
                </c:pt>
                <c:pt idx="167">
                  <c:v>6.5148020572414804</c:v>
                </c:pt>
                <c:pt idx="168">
                  <c:v>6.5467452838725899</c:v>
                </c:pt>
                <c:pt idx="169">
                  <c:v>6.5786637411370803</c:v>
                </c:pt>
                <c:pt idx="170">
                  <c:v>6.6105573440982397</c:v>
                </c:pt>
                <c:pt idx="171">
                  <c:v>6.6424260126961201</c:v>
                </c:pt>
                <c:pt idx="172">
                  <c:v>6.6742696703024302</c:v>
                </c:pt>
                <c:pt idx="173">
                  <c:v>6.7060882454694104</c:v>
                </c:pt>
                <c:pt idx="174">
                  <c:v>6.7378816708630103</c:v>
                </c:pt>
                <c:pt idx="175">
                  <c:v>6.7696498790996698</c:v>
                </c:pt>
                <c:pt idx="176">
                  <c:v>6.8013928073504903</c:v>
                </c:pt>
                <c:pt idx="177">
                  <c:v>6.8331103957310901</c:v>
                </c:pt>
                <c:pt idx="178">
                  <c:v>6.8648025880513703</c:v>
                </c:pt>
                <c:pt idx="179">
                  <c:v>6.8964693328951796</c:v>
                </c:pt>
                <c:pt idx="180">
                  <c:v>6.9281105780330599</c:v>
                </c:pt>
                <c:pt idx="181">
                  <c:v>6.9597262752732103</c:v>
                </c:pt>
                <c:pt idx="182">
                  <c:v>6.99131637893161</c:v>
                </c:pt>
                <c:pt idx="183">
                  <c:v>7.0228808460069398</c:v>
                </c:pt>
                <c:pt idx="184">
                  <c:v>7.0544196385014901</c:v>
                </c:pt>
                <c:pt idx="185">
                  <c:v>7.0859327170389204</c:v>
                </c:pt>
                <c:pt idx="186">
                  <c:v>7.1174200458396397</c:v>
                </c:pt>
                <c:pt idx="187">
                  <c:v>7.14888159124955</c:v>
                </c:pt>
                <c:pt idx="188">
                  <c:v>7.1803173216398797</c:v>
                </c:pt>
                <c:pt idx="189">
                  <c:v>7.2117272101688199</c:v>
                </c:pt>
                <c:pt idx="190">
                  <c:v>7.2431112286219603</c:v>
                </c:pt>
                <c:pt idx="191">
                  <c:v>7.2744693516684</c:v>
                </c:pt>
                <c:pt idx="192">
                  <c:v>7.3058015558821197</c:v>
                </c:pt>
                <c:pt idx="193">
                  <c:v>7.3371078195562101</c:v>
                </c:pt>
                <c:pt idx="194">
                  <c:v>7.3683881246102603</c:v>
                </c:pt>
                <c:pt idx="195">
                  <c:v>7.3996424529682203</c:v>
                </c:pt>
                <c:pt idx="196">
                  <c:v>7.4308707879951603</c:v>
                </c:pt>
                <c:pt idx="197">
                  <c:v>7.4620731149726396</c:v>
                </c:pt>
                <c:pt idx="198">
                  <c:v>7.4932494206473796</c:v>
                </c:pt>
                <c:pt idx="199">
                  <c:v>7.5243996943862301</c:v>
                </c:pt>
                <c:pt idx="200">
                  <c:v>7.5555239265769298</c:v>
                </c:pt>
                <c:pt idx="201">
                  <c:v>7.5866221080561802</c:v>
                </c:pt>
                <c:pt idx="202">
                  <c:v>7.6176942314959799</c:v>
                </c:pt>
                <c:pt idx="203">
                  <c:v>7.6487402908156703</c:v>
                </c:pt>
                <c:pt idx="204">
                  <c:v>7.6797602817945601</c:v>
                </c:pt>
                <c:pt idx="205">
                  <c:v>7.7107542018035504</c:v>
                </c:pt>
                <c:pt idx="206">
                  <c:v>7.7417220480801401</c:v>
                </c:pt>
                <c:pt idx="207">
                  <c:v>7.7726638195424398</c:v>
                </c:pt>
                <c:pt idx="208">
                  <c:v>7.8035795161651897</c:v>
                </c:pt>
                <c:pt idx="209">
                  <c:v>7.8344691392531098</c:v>
                </c:pt>
                <c:pt idx="210">
                  <c:v>7.8653326919765796</c:v>
                </c:pt>
                <c:pt idx="211">
                  <c:v>7.8961701770039801</c:v>
                </c:pt>
                <c:pt idx="212">
                  <c:v>7.9269815985227101</c:v>
                </c:pt>
                <c:pt idx="213">
                  <c:v>7.95776696161189</c:v>
                </c:pt>
                <c:pt idx="214">
                  <c:v>7.9885262722957702</c:v>
                </c:pt>
                <c:pt idx="215">
                  <c:v>8.0192595385977903</c:v>
                </c:pt>
                <c:pt idx="216">
                  <c:v>8.0499667677757802</c:v>
                </c:pt>
                <c:pt idx="217">
                  <c:v>8.0806479684626602</c:v>
                </c:pt>
                <c:pt idx="218">
                  <c:v>8.1113031500433905</c:v>
                </c:pt>
                <c:pt idx="219">
                  <c:v>8.1419323226170093</c:v>
                </c:pt>
                <c:pt idx="220">
                  <c:v>8.1725354982749501</c:v>
                </c:pt>
                <c:pt idx="221">
                  <c:v>8.2031126882162404</c:v>
                </c:pt>
                <c:pt idx="222">
                  <c:v>8.2336639047385898</c:v>
                </c:pt>
                <c:pt idx="223">
                  <c:v>8.2641891608378799</c:v>
                </c:pt>
                <c:pt idx="224">
                  <c:v>8.2946884701027699</c:v>
                </c:pt>
                <c:pt idx="225">
                  <c:v>8.3251618469061199</c:v>
                </c:pt>
                <c:pt idx="226">
                  <c:v>8.3556093073052402</c:v>
                </c:pt>
                <c:pt idx="227">
                  <c:v>8.3860308661215299</c:v>
                </c:pt>
                <c:pt idx="228">
                  <c:v>8.4164265394036306</c:v>
                </c:pt>
                <c:pt idx="229">
                  <c:v>8.4467963437002496</c:v>
                </c:pt>
                <c:pt idx="230">
                  <c:v>8.4771402960323403</c:v>
                </c:pt>
                <c:pt idx="231">
                  <c:v>8.5074584144255301</c:v>
                </c:pt>
                <c:pt idx="232">
                  <c:v>8.5377507176538092</c:v>
                </c:pt>
                <c:pt idx="233">
                  <c:v>8.5680172238304095</c:v>
                </c:pt>
                <c:pt idx="234">
                  <c:v>8.5982579520044506</c:v>
                </c:pt>
                <c:pt idx="235">
                  <c:v>8.6284729216290597</c:v>
                </c:pt>
                <c:pt idx="236">
                  <c:v>8.6586621525386693</c:v>
                </c:pt>
                <c:pt idx="237">
                  <c:v>8.6888256656752691</c:v>
                </c:pt>
                <c:pt idx="238">
                  <c:v>8.7189634818549298</c:v>
                </c:pt>
                <c:pt idx="239">
                  <c:v>8.7490756219633798</c:v>
                </c:pt>
                <c:pt idx="240">
                  <c:v>8.7791621074698796</c:v>
                </c:pt>
                <c:pt idx="241">
                  <c:v>8.8092229601672294</c:v>
                </c:pt>
                <c:pt idx="242">
                  <c:v>8.8392582021529993</c:v>
                </c:pt>
                <c:pt idx="243">
                  <c:v>8.8692678566427006</c:v>
                </c:pt>
                <c:pt idx="244">
                  <c:v>8.8992519461381399</c:v>
                </c:pt>
                <c:pt idx="245">
                  <c:v>8.9292104937216692</c:v>
                </c:pt>
                <c:pt idx="246">
                  <c:v>8.9591435227839398</c:v>
                </c:pt>
                <c:pt idx="247">
                  <c:v>8.9890510569689397</c:v>
                </c:pt>
                <c:pt idx="248">
                  <c:v>9.0189331202693701</c:v>
                </c:pt>
                <c:pt idx="249">
                  <c:v>9.0487897374288107</c:v>
                </c:pt>
                <c:pt idx="250">
                  <c:v>9.0786209325967402</c:v>
                </c:pt>
                <c:pt idx="251">
                  <c:v>9.1084267304693505</c:v>
                </c:pt>
                <c:pt idx="252">
                  <c:v>9.1382071559512497</c:v>
                </c:pt>
                <c:pt idx="253">
                  <c:v>9.1679622341420899</c:v>
                </c:pt>
                <c:pt idx="254">
                  <c:v>9.1976919906713004</c:v>
                </c:pt>
                <c:pt idx="255">
                  <c:v>9.2273964514501401</c:v>
                </c:pt>
                <c:pt idx="256">
                  <c:v>9.2570756419170301</c:v>
                </c:pt>
                <c:pt idx="257">
                  <c:v>9.2867295879981704</c:v>
                </c:pt>
                <c:pt idx="258">
                  <c:v>9.3163583157747407</c:v>
                </c:pt>
                <c:pt idx="259">
                  <c:v>9.3459618514711291</c:v>
                </c:pt>
                <c:pt idx="260">
                  <c:v>9.3755402214434298</c:v>
                </c:pt>
                <c:pt idx="261">
                  <c:v>9.4050934529623706</c:v>
                </c:pt>
                <c:pt idx="262">
                  <c:v>9.4346215727600402</c:v>
                </c:pt>
                <c:pt idx="263">
                  <c:v>9.4641246074865197</c:v>
                </c:pt>
                <c:pt idx="264">
                  <c:v>9.4936025841548393</c:v>
                </c:pt>
                <c:pt idx="265">
                  <c:v>9.5230555298871202</c:v>
                </c:pt>
                <c:pt idx="266">
                  <c:v>9.5524834719050897</c:v>
                </c:pt>
                <c:pt idx="267">
                  <c:v>9.58188643752068</c:v>
                </c:pt>
                <c:pt idx="268">
                  <c:v>9.6112644552443705</c:v>
                </c:pt>
                <c:pt idx="269">
                  <c:v>9.6406175521621797</c:v>
                </c:pt>
                <c:pt idx="270">
                  <c:v>9.6699457559847701</c:v>
                </c:pt>
                <c:pt idx="271">
                  <c:v>9.6992490945338705</c:v>
                </c:pt>
                <c:pt idx="272">
                  <c:v>9.7285275957086199</c:v>
                </c:pt>
                <c:pt idx="273">
                  <c:v>9.7577812874783305</c:v>
                </c:pt>
                <c:pt idx="274">
                  <c:v>9.7870101980311794</c:v>
                </c:pt>
                <c:pt idx="275">
                  <c:v>9.8162143560890094</c:v>
                </c:pt>
                <c:pt idx="276">
                  <c:v>9.8453937895492896</c:v>
                </c:pt>
                <c:pt idx="277">
                  <c:v>9.8745485267464908</c:v>
                </c:pt>
                <c:pt idx="278">
                  <c:v>9.90367859607227</c:v>
                </c:pt>
                <c:pt idx="279">
                  <c:v>9.9327840259696405</c:v>
                </c:pt>
                <c:pt idx="280">
                  <c:v>9.9618648449270495</c:v>
                </c:pt>
                <c:pt idx="281">
                  <c:v>9.9909210817167899</c:v>
                </c:pt>
                <c:pt idx="282">
                  <c:v>10.019952765143699</c:v>
                </c:pt>
                <c:pt idx="283">
                  <c:v>10.0489599237122</c:v>
                </c:pt>
                <c:pt idx="284">
                  <c:v>10.077942586145801</c:v>
                </c:pt>
                <c:pt idx="285">
                  <c:v>10.1069007812008</c:v>
                </c:pt>
                <c:pt idx="286">
                  <c:v>10.1358345376615</c:v>
                </c:pt>
                <c:pt idx="287">
                  <c:v>10.164743884335101</c:v>
                </c:pt>
                <c:pt idx="288">
                  <c:v>10.1936288503877</c:v>
                </c:pt>
                <c:pt idx="289">
                  <c:v>10.2224894646751</c:v>
                </c:pt>
                <c:pt idx="290">
                  <c:v>10.2513257560502</c:v>
                </c:pt>
                <c:pt idx="291">
                  <c:v>10.2801377534621</c:v>
                </c:pt>
                <c:pt idx="292">
                  <c:v>10.308925485873401</c:v>
                </c:pt>
                <c:pt idx="293">
                  <c:v>10.3376889822556</c:v>
                </c:pt>
                <c:pt idx="294">
                  <c:v>10.366428271597201</c:v>
                </c:pt>
                <c:pt idx="295">
                  <c:v>10.395143383493</c:v>
                </c:pt>
                <c:pt idx="296">
                  <c:v>10.4238343466176</c:v>
                </c:pt>
                <c:pt idx="297">
                  <c:v>10.452501190020801</c:v>
                </c:pt>
                <c:pt idx="298">
                  <c:v>10.481143942752199</c:v>
                </c:pt>
                <c:pt idx="299">
                  <c:v>10.509762633858101</c:v>
                </c:pt>
                <c:pt idx="300">
                  <c:v>10.5383572923778</c:v>
                </c:pt>
                <c:pt idx="301">
                  <c:v>10.566927947340499</c:v>
                </c:pt>
                <c:pt idx="302">
                  <c:v>10.595474627762</c:v>
                </c:pt>
                <c:pt idx="303">
                  <c:v>10.6239973633999</c:v>
                </c:pt>
                <c:pt idx="304">
                  <c:v>10.6524961829559</c:v>
                </c:pt>
                <c:pt idx="305">
                  <c:v>10.6809711154359</c:v>
                </c:pt>
                <c:pt idx="306">
                  <c:v>10.709422189888301</c:v>
                </c:pt>
                <c:pt idx="307">
                  <c:v>10.737849435345201</c:v>
                </c:pt>
                <c:pt idx="308">
                  <c:v>10.766252880820799</c:v>
                </c:pt>
                <c:pt idx="309">
                  <c:v>10.794632555308199</c:v>
                </c:pt>
                <c:pt idx="310">
                  <c:v>10.8229884877766</c:v>
                </c:pt>
                <c:pt idx="311">
                  <c:v>10.851320707793599</c:v>
                </c:pt>
                <c:pt idx="312">
                  <c:v>10.879629244164899</c:v>
                </c:pt>
                <c:pt idx="313">
                  <c:v>10.907914125757401</c:v>
                </c:pt>
                <c:pt idx="314">
                  <c:v>10.936175381534101</c:v>
                </c:pt>
                <c:pt idx="315">
                  <c:v>10.9644130404352</c:v>
                </c:pt>
                <c:pt idx="316">
                  <c:v>10.9926271313765</c:v>
                </c:pt>
                <c:pt idx="317">
                  <c:v>11.020817683247399</c:v>
                </c:pt>
                <c:pt idx="318">
                  <c:v>11.048984724908999</c:v>
                </c:pt>
                <c:pt idx="319">
                  <c:v>11.077128285542599</c:v>
                </c:pt>
                <c:pt idx="320">
                  <c:v>11.1052483939735</c:v>
                </c:pt>
                <c:pt idx="321">
                  <c:v>11.1333450789148</c:v>
                </c:pt>
                <c:pt idx="322">
                  <c:v>11.161418369170701</c:v>
                </c:pt>
                <c:pt idx="323">
                  <c:v>11.189468293517001</c:v>
                </c:pt>
                <c:pt idx="324">
                  <c:v>11.217494880699601</c:v>
                </c:pt>
                <c:pt idx="325">
                  <c:v>11.245498159433399</c:v>
                </c:pt>
                <c:pt idx="326">
                  <c:v>11.2734781584006</c:v>
                </c:pt>
                <c:pt idx="327">
                  <c:v>11.301434906422701</c:v>
                </c:pt>
                <c:pt idx="328">
                  <c:v>11.3293684321848</c:v>
                </c:pt>
                <c:pt idx="329">
                  <c:v>11.357278764208701</c:v>
                </c:pt>
                <c:pt idx="330">
                  <c:v>11.385165931077101</c:v>
                </c:pt>
                <c:pt idx="331">
                  <c:v>11.413029961338699</c:v>
                </c:pt>
                <c:pt idx="332">
                  <c:v>11.4408708835072</c:v>
                </c:pt>
                <c:pt idx="333">
                  <c:v>11.4686887260603</c:v>
                </c:pt>
                <c:pt idx="334">
                  <c:v>11.4964835174382</c:v>
                </c:pt>
                <c:pt idx="335">
                  <c:v>11.5242552861544</c:v>
                </c:pt>
                <c:pt idx="336">
                  <c:v>11.5520040606728</c:v>
                </c:pt>
                <c:pt idx="337">
                  <c:v>11.579729869253701</c:v>
                </c:pt>
                <c:pt idx="338">
                  <c:v>11.6074327402132</c:v>
                </c:pt>
                <c:pt idx="339">
                  <c:v>11.6351127018293</c:v>
                </c:pt>
                <c:pt idx="340">
                  <c:v>11.6627697823407</c:v>
                </c:pt>
                <c:pt idx="341">
                  <c:v>11.690404009946301</c:v>
                </c:pt>
                <c:pt idx="342">
                  <c:v>11.7180154128041</c:v>
                </c:pt>
                <c:pt idx="343">
                  <c:v>11.745604019158399</c:v>
                </c:pt>
                <c:pt idx="344">
                  <c:v>11.7731698572711</c:v>
                </c:pt>
                <c:pt idx="345">
                  <c:v>11.8007129550258</c:v>
                </c:pt>
                <c:pt idx="346">
                  <c:v>11.8282333404412</c:v>
                </c:pt>
                <c:pt idx="347">
                  <c:v>11.855731041494201</c:v>
                </c:pt>
                <c:pt idx="348">
                  <c:v>11.883206086119101</c:v>
                </c:pt>
                <c:pt idx="349">
                  <c:v>11.9106585022072</c:v>
                </c:pt>
                <c:pt idx="350">
                  <c:v>11.938088317605899</c:v>
                </c:pt>
                <c:pt idx="351">
                  <c:v>11.9654955601178</c:v>
                </c:pt>
                <c:pt idx="352">
                  <c:v>11.992880257500399</c:v>
                </c:pt>
                <c:pt idx="353">
                  <c:v>12.020242437511399</c:v>
                </c:pt>
                <c:pt idx="354">
                  <c:v>12.047582128361499</c:v>
                </c:pt>
                <c:pt idx="355">
                  <c:v>12.074899357330301</c:v>
                </c:pt>
                <c:pt idx="356">
                  <c:v>12.1021941520368</c:v>
                </c:pt>
                <c:pt idx="357">
                  <c:v>12.1294665400561</c:v>
                </c:pt>
                <c:pt idx="358">
                  <c:v>12.156716548919199</c:v>
                </c:pt>
                <c:pt idx="359">
                  <c:v>12.183944206112299</c:v>
                </c:pt>
                <c:pt idx="360">
                  <c:v>12.2111495390765</c:v>
                </c:pt>
                <c:pt idx="361">
                  <c:v>12.238332575207201</c:v>
                </c:pt>
                <c:pt idx="362">
                  <c:v>12.265493341853899</c:v>
                </c:pt>
                <c:pt idx="363">
                  <c:v>12.2926318663191</c:v>
                </c:pt>
                <c:pt idx="364">
                  <c:v>12.3197481762901</c:v>
                </c:pt>
                <c:pt idx="365">
                  <c:v>12.3468422988441</c:v>
                </c:pt>
                <c:pt idx="366">
                  <c:v>12.373914261100399</c:v>
                </c:pt>
                <c:pt idx="367">
                  <c:v>12.4009640902184</c:v>
                </c:pt>
                <c:pt idx="368">
                  <c:v>12.4279918133132</c:v>
                </c:pt>
                <c:pt idx="369">
                  <c:v>12.4549974574555</c:v>
                </c:pt>
                <c:pt idx="370">
                  <c:v>12.4819810496708</c:v>
                </c:pt>
                <c:pt idx="371">
                  <c:v>12.508942616940001</c:v>
                </c:pt>
                <c:pt idx="372">
                  <c:v>12.535882186198201</c:v>
                </c:pt>
                <c:pt idx="373">
                  <c:v>12.5627997843352</c:v>
                </c:pt>
                <c:pt idx="374">
                  <c:v>12.5896954383514</c:v>
                </c:pt>
                <c:pt idx="375">
                  <c:v>12.6165691751241</c:v>
                </c:pt>
                <c:pt idx="376">
                  <c:v>12.6434210213135</c:v>
                </c:pt>
                <c:pt idx="377">
                  <c:v>12.6702510036514</c:v>
                </c:pt>
                <c:pt idx="378">
                  <c:v>12.6970591488252</c:v>
                </c:pt>
                <c:pt idx="379">
                  <c:v>12.7238454834779</c:v>
                </c:pt>
                <c:pt idx="380">
                  <c:v>12.750610034208</c:v>
                </c:pt>
                <c:pt idx="381">
                  <c:v>12.777352827569</c:v>
                </c:pt>
                <c:pt idx="382">
                  <c:v>12.8040738900697</c:v>
                </c:pt>
                <c:pt idx="383">
                  <c:v>12.8307732481739</c:v>
                </c:pt>
                <c:pt idx="384">
                  <c:v>12.857450928331501</c:v>
                </c:pt>
                <c:pt idx="385">
                  <c:v>12.884106957015801</c:v>
                </c:pt>
                <c:pt idx="386">
                  <c:v>12.910741360486099</c:v>
                </c:pt>
                <c:pt idx="387">
                  <c:v>12.9373541650363</c:v>
                </c:pt>
                <c:pt idx="388">
                  <c:v>12.9639453969159</c:v>
                </c:pt>
                <c:pt idx="389">
                  <c:v>12.990515082329701</c:v>
                </c:pt>
                <c:pt idx="390">
                  <c:v>13.0170632474376</c:v>
                </c:pt>
                <c:pt idx="391">
                  <c:v>13.043589918354501</c:v>
                </c:pt>
                <c:pt idx="392">
                  <c:v>13.070095121150599</c:v>
                </c:pt>
                <c:pt idx="393">
                  <c:v>13.096578881850499</c:v>
                </c:pt>
                <c:pt idx="394">
                  <c:v>13.123041226433999</c:v>
                </c:pt>
                <c:pt idx="395">
                  <c:v>13.1494821809613</c:v>
                </c:pt>
                <c:pt idx="396">
                  <c:v>13.1759017712525</c:v>
                </c:pt>
                <c:pt idx="397">
                  <c:v>13.2023000231572</c:v>
                </c:pt>
                <c:pt idx="398">
                  <c:v>13.2286769624847</c:v>
                </c:pt>
                <c:pt idx="399">
                  <c:v>13.255032614999701</c:v>
                </c:pt>
                <c:pt idx="400">
                  <c:v>13.281367006422199</c:v>
                </c:pt>
                <c:pt idx="401">
                  <c:v>13.3076801624273</c:v>
                </c:pt>
                <c:pt idx="402">
                  <c:v>13.3339721086457</c:v>
                </c:pt>
                <c:pt idx="403">
                  <c:v>13.3602428706629</c:v>
                </c:pt>
                <c:pt idx="404">
                  <c:v>13.3864924740197</c:v>
                </c:pt>
                <c:pt idx="405">
                  <c:v>13.4127209443637</c:v>
                </c:pt>
                <c:pt idx="406">
                  <c:v>13.438928307123099</c:v>
                </c:pt>
                <c:pt idx="407">
                  <c:v>13.4651145876533</c:v>
                </c:pt>
                <c:pt idx="408">
                  <c:v>13.491279811326001</c:v>
                </c:pt>
                <c:pt idx="409">
                  <c:v>13.517424003469101</c:v>
                </c:pt>
                <c:pt idx="410">
                  <c:v>13.543547189365899</c:v>
                </c:pt>
                <c:pt idx="411">
                  <c:v>13.5696493942554</c:v>
                </c:pt>
                <c:pt idx="412">
                  <c:v>13.5957306433321</c:v>
                </c:pt>
                <c:pt idx="413">
                  <c:v>13.6217909617466</c:v>
                </c:pt>
                <c:pt idx="414">
                  <c:v>13.6478303746044</c:v>
                </c:pt>
                <c:pt idx="415">
                  <c:v>13.6738489069671</c:v>
                </c:pt>
                <c:pt idx="416">
                  <c:v>13.699846583851601</c:v>
                </c:pt>
                <c:pt idx="417">
                  <c:v>13.725823430230299</c:v>
                </c:pt>
                <c:pt idx="418">
                  <c:v>13.7517794710473</c:v>
                </c:pt>
                <c:pt idx="419">
                  <c:v>13.7777147315236</c:v>
                </c:pt>
                <c:pt idx="420">
                  <c:v>13.8036292362567</c:v>
                </c:pt>
                <c:pt idx="421">
                  <c:v>13.8295230100574</c:v>
                </c:pt>
                <c:pt idx="422">
                  <c:v>13.855396077693401</c:v>
                </c:pt>
                <c:pt idx="423">
                  <c:v>13.8812484638892</c:v>
                </c:pt>
                <c:pt idx="424">
                  <c:v>13.9070801933259</c:v>
                </c:pt>
                <c:pt idx="425">
                  <c:v>13.9328912906414</c:v>
                </c:pt>
                <c:pt idx="426">
                  <c:v>13.9586817804304</c:v>
                </c:pt>
                <c:pt idx="427">
                  <c:v>13.9844516872444</c:v>
                </c:pt>
                <c:pt idx="428">
                  <c:v>14.0102010355918</c:v>
                </c:pt>
                <c:pt idx="429">
                  <c:v>14.0359298499378</c:v>
                </c:pt>
                <c:pt idx="430">
                  <c:v>14.061638154704299</c:v>
                </c:pt>
                <c:pt idx="431">
                  <c:v>14.0873259742703</c:v>
                </c:pt>
                <c:pt idx="432">
                  <c:v>14.112993333085599</c:v>
                </c:pt>
                <c:pt idx="433">
                  <c:v>14.1386402555469</c:v>
                </c:pt>
                <c:pt idx="434">
                  <c:v>14.164266765781999</c:v>
                </c:pt>
                <c:pt idx="435">
                  <c:v>14.189872888011401</c:v>
                </c:pt>
                <c:pt idx="436">
                  <c:v>14.2154586464139</c:v>
                </c:pt>
                <c:pt idx="437">
                  <c:v>14.2410240651263</c:v>
                </c:pt>
                <c:pt idx="438">
                  <c:v>14.266569168243601</c:v>
                </c:pt>
                <c:pt idx="439">
                  <c:v>14.292093979819199</c:v>
                </c:pt>
                <c:pt idx="440">
                  <c:v>14.3175985238646</c:v>
                </c:pt>
                <c:pt idx="441">
                  <c:v>14.343082824349599</c:v>
                </c:pt>
                <c:pt idx="442">
                  <c:v>14.3685469052028</c:v>
                </c:pt>
                <c:pt idx="443">
                  <c:v>14.3939907903108</c:v>
                </c:pt>
                <c:pt idx="444">
                  <c:v>14.4194145035191</c:v>
                </c:pt>
                <c:pt idx="445">
                  <c:v>14.4448180686315</c:v>
                </c:pt>
                <c:pt idx="446">
                  <c:v>14.470201509505999</c:v>
                </c:pt>
                <c:pt idx="447">
                  <c:v>14.495564849827201</c:v>
                </c:pt>
                <c:pt idx="448">
                  <c:v>14.5209081132591</c:v>
                </c:pt>
                <c:pt idx="449">
                  <c:v>14.5462313234463</c:v>
                </c:pt>
                <c:pt idx="450">
                  <c:v>14.571534503993099</c:v>
                </c:pt>
                <c:pt idx="451">
                  <c:v>14.5968176784632</c:v>
                </c:pt>
                <c:pt idx="452">
                  <c:v>14.6220808703795</c:v>
                </c:pt>
                <c:pt idx="453">
                  <c:v>14.647324103224699</c:v>
                </c:pt>
                <c:pt idx="454">
                  <c:v>14.672547400441101</c:v>
                </c:pt>
                <c:pt idx="455">
                  <c:v>14.6977507854306</c:v>
                </c:pt>
                <c:pt idx="456">
                  <c:v>14.722934281554901</c:v>
                </c:pt>
                <c:pt idx="457">
                  <c:v>14.748097912135499</c:v>
                </c:pt>
                <c:pt idx="458">
                  <c:v>14.7732417004539</c:v>
                </c:pt>
                <c:pt idx="459">
                  <c:v>14.7983656697538</c:v>
                </c:pt>
                <c:pt idx="460">
                  <c:v>14.823469843249899</c:v>
                </c:pt>
                <c:pt idx="461">
                  <c:v>14.848554244093499</c:v>
                </c:pt>
                <c:pt idx="462">
                  <c:v>14.873618895407301</c:v>
                </c:pt>
                <c:pt idx="463">
                  <c:v>14.8986638202741</c:v>
                </c:pt>
                <c:pt idx="464">
                  <c:v>14.923689041737299</c:v>
                </c:pt>
                <c:pt idx="465">
                  <c:v>14.9486945828006</c:v>
                </c:pt>
                <c:pt idx="466">
                  <c:v>14.973680466428201</c:v>
                </c:pt>
                <c:pt idx="467">
                  <c:v>14.9986467155453</c:v>
                </c:pt>
                <c:pt idx="468">
                  <c:v>15.023593353037301</c:v>
                </c:pt>
                <c:pt idx="469">
                  <c:v>15.0485204017508</c:v>
                </c:pt>
                <c:pt idx="470">
                  <c:v>15.073427884493</c:v>
                </c:pt>
                <c:pt idx="471">
                  <c:v>15.098315824032101</c:v>
                </c:pt>
                <c:pt idx="472">
                  <c:v>15.1231842430971</c:v>
                </c:pt>
                <c:pt idx="473">
                  <c:v>15.1480331643884</c:v>
                </c:pt>
                <c:pt idx="474">
                  <c:v>15.172862610560699</c:v>
                </c:pt>
                <c:pt idx="475">
                  <c:v>15.1976726042199</c:v>
                </c:pt>
                <c:pt idx="476">
                  <c:v>15.2224631679409</c:v>
                </c:pt>
                <c:pt idx="477">
                  <c:v>15.2472343242599</c:v>
                </c:pt>
                <c:pt idx="478">
                  <c:v>15.2719860956747</c:v>
                </c:pt>
                <c:pt idx="479">
                  <c:v>15.2967185046447</c:v>
                </c:pt>
                <c:pt idx="480">
                  <c:v>15.3214315735911</c:v>
                </c:pt>
                <c:pt idx="481">
                  <c:v>15.3461253248965</c:v>
                </c:pt>
                <c:pt idx="482">
                  <c:v>15.370799780905701</c:v>
                </c:pt>
                <c:pt idx="483">
                  <c:v>15.395454963925101</c:v>
                </c:pt>
                <c:pt idx="484">
                  <c:v>15.420090896223201</c:v>
                </c:pt>
                <c:pt idx="485">
                  <c:v>15.4447076000307</c:v>
                </c:pt>
                <c:pt idx="486">
                  <c:v>15.469305097540101</c:v>
                </c:pt>
                <c:pt idx="487">
                  <c:v>15.493883410978199</c:v>
                </c:pt>
                <c:pt idx="488">
                  <c:v>15.518442562414499</c:v>
                </c:pt>
                <c:pt idx="489">
                  <c:v>15.542982573922901</c:v>
                </c:pt>
                <c:pt idx="490">
                  <c:v>15.567503467547199</c:v>
                </c:pt>
                <c:pt idx="491">
                  <c:v>15.592005265294</c:v>
                </c:pt>
                <c:pt idx="492">
                  <c:v>15.616487989132199</c:v>
                </c:pt>
                <c:pt idx="493">
                  <c:v>15.640951660993901</c:v>
                </c:pt>
                <c:pt idx="494">
                  <c:v>15.665396302773599</c:v>
                </c:pt>
                <c:pt idx="495">
                  <c:v>15.6898219363291</c:v>
                </c:pt>
                <c:pt idx="496">
                  <c:v>15.7142285834811</c:v>
                </c:pt>
                <c:pt idx="497">
                  <c:v>15.738616266013199</c:v>
                </c:pt>
                <c:pt idx="498">
                  <c:v>15.7629850056724</c:v>
                </c:pt>
                <c:pt idx="499">
                  <c:v>15.7873348241689</c:v>
                </c:pt>
                <c:pt idx="500">
                  <c:v>15.811665743176</c:v>
                </c:pt>
                <c:pt idx="501">
                  <c:v>15.835977784330799</c:v>
                </c:pt>
                <c:pt idx="502">
                  <c:v>15.860270969233399</c:v>
                </c:pt>
                <c:pt idx="503">
                  <c:v>15.884545319448</c:v>
                </c:pt>
                <c:pt idx="504">
                  <c:v>15.9088008565019</c:v>
                </c:pt>
                <c:pt idx="505">
                  <c:v>15.9330376018865</c:v>
                </c:pt>
                <c:pt idx="506">
                  <c:v>15.9572555770688</c:v>
                </c:pt>
                <c:pt idx="507">
                  <c:v>15.981454803551999</c:v>
                </c:pt>
                <c:pt idx="508">
                  <c:v>16.005635302645299</c:v>
                </c:pt>
                <c:pt idx="509">
                  <c:v>16.029797095697901</c:v>
                </c:pt>
                <c:pt idx="510">
                  <c:v>16.053940204023299</c:v>
                </c:pt>
                <c:pt idx="511">
                  <c:v>16.0780646488993</c:v>
                </c:pt>
                <c:pt idx="512">
                  <c:v>16.102170451568199</c:v>
                </c:pt>
                <c:pt idx="513">
                  <c:v>16.126257633236499</c:v>
                </c:pt>
                <c:pt idx="514">
                  <c:v>16.150326215075701</c:v>
                </c:pt>
                <c:pt idx="515">
                  <c:v>16.174376218221699</c:v>
                </c:pt>
                <c:pt idx="516">
                  <c:v>16.198407663774901</c:v>
                </c:pt>
                <c:pt idx="517">
                  <c:v>16.222420572801099</c:v>
                </c:pt>
                <c:pt idx="518">
                  <c:v>16.246414966330398</c:v>
                </c:pt>
                <c:pt idx="519">
                  <c:v>16.270390865358198</c:v>
                </c:pt>
                <c:pt idx="520">
                  <c:v>16.294348290845001</c:v>
                </c:pt>
                <c:pt idx="521">
                  <c:v>16.3182872637163</c:v>
                </c:pt>
                <c:pt idx="522">
                  <c:v>16.342207804862799</c:v>
                </c:pt>
                <c:pt idx="523">
                  <c:v>16.366109935140599</c:v>
                </c:pt>
                <c:pt idx="524">
                  <c:v>16.389993675371201</c:v>
                </c:pt>
                <c:pt idx="525">
                  <c:v>16.4138590463414</c:v>
                </c:pt>
                <c:pt idx="526">
                  <c:v>16.4377060688028</c:v>
                </c:pt>
                <c:pt idx="527">
                  <c:v>16.461534763471899</c:v>
                </c:pt>
                <c:pt idx="528">
                  <c:v>16.485345151034299</c:v>
                </c:pt>
                <c:pt idx="529">
                  <c:v>16.509137252139698</c:v>
                </c:pt>
                <c:pt idx="530">
                  <c:v>16.532911087403502</c:v>
                </c:pt>
                <c:pt idx="531">
                  <c:v>16.556666677407001</c:v>
                </c:pt>
                <c:pt idx="532">
                  <c:v>16.580404042697701</c:v>
                </c:pt>
                <c:pt idx="533">
                  <c:v>16.6041232037892</c:v>
                </c:pt>
                <c:pt idx="534">
                  <c:v>16.627824181161099</c:v>
                </c:pt>
                <c:pt idx="535">
                  <c:v>16.651506995259499</c:v>
                </c:pt>
                <c:pt idx="536">
                  <c:v>16.675171666496901</c:v>
                </c:pt>
                <c:pt idx="537">
                  <c:v>16.698818215252</c:v>
                </c:pt>
                <c:pt idx="538">
                  <c:v>16.7224466618704</c:v>
                </c:pt>
                <c:pt idx="539">
                  <c:v>16.746057026663902</c:v>
                </c:pt>
                <c:pt idx="540">
                  <c:v>16.769649329911299</c:v>
                </c:pt>
                <c:pt idx="541">
                  <c:v>16.793223591857998</c:v>
                </c:pt>
                <c:pt idx="542">
                  <c:v>16.816779832716399</c:v>
                </c:pt>
                <c:pt idx="543">
                  <c:v>16.840318072665699</c:v>
                </c:pt>
                <c:pt idx="544">
                  <c:v>16.8638383318523</c:v>
                </c:pt>
                <c:pt idx="545">
                  <c:v>16.887340630389598</c:v>
                </c:pt>
                <c:pt idx="546">
                  <c:v>16.910824988291399</c:v>
                </c:pt>
                <c:pt idx="547">
                  <c:v>16.9342914256044</c:v>
                </c:pt>
                <c:pt idx="548">
                  <c:v>16.957739962384899</c:v>
                </c:pt>
                <c:pt idx="549">
                  <c:v>16.981170618612701</c:v>
                </c:pt>
                <c:pt idx="550">
                  <c:v>17.004583414235199</c:v>
                </c:pt>
                <c:pt idx="551">
                  <c:v>17.027978369166998</c:v>
                </c:pt>
                <c:pt idx="552">
                  <c:v>17.051355503290502</c:v>
                </c:pt>
                <c:pt idx="553">
                  <c:v>17.074714836455399</c:v>
                </c:pt>
                <c:pt idx="554">
                  <c:v>17.0980563884793</c:v>
                </c:pt>
                <c:pt idx="555">
                  <c:v>17.121380179147501</c:v>
                </c:pt>
                <c:pt idx="556">
                  <c:v>17.144686228213001</c:v>
                </c:pt>
                <c:pt idx="557">
                  <c:v>17.167974555396999</c:v>
                </c:pt>
                <c:pt idx="558">
                  <c:v>17.1912451803884</c:v>
                </c:pt>
                <c:pt idx="559">
                  <c:v>17.2144981228444</c:v>
                </c:pt>
                <c:pt idx="560">
                  <c:v>17.237733402390099</c:v>
                </c:pt>
                <c:pt idx="561">
                  <c:v>17.260951038619101</c:v>
                </c:pt>
                <c:pt idx="562">
                  <c:v>17.2841510510932</c:v>
                </c:pt>
                <c:pt idx="563">
                  <c:v>17.307333459342299</c:v>
                </c:pt>
                <c:pt idx="564">
                  <c:v>17.3304982828653</c:v>
                </c:pt>
                <c:pt idx="565">
                  <c:v>17.3536455411293</c:v>
                </c:pt>
                <c:pt idx="566">
                  <c:v>17.3767752534464</c:v>
                </c:pt>
                <c:pt idx="567">
                  <c:v>17.399887439285699</c:v>
                </c:pt>
                <c:pt idx="568">
                  <c:v>17.422982118043699</c:v>
                </c:pt>
                <c:pt idx="569">
                  <c:v>17.446059309058999</c:v>
                </c:pt>
                <c:pt idx="570">
                  <c:v>17.469119031638801</c:v>
                </c:pt>
                <c:pt idx="571">
                  <c:v>17.492161305059199</c:v>
                </c:pt>
                <c:pt idx="572">
                  <c:v>17.515186148565199</c:v>
                </c:pt>
                <c:pt idx="573">
                  <c:v>17.538193581370699</c:v>
                </c:pt>
                <c:pt idx="574">
                  <c:v>17.5611836226586</c:v>
                </c:pt>
                <c:pt idx="575">
                  <c:v>17.5841562915809</c:v>
                </c:pt>
                <c:pt idx="576">
                  <c:v>17.607111607259</c:v>
                </c:pt>
                <c:pt idx="577">
                  <c:v>17.630049588783201</c:v>
                </c:pt>
                <c:pt idx="578">
                  <c:v>17.6529702552135</c:v>
                </c:pt>
                <c:pt idx="579">
                  <c:v>17.675873625579001</c:v>
                </c:pt>
                <c:pt idx="580">
                  <c:v>17.6987597188783</c:v>
                </c:pt>
                <c:pt idx="581">
                  <c:v>17.721628554079899</c:v>
                </c:pt>
                <c:pt idx="582">
                  <c:v>17.744480150121401</c:v>
                </c:pt>
                <c:pt idx="583">
                  <c:v>17.7673145259104</c:v>
                </c:pt>
                <c:pt idx="584">
                  <c:v>17.790131700324402</c:v>
                </c:pt>
                <c:pt idx="585">
                  <c:v>17.812931692206899</c:v>
                </c:pt>
                <c:pt idx="586">
                  <c:v>17.835714520263501</c:v>
                </c:pt>
                <c:pt idx="587">
                  <c:v>17.858480203371499</c:v>
                </c:pt>
                <c:pt idx="588">
                  <c:v>17.8812287602853</c:v>
                </c:pt>
                <c:pt idx="589">
                  <c:v>17.903960209729501</c:v>
                </c:pt>
                <c:pt idx="590">
                  <c:v>17.926674570398699</c:v>
                </c:pt>
                <c:pt idx="591">
                  <c:v>17.949371860957701</c:v>
                </c:pt>
                <c:pt idx="592">
                  <c:v>17.972052100041498</c:v>
                </c:pt>
                <c:pt idx="593">
                  <c:v>17.994715306255099</c:v>
                </c:pt>
                <c:pt idx="594">
                  <c:v>18.017361498174299</c:v>
                </c:pt>
                <c:pt idx="595">
                  <c:v>18.0399906943451</c:v>
                </c:pt>
                <c:pt idx="596">
                  <c:v>18.062602913283801</c:v>
                </c:pt>
                <c:pt idx="597">
                  <c:v>18.0851981734776</c:v>
                </c:pt>
                <c:pt idx="598">
                  <c:v>18.107776493384002</c:v>
                </c:pt>
                <c:pt idx="599">
                  <c:v>18.130337891431498</c:v>
                </c:pt>
                <c:pt idx="600">
                  <c:v>18.152882386019201</c:v>
                </c:pt>
                <c:pt idx="601">
                  <c:v>18.175409995517001</c:v>
                </c:pt>
                <c:pt idx="602">
                  <c:v>18.1979207382658</c:v>
                </c:pt>
                <c:pt idx="603">
                  <c:v>18.220414632577398</c:v>
                </c:pt>
                <c:pt idx="604">
                  <c:v>18.242891696734901</c:v>
                </c:pt>
                <c:pt idx="605">
                  <c:v>18.265351948926199</c:v>
                </c:pt>
                <c:pt idx="606">
                  <c:v>18.287795407234501</c:v>
                </c:pt>
                <c:pt idx="607">
                  <c:v>18.310222090029601</c:v>
                </c:pt>
                <c:pt idx="608">
                  <c:v>18.332632015477099</c:v>
                </c:pt>
                <c:pt idx="609">
                  <c:v>18.3550252017139</c:v>
                </c:pt>
                <c:pt idx="610">
                  <c:v>18.3774016668483</c:v>
                </c:pt>
                <c:pt idx="611">
                  <c:v>18.399761428960201</c:v>
                </c:pt>
                <c:pt idx="612">
                  <c:v>18.422104506100801</c:v>
                </c:pt>
                <c:pt idx="613">
                  <c:v>18.444430916293001</c:v>
                </c:pt>
                <c:pt idx="614">
                  <c:v>18.466740677531401</c:v>
                </c:pt>
                <c:pt idx="615">
                  <c:v>18.489033807782299</c:v>
                </c:pt>
                <c:pt idx="616">
                  <c:v>18.511310324983899</c:v>
                </c:pt>
                <c:pt idx="617">
                  <c:v>18.5335702470462</c:v>
                </c:pt>
                <c:pt idx="618">
                  <c:v>18.555813591851201</c:v>
                </c:pt>
                <c:pt idx="619">
                  <c:v>18.578040377252702</c:v>
                </c:pt>
                <c:pt idx="620">
                  <c:v>18.600250621076899</c:v>
                </c:pt>
                <c:pt idx="621">
                  <c:v>18.622444341122002</c:v>
                </c:pt>
                <c:pt idx="622">
                  <c:v>18.644621555158398</c:v>
                </c:pt>
                <c:pt idx="623">
                  <c:v>18.666782280928899</c:v>
                </c:pt>
                <c:pt idx="624">
                  <c:v>18.688926536148401</c:v>
                </c:pt>
                <c:pt idx="625">
                  <c:v>18.711054338504699</c:v>
                </c:pt>
                <c:pt idx="626">
                  <c:v>18.733165705657601</c:v>
                </c:pt>
                <c:pt idx="627">
                  <c:v>18.755260655239798</c:v>
                </c:pt>
                <c:pt idx="628">
                  <c:v>18.777339204856599</c:v>
                </c:pt>
                <c:pt idx="629">
                  <c:v>18.799401372085701</c:v>
                </c:pt>
                <c:pt idx="630">
                  <c:v>18.821447174478099</c:v>
                </c:pt>
                <c:pt idx="631">
                  <c:v>18.843476629557198</c:v>
                </c:pt>
                <c:pt idx="632">
                  <c:v>18.8654897548195</c:v>
                </c:pt>
                <c:pt idx="633">
                  <c:v>18.887486567734499</c:v>
                </c:pt>
                <c:pt idx="634">
                  <c:v>18.909467085744701</c:v>
                </c:pt>
                <c:pt idx="635">
                  <c:v>18.931431326265699</c:v>
                </c:pt>
                <c:pt idx="636">
                  <c:v>18.953379306686401</c:v>
                </c:pt>
                <c:pt idx="637">
                  <c:v>18.975311044368901</c:v>
                </c:pt>
                <c:pt idx="638">
                  <c:v>18.997226555965799</c:v>
                </c:pt>
                <c:pt idx="639">
                  <c:v>19.019125859232702</c:v>
                </c:pt>
                <c:pt idx="640">
                  <c:v>19.041008971575501</c:v>
                </c:pt>
                <c:pt idx="641">
                  <c:v>19.0628759102431</c:v>
                </c:pt>
                <c:pt idx="642">
                  <c:v>19.084726692457501</c:v>
                </c:pt>
                <c:pt idx="643">
                  <c:v>19.106561335414401</c:v>
                </c:pt>
                <c:pt idx="644">
                  <c:v>19.128379856282901</c:v>
                </c:pt>
                <c:pt idx="645">
                  <c:v>19.150182272205701</c:v>
                </c:pt>
                <c:pt idx="646">
                  <c:v>19.171968600299</c:v>
                </c:pt>
                <c:pt idx="647">
                  <c:v>19.193738857652999</c:v>
                </c:pt>
                <c:pt idx="648">
                  <c:v>19.215493061331198</c:v>
                </c:pt>
                <c:pt idx="649">
                  <c:v>19.2372312283714</c:v>
                </c:pt>
                <c:pt idx="650">
                  <c:v>19.258953375785101</c:v>
                </c:pt>
                <c:pt idx="651">
                  <c:v>19.280659520557599</c:v>
                </c:pt>
                <c:pt idx="652">
                  <c:v>19.302349679648401</c:v>
                </c:pt>
                <c:pt idx="653">
                  <c:v>19.324023869991201</c:v>
                </c:pt>
                <c:pt idx="654">
                  <c:v>19.345682108493602</c:v>
                </c:pt>
                <c:pt idx="655">
                  <c:v>19.367324412037501</c:v>
                </c:pt>
                <c:pt idx="656">
                  <c:v>19.3889507974793</c:v>
                </c:pt>
                <c:pt idx="657">
                  <c:v>19.4105612816494</c:v>
                </c:pt>
                <c:pt idx="658">
                  <c:v>19.432155881352902</c:v>
                </c:pt>
                <c:pt idx="659">
                  <c:v>19.4537346133692</c:v>
                </c:pt>
                <c:pt idx="660">
                  <c:v>19.475297494452501</c:v>
                </c:pt>
                <c:pt idx="661">
                  <c:v>19.496844541331299</c:v>
                </c:pt>
                <c:pt idx="662">
                  <c:v>19.518375770709</c:v>
                </c:pt>
                <c:pt idx="663">
                  <c:v>19.5398911992636</c:v>
                </c:pt>
                <c:pt idx="664">
                  <c:v>19.561390843648098</c:v>
                </c:pt>
                <c:pt idx="665">
                  <c:v>19.582874720490199</c:v>
                </c:pt>
                <c:pt idx="666">
                  <c:v>19.604342846392701</c:v>
                </c:pt>
                <c:pt idx="667">
                  <c:v>19.6257952379332</c:v>
                </c:pt>
                <c:pt idx="668">
                  <c:v>19.647231911664601</c:v>
                </c:pt>
                <c:pt idx="669">
                  <c:v>19.668652884114799</c:v>
                </c:pt>
                <c:pt idx="670">
                  <c:v>19.690058171279301</c:v>
                </c:pt>
                <c:pt idx="671">
                  <c:v>19.711447789272899</c:v>
                </c:pt>
                <c:pt idx="672">
                  <c:v>19.732821755247599</c:v>
                </c:pt>
                <c:pt idx="673">
                  <c:v>19.754180085621599</c:v>
                </c:pt>
                <c:pt idx="674">
                  <c:v>19.775522796788401</c:v>
                </c:pt>
                <c:pt idx="675">
                  <c:v>19.796849905116201</c:v>
                </c:pt>
                <c:pt idx="676">
                  <c:v>19.818161426948901</c:v>
                </c:pt>
                <c:pt idx="677">
                  <c:v>19.839457378605399</c:v>
                </c:pt>
                <c:pt idx="678">
                  <c:v>19.860737776379899</c:v>
                </c:pt>
                <c:pt idx="679">
                  <c:v>19.882002636542101</c:v>
                </c:pt>
                <c:pt idx="680">
                  <c:v>19.903251975337302</c:v>
                </c:pt>
                <c:pt idx="681">
                  <c:v>19.924485808986098</c:v>
                </c:pt>
                <c:pt idx="682">
                  <c:v>19.945704153684598</c:v>
                </c:pt>
                <c:pt idx="683">
                  <c:v>19.966907025604701</c:v>
                </c:pt>
                <c:pt idx="684">
                  <c:v>19.988094440894098</c:v>
                </c:pt>
                <c:pt idx="685">
                  <c:v>20.009266415676102</c:v>
                </c:pt>
                <c:pt idx="686">
                  <c:v>20.030422966049699</c:v>
                </c:pt>
                <c:pt idx="687">
                  <c:v>20.051564108089998</c:v>
                </c:pt>
                <c:pt idx="688">
                  <c:v>20.072689857847902</c:v>
                </c:pt>
                <c:pt idx="689">
                  <c:v>20.0938002313504</c:v>
                </c:pt>
                <c:pt idx="690">
                  <c:v>20.114895244600401</c:v>
                </c:pt>
                <c:pt idx="691">
                  <c:v>20.135974913577201</c:v>
                </c:pt>
                <c:pt idx="692">
                  <c:v>20.157039254235901</c:v>
                </c:pt>
                <c:pt idx="693">
                  <c:v>20.178088282508199</c:v>
                </c:pt>
                <c:pt idx="694">
                  <c:v>20.1991220143017</c:v>
                </c:pt>
                <c:pt idx="695">
                  <c:v>20.220140465500801</c:v>
                </c:pt>
                <c:pt idx="696">
                  <c:v>20.241143651965999</c:v>
                </c:pt>
                <c:pt idx="697">
                  <c:v>20.262131589534299</c:v>
                </c:pt>
                <c:pt idx="698">
                  <c:v>20.283104294019399</c:v>
                </c:pt>
                <c:pt idx="699">
                  <c:v>20.304061781211502</c:v>
                </c:pt>
                <c:pt idx="700">
                  <c:v>20.325004066877501</c:v>
                </c:pt>
                <c:pt idx="701">
                  <c:v>20.345931166760899</c:v>
                </c:pt>
                <c:pt idx="702">
                  <c:v>20.366843096581999</c:v>
                </c:pt>
                <c:pt idx="703">
                  <c:v>20.387739870755301</c:v>
                </c:pt>
                <c:pt idx="704">
                  <c:v>20.408621506034098</c:v>
                </c:pt>
                <c:pt idx="705">
                  <c:v>20.429488018092499</c:v>
                </c:pt>
                <c:pt idx="706">
                  <c:v>20.450339422547501</c:v>
                </c:pt>
                <c:pt idx="707">
                  <c:v>20.471175734992499</c:v>
                </c:pt>
                <c:pt idx="708">
                  <c:v>20.4919969709978</c:v>
                </c:pt>
                <c:pt idx="709">
                  <c:v>20.512803146110599</c:v>
                </c:pt>
                <c:pt idx="710">
                  <c:v>20.5335942758547</c:v>
                </c:pt>
                <c:pt idx="711">
                  <c:v>20.554370375731001</c:v>
                </c:pt>
                <c:pt idx="712">
                  <c:v>20.5751314612173</c:v>
                </c:pt>
                <c:pt idx="713">
                  <c:v>20.595877547768499</c:v>
                </c:pt>
                <c:pt idx="714">
                  <c:v>20.616608650816602</c:v>
                </c:pt>
                <c:pt idx="715">
                  <c:v>20.637324785770499</c:v>
                </c:pt>
                <c:pt idx="716">
                  <c:v>20.658025968016599</c:v>
                </c:pt>
                <c:pt idx="717">
                  <c:v>20.678712212918299</c:v>
                </c:pt>
                <c:pt idx="718">
                  <c:v>20.699383535816398</c:v>
                </c:pt>
                <c:pt idx="719">
                  <c:v>20.720039952029001</c:v>
                </c:pt>
                <c:pt idx="720">
                  <c:v>20.740681476851702</c:v>
                </c:pt>
                <c:pt idx="721">
                  <c:v>20.761308125557601</c:v>
                </c:pt>
                <c:pt idx="722">
                  <c:v>20.781919913397001</c:v>
                </c:pt>
                <c:pt idx="723">
                  <c:v>20.8025168555981</c:v>
                </c:pt>
                <c:pt idx="724">
                  <c:v>20.8230989673667</c:v>
                </c:pt>
                <c:pt idx="725">
                  <c:v>20.843666263886</c:v>
                </c:pt>
                <c:pt idx="726">
                  <c:v>20.8642187603172</c:v>
                </c:pt>
                <c:pt idx="727">
                  <c:v>20.8847564717992</c:v>
                </c:pt>
                <c:pt idx="728">
                  <c:v>20.905279413448799</c:v>
                </c:pt>
                <c:pt idx="729">
                  <c:v>20.9257876003606</c:v>
                </c:pt>
                <c:pt idx="730">
                  <c:v>20.946281047607101</c:v>
                </c:pt>
                <c:pt idx="731">
                  <c:v>20.966759770239101</c:v>
                </c:pt>
                <c:pt idx="732">
                  <c:v>20.987223783285</c:v>
                </c:pt>
                <c:pt idx="733">
                  <c:v>21.007673101751699</c:v>
                </c:pt>
                <c:pt idx="734">
                  <c:v>21.028107740624201</c:v>
                </c:pt>
                <c:pt idx="735">
                  <c:v>21.048527714304601</c:v>
                </c:pt>
                <c:pt idx="736">
                  <c:v>21.068933037720299</c:v>
                </c:pt>
                <c:pt idx="737">
                  <c:v>21.089323726224901</c:v>
                </c:pt>
                <c:pt idx="738">
                  <c:v>21.109699794707399</c:v>
                </c:pt>
                <c:pt idx="739">
                  <c:v>21.130061258035202</c:v>
                </c:pt>
                <c:pt idx="740">
                  <c:v>21.1504081310541</c:v>
                </c:pt>
                <c:pt idx="741">
                  <c:v>21.1707404285876</c:v>
                </c:pt>
                <c:pt idx="742">
                  <c:v>21.191058165438001</c:v>
                </c:pt>
                <c:pt idx="743">
                  <c:v>21.211361356385598</c:v>
                </c:pt>
                <c:pt idx="744">
                  <c:v>21.231650016189299</c:v>
                </c:pt>
                <c:pt idx="745">
                  <c:v>21.251924159586299</c:v>
                </c:pt>
                <c:pt idx="746">
                  <c:v>21.2721838012923</c:v>
                </c:pt>
                <c:pt idx="747">
                  <c:v>21.292428956001601</c:v>
                </c:pt>
                <c:pt idx="748">
                  <c:v>21.312659638387</c:v>
                </c:pt>
                <c:pt idx="749">
                  <c:v>21.332875863100099</c:v>
                </c:pt>
                <c:pt idx="750">
                  <c:v>21.353077644770998</c:v>
                </c:pt>
                <c:pt idx="751">
                  <c:v>21.373264998008501</c:v>
                </c:pt>
                <c:pt idx="752">
                  <c:v>21.393437937400499</c:v>
                </c:pt>
                <c:pt idx="753">
                  <c:v>21.413596477513401</c:v>
                </c:pt>
                <c:pt idx="754">
                  <c:v>21.4337406328927</c:v>
                </c:pt>
                <c:pt idx="755">
                  <c:v>21.4538704180626</c:v>
                </c:pt>
                <c:pt idx="756">
                  <c:v>21.473985847526599</c:v>
                </c:pt>
                <c:pt idx="757">
                  <c:v>21.494086935767001</c:v>
                </c:pt>
                <c:pt idx="758">
                  <c:v>21.514173697245202</c:v>
                </c:pt>
                <c:pt idx="759">
                  <c:v>21.534246146401902</c:v>
                </c:pt>
                <c:pt idx="760">
                  <c:v>21.554304297656799</c:v>
                </c:pt>
                <c:pt idx="761">
                  <c:v>21.5743481654089</c:v>
                </c:pt>
                <c:pt idx="762">
                  <c:v>21.594377764036601</c:v>
                </c:pt>
                <c:pt idx="763">
                  <c:v>21.614393107897399</c:v>
                </c:pt>
                <c:pt idx="764">
                  <c:v>21.634394211328399</c:v>
                </c:pt>
                <c:pt idx="765">
                  <c:v>21.654381088646002</c:v>
                </c:pt>
                <c:pt idx="766">
                  <c:v>21.6743537541461</c:v>
                </c:pt>
                <c:pt idx="767">
                  <c:v>21.694312222012201</c:v>
                </c:pt>
                <c:pt idx="768">
                  <c:v>21.714256505817001</c:v>
                </c:pt>
                <c:pt idx="769">
                  <c:v>21.734186620458999</c:v>
                </c:pt>
                <c:pt idx="770">
                  <c:v>21.754102580145499</c:v>
                </c:pt>
                <c:pt idx="771">
                  <c:v>21.774004399063202</c:v>
                </c:pt>
                <c:pt idx="772">
                  <c:v>21.793892091378702</c:v>
                </c:pt>
                <c:pt idx="773">
                  <c:v>21.8137656712377</c:v>
                </c:pt>
                <c:pt idx="774">
                  <c:v>21.833625152765901</c:v>
                </c:pt>
                <c:pt idx="775">
                  <c:v>21.853470550068501</c:v>
                </c:pt>
                <c:pt idx="776">
                  <c:v>21.873301877230499</c:v>
                </c:pt>
                <c:pt idx="777">
                  <c:v>21.893119148316501</c:v>
                </c:pt>
                <c:pt idx="778">
                  <c:v>21.912922377371299</c:v>
                </c:pt>
                <c:pt idx="779">
                  <c:v>21.932711578419099</c:v>
                </c:pt>
                <c:pt idx="780">
                  <c:v>21.9524867654643</c:v>
                </c:pt>
                <c:pt idx="781">
                  <c:v>21.972247952491202</c:v>
                </c:pt>
                <c:pt idx="782">
                  <c:v>21.991995153464099</c:v>
                </c:pt>
                <c:pt idx="783">
                  <c:v>22.011728382327199</c:v>
                </c:pt>
                <c:pt idx="784">
                  <c:v>22.031447653005099</c:v>
                </c:pt>
                <c:pt idx="785">
                  <c:v>22.0511529794023</c:v>
                </c:pt>
                <c:pt idx="786">
                  <c:v>22.0708443754035</c:v>
                </c:pt>
                <c:pt idx="787">
                  <c:v>22.090521854873799</c:v>
                </c:pt>
                <c:pt idx="788">
                  <c:v>22.110185431658302</c:v>
                </c:pt>
                <c:pt idx="789">
                  <c:v>22.129835119582701</c:v>
                </c:pt>
                <c:pt idx="790">
                  <c:v>22.149470932452999</c:v>
                </c:pt>
                <c:pt idx="791">
                  <c:v>22.169092884055502</c:v>
                </c:pt>
                <c:pt idx="792">
                  <c:v>22.188700988157098</c:v>
                </c:pt>
                <c:pt idx="793">
                  <c:v>22.2082952585051</c:v>
                </c:pt>
                <c:pt idx="794">
                  <c:v>22.227875708827501</c:v>
                </c:pt>
                <c:pt idx="795">
                  <c:v>22.247442352832799</c:v>
                </c:pt>
                <c:pt idx="796">
                  <c:v>22.266995204210101</c:v>
                </c:pt>
                <c:pt idx="797">
                  <c:v>22.2865342766293</c:v>
                </c:pt>
                <c:pt idx="798">
                  <c:v>22.306059583741099</c:v>
                </c:pt>
                <c:pt idx="799">
                  <c:v>22.325571139176699</c:v>
                </c:pt>
                <c:pt idx="800">
                  <c:v>22.345068955250301</c:v>
                </c:pt>
                <c:pt idx="801">
                  <c:v>22.364553046119099</c:v>
                </c:pt>
                <c:pt idx="802">
                  <c:v>22.384023425923001</c:v>
                </c:pt>
                <c:pt idx="803">
                  <c:v>22.403480108210001</c:v>
                </c:pt>
                <c:pt idx="804">
                  <c:v>22.422923106508801</c:v>
                </c:pt>
                <c:pt idx="805">
                  <c:v>22.442352434329202</c:v>
                </c:pt>
                <c:pt idx="806">
                  <c:v>22.461768105162001</c:v>
                </c:pt>
                <c:pt idx="807">
                  <c:v>22.481170132478599</c:v>
                </c:pt>
                <c:pt idx="808">
                  <c:v>22.500558529732</c:v>
                </c:pt>
                <c:pt idx="809">
                  <c:v>22.5199333103557</c:v>
                </c:pt>
                <c:pt idx="810">
                  <c:v>22.539294487764799</c:v>
                </c:pt>
                <c:pt idx="811">
                  <c:v>22.558642075355301</c:v>
                </c:pt>
                <c:pt idx="812">
                  <c:v>22.577976086504599</c:v>
                </c:pt>
                <c:pt idx="813">
                  <c:v>22.5972965345712</c:v>
                </c:pt>
                <c:pt idx="814">
                  <c:v>22.616603432895001</c:v>
                </c:pt>
                <c:pt idx="815">
                  <c:v>22.635896794797201</c:v>
                </c:pt>
                <c:pt idx="816">
                  <c:v>22.655176633580499</c:v>
                </c:pt>
                <c:pt idx="817">
                  <c:v>22.674442962529</c:v>
                </c:pt>
                <c:pt idx="818">
                  <c:v>22.693695794908098</c:v>
                </c:pt>
                <c:pt idx="819">
                  <c:v>22.712935143964899</c:v>
                </c:pt>
                <c:pt idx="820">
                  <c:v>22.732161022928199</c:v>
                </c:pt>
                <c:pt idx="821">
                  <c:v>22.751373445008198</c:v>
                </c:pt>
                <c:pt idx="822">
                  <c:v>22.770572423396899</c:v>
                </c:pt>
                <c:pt idx="823">
                  <c:v>22.7897579712679</c:v>
                </c:pt>
                <c:pt idx="824">
                  <c:v>22.8089301017766</c:v>
                </c:pt>
                <c:pt idx="825">
                  <c:v>22.828088828060299</c:v>
                </c:pt>
                <c:pt idx="826">
                  <c:v>22.8472341632379</c:v>
                </c:pt>
                <c:pt idx="827">
                  <c:v>22.8663661204105</c:v>
                </c:pt>
                <c:pt idx="828">
                  <c:v>22.885484712661</c:v>
                </c:pt>
                <c:pt idx="829">
                  <c:v>22.904589953054099</c:v>
                </c:pt>
                <c:pt idx="830">
                  <c:v>22.923681854636701</c:v>
                </c:pt>
                <c:pt idx="831">
                  <c:v>22.9427604304379</c:v>
                </c:pt>
                <c:pt idx="832">
                  <c:v>22.9618256934687</c:v>
                </c:pt>
                <c:pt idx="833">
                  <c:v>22.9808776567222</c:v>
                </c:pt>
                <c:pt idx="834">
                  <c:v>22.9999163331739</c:v>
                </c:pt>
                <c:pt idx="835">
                  <c:v>23.0189417357815</c:v>
                </c:pt>
                <c:pt idx="836">
                  <c:v>23.037953877484998</c:v>
                </c:pt>
                <c:pt idx="837">
                  <c:v>23.0569527712066</c:v>
                </c:pt>
                <c:pt idx="838">
                  <c:v>23.075938429851</c:v>
                </c:pt>
                <c:pt idx="839">
                  <c:v>23.094910866305302</c:v>
                </c:pt>
                <c:pt idx="840">
                  <c:v>23.113870093439001</c:v>
                </c:pt>
                <c:pt idx="841">
                  <c:v>23.132816124104401</c:v>
                </c:pt>
                <c:pt idx="842">
                  <c:v>23.151748971135898</c:v>
                </c:pt>
                <c:pt idx="843">
                  <c:v>23.170668647350901</c:v>
                </c:pt>
                <c:pt idx="844">
                  <c:v>23.1895751655493</c:v>
                </c:pt>
                <c:pt idx="845">
                  <c:v>23.208468538513699</c:v>
                </c:pt>
                <c:pt idx="846">
                  <c:v>23.227348779009301</c:v>
                </c:pt>
                <c:pt idx="847">
                  <c:v>23.246215899784399</c:v>
                </c:pt>
                <c:pt idx="848">
                  <c:v>23.2650699135698</c:v>
                </c:pt>
                <c:pt idx="849">
                  <c:v>23.2839108298094</c:v>
                </c:pt>
                <c:pt idx="850">
                  <c:v>23.302738662770601</c:v>
                </c:pt>
                <c:pt idx="851">
                  <c:v>23.321553426421499</c:v>
                </c:pt>
                <c:pt idx="852">
                  <c:v>23.340355133407499</c:v>
                </c:pt>
                <c:pt idx="853">
                  <c:v>23.359143796356701</c:v>
                </c:pt>
                <c:pt idx="854">
                  <c:v>23.377919427879899</c:v>
                </c:pt>
                <c:pt idx="855">
                  <c:v>23.396682040570699</c:v>
                </c:pt>
                <c:pt idx="856">
                  <c:v>23.415431647005502</c:v>
                </c:pt>
                <c:pt idx="857">
                  <c:v>23.434168259743199</c:v>
                </c:pt>
                <c:pt idx="858">
                  <c:v>23.4528918913261</c:v>
                </c:pt>
                <c:pt idx="859">
                  <c:v>23.471602554278999</c:v>
                </c:pt>
                <c:pt idx="860">
                  <c:v>23.490300261109901</c:v>
                </c:pt>
                <c:pt idx="861">
                  <c:v>23.5089850243094</c:v>
                </c:pt>
                <c:pt idx="862">
                  <c:v>23.527656856351602</c:v>
                </c:pt>
                <c:pt idx="863">
                  <c:v>23.5463157696934</c:v>
                </c:pt>
                <c:pt idx="864">
                  <c:v>23.564961776774801</c:v>
                </c:pt>
                <c:pt idx="865">
                  <c:v>23.5835948900191</c:v>
                </c:pt>
                <c:pt idx="866">
                  <c:v>23.6022151218327</c:v>
                </c:pt>
                <c:pt idx="867">
                  <c:v>23.6208224846051</c:v>
                </c:pt>
                <c:pt idx="868">
                  <c:v>23.6394169907093</c:v>
                </c:pt>
                <c:pt idx="869">
                  <c:v>23.657998652501401</c:v>
                </c:pt>
                <c:pt idx="870">
                  <c:v>23.6765674823212</c:v>
                </c:pt>
                <c:pt idx="871">
                  <c:v>23.695123492491401</c:v>
                </c:pt>
                <c:pt idx="872">
                  <c:v>23.713666695318501</c:v>
                </c:pt>
                <c:pt idx="873">
                  <c:v>23.7321971030924</c:v>
                </c:pt>
                <c:pt idx="874">
                  <c:v>23.7507147280865</c:v>
                </c:pt>
                <c:pt idx="875">
                  <c:v>23.7692195825576</c:v>
                </c:pt>
                <c:pt idx="876">
                  <c:v>23.787711678746401</c:v>
                </c:pt>
                <c:pt idx="877">
                  <c:v>23.806191028876999</c:v>
                </c:pt>
                <c:pt idx="878">
                  <c:v>23.824657645157298</c:v>
                </c:pt>
                <c:pt idx="879">
                  <c:v>23.8431115397788</c:v>
                </c:pt>
                <c:pt idx="880">
                  <c:v>23.861552724916798</c:v>
                </c:pt>
                <c:pt idx="881">
                  <c:v>23.879981212730598</c:v>
                </c:pt>
                <c:pt idx="882">
                  <c:v>23.898397015363201</c:v>
                </c:pt>
                <c:pt idx="883">
                  <c:v>23.916800144941298</c:v>
                </c:pt>
                <c:pt idx="884">
                  <c:v>23.935190613575799</c:v>
                </c:pt>
                <c:pt idx="885">
                  <c:v>23.953568433361401</c:v>
                </c:pt>
                <c:pt idx="886">
                  <c:v>23.971933616376901</c:v>
                </c:pt>
                <c:pt idx="887">
                  <c:v>23.990286174685099</c:v>
                </c:pt>
                <c:pt idx="888">
                  <c:v>24.008626120332899</c:v>
                </c:pt>
                <c:pt idx="889">
                  <c:v>24.026953465351301</c:v>
                </c:pt>
                <c:pt idx="890">
                  <c:v>24.045268221755599</c:v>
                </c:pt>
                <c:pt idx="891">
                  <c:v>24.0635704015451</c:v>
                </c:pt>
                <c:pt idx="892">
                  <c:v>24.081860016703502</c:v>
                </c:pt>
                <c:pt idx="893">
                  <c:v>24.100137079198799</c:v>
                </c:pt>
                <c:pt idx="894">
                  <c:v>24.118401600983201</c:v>
                </c:pt>
                <c:pt idx="895">
                  <c:v>24.136653593993401</c:v>
                </c:pt>
                <c:pt idx="896">
                  <c:v>24.1548930701505</c:v>
                </c:pt>
                <c:pt idx="897">
                  <c:v>24.173120041359901</c:v>
                </c:pt>
                <c:pt idx="898">
                  <c:v>24.191334515117099</c:v>
                </c:pt>
                <c:pt idx="899">
                  <c:v>24.209536505596901</c:v>
                </c:pt>
                <c:pt idx="900">
                  <c:v>24.2277260262167</c:v>
                </c:pt>
                <c:pt idx="901">
                  <c:v>24.245903088797501</c:v>
                </c:pt>
                <c:pt idx="902">
                  <c:v>24.264067705144999</c:v>
                </c:pt>
                <c:pt idx="903">
                  <c:v>24.282219887048601</c:v>
                </c:pt>
                <c:pt idx="904">
                  <c:v>24.3003596462821</c:v>
                </c:pt>
                <c:pt idx="905">
                  <c:v>24.3184869946036</c:v>
                </c:pt>
                <c:pt idx="906">
                  <c:v>24.3366019437555</c:v>
                </c:pt>
                <c:pt idx="907">
                  <c:v>24.3547045054645</c:v>
                </c:pt>
                <c:pt idx="908">
                  <c:v>24.372794691441499</c:v>
                </c:pt>
                <c:pt idx="909">
                  <c:v>24.390872513382099</c:v>
                </c:pt>
                <c:pt idx="910">
                  <c:v>24.408937982965998</c:v>
                </c:pt>
                <c:pt idx="911">
                  <c:v>24.426991111857699</c:v>
                </c:pt>
                <c:pt idx="912">
                  <c:v>24.4450319117059</c:v>
                </c:pt>
                <c:pt idx="913">
                  <c:v>24.463060394144001</c:v>
                </c:pt>
                <c:pt idx="914">
                  <c:v>24.481076570790101</c:v>
                </c:pt>
                <c:pt idx="915">
                  <c:v>24.499080453246599</c:v>
                </c:pt>
                <c:pt idx="916">
                  <c:v>24.517072053100801</c:v>
                </c:pt>
                <c:pt idx="917">
                  <c:v>24.5350513819246</c:v>
                </c:pt>
                <c:pt idx="918">
                  <c:v>24.5530184512746</c:v>
                </c:pt>
                <c:pt idx="919">
                  <c:v>24.5709732726921</c:v>
                </c:pt>
                <c:pt idx="920">
                  <c:v>24.588915857703402</c:v>
                </c:pt>
                <c:pt idx="921">
                  <c:v>24.606846217819399</c:v>
                </c:pt>
                <c:pt idx="922">
                  <c:v>24.624764364535999</c:v>
                </c:pt>
                <c:pt idx="923">
                  <c:v>24.642670309333798</c:v>
                </c:pt>
                <c:pt idx="924">
                  <c:v>24.660564063678699</c:v>
                </c:pt>
                <c:pt idx="925">
                  <c:v>24.678445639021199</c:v>
                </c:pt>
                <c:pt idx="926">
                  <c:v>24.6963150467971</c:v>
                </c:pt>
                <c:pt idx="927">
                  <c:v>24.714172298426899</c:v>
                </c:pt>
                <c:pt idx="928">
                  <c:v>24.732017405316402</c:v>
                </c:pt>
                <c:pt idx="929">
                  <c:v>24.7498503788566</c:v>
                </c:pt>
                <c:pt idx="930">
                  <c:v>24.767671230423499</c:v>
                </c:pt>
                <c:pt idx="931">
                  <c:v>24.785479971378301</c:v>
                </c:pt>
                <c:pt idx="932">
                  <c:v>24.8032766130674</c:v>
                </c:pt>
                <c:pt idx="933">
                  <c:v>24.8210611668224</c:v>
                </c:pt>
                <c:pt idx="934">
                  <c:v>24.838833643960498</c:v>
                </c:pt>
                <c:pt idx="935">
                  <c:v>24.856594055783798</c:v>
                </c:pt>
                <c:pt idx="936">
                  <c:v>24.874342413580099</c:v>
                </c:pt>
                <c:pt idx="937">
                  <c:v>24.892078728622401</c:v>
                </c:pt>
                <c:pt idx="938">
                  <c:v>24.909803012169199</c:v>
                </c:pt>
                <c:pt idx="939">
                  <c:v>24.927515275464501</c:v>
                </c:pt>
                <c:pt idx="940">
                  <c:v>24.945215529737698</c:v>
                </c:pt>
                <c:pt idx="941">
                  <c:v>24.9629037862038</c:v>
                </c:pt>
                <c:pt idx="942">
                  <c:v>24.980580056063499</c:v>
                </c:pt>
                <c:pt idx="943">
                  <c:v>24.998244350503001</c:v>
                </c:pt>
                <c:pt idx="944">
                  <c:v>25.015896680693999</c:v>
                </c:pt>
                <c:pt idx="945">
                  <c:v>25.033537057794099</c:v>
                </c:pt>
                <c:pt idx="946">
                  <c:v>25.051165492946598</c:v>
                </c:pt>
                <c:pt idx="947">
                  <c:v>25.068781993329999</c:v>
                </c:pt>
                <c:pt idx="948">
                  <c:v>25.086386572287399</c:v>
                </c:pt>
                <c:pt idx="949">
                  <c:v>25.103979242173299</c:v>
                </c:pt>
                <c:pt idx="950">
                  <c:v>25.121560014054399</c:v>
                </c:pt>
                <c:pt idx="951">
                  <c:v>25.139128898983</c:v>
                </c:pt>
                <c:pt idx="952">
                  <c:v>25.156685907997002</c:v>
                </c:pt>
                <c:pt idx="953">
                  <c:v>25.174231052119602</c:v>
                </c:pt>
                <c:pt idx="954">
                  <c:v>25.191764342359601</c:v>
                </c:pt>
                <c:pt idx="955">
                  <c:v>25.209285789711501</c:v>
                </c:pt>
                <c:pt idx="956">
                  <c:v>25.226795405155301</c:v>
                </c:pt>
                <c:pt idx="957">
                  <c:v>25.2442931996565</c:v>
                </c:pt>
                <c:pt idx="958">
                  <c:v>25.261779184166699</c:v>
                </c:pt>
                <c:pt idx="959">
                  <c:v>25.279253369622701</c:v>
                </c:pt>
                <c:pt idx="960">
                  <c:v>25.296715766947301</c:v>
                </c:pt>
                <c:pt idx="961">
                  <c:v>25.314166387048999</c:v>
                </c:pt>
                <c:pt idx="962">
                  <c:v>25.331605240822299</c:v>
                </c:pt>
                <c:pt idx="963">
                  <c:v>25.349032339147101</c:v>
                </c:pt>
                <c:pt idx="964">
                  <c:v>25.366447692889501</c:v>
                </c:pt>
                <c:pt idx="965">
                  <c:v>25.383851312901399</c:v>
                </c:pt>
                <c:pt idx="966">
                  <c:v>25.401243210020599</c:v>
                </c:pt>
                <c:pt idx="967">
                  <c:v>25.418623395070799</c:v>
                </c:pt>
                <c:pt idx="968">
                  <c:v>25.435991878861898</c:v>
                </c:pt>
                <c:pt idx="969">
                  <c:v>25.453348672189399</c:v>
                </c:pt>
                <c:pt idx="970">
                  <c:v>25.470693785835401</c:v>
                </c:pt>
                <c:pt idx="971">
                  <c:v>25.4880272305675</c:v>
                </c:pt>
                <c:pt idx="972">
                  <c:v>25.505349017139899</c:v>
                </c:pt>
                <c:pt idx="973">
                  <c:v>25.522659156292502</c:v>
                </c:pt>
                <c:pt idx="974">
                  <c:v>25.539957658751799</c:v>
                </c:pt>
                <c:pt idx="975">
                  <c:v>25.5572445352302</c:v>
                </c:pt>
                <c:pt idx="976">
                  <c:v>25.5745197964265</c:v>
                </c:pt>
                <c:pt idx="977">
                  <c:v>25.591783453025599</c:v>
                </c:pt>
                <c:pt idx="978">
                  <c:v>25.6090355156988</c:v>
                </c:pt>
                <c:pt idx="979">
                  <c:v>25.6262759951037</c:v>
                </c:pt>
                <c:pt idx="980">
                  <c:v>25.643504901884398</c:v>
                </c:pt>
                <c:pt idx="981">
                  <c:v>25.660722246671199</c:v>
                </c:pt>
                <c:pt idx="982">
                  <c:v>25.677928040080801</c:v>
                </c:pt>
                <c:pt idx="983">
                  <c:v>25.695122292716501</c:v>
                </c:pt>
                <c:pt idx="984">
                  <c:v>25.712305015167999</c:v>
                </c:pt>
                <c:pt idx="985">
                  <c:v>25.729476218011499</c:v>
                </c:pt>
                <c:pt idx="986">
                  <c:v>25.7466359118099</c:v>
                </c:pt>
                <c:pt idx="987">
                  <c:v>25.7637841071124</c:v>
                </c:pt>
                <c:pt idx="988">
                  <c:v>25.780920814455101</c:v>
                </c:pt>
                <c:pt idx="989">
                  <c:v>25.7980460443606</c:v>
                </c:pt>
                <c:pt idx="990">
                  <c:v>25.815159807338102</c:v>
                </c:pt>
                <c:pt idx="991">
                  <c:v>25.832262113883498</c:v>
                </c:pt>
                <c:pt idx="992">
                  <c:v>25.8493529744797</c:v>
                </c:pt>
                <c:pt idx="993">
                  <c:v>25.8664323995961</c:v>
                </c:pt>
                <c:pt idx="994">
                  <c:v>25.883500399689002</c:v>
                </c:pt>
                <c:pt idx="995">
                  <c:v>25.900556985201401</c:v>
                </c:pt>
                <c:pt idx="996">
                  <c:v>25.917602163597</c:v>
                </c:pt>
                <c:pt idx="997">
                  <c:v>25.934635947079801</c:v>
                </c:pt>
                <c:pt idx="998">
                  <c:v>25.951658346890699</c:v>
                </c:pt>
                <c:pt idx="999">
                  <c:v>25.9686693734062</c:v>
                </c:pt>
                <c:pt idx="1000">
                  <c:v>25.985669036989201</c:v>
                </c:pt>
                <c:pt idx="1001">
                  <c:v>26.002657347989601</c:v>
                </c:pt>
                <c:pt idx="1002">
                  <c:v>26.019634316743701</c:v>
                </c:pt>
                <c:pt idx="1003">
                  <c:v>26.036599953574701</c:v>
                </c:pt>
                <c:pt idx="1004">
                  <c:v>26.053554268792599</c:v>
                </c:pt>
                <c:pt idx="1005">
                  <c:v>26.070497272694201</c:v>
                </c:pt>
                <c:pt idx="1006">
                  <c:v>26.087428975562901</c:v>
                </c:pt>
                <c:pt idx="1007">
                  <c:v>26.104349387669298</c:v>
                </c:pt>
                <c:pt idx="1008">
                  <c:v>26.1212585192707</c:v>
                </c:pt>
                <c:pt idx="1009">
                  <c:v>26.138156380611299</c:v>
                </c:pt>
                <c:pt idx="1010">
                  <c:v>26.1550429819222</c:v>
                </c:pt>
                <c:pt idx="1011">
                  <c:v>26.171918333421601</c:v>
                </c:pt>
                <c:pt idx="1012">
                  <c:v>26.188782445314502</c:v>
                </c:pt>
                <c:pt idx="1013">
                  <c:v>26.205635327793299</c:v>
                </c:pt>
                <c:pt idx="1014">
                  <c:v>26.222476991036899</c:v>
                </c:pt>
                <c:pt idx="1015">
                  <c:v>26.2393074452118</c:v>
                </c:pt>
                <c:pt idx="1016">
                  <c:v>26.256126700471199</c:v>
                </c:pt>
                <c:pt idx="1017">
                  <c:v>26.2729347669558</c:v>
                </c:pt>
                <c:pt idx="1018">
                  <c:v>26.289731654793101</c:v>
                </c:pt>
                <c:pt idx="1019">
                  <c:v>26.3065173740981</c:v>
                </c:pt>
                <c:pt idx="1020">
                  <c:v>26.323291934972801</c:v>
                </c:pt>
                <c:pt idx="1021">
                  <c:v>26.340055347506599</c:v>
                </c:pt>
                <c:pt idx="1022">
                  <c:v>26.356807621775999</c:v>
                </c:pt>
                <c:pt idx="1023">
                  <c:v>26.373548767845001</c:v>
                </c:pt>
                <c:pt idx="1024">
                  <c:v>26.3902787957649</c:v>
                </c:pt>
                <c:pt idx="1025">
                  <c:v>26.4069977155741</c:v>
                </c:pt>
                <c:pt idx="1026">
                  <c:v>26.423705537298801</c:v>
                </c:pt>
                <c:pt idx="1027">
                  <c:v>26.440402270952202</c:v>
                </c:pt>
                <c:pt idx="1028">
                  <c:v>26.457087926535301</c:v>
                </c:pt>
                <c:pt idx="1029">
                  <c:v>26.473762514036402</c:v>
                </c:pt>
                <c:pt idx="1030">
                  <c:v>26.490426043431299</c:v>
                </c:pt>
                <c:pt idx="1031">
                  <c:v>26.507078524683202</c:v>
                </c:pt>
                <c:pt idx="1032">
                  <c:v>26.523719967743201</c:v>
                </c:pt>
                <c:pt idx="1033">
                  <c:v>26.5403503825497</c:v>
                </c:pt>
                <c:pt idx="1034">
                  <c:v>26.556969779028801</c:v>
                </c:pt>
                <c:pt idx="1035">
                  <c:v>26.573578167094201</c:v>
                </c:pt>
                <c:pt idx="1036">
                  <c:v>26.590175556647299</c:v>
                </c:pt>
                <c:pt idx="1037">
                  <c:v>26.606761957577199</c:v>
                </c:pt>
                <c:pt idx="1038">
                  <c:v>26.623337379760802</c:v>
                </c:pt>
                <c:pt idx="1039">
                  <c:v>26.639901833062499</c:v>
                </c:pt>
                <c:pt idx="1040">
                  <c:v>26.6564553273348</c:v>
                </c:pt>
                <c:pt idx="1041">
                  <c:v>26.672997872417799</c:v>
                </c:pt>
                <c:pt idx="1042">
                  <c:v>26.689529478139502</c:v>
                </c:pt>
                <c:pt idx="1043">
                  <c:v>26.706050154315701</c:v>
                </c:pt>
                <c:pt idx="1044">
                  <c:v>26.722559910750199</c:v>
                </c:pt>
                <c:pt idx="1045">
                  <c:v>26.739058754748601</c:v>
                </c:pt>
                <c:pt idx="1046">
                  <c:v>26.7555466976787</c:v>
                </c:pt>
                <c:pt idx="1047">
                  <c:v>26.772023749927001</c:v>
                </c:pt>
                <c:pt idx="1048">
                  <c:v>26.788489921237399</c:v>
                </c:pt>
                <c:pt idx="1049">
                  <c:v>26.804945221341601</c:v>
                </c:pt>
                <c:pt idx="1050">
                  <c:v>26.821389659959099</c:v>
                </c:pt>
                <c:pt idx="1051">
                  <c:v>26.8378232467971</c:v>
                </c:pt>
                <c:pt idx="1052">
                  <c:v>26.854245991550901</c:v>
                </c:pt>
                <c:pt idx="1053">
                  <c:v>26.870657903903201</c:v>
                </c:pt>
                <c:pt idx="1054">
                  <c:v>26.887058993525098</c:v>
                </c:pt>
                <c:pt idx="1055">
                  <c:v>26.903449270075399</c:v>
                </c:pt>
                <c:pt idx="1056">
                  <c:v>26.919828743200799</c:v>
                </c:pt>
                <c:pt idx="1057">
                  <c:v>26.936197422535901</c:v>
                </c:pt>
                <c:pt idx="1058">
                  <c:v>26.952555317703599</c:v>
                </c:pt>
                <c:pt idx="1059">
                  <c:v>26.968902438314601</c:v>
                </c:pt>
                <c:pt idx="1060">
                  <c:v>26.9852387939675</c:v>
                </c:pt>
                <c:pt idx="1061">
                  <c:v>27.0015643942493</c:v>
                </c:pt>
                <c:pt idx="1062">
                  <c:v>27.017879248734999</c:v>
                </c:pt>
                <c:pt idx="1063">
                  <c:v>27.034183366987499</c:v>
                </c:pt>
                <c:pt idx="1064">
                  <c:v>27.050476758558101</c:v>
                </c:pt>
                <c:pt idx="1065">
                  <c:v>27.066759432986199</c:v>
                </c:pt>
                <c:pt idx="1066">
                  <c:v>27.0830313997993</c:v>
                </c:pt>
                <c:pt idx="1067">
                  <c:v>27.0992926685133</c:v>
                </c:pt>
                <c:pt idx="1068">
                  <c:v>27.1155432486322</c:v>
                </c:pt>
                <c:pt idx="1069">
                  <c:v>27.1317831496483</c:v>
                </c:pt>
                <c:pt idx="1070">
                  <c:v>27.1480123810423</c:v>
                </c:pt>
                <c:pt idx="1071">
                  <c:v>27.164230952283098</c:v>
                </c:pt>
                <c:pt idx="1072">
                  <c:v>27.180438872828098</c:v>
                </c:pt>
                <c:pt idx="1073">
                  <c:v>27.196636152122899</c:v>
                </c:pt>
                <c:pt idx="1074">
                  <c:v>27.212822799601501</c:v>
                </c:pt>
                <c:pt idx="1075">
                  <c:v>27.228998824686599</c:v>
                </c:pt>
                <c:pt idx="1076">
                  <c:v>27.245164236789002</c:v>
                </c:pt>
                <c:pt idx="1077">
                  <c:v>27.261319045308198</c:v>
                </c:pt>
                <c:pt idx="1078">
                  <c:v>27.2774632596321</c:v>
                </c:pt>
                <c:pt idx="1079">
                  <c:v>27.293596889137199</c:v>
                </c:pt>
                <c:pt idx="1080">
                  <c:v>27.3097199431886</c:v>
                </c:pt>
                <c:pt idx="1081">
                  <c:v>27.325832431139801</c:v>
                </c:pt>
                <c:pt idx="1082">
                  <c:v>27.341934362332999</c:v>
                </c:pt>
                <c:pt idx="1083">
                  <c:v>27.358025746099099</c:v>
                </c:pt>
                <c:pt idx="1084">
                  <c:v>27.374106591757599</c:v>
                </c:pt>
                <c:pt idx="1085">
                  <c:v>27.3901769086165</c:v>
                </c:pt>
                <c:pt idx="1086">
                  <c:v>27.406236705972901</c:v>
                </c:pt>
                <c:pt idx="1087">
                  <c:v>27.4222859931124</c:v>
                </c:pt>
                <c:pt idx="1088">
                  <c:v>27.438324779309202</c:v>
                </c:pt>
                <c:pt idx="1089">
                  <c:v>27.4543530738265</c:v>
                </c:pt>
                <c:pt idx="1090">
                  <c:v>27.470370885916299</c:v>
                </c:pt>
                <c:pt idx="1091">
                  <c:v>27.4863782248195</c:v>
                </c:pt>
                <c:pt idx="1092">
                  <c:v>27.502375099765501</c:v>
                </c:pt>
                <c:pt idx="1093">
                  <c:v>27.518361519973102</c:v>
                </c:pt>
                <c:pt idx="1094">
                  <c:v>27.5343374897549</c:v>
                </c:pt>
                <c:pt idx="1095">
                  <c:v>27.550303021732599</c:v>
                </c:pt>
                <c:pt idx="1096">
                  <c:v>27.566258126179399</c:v>
                </c:pt>
                <c:pt idx="1097">
                  <c:v>27.582202812258</c:v>
                </c:pt>
                <c:pt idx="1098">
                  <c:v>27.598137089120002</c:v>
                </c:pt>
                <c:pt idx="1099">
                  <c:v>27.614060965905701</c:v>
                </c:pt>
                <c:pt idx="1100">
                  <c:v>27.6299744517443</c:v>
                </c:pt>
                <c:pt idx="1101">
                  <c:v>27.645877555754002</c:v>
                </c:pt>
                <c:pt idx="1102">
                  <c:v>27.6617702870419</c:v>
                </c:pt>
                <c:pt idx="1103">
                  <c:v>27.677652654703898</c:v>
                </c:pt>
                <c:pt idx="1104">
                  <c:v>27.693524667825098</c:v>
                </c:pt>
                <c:pt idx="1105">
                  <c:v>27.709386335479198</c:v>
                </c:pt>
                <c:pt idx="1106">
                  <c:v>27.725237666729399</c:v>
                </c:pt>
                <c:pt idx="1107">
                  <c:v>27.741078670627601</c:v>
                </c:pt>
                <c:pt idx="1108">
                  <c:v>27.756909356214798</c:v>
                </c:pt>
                <c:pt idx="1109">
                  <c:v>27.7727297325211</c:v>
                </c:pt>
                <c:pt idx="1110">
                  <c:v>27.788539808565901</c:v>
                </c:pt>
                <c:pt idx="1111">
                  <c:v>27.804339593357401</c:v>
                </c:pt>
                <c:pt idx="1112">
                  <c:v>27.8201290958933</c:v>
                </c:pt>
                <c:pt idx="1113">
                  <c:v>27.835908325160201</c:v>
                </c:pt>
                <c:pt idx="1114">
                  <c:v>27.851677290133999</c:v>
                </c:pt>
                <c:pt idx="1115">
                  <c:v>27.8674359997799</c:v>
                </c:pt>
                <c:pt idx="1116">
                  <c:v>27.883184463052199</c:v>
                </c:pt>
                <c:pt idx="1117">
                  <c:v>27.8989226888947</c:v>
                </c:pt>
                <c:pt idx="1118">
                  <c:v>27.9146506862403</c:v>
                </c:pt>
                <c:pt idx="1119">
                  <c:v>27.930368464011199</c:v>
                </c:pt>
                <c:pt idx="1120">
                  <c:v>27.946076031119201</c:v>
                </c:pt>
                <c:pt idx="1121">
                  <c:v>27.961773396465102</c:v>
                </c:pt>
                <c:pt idx="1122">
                  <c:v>27.977460568939598</c:v>
                </c:pt>
                <c:pt idx="1123">
                  <c:v>27.993137557422202</c:v>
                </c:pt>
                <c:pt idx="1124">
                  <c:v>28.0088043707824</c:v>
                </c:pt>
                <c:pt idx="1125">
                  <c:v>28.024461017878899</c:v>
                </c:pt>
                <c:pt idx="1126">
                  <c:v>28.040107507559799</c:v>
                </c:pt>
                <c:pt idx="1127">
                  <c:v>28.055743848662999</c:v>
                </c:pt>
                <c:pt idx="1128">
                  <c:v>28.071370050015702</c:v>
                </c:pt>
                <c:pt idx="1129">
                  <c:v>28.086986120434702</c:v>
                </c:pt>
                <c:pt idx="1130">
                  <c:v>28.102592068726601</c:v>
                </c:pt>
                <c:pt idx="1131">
                  <c:v>28.1181879036873</c:v>
                </c:pt>
                <c:pt idx="1132">
                  <c:v>28.133773634102599</c:v>
                </c:pt>
                <c:pt idx="1133">
                  <c:v>28.149349268747699</c:v>
                </c:pt>
                <c:pt idx="1134">
                  <c:v>28.1649148163878</c:v>
                </c:pt>
                <c:pt idx="1135">
                  <c:v>28.180470285777499</c:v>
                </c:pt>
                <c:pt idx="1136">
                  <c:v>28.196015685661301</c:v>
                </c:pt>
                <c:pt idx="1137">
                  <c:v>28.211551024773499</c:v>
                </c:pt>
                <c:pt idx="1138">
                  <c:v>28.227076311838001</c:v>
                </c:pt>
                <c:pt idx="1139">
                  <c:v>28.242591555568701</c:v>
                </c:pt>
                <c:pt idx="1140">
                  <c:v>28.258096764669201</c:v>
                </c:pt>
                <c:pt idx="1141">
                  <c:v>28.273591947832902</c:v>
                </c:pt>
                <c:pt idx="1142">
                  <c:v>28.289077113743399</c:v>
                </c:pt>
                <c:pt idx="1143">
                  <c:v>28.3045522710737</c:v>
                </c:pt>
                <c:pt idx="1144">
                  <c:v>28.320017428487201</c:v>
                </c:pt>
                <c:pt idx="1145">
                  <c:v>28.335472594636901</c:v>
                </c:pt>
                <c:pt idx="1146">
                  <c:v>28.350917778166</c:v>
                </c:pt>
                <c:pt idx="1147">
                  <c:v>28.3663529877076</c:v>
                </c:pt>
                <c:pt idx="1148">
                  <c:v>28.381778231884802</c:v>
                </c:pt>
                <c:pt idx="1149">
                  <c:v>28.3971935193108</c:v>
                </c:pt>
                <c:pt idx="1150">
                  <c:v>28.412598858588801</c:v>
                </c:pt>
                <c:pt idx="1151">
                  <c:v>28.4279942583122</c:v>
                </c:pt>
                <c:pt idx="1152">
                  <c:v>28.4433797270644</c:v>
                </c:pt>
                <c:pt idx="1153">
                  <c:v>28.458755273419001</c:v>
                </c:pt>
                <c:pt idx="1154">
                  <c:v>28.474120905939699</c:v>
                </c:pt>
                <c:pt idx="1155">
                  <c:v>28.489476633180601</c:v>
                </c:pt>
                <c:pt idx="1156">
                  <c:v>28.504822463685802</c:v>
                </c:pt>
                <c:pt idx="1157">
                  <c:v>28.520158405989601</c:v>
                </c:pt>
                <c:pt idx="1158">
                  <c:v>28.535484468616801</c:v>
                </c:pt>
                <c:pt idx="1159">
                  <c:v>28.550800660082199</c:v>
                </c:pt>
                <c:pt idx="1160">
                  <c:v>28.5661069888912</c:v>
                </c:pt>
                <c:pt idx="1161">
                  <c:v>28.5814034635392</c:v>
                </c:pt>
                <c:pt idx="1162">
                  <c:v>28.596690081044901</c:v>
                </c:pt>
                <c:pt idx="1163">
                  <c:v>28.611966859885602</c:v>
                </c:pt>
                <c:pt idx="1164">
                  <c:v>28.627233809221799</c:v>
                </c:pt>
                <c:pt idx="1165">
                  <c:v>28.642490937487299</c:v>
                </c:pt>
                <c:pt idx="1166">
                  <c:v>28.657738253105599</c:v>
                </c:pt>
                <c:pt idx="1167">
                  <c:v>28.672975764490701</c:v>
                </c:pt>
                <c:pt idx="1168">
                  <c:v>28.688203480046599</c:v>
                </c:pt>
                <c:pt idx="1169">
                  <c:v>28.703421408167301</c:v>
                </c:pt>
                <c:pt idx="1170">
                  <c:v>28.718629557237101</c:v>
                </c:pt>
                <c:pt idx="1171">
                  <c:v>28.733827935630298</c:v>
                </c:pt>
                <c:pt idx="1172">
                  <c:v>28.749016551711598</c:v>
                </c:pt>
                <c:pt idx="1173">
                  <c:v>28.764195413835701</c:v>
                </c:pt>
                <c:pt idx="1174">
                  <c:v>28.779364530347799</c:v>
                </c:pt>
                <c:pt idx="1175">
                  <c:v>28.794523909582999</c:v>
                </c:pt>
                <c:pt idx="1176">
                  <c:v>28.8096735598671</c:v>
                </c:pt>
                <c:pt idx="1177">
                  <c:v>28.824813489515801</c:v>
                </c:pt>
                <c:pt idx="1178">
                  <c:v>28.839943706835399</c:v>
                </c:pt>
                <c:pt idx="1179">
                  <c:v>28.855064220122401</c:v>
                </c:pt>
                <c:pt idx="1180">
                  <c:v>28.8701750376636</c:v>
                </c:pt>
                <c:pt idx="1181">
                  <c:v>28.8852761677365</c:v>
                </c:pt>
                <c:pt idx="1182">
                  <c:v>28.900367618608701</c:v>
                </c:pt>
                <c:pt idx="1183">
                  <c:v>28.9154493985383</c:v>
                </c:pt>
                <c:pt idx="1184">
                  <c:v>28.930521515773801</c:v>
                </c:pt>
                <c:pt idx="1185">
                  <c:v>28.9455839785543</c:v>
                </c:pt>
                <c:pt idx="1186">
                  <c:v>28.960636795109401</c:v>
                </c:pt>
                <c:pt idx="1187">
                  <c:v>28.975679973658998</c:v>
                </c:pt>
                <c:pt idx="1188">
                  <c:v>28.990713522413799</c:v>
                </c:pt>
                <c:pt idx="1189">
                  <c:v>29.005737449574799</c:v>
                </c:pt>
                <c:pt idx="1190">
                  <c:v>29.020751763333799</c:v>
                </c:pt>
                <c:pt idx="1191">
                  <c:v>29.035756471873</c:v>
                </c:pt>
                <c:pt idx="1192">
                  <c:v>29.0507515833654</c:v>
                </c:pt>
                <c:pt idx="1193">
                  <c:v>29.065737105974399</c:v>
                </c:pt>
                <c:pt idx="1194">
                  <c:v>29.080713047854399</c:v>
                </c:pt>
                <c:pt idx="1195">
                  <c:v>29.095679417150201</c:v>
                </c:pt>
                <c:pt idx="1196">
                  <c:v>29.1106362219974</c:v>
                </c:pt>
                <c:pt idx="1197">
                  <c:v>29.125583470522301</c:v>
                </c:pt>
                <c:pt idx="1198">
                  <c:v>29.140521170842</c:v>
                </c:pt>
                <c:pt idx="1199">
                  <c:v>29.155449331064201</c:v>
                </c:pt>
                <c:pt idx="1200">
                  <c:v>29.170367959287699</c:v>
                </c:pt>
                <c:pt idx="1201">
                  <c:v>29.185277063601799</c:v>
                </c:pt>
                <c:pt idx="1202">
                  <c:v>29.2001766520868</c:v>
                </c:pt>
                <c:pt idx="1203">
                  <c:v>29.215066732813899</c:v>
                </c:pt>
                <c:pt idx="1204">
                  <c:v>29.2299473138448</c:v>
                </c:pt>
                <c:pt idx="1205">
                  <c:v>29.244818403232699</c:v>
                </c:pt>
                <c:pt idx="1206">
                  <c:v>29.2596800090211</c:v>
                </c:pt>
                <c:pt idx="1207">
                  <c:v>29.274532139244901</c:v>
                </c:pt>
                <c:pt idx="1208">
                  <c:v>29.2893748019297</c:v>
                </c:pt>
                <c:pt idx="1209">
                  <c:v>29.3042080050922</c:v>
                </c:pt>
                <c:pt idx="1210">
                  <c:v>29.319031756740099</c:v>
                </c:pt>
                <c:pt idx="1211">
                  <c:v>29.333846064871899</c:v>
                </c:pt>
                <c:pt idx="1212">
                  <c:v>29.348650937477501</c:v>
                </c:pt>
                <c:pt idx="1213">
                  <c:v>29.3634463825375</c:v>
                </c:pt>
                <c:pt idx="1214">
                  <c:v>29.378232408024001</c:v>
                </c:pt>
                <c:pt idx="1215">
                  <c:v>29.3930090218998</c:v>
                </c:pt>
                <c:pt idx="1216">
                  <c:v>29.407776232119101</c:v>
                </c:pt>
                <c:pt idx="1217">
                  <c:v>29.422534046627</c:v>
                </c:pt>
                <c:pt idx="1218">
                  <c:v>29.437282473360099</c:v>
                </c:pt>
                <c:pt idx="1219">
                  <c:v>29.4520215202458</c:v>
                </c:pt>
                <c:pt idx="1220">
                  <c:v>29.466751195203202</c:v>
                </c:pt>
                <c:pt idx="1221">
                  <c:v>29.4814715061421</c:v>
                </c:pt>
                <c:pt idx="1222">
                  <c:v>29.496182460963801</c:v>
                </c:pt>
                <c:pt idx="1223">
                  <c:v>29.510884067561101</c:v>
                </c:pt>
                <c:pt idx="1224">
                  <c:v>29.525576333817799</c:v>
                </c:pt>
                <c:pt idx="1225">
                  <c:v>29.540259267608999</c:v>
                </c:pt>
                <c:pt idx="1226">
                  <c:v>29.554932876801299</c:v>
                </c:pt>
                <c:pt idx="1227">
                  <c:v>29.5695971692525</c:v>
                </c:pt>
                <c:pt idx="1228">
                  <c:v>29.584252152812098</c:v>
                </c:pt>
                <c:pt idx="1229">
                  <c:v>29.598897834392801</c:v>
                </c:pt>
                <c:pt idx="1230">
                  <c:v>29.6135342093602</c:v>
                </c:pt>
                <c:pt idx="1231">
                  <c:v>29.628161298054401</c:v>
                </c:pt>
                <c:pt idx="1232">
                  <c:v>29.6427791082636</c:v>
                </c:pt>
                <c:pt idx="1233">
                  <c:v>29.6573876477669</c:v>
                </c:pt>
                <c:pt idx="1234">
                  <c:v>29.671986924334298</c:v>
                </c:pt>
                <c:pt idx="1235">
                  <c:v>29.6865769457272</c:v>
                </c:pt>
                <c:pt idx="1236">
                  <c:v>29.7011577196978</c:v>
                </c:pt>
                <c:pt idx="1237">
                  <c:v>29.715729253989501</c:v>
                </c:pt>
                <c:pt idx="1238">
                  <c:v>29.730291556336901</c:v>
                </c:pt>
                <c:pt idx="1239">
                  <c:v>29.744844634465601</c:v>
                </c:pt>
                <c:pt idx="1240">
                  <c:v>29.759388496092502</c:v>
                </c:pt>
                <c:pt idx="1241">
                  <c:v>29.7739231489257</c:v>
                </c:pt>
                <c:pt idx="1242">
                  <c:v>29.788448600664399</c:v>
                </c:pt>
                <c:pt idx="1243">
                  <c:v>29.802964858999001</c:v>
                </c:pt>
                <c:pt idx="1244">
                  <c:v>29.817471931611198</c:v>
                </c:pt>
                <c:pt idx="1245">
                  <c:v>29.831969826174099</c:v>
                </c:pt>
                <c:pt idx="1246">
                  <c:v>29.846458550351699</c:v>
                </c:pt>
                <c:pt idx="1247">
                  <c:v>29.860938111799602</c:v>
                </c:pt>
                <c:pt idx="1248">
                  <c:v>29.875408518164701</c:v>
                </c:pt>
                <c:pt idx="1249">
                  <c:v>29.889869777085</c:v>
                </c:pt>
                <c:pt idx="1250">
                  <c:v>29.904321896190101</c:v>
                </c:pt>
                <c:pt idx="1251">
                  <c:v>29.918764883100799</c:v>
                </c:pt>
                <c:pt idx="1252">
                  <c:v>29.933198745429401</c:v>
                </c:pt>
                <c:pt idx="1253">
                  <c:v>29.947623490779399</c:v>
                </c:pt>
                <c:pt idx="1254">
                  <c:v>29.9620391267459</c:v>
                </c:pt>
                <c:pt idx="1255">
                  <c:v>29.976445660915399</c:v>
                </c:pt>
                <c:pt idx="1256">
                  <c:v>29.990843100865899</c:v>
                </c:pt>
                <c:pt idx="1257">
                  <c:v>30.005231454166701</c:v>
                </c:pt>
                <c:pt idx="1258">
                  <c:v>30.019610728378598</c:v>
                </c:pt>
                <c:pt idx="1259">
                  <c:v>30.033980931054199</c:v>
                </c:pt>
                <c:pt idx="1260">
                  <c:v>30.048342069737402</c:v>
                </c:pt>
                <c:pt idx="1261">
                  <c:v>30.062694151963498</c:v>
                </c:pt>
                <c:pt idx="1262">
                  <c:v>30.077037185259599</c:v>
                </c:pt>
                <c:pt idx="1263">
                  <c:v>30.0913711771443</c:v>
                </c:pt>
                <c:pt idx="1264">
                  <c:v>30.1056961351279</c:v>
                </c:pt>
                <c:pt idx="1265">
                  <c:v>30.120012066712</c:v>
                </c:pt>
                <c:pt idx="1266">
                  <c:v>30.134318979390201</c:v>
                </c:pt>
                <c:pt idx="1267">
                  <c:v>30.148616880647499</c:v>
                </c:pt>
                <c:pt idx="1268">
                  <c:v>30.162905777960798</c:v>
                </c:pt>
                <c:pt idx="1269">
                  <c:v>30.177185678798299</c:v>
                </c:pt>
                <c:pt idx="1270">
                  <c:v>30.191456590620401</c:v>
                </c:pt>
                <c:pt idx="1271">
                  <c:v>30.205718520878801</c:v>
                </c:pt>
                <c:pt idx="1272">
                  <c:v>30.2199714770172</c:v>
                </c:pt>
                <c:pt idx="1273">
                  <c:v>30.2342154664709</c:v>
                </c:pt>
                <c:pt idx="1274">
                  <c:v>30.2484504966671</c:v>
                </c:pt>
                <c:pt idx="1275">
                  <c:v>30.262676575024699</c:v>
                </c:pt>
                <c:pt idx="1276">
                  <c:v>30.2768937089545</c:v>
                </c:pt>
                <c:pt idx="1277">
                  <c:v>30.291101905859001</c:v>
                </c:pt>
                <c:pt idx="1278">
                  <c:v>30.305301173132602</c:v>
                </c:pt>
                <c:pt idx="1279">
                  <c:v>30.319491518161701</c:v>
                </c:pt>
                <c:pt idx="1280">
                  <c:v>30.333672948324399</c:v>
                </c:pt>
                <c:pt idx="1281">
                  <c:v>30.347845470990801</c:v>
                </c:pt>
                <c:pt idx="1282">
                  <c:v>30.3620090935229</c:v>
                </c:pt>
                <c:pt idx="1283">
                  <c:v>30.376163823274499</c:v>
                </c:pt>
                <c:pt idx="1284">
                  <c:v>30.390309667591701</c:v>
                </c:pt>
                <c:pt idx="1285">
                  <c:v>30.404446633812199</c:v>
                </c:pt>
                <c:pt idx="1286">
                  <c:v>30.418574729265998</c:v>
                </c:pt>
                <c:pt idx="1287">
                  <c:v>30.432693961274801</c:v>
                </c:pt>
                <c:pt idx="1288">
                  <c:v>30.4468043371525</c:v>
                </c:pt>
                <c:pt idx="1289">
                  <c:v>30.460905864205099</c:v>
                </c:pt>
                <c:pt idx="1290">
                  <c:v>30.474998549730699</c:v>
                </c:pt>
                <c:pt idx="1291">
                  <c:v>30.4890824010191</c:v>
                </c:pt>
                <c:pt idx="1292">
                  <c:v>30.5031574253527</c:v>
                </c:pt>
                <c:pt idx="1293">
                  <c:v>30.517223630005699</c:v>
                </c:pt>
                <c:pt idx="1294">
                  <c:v>30.531281022244499</c:v>
                </c:pt>
                <c:pt idx="1295">
                  <c:v>30.545329609327801</c:v>
                </c:pt>
                <c:pt idx="1296">
                  <c:v>30.559369398506199</c:v>
                </c:pt>
                <c:pt idx="1297">
                  <c:v>30.573400394851198</c:v>
                </c:pt>
                <c:pt idx="1298">
                  <c:v>30.587422598356302</c:v>
                </c:pt>
                <c:pt idx="1299">
                  <c:v>30.6014360249549</c:v>
                </c:pt>
                <c:pt idx="1300">
                  <c:v>30.615440681844699</c:v>
                </c:pt>
                <c:pt idx="1301">
                  <c:v>30.629436576215699</c:v>
                </c:pt>
                <c:pt idx="1302">
                  <c:v>30.6434237152496</c:v>
                </c:pt>
                <c:pt idx="1303">
                  <c:v>30.657402106119999</c:v>
                </c:pt>
                <c:pt idx="1304">
                  <c:v>30.671371755992499</c:v>
                </c:pt>
                <c:pt idx="1305">
                  <c:v>30.6853326720247</c:v>
                </c:pt>
                <c:pt idx="1306">
                  <c:v>30.699284861366198</c:v>
                </c:pt>
                <c:pt idx="1307">
                  <c:v>30.713228331158401</c:v>
                </c:pt>
                <c:pt idx="1308">
                  <c:v>30.727163088535001</c:v>
                </c:pt>
                <c:pt idx="1309">
                  <c:v>30.741089140621401</c:v>
                </c:pt>
                <c:pt idx="1310">
                  <c:v>30.755006494535401</c:v>
                </c:pt>
                <c:pt idx="1311">
                  <c:v>30.768915157386498</c:v>
                </c:pt>
                <c:pt idx="1312">
                  <c:v>30.782815136276401</c:v>
                </c:pt>
                <c:pt idx="1313">
                  <c:v>30.7967064382991</c:v>
                </c:pt>
                <c:pt idx="1314">
                  <c:v>30.810589070540299</c:v>
                </c:pt>
                <c:pt idx="1315">
                  <c:v>30.8244630400782</c:v>
                </c:pt>
                <c:pt idx="1316">
                  <c:v>30.838328353982899</c:v>
                </c:pt>
                <c:pt idx="1317">
                  <c:v>30.8521850193166</c:v>
                </c:pt>
                <c:pt idx="1318">
                  <c:v>30.8660330431339</c:v>
                </c:pt>
                <c:pt idx="1319">
                  <c:v>30.879872432481299</c:v>
                </c:pt>
                <c:pt idx="1320">
                  <c:v>30.893703194397801</c:v>
                </c:pt>
                <c:pt idx="1321">
                  <c:v>30.907525335914301</c:v>
                </c:pt>
                <c:pt idx="1322">
                  <c:v>30.9213388640541</c:v>
                </c:pt>
                <c:pt idx="1323">
                  <c:v>30.9351437858327</c:v>
                </c:pt>
                <c:pt idx="1324">
                  <c:v>30.948940108257801</c:v>
                </c:pt>
                <c:pt idx="1325">
                  <c:v>30.962727838329599</c:v>
                </c:pt>
                <c:pt idx="1326">
                  <c:v>30.976506983040199</c:v>
                </c:pt>
                <c:pt idx="1327">
                  <c:v>30.990277549374198</c:v>
                </c:pt>
                <c:pt idx="1328">
                  <c:v>31.0040395443087</c:v>
                </c:pt>
                <c:pt idx="1329">
                  <c:v>31.0177929748127</c:v>
                </c:pt>
                <c:pt idx="1330">
                  <c:v>31.031537847848</c:v>
                </c:pt>
                <c:pt idx="1331">
                  <c:v>31.045274170368501</c:v>
                </c:pt>
                <c:pt idx="1332">
                  <c:v>31.0590019493205</c:v>
                </c:pt>
                <c:pt idx="1333">
                  <c:v>31.0727211916427</c:v>
                </c:pt>
                <c:pt idx="1334">
                  <c:v>31.086431904266199</c:v>
                </c:pt>
                <c:pt idx="1335">
                  <c:v>31.100134094114701</c:v>
                </c:pt>
                <c:pt idx="1336">
                  <c:v>31.113827768103999</c:v>
                </c:pt>
                <c:pt idx="1337">
                  <c:v>31.127512933142601</c:v>
                </c:pt>
                <c:pt idx="1338">
                  <c:v>31.141189596131401</c:v>
                </c:pt>
                <c:pt idx="1339">
                  <c:v>31.1548577639638</c:v>
                </c:pt>
                <c:pt idx="1340">
                  <c:v>31.168517443525801</c:v>
                </c:pt>
                <c:pt idx="1341">
                  <c:v>31.182168641695601</c:v>
                </c:pt>
                <c:pt idx="1342">
                  <c:v>31.195811365344198</c:v>
                </c:pt>
                <c:pt idx="1343">
                  <c:v>31.209445621335199</c:v>
                </c:pt>
                <c:pt idx="1344">
                  <c:v>31.223071416524402</c:v>
                </c:pt>
                <c:pt idx="1345">
                  <c:v>31.2366887577606</c:v>
                </c:pt>
                <c:pt idx="1346">
                  <c:v>31.250297651884999</c:v>
                </c:pt>
                <c:pt idx="1347">
                  <c:v>31.2638981057313</c:v>
                </c:pt>
                <c:pt idx="1348">
                  <c:v>31.277490126126001</c:v>
                </c:pt>
                <c:pt idx="1349">
                  <c:v>31.2910737198881</c:v>
                </c:pt>
                <c:pt idx="1350">
                  <c:v>31.304648893829398</c:v>
                </c:pt>
                <c:pt idx="1351">
                  <c:v>31.318215654754301</c:v>
                </c:pt>
                <c:pt idx="1352">
                  <c:v>31.331774009459799</c:v>
                </c:pt>
                <c:pt idx="1353">
                  <c:v>31.345323964735599</c:v>
                </c:pt>
                <c:pt idx="1354">
                  <c:v>31.358865527364401</c:v>
                </c:pt>
                <c:pt idx="1355">
                  <c:v>31.372398704121199</c:v>
                </c:pt>
                <c:pt idx="1356">
                  <c:v>31.385923501774101</c:v>
                </c:pt>
                <c:pt idx="1357">
                  <c:v>31.399439927083701</c:v>
                </c:pt>
                <c:pt idx="1358">
                  <c:v>31.412947986803601</c:v>
                </c:pt>
                <c:pt idx="1359">
                  <c:v>31.4264476876799</c:v>
                </c:pt>
                <c:pt idx="1360">
                  <c:v>31.4399390364519</c:v>
                </c:pt>
                <c:pt idx="1361">
                  <c:v>31.4534220398514</c:v>
                </c:pt>
                <c:pt idx="1362">
                  <c:v>31.466896704603201</c:v>
                </c:pt>
                <c:pt idx="1363">
                  <c:v>31.480363037424802</c:v>
                </c:pt>
                <c:pt idx="1364">
                  <c:v>31.493821045026799</c:v>
                </c:pt>
                <c:pt idx="1365">
                  <c:v>31.5072707316113</c:v>
                </c:pt>
                <c:pt idx="1366">
                  <c:v>31.520712100788199</c:v>
                </c:pt>
                <c:pt idx="1367">
                  <c:v>31.534145164342299</c:v>
                </c:pt>
                <c:pt idx="1368">
                  <c:v>31.5475699289406</c:v>
                </c:pt>
                <c:pt idx="1369">
                  <c:v>31.560986401242701</c:v>
                </c:pt>
                <c:pt idx="1370">
                  <c:v>31.5743945879011</c:v>
                </c:pt>
                <c:pt idx="1371">
                  <c:v>31.5877944955609</c:v>
                </c:pt>
                <c:pt idx="1372">
                  <c:v>31.60118613086</c:v>
                </c:pt>
                <c:pt idx="1373">
                  <c:v>31.614569500428999</c:v>
                </c:pt>
                <c:pt idx="1374">
                  <c:v>31.627944610891301</c:v>
                </c:pt>
                <c:pt idx="1375">
                  <c:v>31.641311468863101</c:v>
                </c:pt>
                <c:pt idx="1376">
                  <c:v>31.654670080953299</c:v>
                </c:pt>
                <c:pt idx="1377">
                  <c:v>31.668020453763699</c:v>
                </c:pt>
                <c:pt idx="1378">
                  <c:v>31.681362593888799</c:v>
                </c:pt>
                <c:pt idx="1379">
                  <c:v>31.694696507915999</c:v>
                </c:pt>
                <c:pt idx="1380">
                  <c:v>31.7080222024256</c:v>
                </c:pt>
                <c:pt idx="1381">
                  <c:v>31.7213396839906</c:v>
                </c:pt>
                <c:pt idx="1382">
                  <c:v>31.7346489591771</c:v>
                </c:pt>
                <c:pt idx="1383">
                  <c:v>31.747950034543798</c:v>
                </c:pt>
                <c:pt idx="1384">
                  <c:v>31.761242916642399</c:v>
                </c:pt>
                <c:pt idx="1385">
                  <c:v>31.774527612017799</c:v>
                </c:pt>
                <c:pt idx="1386">
                  <c:v>31.787804127207401</c:v>
                </c:pt>
                <c:pt idx="1387">
                  <c:v>31.8010724687418</c:v>
                </c:pt>
                <c:pt idx="1388">
                  <c:v>31.814332643144301</c:v>
                </c:pt>
                <c:pt idx="1389">
                  <c:v>31.827584656931499</c:v>
                </c:pt>
                <c:pt idx="1390">
                  <c:v>31.840828516612799</c:v>
                </c:pt>
                <c:pt idx="1391">
                  <c:v>31.8540642286905</c:v>
                </c:pt>
                <c:pt idx="1392">
                  <c:v>31.867291799660102</c:v>
                </c:pt>
                <c:pt idx="1393">
                  <c:v>31.880511236010001</c:v>
                </c:pt>
                <c:pt idx="1394">
                  <c:v>31.8937225442216</c:v>
                </c:pt>
                <c:pt idx="1395">
                  <c:v>31.906925730769501</c:v>
                </c:pt>
                <c:pt idx="1396">
                  <c:v>31.920120802121101</c:v>
                </c:pt>
                <c:pt idx="1397">
                  <c:v>31.9333077647373</c:v>
                </c:pt>
                <c:pt idx="1398">
                  <c:v>31.9464866250716</c:v>
                </c:pt>
                <c:pt idx="1399">
                  <c:v>31.9596573895708</c:v>
                </c:pt>
                <c:pt idx="1400">
                  <c:v>31.972820064674998</c:v>
                </c:pt>
                <c:pt idx="1401">
                  <c:v>31.985974656817199</c:v>
                </c:pt>
                <c:pt idx="1402">
                  <c:v>31.9991211724236</c:v>
                </c:pt>
                <c:pt idx="1403">
                  <c:v>32.0122596179135</c:v>
                </c:pt>
                <c:pt idx="1404">
                  <c:v>32.025389999699499</c:v>
                </c:pt>
                <c:pt idx="1405">
                  <c:v>32.038512324187202</c:v>
                </c:pt>
                <c:pt idx="1406">
                  <c:v>32.051626597775702</c:v>
                </c:pt>
                <c:pt idx="1407">
                  <c:v>32.064732826856897</c:v>
                </c:pt>
                <c:pt idx="1408">
                  <c:v>32.077831017816202</c:v>
                </c:pt>
                <c:pt idx="1409">
                  <c:v>32.0909211770322</c:v>
                </c:pt>
                <c:pt idx="1410">
                  <c:v>32.104003310876699</c:v>
                </c:pt>
                <c:pt idx="1411">
                  <c:v>32.117077425714797</c:v>
                </c:pt>
                <c:pt idx="1412">
                  <c:v>32.130143527904799</c:v>
                </c:pt>
                <c:pt idx="1413">
                  <c:v>32.143201623798397</c:v>
                </c:pt>
                <c:pt idx="1414">
                  <c:v>32.156251719740503</c:v>
                </c:pt>
                <c:pt idx="1415">
                  <c:v>32.169293822069399</c:v>
                </c:pt>
                <c:pt idx="1416">
                  <c:v>32.182327937116597</c:v>
                </c:pt>
                <c:pt idx="1417">
                  <c:v>32.195354071207198</c:v>
                </c:pt>
                <c:pt idx="1418">
                  <c:v>32.2083722306593</c:v>
                </c:pt>
                <c:pt idx="1419">
                  <c:v>32.221382421784803</c:v>
                </c:pt>
                <c:pt idx="1420">
                  <c:v>32.234384650888501</c:v>
                </c:pt>
                <c:pt idx="1421">
                  <c:v>32.2473789242691</c:v>
                </c:pt>
                <c:pt idx="1422">
                  <c:v>32.2603652482182</c:v>
                </c:pt>
                <c:pt idx="1423">
                  <c:v>32.273343629021298</c:v>
                </c:pt>
                <c:pt idx="1424">
                  <c:v>32.286314072956998</c:v>
                </c:pt>
                <c:pt idx="1425">
                  <c:v>32.299276586297502</c:v>
                </c:pt>
                <c:pt idx="1426">
                  <c:v>32.312231175308497</c:v>
                </c:pt>
                <c:pt idx="1427">
                  <c:v>32.325177846248998</c:v>
                </c:pt>
                <c:pt idx="1428">
                  <c:v>32.338116605371802</c:v>
                </c:pt>
                <c:pt idx="1429">
                  <c:v>32.3510474589228</c:v>
                </c:pt>
                <c:pt idx="1430">
                  <c:v>32.3639704131418</c:v>
                </c:pt>
                <c:pt idx="1431">
                  <c:v>32.376885474261798</c:v>
                </c:pt>
                <c:pt idx="1432">
                  <c:v>32.389792648509697</c:v>
                </c:pt>
                <c:pt idx="1433">
                  <c:v>32.402691939226202</c:v>
                </c:pt>
                <c:pt idx="1434">
                  <c:v>32.415583351688802</c:v>
                </c:pt>
                <c:pt idx="1435">
                  <c:v>32.428466895515101</c:v>
                </c:pt>
                <c:pt idx="1436">
                  <c:v>32.441342576893703</c:v>
                </c:pt>
                <c:pt idx="1437">
                  <c:v>32.454210402006701</c:v>
                </c:pt>
                <c:pt idx="1438">
                  <c:v>32.4670703770297</c:v>
                </c:pt>
                <c:pt idx="1439">
                  <c:v>32.479922508131402</c:v>
                </c:pt>
                <c:pt idx="1440">
                  <c:v>32.492766801474197</c:v>
                </c:pt>
                <c:pt idx="1441">
                  <c:v>32.505603263213999</c:v>
                </c:pt>
                <c:pt idx="1442">
                  <c:v>32.518431899499902</c:v>
                </c:pt>
                <c:pt idx="1443">
                  <c:v>32.531252716474803</c:v>
                </c:pt>
                <c:pt idx="1444">
                  <c:v>32.544065720274901</c:v>
                </c:pt>
                <c:pt idx="1445">
                  <c:v>32.556870917029897</c:v>
                </c:pt>
                <c:pt idx="1446">
                  <c:v>32.5696683128632</c:v>
                </c:pt>
                <c:pt idx="1447">
                  <c:v>32.582457913891503</c:v>
                </c:pt>
                <c:pt idx="1448">
                  <c:v>32.595239726225103</c:v>
                </c:pt>
                <c:pt idx="1449">
                  <c:v>32.608013755968003</c:v>
                </c:pt>
                <c:pt idx="1450">
                  <c:v>32.620780009217597</c:v>
                </c:pt>
                <c:pt idx="1451">
                  <c:v>32.633538492064901</c:v>
                </c:pt>
                <c:pt idx="1452">
                  <c:v>32.646289210594603</c:v>
                </c:pt>
                <c:pt idx="1453">
                  <c:v>32.659032170884899</c:v>
                </c:pt>
                <c:pt idx="1454">
                  <c:v>32.671767379007598</c:v>
                </c:pt>
                <c:pt idx="1455">
                  <c:v>32.684494841028297</c:v>
                </c:pt>
                <c:pt idx="1456">
                  <c:v>32.6972145630059</c:v>
                </c:pt>
                <c:pt idx="1457">
                  <c:v>32.709926550993302</c:v>
                </c:pt>
                <c:pt idx="1458">
                  <c:v>32.7226308110369</c:v>
                </c:pt>
                <c:pt idx="1459">
                  <c:v>32.7353273491767</c:v>
                </c:pt>
                <c:pt idx="1460">
                  <c:v>32.748016171446601</c:v>
                </c:pt>
                <c:pt idx="1461">
                  <c:v>32.760697283874002</c:v>
                </c:pt>
                <c:pt idx="1462">
                  <c:v>32.77337069248</c:v>
                </c:pt>
                <c:pt idx="1463">
                  <c:v>32.786036403279702</c:v>
                </c:pt>
                <c:pt idx="1464">
                  <c:v>32.798694422281699</c:v>
                </c:pt>
                <c:pt idx="1465">
                  <c:v>32.8113447554883</c:v>
                </c:pt>
                <c:pt idx="1466">
                  <c:v>32.823987408895597</c:v>
                </c:pt>
                <c:pt idx="1467">
                  <c:v>32.836622388493701</c:v>
                </c:pt>
                <c:pt idx="1468">
                  <c:v>32.849249700266199</c:v>
                </c:pt>
                <c:pt idx="1469">
                  <c:v>32.861869350190503</c:v>
                </c:pt>
                <c:pt idx="1470">
                  <c:v>32.874481344237999</c:v>
                </c:pt>
                <c:pt idx="1471">
                  <c:v>32.887085688373801</c:v>
                </c:pt>
                <c:pt idx="1472">
                  <c:v>32.899682388556897</c:v>
                </c:pt>
                <c:pt idx="1473">
                  <c:v>32.91227145074</c:v>
                </c:pt>
                <c:pt idx="1474">
                  <c:v>32.9248528808698</c:v>
                </c:pt>
                <c:pt idx="1475">
                  <c:v>32.937426684886901</c:v>
                </c:pt>
                <c:pt idx="1476">
                  <c:v>32.949992868725502</c:v>
                </c:pt>
                <c:pt idx="1477">
                  <c:v>32.962551438313902</c:v>
                </c:pt>
                <c:pt idx="1478">
                  <c:v>32.975102399574503</c:v>
                </c:pt>
                <c:pt idx="1479">
                  <c:v>32.987645758423199</c:v>
                </c:pt>
                <c:pt idx="1480">
                  <c:v>33.000181520770099</c:v>
                </c:pt>
                <c:pt idx="1481">
                  <c:v>33.012709692519103</c:v>
                </c:pt>
                <c:pt idx="1482">
                  <c:v>33.025230279568298</c:v>
                </c:pt>
                <c:pt idx="1483">
                  <c:v>33.037743287809299</c:v>
                </c:pt>
                <c:pt idx="1484">
                  <c:v>33.050248723128199</c:v>
                </c:pt>
                <c:pt idx="1485">
                  <c:v>33.062746591404803</c:v>
                </c:pt>
                <c:pt idx="1486">
                  <c:v>33.075236898512799</c:v>
                </c:pt>
                <c:pt idx="1487">
                  <c:v>33.087719650320203</c:v>
                </c:pt>
                <c:pt idx="1488">
                  <c:v>33.100194852688801</c:v>
                </c:pt>
                <c:pt idx="1489">
                  <c:v>33.112662511474603</c:v>
                </c:pt>
                <c:pt idx="1490">
                  <c:v>33.1251226325275</c:v>
                </c:pt>
                <c:pt idx="1491">
                  <c:v>33.137575221691499</c:v>
                </c:pt>
                <c:pt idx="1492">
                  <c:v>33.150020284804697</c:v>
                </c:pt>
                <c:pt idx="1493">
                  <c:v>33.162457827699299</c:v>
                </c:pt>
                <c:pt idx="1494">
                  <c:v>33.1748878562016</c:v>
                </c:pt>
                <c:pt idx="1495">
                  <c:v>33.187310376131997</c:v>
                </c:pt>
                <c:pt idx="1496">
                  <c:v>33.199725393304902</c:v>
                </c:pt>
                <c:pt idx="1497">
                  <c:v>33.212132913528897</c:v>
                </c:pt>
                <c:pt idx="1498">
                  <c:v>33.224532942606899</c:v>
                </c:pt>
                <c:pt idx="1499">
                  <c:v>33.236925486335899</c:v>
                </c:pt>
                <c:pt idx="1500">
                  <c:v>33.249310550506799</c:v>
                </c:pt>
                <c:pt idx="1501">
                  <c:v>33.261688135622002</c:v>
                </c:pt>
                <c:pt idx="1502">
                  <c:v>33.274058248496999</c:v>
                </c:pt>
                <c:pt idx="1503">
                  <c:v>33.2864208986718</c:v>
                </c:pt>
                <c:pt idx="1504">
                  <c:v>33.298776091902099</c:v>
                </c:pt>
                <c:pt idx="1505">
                  <c:v>33.311123833937501</c:v>
                </c:pt>
                <c:pt idx="1506">
                  <c:v>33.323464130521899</c:v>
                </c:pt>
                <c:pt idx="1507">
                  <c:v>33.335796987393003</c:v>
                </c:pt>
                <c:pt idx="1508">
                  <c:v>33.348122410282897</c:v>
                </c:pt>
                <c:pt idx="1509">
                  <c:v>33.360440404917597</c:v>
                </c:pt>
                <c:pt idx="1510">
                  <c:v>33.372750977017198</c:v>
                </c:pt>
                <c:pt idx="1511">
                  <c:v>33.385054132295998</c:v>
                </c:pt>
                <c:pt idx="1512">
                  <c:v>33.397349876462499</c:v>
                </c:pt>
                <c:pt idx="1513">
                  <c:v>33.409638215219204</c:v>
                </c:pt>
                <c:pt idx="1514">
                  <c:v>33.421919154262902</c:v>
                </c:pt>
                <c:pt idx="1515">
                  <c:v>33.434192699284402</c:v>
                </c:pt>
                <c:pt idx="1516">
                  <c:v>33.4464588559688</c:v>
                </c:pt>
                <c:pt idx="1517">
                  <c:v>33.458717629995498</c:v>
                </c:pt>
                <c:pt idx="1518">
                  <c:v>33.470969027037803</c:v>
                </c:pt>
                <c:pt idx="1519">
                  <c:v>33.483213052763503</c:v>
                </c:pt>
                <c:pt idx="1520">
                  <c:v>33.4954497128344</c:v>
                </c:pt>
                <c:pt idx="1521">
                  <c:v>33.507679012906799</c:v>
                </c:pt>
                <c:pt idx="1522">
                  <c:v>33.519900958630998</c:v>
                </c:pt>
                <c:pt idx="1523">
                  <c:v>33.5321155556516</c:v>
                </c:pt>
                <c:pt idx="1524">
                  <c:v>33.5443228096076</c:v>
                </c:pt>
                <c:pt idx="1525">
                  <c:v>33.556522726132101</c:v>
                </c:pt>
                <c:pt idx="1526">
                  <c:v>33.568715310852703</c:v>
                </c:pt>
                <c:pt idx="1527">
                  <c:v>33.580900569391098</c:v>
                </c:pt>
                <c:pt idx="1528">
                  <c:v>33.593078507363501</c:v>
                </c:pt>
                <c:pt idx="1529">
                  <c:v>33.605249130380201</c:v>
                </c:pt>
                <c:pt idx="1530">
                  <c:v>33.617412444046103</c:v>
                </c:pt>
                <c:pt idx="1531">
                  <c:v>33.629568453960097</c:v>
                </c:pt>
                <c:pt idx="1532">
                  <c:v>33.641717165715903</c:v>
                </c:pt>
                <c:pt idx="1533">
                  <c:v>33.653858584901101</c:v>
                </c:pt>
                <c:pt idx="1534">
                  <c:v>33.665992717098099</c:v>
                </c:pt>
                <c:pt idx="1535">
                  <c:v>33.6781195678834</c:v>
                </c:pt>
                <c:pt idx="1536">
                  <c:v>33.690239142827998</c:v>
                </c:pt>
                <c:pt idx="1537">
                  <c:v>33.7023514474973</c:v>
                </c:pt>
                <c:pt idx="1538">
                  <c:v>33.714456487451201</c:v>
                </c:pt>
                <c:pt idx="1539">
                  <c:v>33.726554268243902</c:v>
                </c:pt>
                <c:pt idx="1540">
                  <c:v>33.738644795424101</c:v>
                </c:pt>
                <c:pt idx="1541">
                  <c:v>33.750728074534997</c:v>
                </c:pt>
                <c:pt idx="1542">
                  <c:v>33.7628041111142</c:v>
                </c:pt>
                <c:pt idx="1543">
                  <c:v>33.774872910693901</c:v>
                </c:pt>
                <c:pt idx="1544">
                  <c:v>33.786934478800603</c:v>
                </c:pt>
                <c:pt idx="1545">
                  <c:v>33.798988820955401</c:v>
                </c:pt>
                <c:pt idx="1546">
                  <c:v>33.811035942674003</c:v>
                </c:pt>
                <c:pt idx="1547">
                  <c:v>33.823075849466498</c:v>
                </c:pt>
                <c:pt idx="1548">
                  <c:v>33.835108546837503</c:v>
                </c:pt>
                <c:pt idx="1549">
                  <c:v>33.8471340402862</c:v>
                </c:pt>
                <c:pt idx="1550">
                  <c:v>33.859152335306497</c:v>
                </c:pt>
                <c:pt idx="1551">
                  <c:v>33.871163437386599</c:v>
                </c:pt>
                <c:pt idx="1552">
                  <c:v>33.883167352009501</c:v>
                </c:pt>
                <c:pt idx="1553">
                  <c:v>33.895164084652698</c:v>
                </c:pt>
                <c:pt idx="1554">
                  <c:v>33.907153640788103</c:v>
                </c:pt>
                <c:pt idx="1555">
                  <c:v>33.9191360258827</c:v>
                </c:pt>
                <c:pt idx="1556">
                  <c:v>33.931111245397602</c:v>
                </c:pt>
                <c:pt idx="1557">
                  <c:v>33.943079304788903</c:v>
                </c:pt>
                <c:pt idx="1558">
                  <c:v>33.955040209507096</c:v>
                </c:pt>
                <c:pt idx="1559">
                  <c:v>33.966993964997499</c:v>
                </c:pt>
                <c:pt idx="1560">
                  <c:v>33.978940576699998</c:v>
                </c:pt>
                <c:pt idx="1561">
                  <c:v>33.990880050049299</c:v>
                </c:pt>
                <c:pt idx="1562">
                  <c:v>34.002812390474602</c:v>
                </c:pt>
                <c:pt idx="1563">
                  <c:v>34.014737603399801</c:v>
                </c:pt>
                <c:pt idx="1564">
                  <c:v>34.0266556942438</c:v>
                </c:pt>
                <c:pt idx="1565">
                  <c:v>34.038566668419797</c:v>
                </c:pt>
                <c:pt idx="1566">
                  <c:v>34.050470531336202</c:v>
                </c:pt>
                <c:pt idx="1567">
                  <c:v>34.062367288395599</c:v>
                </c:pt>
                <c:pt idx="1568">
                  <c:v>34.074256944995803</c:v>
                </c:pt>
                <c:pt idx="1569">
                  <c:v>34.0861395065292</c:v>
                </c:pt>
                <c:pt idx="1570">
                  <c:v>34.098014978382999</c:v>
                </c:pt>
                <c:pt idx="1571">
                  <c:v>34.109883365939098</c:v>
                </c:pt>
                <c:pt idx="1572">
                  <c:v>34.121744674574401</c:v>
                </c:pt>
                <c:pt idx="1573">
                  <c:v>34.1335989096603</c:v>
                </c:pt>
                <c:pt idx="1574">
                  <c:v>34.145446076563303</c:v>
                </c:pt>
                <c:pt idx="1575">
                  <c:v>34.157286180644597</c:v>
                </c:pt>
                <c:pt idx="1576">
                  <c:v>34.169119227260303</c:v>
                </c:pt>
                <c:pt idx="1577">
                  <c:v>34.180945221761299</c:v>
                </c:pt>
                <c:pt idx="1578">
                  <c:v>34.192764169493302</c:v>
                </c:pt>
                <c:pt idx="1579">
                  <c:v>34.2045760757971</c:v>
                </c:pt>
                <c:pt idx="1580">
                  <c:v>34.216380946008201</c:v>
                </c:pt>
                <c:pt idx="1581">
                  <c:v>34.228178785456997</c:v>
                </c:pt>
                <c:pt idx="1582">
                  <c:v>34.239969597977897</c:v>
                </c:pt>
                <c:pt idx="1583">
                  <c:v>34.251753378233097</c:v>
                </c:pt>
                <c:pt idx="1584">
                  <c:v>34.263530142990902</c:v>
                </c:pt>
                <c:pt idx="1585">
                  <c:v>34.275299897543803</c:v>
                </c:pt>
                <c:pt idx="1586">
                  <c:v>34.2870626471788</c:v>
                </c:pt>
                <c:pt idx="1587">
                  <c:v>34.298818397177598</c:v>
                </c:pt>
                <c:pt idx="1588">
                  <c:v>34.310567152816503</c:v>
                </c:pt>
                <c:pt idx="1589">
                  <c:v>34.322308919367003</c:v>
                </c:pt>
                <c:pt idx="1590">
                  <c:v>34.334043702094696</c:v>
                </c:pt>
                <c:pt idx="1591">
                  <c:v>34.345771506260498</c:v>
                </c:pt>
                <c:pt idx="1592">
                  <c:v>34.357492337119801</c:v>
                </c:pt>
                <c:pt idx="1593">
                  <c:v>34.3692061999228</c:v>
                </c:pt>
                <c:pt idx="1594">
                  <c:v>34.380913099914402</c:v>
                </c:pt>
                <c:pt idx="1595">
                  <c:v>34.392613042334602</c:v>
                </c:pt>
                <c:pt idx="1596">
                  <c:v>34.4043060324178</c:v>
                </c:pt>
                <c:pt idx="1597">
                  <c:v>34.415992075393397</c:v>
                </c:pt>
                <c:pt idx="1598">
                  <c:v>34.427671176485703</c:v>
                </c:pt>
                <c:pt idx="1599">
                  <c:v>34.439343340913702</c:v>
                </c:pt>
                <c:pt idx="1600">
                  <c:v>34.451008573891301</c:v>
                </c:pt>
                <c:pt idx="1601">
                  <c:v>34.462666880627197</c:v>
                </c:pt>
                <c:pt idx="1602">
                  <c:v>34.4743182663249</c:v>
                </c:pt>
                <c:pt idx="1603">
                  <c:v>34.485962736183097</c:v>
                </c:pt>
                <c:pt idx="1604">
                  <c:v>34.497600295394797</c:v>
                </c:pt>
                <c:pt idx="1605">
                  <c:v>34.509230949148503</c:v>
                </c:pt>
                <c:pt idx="1606">
                  <c:v>34.520854702627098</c:v>
                </c:pt>
                <c:pt idx="1607">
                  <c:v>34.532471561008698</c:v>
                </c:pt>
                <c:pt idx="1608">
                  <c:v>34.544081529466197</c:v>
                </c:pt>
                <c:pt idx="1609">
                  <c:v>34.5556846131675</c:v>
                </c:pt>
                <c:pt idx="1610">
                  <c:v>34.567280817275297</c:v>
                </c:pt>
                <c:pt idx="1611">
                  <c:v>34.578870146947402</c:v>
                </c:pt>
                <c:pt idx="1612">
                  <c:v>34.590452607336402</c:v>
                </c:pt>
                <c:pt idx="1613">
                  <c:v>34.602028203590002</c:v>
                </c:pt>
                <c:pt idx="1614">
                  <c:v>34.613596940850798</c:v>
                </c:pt>
                <c:pt idx="1615">
                  <c:v>34.625158824256303</c:v>
                </c:pt>
                <c:pt idx="1616">
                  <c:v>34.636713858939203</c:v>
                </c:pt>
                <c:pt idx="1617">
                  <c:v>34.648262050027</c:v>
                </c:pt>
                <c:pt idx="1618">
                  <c:v>34.659803402642297</c:v>
                </c:pt>
                <c:pt idx="1619">
                  <c:v>34.671337921902698</c:v>
                </c:pt>
                <c:pt idx="1620">
                  <c:v>34.682865612920899</c:v>
                </c:pt>
                <c:pt idx="1621">
                  <c:v>34.694386480804503</c:v>
                </c:pt>
                <c:pt idx="1622">
                  <c:v>34.705900530656301</c:v>
                </c:pt>
                <c:pt idx="1623">
                  <c:v>34.717407767573903</c:v>
                </c:pt>
                <c:pt idx="1624">
                  <c:v>34.728908196650401</c:v>
                </c:pt>
                <c:pt idx="1625">
                  <c:v>34.740401822973503</c:v>
                </c:pt>
                <c:pt idx="1626">
                  <c:v>34.751888651626302</c:v>
                </c:pt>
                <c:pt idx="1627">
                  <c:v>34.763368687686899</c:v>
                </c:pt>
                <c:pt idx="1628">
                  <c:v>34.774841936228498</c:v>
                </c:pt>
                <c:pt idx="1629">
                  <c:v>34.786308402319399</c:v>
                </c:pt>
                <c:pt idx="1630">
                  <c:v>34.797768091023102</c:v>
                </c:pt>
                <c:pt idx="1631">
                  <c:v>34.809221007398001</c:v>
                </c:pt>
                <c:pt idx="1632">
                  <c:v>34.820667156498097</c:v>
                </c:pt>
                <c:pt idx="1633">
                  <c:v>34.832106543371999</c:v>
                </c:pt>
                <c:pt idx="1634">
                  <c:v>34.843539173063903</c:v>
                </c:pt>
                <c:pt idx="1635">
                  <c:v>34.854965050612897</c:v>
                </c:pt>
                <c:pt idx="1636">
                  <c:v>34.866384181053498</c:v>
                </c:pt>
                <c:pt idx="1637">
                  <c:v>34.877796569415203</c:v>
                </c:pt>
                <c:pt idx="1638">
                  <c:v>34.889202220722701</c:v>
                </c:pt>
                <c:pt idx="1639">
                  <c:v>34.900601139996198</c:v>
                </c:pt>
                <c:pt idx="1640">
                  <c:v>34.911993332250603</c:v>
                </c:pt>
                <c:pt idx="1641">
                  <c:v>34.9233788024966</c:v>
                </c:pt>
                <c:pt idx="1642">
                  <c:v>34.9347575557398</c:v>
                </c:pt>
                <c:pt idx="1643">
                  <c:v>34.946129596981002</c:v>
                </c:pt>
                <c:pt idx="1644">
                  <c:v>34.957494931216402</c:v>
                </c:pt>
                <c:pt idx="1645">
                  <c:v>34.968853563437598</c:v>
                </c:pt>
                <c:pt idx="1646">
                  <c:v>34.9802054986312</c:v>
                </c:pt>
                <c:pt idx="1647">
                  <c:v>34.991550741779101</c:v>
                </c:pt>
                <c:pt idx="1648">
                  <c:v>35.0028892978588</c:v>
                </c:pt>
                <c:pt idx="1649">
                  <c:v>35.014221171842799</c:v>
                </c:pt>
                <c:pt idx="1650">
                  <c:v>35.025546368698997</c:v>
                </c:pt>
                <c:pt idx="1651">
                  <c:v>35.0368648933906</c:v>
                </c:pt>
                <c:pt idx="1652">
                  <c:v>35.048176750876301</c:v>
                </c:pt>
                <c:pt idx="1653">
                  <c:v>35.059481946109898</c:v>
                </c:pt>
                <c:pt idx="1654">
                  <c:v>35.070780484040696</c:v>
                </c:pt>
                <c:pt idx="1655">
                  <c:v>35.0820723696134</c:v>
                </c:pt>
                <c:pt idx="1656">
                  <c:v>35.093357607767899</c:v>
                </c:pt>
                <c:pt idx="1657">
                  <c:v>35.104636203439597</c:v>
                </c:pt>
                <c:pt idx="1658">
                  <c:v>35.115908161559297</c:v>
                </c:pt>
                <c:pt idx="1659">
                  <c:v>35.127173487053099</c:v>
                </c:pt>
                <c:pt idx="1660">
                  <c:v>35.138432184842699</c:v>
                </c:pt>
                <c:pt idx="1661">
                  <c:v>35.149684259845003</c:v>
                </c:pt>
                <c:pt idx="1662">
                  <c:v>35.160929716972497</c:v>
                </c:pt>
                <c:pt idx="1663">
                  <c:v>35.172168561132999</c:v>
                </c:pt>
                <c:pt idx="1664">
                  <c:v>35.183400788468802</c:v>
                </c:pt>
                <c:pt idx="1665">
                  <c:v>35.194626407311297</c:v>
                </c:pt>
                <c:pt idx="1666">
                  <c:v>35.205845427173799</c:v>
                </c:pt>
                <c:pt idx="1667">
                  <c:v>35.2170578529281</c:v>
                </c:pt>
                <c:pt idx="1668">
                  <c:v>35.228263689440801</c:v>
                </c:pt>
                <c:pt idx="1669">
                  <c:v>35.239462941574303</c:v>
                </c:pt>
                <c:pt idx="1670">
                  <c:v>35.250655614185902</c:v>
                </c:pt>
                <c:pt idx="1671">
                  <c:v>35.261841712128103</c:v>
                </c:pt>
                <c:pt idx="1672">
                  <c:v>35.273021240249001</c:v>
                </c:pt>
                <c:pt idx="1673">
                  <c:v>35.284194203391799</c:v>
                </c:pt>
                <c:pt idx="1674">
                  <c:v>35.295360606394702</c:v>
                </c:pt>
                <c:pt idx="1675">
                  <c:v>35.306520454091803</c:v>
                </c:pt>
                <c:pt idx="1676">
                  <c:v>35.317673751311901</c:v>
                </c:pt>
                <c:pt idx="1677">
                  <c:v>35.328820502879502</c:v>
                </c:pt>
                <c:pt idx="1678">
                  <c:v>35.339960713614197</c:v>
                </c:pt>
                <c:pt idx="1679">
                  <c:v>35.351094388331099</c:v>
                </c:pt>
                <c:pt idx="1680">
                  <c:v>35.362221531840497</c:v>
                </c:pt>
                <c:pt idx="1681">
                  <c:v>35.373342148948097</c:v>
                </c:pt>
                <c:pt idx="1682">
                  <c:v>35.384456244454803</c:v>
                </c:pt>
                <c:pt idx="1683">
                  <c:v>35.395563823157197</c:v>
                </c:pt>
                <c:pt idx="1684">
                  <c:v>35.406664889846802</c:v>
                </c:pt>
                <c:pt idx="1685">
                  <c:v>35.417759449310999</c:v>
                </c:pt>
                <c:pt idx="1686">
                  <c:v>35.428847506332097</c:v>
                </c:pt>
                <c:pt idx="1687">
                  <c:v>35.439929065687998</c:v>
                </c:pt>
                <c:pt idx="1688">
                  <c:v>35.451004132152001</c:v>
                </c:pt>
                <c:pt idx="1689">
                  <c:v>35.462072710492897</c:v>
                </c:pt>
                <c:pt idx="1690">
                  <c:v>35.473134805474601</c:v>
                </c:pt>
                <c:pt idx="1691">
                  <c:v>35.484190421856802</c:v>
                </c:pt>
                <c:pt idx="1692">
                  <c:v>35.495239564394403</c:v>
                </c:pt>
                <c:pt idx="1693">
                  <c:v>35.506282237837702</c:v>
                </c:pt>
                <c:pt idx="1694">
                  <c:v>35.517318446932599</c:v>
                </c:pt>
                <c:pt idx="1695">
                  <c:v>35.528348196420403</c:v>
                </c:pt>
                <c:pt idx="1696">
                  <c:v>35.539371491037798</c:v>
                </c:pt>
                <c:pt idx="1697">
                  <c:v>35.550388335516999</c:v>
                </c:pt>
                <c:pt idx="1698">
                  <c:v>35.561398734585701</c:v>
                </c:pt>
                <c:pt idx="1699">
                  <c:v>35.572402692967003</c:v>
                </c:pt>
                <c:pt idx="1700">
                  <c:v>35.583400215379797</c:v>
                </c:pt>
                <c:pt idx="1701">
                  <c:v>35.594391306537901</c:v>
                </c:pt>
                <c:pt idx="1702">
                  <c:v>35.605375971151297</c:v>
                </c:pt>
                <c:pt idx="1703">
                  <c:v>35.616354213925</c:v>
                </c:pt>
                <c:pt idx="1704">
                  <c:v>35.627326039559797</c:v>
                </c:pt>
                <c:pt idx="1705">
                  <c:v>35.638291452751901</c:v>
                </c:pt>
                <c:pt idx="1706">
                  <c:v>35.649250458193002</c:v>
                </c:pt>
                <c:pt idx="1707">
                  <c:v>35.660203060570602</c:v>
                </c:pt>
                <c:pt idx="1708">
                  <c:v>35.671149264567497</c:v>
                </c:pt>
                <c:pt idx="1709">
                  <c:v>35.682089074862098</c:v>
                </c:pt>
                <c:pt idx="1710">
                  <c:v>35.693022496128599</c:v>
                </c:pt>
                <c:pt idx="1711">
                  <c:v>35.703949533036401</c:v>
                </c:pt>
                <c:pt idx="1712">
                  <c:v>35.714870190250799</c:v>
                </c:pt>
                <c:pt idx="1713">
                  <c:v>35.725784472432601</c:v>
                </c:pt>
                <c:pt idx="1714">
                  <c:v>35.736692384238097</c:v>
                </c:pt>
                <c:pt idx="1715">
                  <c:v>35.747593930319503</c:v>
                </c:pt>
                <c:pt idx="1716">
                  <c:v>35.758489115324203</c:v>
                </c:pt>
                <c:pt idx="1717">
                  <c:v>35.769377943895599</c:v>
                </c:pt>
                <c:pt idx="1718">
                  <c:v>35.780260420672597</c:v>
                </c:pt>
                <c:pt idx="1719">
                  <c:v>35.7911365502896</c:v>
                </c:pt>
                <c:pt idx="1720">
                  <c:v>35.802006337376902</c:v>
                </c:pt>
                <c:pt idx="1721">
                  <c:v>35.812869786560398</c:v>
                </c:pt>
                <c:pt idx="1722">
                  <c:v>35.823726902461502</c:v>
                </c:pt>
                <c:pt idx="1723">
                  <c:v>35.834577689697497</c:v>
                </c:pt>
                <c:pt idx="1724">
                  <c:v>35.845422152881198</c:v>
                </c:pt>
                <c:pt idx="1725">
                  <c:v>35.856260296621201</c:v>
                </c:pt>
                <c:pt idx="1726">
                  <c:v>35.8670921255218</c:v>
                </c:pt>
                <c:pt idx="1727">
                  <c:v>35.877917644183</c:v>
                </c:pt>
                <c:pt idx="1728">
                  <c:v>35.888736857200399</c:v>
                </c:pt>
                <c:pt idx="1729">
                  <c:v>35.899549769165503</c:v>
                </c:pt>
                <c:pt idx="1730">
                  <c:v>35.910356384665498</c:v>
                </c:pt>
                <c:pt idx="1731">
                  <c:v>35.921156708283199</c:v>
                </c:pt>
                <c:pt idx="1732">
                  <c:v>35.931950744597302</c:v>
                </c:pt>
                <c:pt idx="1733">
                  <c:v>35.942738498182202</c:v>
                </c:pt>
                <c:pt idx="1734">
                  <c:v>35.953519973608103</c:v>
                </c:pt>
                <c:pt idx="1735">
                  <c:v>35.964295175440903</c:v>
                </c:pt>
                <c:pt idx="1736">
                  <c:v>35.9750641082424</c:v>
                </c:pt>
                <c:pt idx="1737">
                  <c:v>35.985826776569901</c:v>
                </c:pt>
                <c:pt idx="1738">
                  <c:v>35.996583184976998</c:v>
                </c:pt>
                <c:pt idx="1739">
                  <c:v>36.0073333380126</c:v>
                </c:pt>
                <c:pt idx="1740">
                  <c:v>36.0180772402217</c:v>
                </c:pt>
                <c:pt idx="1741">
                  <c:v>36.028814896145001</c:v>
                </c:pt>
                <c:pt idx="1742">
                  <c:v>36.039546310319203</c:v>
                </c:pt>
                <c:pt idx="1743">
                  <c:v>36.050271487276603</c:v>
                </c:pt>
                <c:pt idx="1744">
                  <c:v>36.060990431545498</c:v>
                </c:pt>
                <c:pt idx="1745">
                  <c:v>36.0717031458124</c:v>
                </c:pt>
                <c:pt idx="1746">
                  <c:v>36.082409627968197</c:v>
                </c:pt>
                <c:pt idx="1747">
                  <c:v>36.0931098904706</c:v>
                </c:pt>
                <c:pt idx="1748">
                  <c:v>36.103803937818</c:v>
                </c:pt>
                <c:pt idx="1749">
                  <c:v>36.114491774504401</c:v>
                </c:pt>
                <c:pt idx="1750">
                  <c:v>36.125173405019403</c:v>
                </c:pt>
                <c:pt idx="1751">
                  <c:v>36.135848833848499</c:v>
                </c:pt>
                <c:pt idx="1752">
                  <c:v>36.146518065472698</c:v>
                </c:pt>
                <c:pt idx="1753">
                  <c:v>36.157181104369002</c:v>
                </c:pt>
                <c:pt idx="1754">
                  <c:v>36.167837955009901</c:v>
                </c:pt>
                <c:pt idx="1755">
                  <c:v>36.1784886218637</c:v>
                </c:pt>
                <c:pt idx="1756">
                  <c:v>36.189133109394497</c:v>
                </c:pt>
                <c:pt idx="1757">
                  <c:v>36.199771422062099</c:v>
                </c:pt>
                <c:pt idx="1758">
                  <c:v>36.2104035643221</c:v>
                </c:pt>
                <c:pt idx="1759">
                  <c:v>36.221029540625899</c:v>
                </c:pt>
                <c:pt idx="1760">
                  <c:v>36.231649355420501</c:v>
                </c:pt>
                <c:pt idx="1761">
                  <c:v>36.2422630131489</c:v>
                </c:pt>
                <c:pt idx="1762">
                  <c:v>36.252870518249701</c:v>
                </c:pt>
                <c:pt idx="1763">
                  <c:v>36.263471875157499</c:v>
                </c:pt>
                <c:pt idx="1764">
                  <c:v>36.274067088302601</c:v>
                </c:pt>
                <c:pt idx="1765">
                  <c:v>36.284656162110998</c:v>
                </c:pt>
                <c:pt idx="1766">
                  <c:v>36.295239101004597</c:v>
                </c:pt>
                <c:pt idx="1767">
                  <c:v>36.305815909401197</c:v>
                </c:pt>
                <c:pt idx="1768">
                  <c:v>36.316386591714398</c:v>
                </c:pt>
                <c:pt idx="1769">
                  <c:v>36.326951152353502</c:v>
                </c:pt>
                <c:pt idx="1770">
                  <c:v>36.337509595723901</c:v>
                </c:pt>
                <c:pt idx="1771">
                  <c:v>36.348061926226499</c:v>
                </c:pt>
                <c:pt idx="1772">
                  <c:v>36.358608148258398</c:v>
                </c:pt>
                <c:pt idx="1773">
                  <c:v>36.369148266212299</c:v>
                </c:pt>
                <c:pt idx="1774">
                  <c:v>36.379682284477099</c:v>
                </c:pt>
                <c:pt idx="1775">
                  <c:v>36.3902102074371</c:v>
                </c:pt>
                <c:pt idx="1776">
                  <c:v>36.400732039472899</c:v>
                </c:pt>
                <c:pt idx="1777">
                  <c:v>36.4112477849608</c:v>
                </c:pt>
                <c:pt idx="1778">
                  <c:v>36.421757448273098</c:v>
                </c:pt>
                <c:pt idx="1779">
                  <c:v>36.432261033777799</c:v>
                </c:pt>
                <c:pt idx="1780">
                  <c:v>36.442758545839098</c:v>
                </c:pt>
                <c:pt idx="1781">
                  <c:v>36.453249988816999</c:v>
                </c:pt>
                <c:pt idx="1782">
                  <c:v>36.463735367067201</c:v>
                </c:pt>
                <c:pt idx="1783">
                  <c:v>36.4742146849417</c:v>
                </c:pt>
                <c:pt idx="1784">
                  <c:v>36.484687946788299</c:v>
                </c:pt>
                <c:pt idx="1785">
                  <c:v>36.495155156950702</c:v>
                </c:pt>
                <c:pt idx="1786">
                  <c:v>36.5056163197684</c:v>
                </c:pt>
                <c:pt idx="1787">
                  <c:v>36.516071439577203</c:v>
                </c:pt>
                <c:pt idx="1788">
                  <c:v>36.526520520708701</c:v>
                </c:pt>
                <c:pt idx="1789">
                  <c:v>36.536963567490503</c:v>
                </c:pt>
                <c:pt idx="1790">
                  <c:v>36.547400584245999</c:v>
                </c:pt>
                <c:pt idx="1791">
                  <c:v>36.557831575294898</c:v>
                </c:pt>
                <c:pt idx="1792">
                  <c:v>36.568256544952703</c:v>
                </c:pt>
                <c:pt idx="1793">
                  <c:v>36.578675497530902</c:v>
                </c:pt>
                <c:pt idx="1794">
                  <c:v>36.589088437337097</c:v>
                </c:pt>
                <c:pt idx="1795">
                  <c:v>36.599495368674802</c:v>
                </c:pt>
                <c:pt idx="1796">
                  <c:v>36.609896295843697</c:v>
                </c:pt>
                <c:pt idx="1797">
                  <c:v>36.620291223139297</c:v>
                </c:pt>
                <c:pt idx="1798">
                  <c:v>36.630680154853302</c:v>
                </c:pt>
                <c:pt idx="1799">
                  <c:v>36.641063095273303</c:v>
                </c:pt>
                <c:pt idx="1800">
                  <c:v>36.651440048683298</c:v>
                </c:pt>
                <c:pt idx="1801">
                  <c:v>36.661811019362901</c:v>
                </c:pt>
                <c:pt idx="1802">
                  <c:v>36.672176011587901</c:v>
                </c:pt>
                <c:pt idx="1803">
                  <c:v>36.6825350296305</c:v>
                </c:pt>
                <c:pt idx="1804">
                  <c:v>36.692888077758496</c:v>
                </c:pt>
                <c:pt idx="1805">
                  <c:v>36.703235160235998</c:v>
                </c:pt>
                <c:pt idx="1806">
                  <c:v>36.713576281323299</c:v>
                </c:pt>
                <c:pt idx="1807">
                  <c:v>36.723911445276599</c:v>
                </c:pt>
                <c:pt idx="1808">
                  <c:v>36.734240656348398</c:v>
                </c:pt>
                <c:pt idx="1809">
                  <c:v>36.744563918787101</c:v>
                </c:pt>
                <c:pt idx="1810">
                  <c:v>36.754881236837299</c:v>
                </c:pt>
                <c:pt idx="1811">
                  <c:v>36.765192614739902</c:v>
                </c:pt>
                <c:pt idx="1812">
                  <c:v>36.7754980567316</c:v>
                </c:pt>
                <c:pt idx="1813">
                  <c:v>36.785797567045599</c:v>
                </c:pt>
                <c:pt idx="1814">
                  <c:v>36.7960911499109</c:v>
                </c:pt>
                <c:pt idx="1815">
                  <c:v>36.806378809552903</c:v>
                </c:pt>
                <c:pt idx="1816">
                  <c:v>36.816660550193099</c:v>
                </c:pt>
                <c:pt idx="1817">
                  <c:v>36.826936376049098</c:v>
                </c:pt>
                <c:pt idx="1818">
                  <c:v>36.837206291334702</c:v>
                </c:pt>
                <c:pt idx="1819">
                  <c:v>36.847470300259999</c:v>
                </c:pt>
                <c:pt idx="1820">
                  <c:v>36.857728407031203</c:v>
                </c:pt>
                <c:pt idx="1821">
                  <c:v>36.867980615850499</c:v>
                </c:pt>
                <c:pt idx="1822">
                  <c:v>36.878226930916703</c:v>
                </c:pt>
                <c:pt idx="1823">
                  <c:v>36.8884673564244</c:v>
                </c:pt>
                <c:pt idx="1824">
                  <c:v>36.898701896564802</c:v>
                </c:pt>
                <c:pt idx="1825">
                  <c:v>36.908930555524996</c:v>
                </c:pt>
                <c:pt idx="1826">
                  <c:v>36.919153337488503</c:v>
                </c:pt>
                <c:pt idx="1827">
                  <c:v>36.929370241459601</c:v>
                </c:pt>
                <c:pt idx="1828">
                  <c:v>36.939581274454198</c:v>
                </c:pt>
                <c:pt idx="1829">
                  <c:v>36.949786442602303</c:v>
                </c:pt>
                <c:pt idx="1830">
                  <c:v>36.959985750062998</c:v>
                </c:pt>
                <c:pt idx="1831">
                  <c:v>36.970179200991197</c:v>
                </c:pt>
                <c:pt idx="1832">
                  <c:v>36.980366799537897</c:v>
                </c:pt>
                <c:pt idx="1833">
                  <c:v>36.990548549850402</c:v>
                </c:pt>
                <c:pt idx="1834">
                  <c:v>37.000724456072199</c:v>
                </c:pt>
                <c:pt idx="1835">
                  <c:v>37.010894522342703</c:v>
                </c:pt>
                <c:pt idx="1836">
                  <c:v>37.0210587527977</c:v>
                </c:pt>
                <c:pt idx="1837">
                  <c:v>37.031217151569102</c:v>
                </c:pt>
                <c:pt idx="1838">
                  <c:v>37.041369722784999</c:v>
                </c:pt>
                <c:pt idx="1839">
                  <c:v>37.051516470569503</c:v>
                </c:pt>
                <c:pt idx="1840">
                  <c:v>37.061657399043</c:v>
                </c:pt>
                <c:pt idx="1841">
                  <c:v>37.071792512322297</c:v>
                </c:pt>
                <c:pt idx="1842">
                  <c:v>37.081921814520101</c:v>
                </c:pt>
                <c:pt idx="1843">
                  <c:v>37.092045309745401</c:v>
                </c:pt>
                <c:pt idx="1844">
                  <c:v>37.102163002103403</c:v>
                </c:pt>
                <c:pt idx="1845">
                  <c:v>37.112274895695599</c:v>
                </c:pt>
                <c:pt idx="1846">
                  <c:v>37.122380994619697</c:v>
                </c:pt>
                <c:pt idx="1847">
                  <c:v>37.132481302969403</c:v>
                </c:pt>
                <c:pt idx="1848">
                  <c:v>37.142575824834999</c:v>
                </c:pt>
                <c:pt idx="1849">
                  <c:v>37.152664564302903</c:v>
                </c:pt>
                <c:pt idx="1850">
                  <c:v>37.162747525455501</c:v>
                </c:pt>
                <c:pt idx="1851">
                  <c:v>37.172824712371799</c:v>
                </c:pt>
                <c:pt idx="1852">
                  <c:v>37.182896129127002</c:v>
                </c:pt>
                <c:pt idx="1853">
                  <c:v>37.192961779792299</c:v>
                </c:pt>
                <c:pt idx="1854">
                  <c:v>37.203021668435397</c:v>
                </c:pt>
                <c:pt idx="1855">
                  <c:v>37.213075799120297</c:v>
                </c:pt>
                <c:pt idx="1856">
                  <c:v>37.223124175907202</c:v>
                </c:pt>
                <c:pt idx="1857">
                  <c:v>37.233166802852601</c:v>
                </c:pt>
                <c:pt idx="1858">
                  <c:v>37.243203684009202</c:v>
                </c:pt>
                <c:pt idx="1859">
                  <c:v>37.253234823426197</c:v>
                </c:pt>
                <c:pt idx="1860">
                  <c:v>37.263260225149097</c:v>
                </c:pt>
                <c:pt idx="1861">
                  <c:v>37.273279893219403</c:v>
                </c:pt>
                <c:pt idx="1862">
                  <c:v>37.283293831675202</c:v>
                </c:pt>
                <c:pt idx="1863">
                  <c:v>37.293302044550998</c:v>
                </c:pt>
                <c:pt idx="1864">
                  <c:v>37.303304535877302</c:v>
                </c:pt>
                <c:pt idx="1865">
                  <c:v>37.3133013096813</c:v>
                </c:pt>
                <c:pt idx="1866">
                  <c:v>37.323292369986298</c:v>
                </c:pt>
                <c:pt idx="1867">
                  <c:v>37.333277720811999</c:v>
                </c:pt>
                <c:pt idx="1868">
                  <c:v>37.343257366174598</c:v>
                </c:pt>
                <c:pt idx="1869">
                  <c:v>37.353231310086301</c:v>
                </c:pt>
                <c:pt idx="1870">
                  <c:v>37.363199556556197</c:v>
                </c:pt>
                <c:pt idx="1871">
                  <c:v>37.373162109589302</c:v>
                </c:pt>
                <c:pt idx="1872">
                  <c:v>37.383118973187202</c:v>
                </c:pt>
                <c:pt idx="1873">
                  <c:v>37.393070151347899</c:v>
                </c:pt>
                <c:pt idx="1874">
                  <c:v>37.403015648065697</c:v>
                </c:pt>
                <c:pt idx="1875">
                  <c:v>37.4129554673314</c:v>
                </c:pt>
                <c:pt idx="1876">
                  <c:v>37.422889613132</c:v>
                </c:pt>
                <c:pt idx="1877">
                  <c:v>37.432818089451203</c:v>
                </c:pt>
                <c:pt idx="1878">
                  <c:v>37.442740900268902</c:v>
                </c:pt>
                <c:pt idx="1879">
                  <c:v>37.452658049561599</c:v>
                </c:pt>
                <c:pt idx="1880">
                  <c:v>37.462569541302003</c:v>
                </c:pt>
                <c:pt idx="1881">
                  <c:v>37.472475379459397</c:v>
                </c:pt>
                <c:pt idx="1882">
                  <c:v>37.482375567999497</c:v>
                </c:pt>
                <c:pt idx="1883">
                  <c:v>37.492270110884498</c:v>
                </c:pt>
                <c:pt idx="1884">
                  <c:v>37.502159012073001</c:v>
                </c:pt>
                <c:pt idx="1885">
                  <c:v>37.512042275519903</c:v>
                </c:pt>
                <c:pt idx="1886">
                  <c:v>37.521919905176901</c:v>
                </c:pt>
                <c:pt idx="1887">
                  <c:v>37.531791904991998</c:v>
                </c:pt>
                <c:pt idx="1888">
                  <c:v>37.541658278909601</c:v>
                </c:pt>
                <c:pt idx="1889">
                  <c:v>37.551519030870601</c:v>
                </c:pt>
                <c:pt idx="1890">
                  <c:v>37.561374164812598</c:v>
                </c:pt>
                <c:pt idx="1891">
                  <c:v>37.571223684669398</c:v>
                </c:pt>
                <c:pt idx="1892">
                  <c:v>37.581067594371603</c:v>
                </c:pt>
                <c:pt idx="1893">
                  <c:v>37.590905897846</c:v>
                </c:pt>
                <c:pt idx="1894">
                  <c:v>37.600738599016204</c:v>
                </c:pt>
                <c:pt idx="1895">
                  <c:v>37.610565701802003</c:v>
                </c:pt>
                <c:pt idx="1896">
                  <c:v>37.6203872101201</c:v>
                </c:pt>
                <c:pt idx="1897">
                  <c:v>37.630203127883497</c:v>
                </c:pt>
                <c:pt idx="1898">
                  <c:v>37.6400134590018</c:v>
                </c:pt>
                <c:pt idx="1899">
                  <c:v>37.649818207381003</c:v>
                </c:pt>
                <c:pt idx="1900">
                  <c:v>37.659617376923997</c:v>
                </c:pt>
                <c:pt idx="1901">
                  <c:v>37.6694109715298</c:v>
                </c:pt>
                <c:pt idx="1902">
                  <c:v>37.679198995094303</c:v>
                </c:pt>
                <c:pt idx="1903">
                  <c:v>37.688981451509903</c:v>
                </c:pt>
                <c:pt idx="1904">
                  <c:v>37.698758344665499</c:v>
                </c:pt>
                <c:pt idx="1905">
                  <c:v>37.708529678446702</c:v>
                </c:pt>
                <c:pt idx="1906">
                  <c:v>37.718295456735497</c:v>
                </c:pt>
                <c:pt idx="1907">
                  <c:v>37.728055683410702</c:v>
                </c:pt>
                <c:pt idx="1908">
                  <c:v>37.737810360770702</c:v>
                </c:pt>
                <c:pt idx="1909">
                  <c:v>37.747559489459803</c:v>
                </c:pt>
                <c:pt idx="1910">
                  <c:v>37.757303077826698</c:v>
                </c:pt>
                <c:pt idx="1911">
                  <c:v>37.767041129728099</c:v>
                </c:pt>
                <c:pt idx="1912">
                  <c:v>37.7767736490174</c:v>
                </c:pt>
                <c:pt idx="1913">
                  <c:v>37.7865006395444</c:v>
                </c:pt>
                <c:pt idx="1914">
                  <c:v>37.7962221051556</c:v>
                </c:pt>
                <c:pt idx="1915">
                  <c:v>37.805938049693701</c:v>
                </c:pt>
                <c:pt idx="1916">
                  <c:v>37.815648476998398</c:v>
                </c:pt>
                <c:pt idx="1917">
                  <c:v>37.825353390905498</c:v>
                </c:pt>
                <c:pt idx="1918">
                  <c:v>37.835052795247599</c:v>
                </c:pt>
                <c:pt idx="1919">
                  <c:v>37.8447466938537</c:v>
                </c:pt>
                <c:pt idx="1920">
                  <c:v>37.854435090549401</c:v>
                </c:pt>
                <c:pt idx="1921">
                  <c:v>37.864117989156902</c:v>
                </c:pt>
                <c:pt idx="1922">
                  <c:v>37.873795393494802</c:v>
                </c:pt>
                <c:pt idx="1923">
                  <c:v>37.883467307378602</c:v>
                </c:pt>
                <c:pt idx="1924">
                  <c:v>37.8931337346201</c:v>
                </c:pt>
                <c:pt idx="1925">
                  <c:v>37.9027946790277</c:v>
                </c:pt>
                <c:pt idx="1926">
                  <c:v>37.912450144406399</c:v>
                </c:pt>
                <c:pt idx="1927">
                  <c:v>37.922100134557901</c:v>
                </c:pt>
                <c:pt idx="1928">
                  <c:v>37.931744653280397</c:v>
                </c:pt>
                <c:pt idx="1929">
                  <c:v>37.941383704368697</c:v>
                </c:pt>
                <c:pt idx="1930">
                  <c:v>37.951017291614299</c:v>
                </c:pt>
                <c:pt idx="1931">
                  <c:v>37.960645418805001</c:v>
                </c:pt>
                <c:pt idx="1932">
                  <c:v>37.9702680897257</c:v>
                </c:pt>
                <c:pt idx="1933">
                  <c:v>37.979885308157499</c:v>
                </c:pt>
                <c:pt idx="1934">
                  <c:v>37.989497077878397</c:v>
                </c:pt>
                <c:pt idx="1935">
                  <c:v>37.999103402662897</c:v>
                </c:pt>
                <c:pt idx="1936">
                  <c:v>38.008704286282097</c:v>
                </c:pt>
                <c:pt idx="1937">
                  <c:v>38.018299732503898</c:v>
                </c:pt>
                <c:pt idx="1938">
                  <c:v>38.0278897450927</c:v>
                </c:pt>
                <c:pt idx="1939">
                  <c:v>38.037474327809598</c:v>
                </c:pt>
                <c:pt idx="1940">
                  <c:v>38.047053484412402</c:v>
                </c:pt>
                <c:pt idx="1941">
                  <c:v>38.056627218655599</c:v>
                </c:pt>
                <c:pt idx="1942">
                  <c:v>38.066195534290202</c:v>
                </c:pt>
                <c:pt idx="1943">
                  <c:v>38.075758435064103</c:v>
                </c:pt>
                <c:pt idx="1944">
                  <c:v>38.085315924721598</c:v>
                </c:pt>
                <c:pt idx="1945">
                  <c:v>38.094868007003903</c:v>
                </c:pt>
                <c:pt idx="1946">
                  <c:v>38.104414685648898</c:v>
                </c:pt>
                <c:pt idx="1947">
                  <c:v>38.113955964391103</c:v>
                </c:pt>
                <c:pt idx="1948">
                  <c:v>38.123491846961798</c:v>
                </c:pt>
                <c:pt idx="1949">
                  <c:v>38.133022337088804</c:v>
                </c:pt>
                <c:pt idx="1950">
                  <c:v>38.142547438496898</c:v>
                </c:pt>
                <c:pt idx="1951">
                  <c:v>38.1520671549074</c:v>
                </c:pt>
                <c:pt idx="1952">
                  <c:v>38.161581490038401</c:v>
                </c:pt>
                <c:pt idx="1953">
                  <c:v>38.171090447604797</c:v>
                </c:pt>
                <c:pt idx="1954">
                  <c:v>38.180594031318101</c:v>
                </c:pt>
                <c:pt idx="1955">
                  <c:v>38.1900922448866</c:v>
                </c:pt>
                <c:pt idx="1956">
                  <c:v>38.199585092015397</c:v>
                </c:pt>
                <c:pt idx="1957">
                  <c:v>38.2090725764063</c:v>
                </c:pt>
                <c:pt idx="1958">
                  <c:v>38.218554701757903</c:v>
                </c:pt>
                <c:pt idx="1959">
                  <c:v>38.228031471765398</c:v>
                </c:pt>
                <c:pt idx="1960">
                  <c:v>38.237502890120901</c:v>
                </c:pt>
                <c:pt idx="1961">
                  <c:v>38.246968960513399</c:v>
                </c:pt>
                <c:pt idx="1962">
                  <c:v>38.256429686628401</c:v>
                </c:pt>
                <c:pt idx="1963">
                  <c:v>38.2658850721484</c:v>
                </c:pt>
                <c:pt idx="1964">
                  <c:v>38.275335120752501</c:v>
                </c:pt>
                <c:pt idx="1965">
                  <c:v>38.284779836116797</c:v>
                </c:pt>
                <c:pt idx="1966">
                  <c:v>38.294219221914197</c:v>
                </c:pt>
                <c:pt idx="1967">
                  <c:v>38.303653281814</c:v>
                </c:pt>
                <c:pt idx="1968">
                  <c:v>38.313082019482998</c:v>
                </c:pt>
                <c:pt idx="1969">
                  <c:v>38.322505438584102</c:v>
                </c:pt>
                <c:pt idx="1970">
                  <c:v>38.331923542777602</c:v>
                </c:pt>
                <c:pt idx="1971">
                  <c:v>38.3413363357202</c:v>
                </c:pt>
                <c:pt idx="1972">
                  <c:v>38.350743821065699</c:v>
                </c:pt>
                <c:pt idx="1973">
                  <c:v>38.360146002464703</c:v>
                </c:pt>
                <c:pt idx="1974">
                  <c:v>38.369542883564499</c:v>
                </c:pt>
                <c:pt idx="1975">
                  <c:v>38.378934468009298</c:v>
                </c:pt>
                <c:pt idx="1976">
                  <c:v>38.388320759440298</c:v>
                </c:pt>
                <c:pt idx="1977">
                  <c:v>38.397701761495497</c:v>
                </c:pt>
                <c:pt idx="1978">
                  <c:v>38.407077477809601</c:v>
                </c:pt>
                <c:pt idx="1979">
                  <c:v>38.416447912014199</c:v>
                </c:pt>
                <c:pt idx="1980">
                  <c:v>38.425813067738098</c:v>
                </c:pt>
                <c:pt idx="1981">
                  <c:v>38.435172948606599</c:v>
                </c:pt>
                <c:pt idx="1982">
                  <c:v>38.444527558242001</c:v>
                </c:pt>
                <c:pt idx="1983">
                  <c:v>38.453876900263602</c:v>
                </c:pt>
                <c:pt idx="1984">
                  <c:v>38.463220978287502</c:v>
                </c:pt>
                <c:pt idx="1985">
                  <c:v>38.472559795926699</c:v>
                </c:pt>
                <c:pt idx="1986">
                  <c:v>38.481893356790998</c:v>
                </c:pt>
                <c:pt idx="1987">
                  <c:v>38.491221664487497</c:v>
                </c:pt>
                <c:pt idx="1988">
                  <c:v>38.500544722619701</c:v>
                </c:pt>
                <c:pt idx="1989">
                  <c:v>38.509862534788397</c:v>
                </c:pt>
                <c:pt idx="1990">
                  <c:v>38.519175097605299</c:v>
                </c:pt>
                <c:pt idx="1991">
                  <c:v>38.528482419464602</c:v>
                </c:pt>
                <c:pt idx="1992">
                  <c:v>38.537784505759397</c:v>
                </c:pt>
                <c:pt idx="1993">
                  <c:v>38.547081360070003</c:v>
                </c:pt>
                <c:pt idx="1994">
                  <c:v>38.556372985973603</c:v>
                </c:pt>
                <c:pt idx="1995">
                  <c:v>38.5656593870441</c:v>
                </c:pt>
                <c:pt idx="1996">
                  <c:v>38.574940566852398</c:v>
                </c:pt>
                <c:pt idx="1997">
                  <c:v>38.584216528966103</c:v>
                </c:pt>
                <c:pt idx="1998">
                  <c:v>38.593487276949901</c:v>
                </c:pt>
                <c:pt idx="1999">
                  <c:v>38.602752814365203</c:v>
                </c:pt>
                <c:pt idx="2000">
                  <c:v>38.612013144770501</c:v>
                </c:pt>
                <c:pt idx="2001">
                  <c:v>38.621268271720801</c:v>
                </c:pt>
                <c:pt idx="2002">
                  <c:v>38.630518198768499</c:v>
                </c:pt>
                <c:pt idx="2003">
                  <c:v>38.639762929462499</c:v>
                </c:pt>
                <c:pt idx="2004">
                  <c:v>38.649002467348801</c:v>
                </c:pt>
                <c:pt idx="2005">
                  <c:v>38.658236815970099</c:v>
                </c:pt>
                <c:pt idx="2006">
                  <c:v>38.667465978866403</c:v>
                </c:pt>
                <c:pt idx="2007">
                  <c:v>38.676689959574297</c:v>
                </c:pt>
                <c:pt idx="2008">
                  <c:v>38.685908761627402</c:v>
                </c:pt>
                <c:pt idx="2009">
                  <c:v>38.6951223885563</c:v>
                </c:pt>
                <c:pt idx="2010">
                  <c:v>38.7043308438884</c:v>
                </c:pt>
                <c:pt idx="2011">
                  <c:v>38.713534131148201</c:v>
                </c:pt>
                <c:pt idx="2012">
                  <c:v>38.722732253857103</c:v>
                </c:pt>
                <c:pt idx="2013">
                  <c:v>38.731925215533202</c:v>
                </c:pt>
                <c:pt idx="2014">
                  <c:v>38.741113019692001</c:v>
                </c:pt>
                <c:pt idx="2015">
                  <c:v>38.750295669845698</c:v>
                </c:pt>
                <c:pt idx="2016">
                  <c:v>38.759473169503401</c:v>
                </c:pt>
                <c:pt idx="2017">
                  <c:v>38.768645522171298</c:v>
                </c:pt>
                <c:pt idx="2018">
                  <c:v>38.777812731352498</c:v>
                </c:pt>
                <c:pt idx="2019">
                  <c:v>38.786974800547199</c:v>
                </c:pt>
                <c:pt idx="2020">
                  <c:v>38.796131733252501</c:v>
                </c:pt>
                <c:pt idx="2021">
                  <c:v>38.805283532962399</c:v>
                </c:pt>
                <c:pt idx="2022">
                  <c:v>38.814430203168001</c:v>
                </c:pt>
                <c:pt idx="2023">
                  <c:v>38.823571747357398</c:v>
                </c:pt>
                <c:pt idx="2024">
                  <c:v>38.832708169015802</c:v>
                </c:pt>
                <c:pt idx="2025">
                  <c:v>38.8418394716251</c:v>
                </c:pt>
                <c:pt idx="2026">
                  <c:v>38.850965658664499</c:v>
                </c:pt>
                <c:pt idx="2027">
                  <c:v>38.860086733610103</c:v>
                </c:pt>
                <c:pt idx="2028">
                  <c:v>38.869202699935101</c:v>
                </c:pt>
                <c:pt idx="2029">
                  <c:v>38.8783135611096</c:v>
                </c:pt>
                <c:pt idx="2030">
                  <c:v>38.887419320600898</c:v>
                </c:pt>
                <c:pt idx="2031">
                  <c:v>38.896519981873098</c:v>
                </c:pt>
                <c:pt idx="2032">
                  <c:v>38.905615548387701</c:v>
                </c:pt>
                <c:pt idx="2033">
                  <c:v>38.914706023602797</c:v>
                </c:pt>
                <c:pt idx="2034">
                  <c:v>38.923791410973998</c:v>
                </c:pt>
                <c:pt idx="2035">
                  <c:v>38.932871713953602</c:v>
                </c:pt>
                <c:pt idx="2036">
                  <c:v>38.941946935991197</c:v>
                </c:pt>
                <c:pt idx="2037">
                  <c:v>38.951017080533298</c:v>
                </c:pt>
                <c:pt idx="2038">
                  <c:v>38.960082151023599</c:v>
                </c:pt>
                <c:pt idx="2039">
                  <c:v>38.969142150902798</c:v>
                </c:pt>
                <c:pt idx="2040">
                  <c:v>38.978197083608698</c:v>
                </c:pt>
                <c:pt idx="2041">
                  <c:v>38.9872469525762</c:v>
                </c:pt>
                <c:pt idx="2042">
                  <c:v>38.996291761237401</c:v>
                </c:pt>
                <c:pt idx="2043">
                  <c:v>39.005331513021197</c:v>
                </c:pt>
                <c:pt idx="2044">
                  <c:v>39.014366211353902</c:v>
                </c:pt>
                <c:pt idx="2045">
                  <c:v>39.023395859658798</c:v>
                </c:pt>
                <c:pt idx="2046">
                  <c:v>39.032420461356203</c:v>
                </c:pt>
                <c:pt idx="2047">
                  <c:v>39.0414400198637</c:v>
                </c:pt>
                <c:pt idx="2048">
                  <c:v>39.050454538596</c:v>
                </c:pt>
                <c:pt idx="2049">
                  <c:v>39.059464020964697</c:v>
                </c:pt>
                <c:pt idx="2050">
                  <c:v>39.068468470378903</c:v>
                </c:pt>
                <c:pt idx="2051">
                  <c:v>39.077467890244499</c:v>
                </c:pt>
                <c:pt idx="2052">
                  <c:v>39.0864622839646</c:v>
                </c:pt>
                <c:pt idx="2053">
                  <c:v>39.095451654939801</c:v>
                </c:pt>
                <c:pt idx="2054">
                  <c:v>39.104436006567298</c:v>
                </c:pt>
                <c:pt idx="2055">
                  <c:v>39.1134153422419</c:v>
                </c:pt>
                <c:pt idx="2056">
                  <c:v>39.1223896653552</c:v>
                </c:pt>
                <c:pt idx="2057">
                  <c:v>39.131358979296401</c:v>
                </c:pt>
                <c:pt idx="2058">
                  <c:v>39.140323287451501</c:v>
                </c:pt>
                <c:pt idx="2059">
                  <c:v>39.1492825932038</c:v>
                </c:pt>
                <c:pt idx="2060">
                  <c:v>39.158236899933797</c:v>
                </c:pt>
                <c:pt idx="2061">
                  <c:v>39.1671862110191</c:v>
                </c:pt>
                <c:pt idx="2062">
                  <c:v>39.176130529834602</c:v>
                </c:pt>
                <c:pt idx="2063">
                  <c:v>39.185069859752502</c:v>
                </c:pt>
                <c:pt idx="2064">
                  <c:v>39.194004204141798</c:v>
                </c:pt>
                <c:pt idx="2065">
                  <c:v>39.202933566369097</c:v>
                </c:pt>
                <c:pt idx="2066">
                  <c:v>39.211857949798102</c:v>
                </c:pt>
                <c:pt idx="2067">
                  <c:v>39.220777357789601</c:v>
                </c:pt>
                <c:pt idx="2068">
                  <c:v>39.229691793701697</c:v>
                </c:pt>
                <c:pt idx="2069">
                  <c:v>39.238601260889801</c:v>
                </c:pt>
                <c:pt idx="2070">
                  <c:v>39.247505762706403</c:v>
                </c:pt>
                <c:pt idx="2071">
                  <c:v>39.256405302501399</c:v>
                </c:pt>
                <c:pt idx="2072">
                  <c:v>39.265299883621601</c:v>
                </c:pt>
                <c:pt idx="2073">
                  <c:v>39.274189509411499</c:v>
                </c:pt>
                <c:pt idx="2074">
                  <c:v>39.283074183212499</c:v>
                </c:pt>
                <c:pt idx="2075">
                  <c:v>39.291953908363404</c:v>
                </c:pt>
                <c:pt idx="2076">
                  <c:v>39.300828688200198</c:v>
                </c:pt>
                <c:pt idx="2077">
                  <c:v>39.309698526056302</c:v>
                </c:pt>
                <c:pt idx="2078">
                  <c:v>39.318563425262298</c:v>
                </c:pt>
                <c:pt idx="2079">
                  <c:v>39.327423389145899</c:v>
                </c:pt>
                <c:pt idx="2080">
                  <c:v>39.336278421032198</c:v>
                </c:pt>
                <c:pt idx="2081">
                  <c:v>39.345128524243798</c:v>
                </c:pt>
                <c:pt idx="2082">
                  <c:v>39.353973702100198</c:v>
                </c:pt>
                <c:pt idx="2083">
                  <c:v>39.362813957918597</c:v>
                </c:pt>
                <c:pt idx="2084">
                  <c:v>39.371649295013</c:v>
                </c:pt>
                <c:pt idx="2085">
                  <c:v>39.380479716695298</c:v>
                </c:pt>
                <c:pt idx="2086">
                  <c:v>39.389305226274097</c:v>
                </c:pt>
                <c:pt idx="2087">
                  <c:v>39.3981258270558</c:v>
                </c:pt>
                <c:pt idx="2088">
                  <c:v>39.4069415096222</c:v>
                </c:pt>
                <c:pt idx="2089">
                  <c:v>39.4157522894347</c:v>
                </c:pt>
                <c:pt idx="2090">
                  <c:v>39.424558169798097</c:v>
                </c:pt>
                <c:pt idx="2091">
                  <c:v>39.433359153996101</c:v>
                </c:pt>
                <c:pt idx="2092">
                  <c:v>39.442155245309699</c:v>
                </c:pt>
                <c:pt idx="2093">
                  <c:v>39.450946447017103</c:v>
                </c:pt>
                <c:pt idx="2094">
                  <c:v>39.459732762393699</c:v>
                </c:pt>
                <c:pt idx="2095">
                  <c:v>39.4685141947121</c:v>
                </c:pt>
                <c:pt idx="2096">
                  <c:v>39.477290747242002</c:v>
                </c:pt>
                <c:pt idx="2097">
                  <c:v>39.486062423250502</c:v>
                </c:pt>
                <c:pt idx="2098">
                  <c:v>39.494829226001997</c:v>
                </c:pt>
                <c:pt idx="2099">
                  <c:v>39.5035911587578</c:v>
                </c:pt>
                <c:pt idx="2100">
                  <c:v>39.512348224776801</c:v>
                </c:pt>
                <c:pt idx="2101">
                  <c:v>39.521100427314799</c:v>
                </c:pt>
                <c:pt idx="2102">
                  <c:v>39.529847769625199</c:v>
                </c:pt>
                <c:pt idx="2103">
                  <c:v>39.5385902549584</c:v>
                </c:pt>
                <c:pt idx="2104">
                  <c:v>39.547327886562101</c:v>
                </c:pt>
                <c:pt idx="2105">
                  <c:v>39.556060667681301</c:v>
                </c:pt>
                <c:pt idx="2106">
                  <c:v>39.564788601558199</c:v>
                </c:pt>
                <c:pt idx="2107">
                  <c:v>39.573511691432401</c:v>
                </c:pt>
                <c:pt idx="2108">
                  <c:v>39.5822299405406</c:v>
                </c:pt>
                <c:pt idx="2109">
                  <c:v>39.590943352116902</c:v>
                </c:pt>
                <c:pt idx="2110">
                  <c:v>39.5996519293925</c:v>
                </c:pt>
                <c:pt idx="2111">
                  <c:v>39.608355675596201</c:v>
                </c:pt>
                <c:pt idx="2112">
                  <c:v>39.617054593953803</c:v>
                </c:pt>
                <c:pt idx="2113">
                  <c:v>39.625748687688599</c:v>
                </c:pt>
                <c:pt idx="2114">
                  <c:v>39.634437960020897</c:v>
                </c:pt>
                <c:pt idx="2115">
                  <c:v>39.643122414168602</c:v>
                </c:pt>
                <c:pt idx="2116">
                  <c:v>39.651802053346699</c:v>
                </c:pt>
                <c:pt idx="2117">
                  <c:v>39.660476880767703</c:v>
                </c:pt>
                <c:pt idx="2118">
                  <c:v>39.669146899641298</c:v>
                </c:pt>
                <c:pt idx="2119">
                  <c:v>39.677812113174497</c:v>
                </c:pt>
                <c:pt idx="2120">
                  <c:v>39.686472524571698</c:v>
                </c:pt>
                <c:pt idx="2121">
                  <c:v>39.695128137034402</c:v>
                </c:pt>
                <c:pt idx="2122">
                  <c:v>39.703778953761798</c:v>
                </c:pt>
                <c:pt idx="2123">
                  <c:v>39.7124249779501</c:v>
                </c:pt>
                <c:pt idx="2124">
                  <c:v>39.721066212792998</c:v>
                </c:pt>
                <c:pt idx="2125">
                  <c:v>39.729702661481603</c:v>
                </c:pt>
                <c:pt idx="2126">
                  <c:v>39.7383343272042</c:v>
                </c:pt>
                <c:pt idx="2127">
                  <c:v>39.746961213146498</c:v>
                </c:pt>
                <c:pt idx="2128">
                  <c:v>39.755583322491503</c:v>
                </c:pt>
                <c:pt idx="2129">
                  <c:v>39.764200658419803</c:v>
                </c:pt>
                <c:pt idx="2130">
                  <c:v>39.772813224109001</c:v>
                </c:pt>
                <c:pt idx="2131">
                  <c:v>39.781421022734399</c:v>
                </c:pt>
                <c:pt idx="2132">
                  <c:v>39.790024057468401</c:v>
                </c:pt>
                <c:pt idx="2133">
                  <c:v>39.798622331480999</c:v>
                </c:pt>
                <c:pt idx="2134">
                  <c:v>39.807215847939403</c:v>
                </c:pt>
                <c:pt idx="2135">
                  <c:v>39.8158046100083</c:v>
                </c:pt>
                <c:pt idx="2136">
                  <c:v>39.824388620849803</c:v>
                </c:pt>
                <c:pt idx="2137">
                  <c:v>39.832967883623297</c:v>
                </c:pt>
                <c:pt idx="2138">
                  <c:v>39.841542401485697</c:v>
                </c:pt>
                <c:pt idx="2139">
                  <c:v>39.8501121775911</c:v>
                </c:pt>
                <c:pt idx="2140">
                  <c:v>39.858677215091298</c:v>
                </c:pt>
                <c:pt idx="2141">
                  <c:v>39.867237517135301</c:v>
                </c:pt>
                <c:pt idx="2142">
                  <c:v>39.875793086869599</c:v>
                </c:pt>
                <c:pt idx="2143">
                  <c:v>39.884343927438003</c:v>
                </c:pt>
                <c:pt idx="2144">
                  <c:v>39.892890041982</c:v>
                </c:pt>
                <c:pt idx="2145">
                  <c:v>39.901431433640099</c:v>
                </c:pt>
                <c:pt idx="2146">
                  <c:v>39.9099681055486</c:v>
                </c:pt>
                <c:pt idx="2147">
                  <c:v>39.918500060841197</c:v>
                </c:pt>
                <c:pt idx="2148">
                  <c:v>39.927027302648703</c:v>
                </c:pt>
                <c:pt idx="2149">
                  <c:v>39.935549834099803</c:v>
                </c:pt>
                <c:pt idx="2150">
                  <c:v>39.9440676583204</c:v>
                </c:pt>
                <c:pt idx="2151">
                  <c:v>39.952580778433799</c:v>
                </c:pt>
                <c:pt idx="2152">
                  <c:v>39.961089197561002</c:v>
                </c:pt>
                <c:pt idx="2153">
                  <c:v>39.969592918820098</c:v>
                </c:pt>
                <c:pt idx="2154">
                  <c:v>39.978091945327002</c:v>
                </c:pt>
                <c:pt idx="2155">
                  <c:v>39.986586280194899</c:v>
                </c:pt>
                <c:pt idx="2156">
                  <c:v>39.995075926534497</c:v>
                </c:pt>
                <c:pt idx="2157">
                  <c:v>40.0035608874541</c:v>
                </c:pt>
                <c:pt idx="2158">
                  <c:v>40.012041166059198</c:v>
                </c:pt>
                <c:pt idx="2159">
                  <c:v>40.020516765453102</c:v>
                </c:pt>
                <c:pt idx="2160">
                  <c:v>40.028987688736301</c:v>
                </c:pt>
                <c:pt idx="2161">
                  <c:v>40.037453939007101</c:v>
                </c:pt>
                <c:pt idx="2162">
                  <c:v>40.045915519361003</c:v>
                </c:pt>
                <c:pt idx="2163">
                  <c:v>40.054372432891199</c:v>
                </c:pt>
                <c:pt idx="2164">
                  <c:v>40.062824682688401</c:v>
                </c:pt>
                <c:pt idx="2165">
                  <c:v>40.071272271840698</c:v>
                </c:pt>
                <c:pt idx="2166">
                  <c:v>40.0797152034337</c:v>
                </c:pt>
                <c:pt idx="2167">
                  <c:v>40.088153480550702</c:v>
                </c:pt>
                <c:pt idx="2168">
                  <c:v>40.096587106272501</c:v>
                </c:pt>
                <c:pt idx="2169">
                  <c:v>40.105016083677199</c:v>
                </c:pt>
                <c:pt idx="2170">
                  <c:v>40.1134404158405</c:v>
                </c:pt>
                <c:pt idx="2171">
                  <c:v>40.121860105835999</c:v>
                </c:pt>
                <c:pt idx="2172">
                  <c:v>40.130275156734299</c:v>
                </c:pt>
                <c:pt idx="2173">
                  <c:v>40.138685571603901</c:v>
                </c:pt>
                <c:pt idx="2174">
                  <c:v>40.147091353510703</c:v>
                </c:pt>
                <c:pt idx="2175">
                  <c:v>40.155492505518303</c:v>
                </c:pt>
                <c:pt idx="2176">
                  <c:v>40.163889030687699</c:v>
                </c:pt>
                <c:pt idx="2177">
                  <c:v>40.172280932077499</c:v>
                </c:pt>
                <c:pt idx="2178">
                  <c:v>40.180668212744003</c:v>
                </c:pt>
                <c:pt idx="2179">
                  <c:v>40.189050875740797</c:v>
                </c:pt>
                <c:pt idx="2180">
                  <c:v>40.197428924119301</c:v>
                </c:pt>
                <c:pt idx="2181">
                  <c:v>40.205802360928502</c:v>
                </c:pt>
                <c:pt idx="2182">
                  <c:v>40.214171189214703</c:v>
                </c:pt>
                <c:pt idx="2183">
                  <c:v>40.222535412022197</c:v>
                </c:pt>
                <c:pt idx="2184">
                  <c:v>40.230895032392603</c:v>
                </c:pt>
                <c:pt idx="2185">
                  <c:v>40.239250050821603</c:v>
                </c:pt>
                <c:pt idx="2186">
                  <c:v>40.2476004627881</c:v>
                </c:pt>
                <c:pt idx="2187">
                  <c:v>40.2559462808915</c:v>
                </c:pt>
                <c:pt idx="2188">
                  <c:v>40.264287508152499</c:v>
                </c:pt>
                <c:pt idx="2189">
                  <c:v>40.272624147589198</c:v>
                </c:pt>
                <c:pt idx="2190">
                  <c:v>40.280956202217197</c:v>
                </c:pt>
                <c:pt idx="2191">
                  <c:v>40.289283675049603</c:v>
                </c:pt>
                <c:pt idx="2192">
                  <c:v>40.297606569096899</c:v>
                </c:pt>
                <c:pt idx="2193">
                  <c:v>40.305924887367198</c:v>
                </c:pt>
                <c:pt idx="2194">
                  <c:v>40.3142386328661</c:v>
                </c:pt>
                <c:pt idx="2195">
                  <c:v>40.322547808596603</c:v>
                </c:pt>
                <c:pt idx="2196">
                  <c:v>40.330852417559299</c:v>
                </c:pt>
                <c:pt idx="2197">
                  <c:v>40.339152462752303</c:v>
                </c:pt>
                <c:pt idx="2198">
                  <c:v>40.347447947171098</c:v>
                </c:pt>
                <c:pt idx="2199">
                  <c:v>40.355738873809003</c:v>
                </c:pt>
                <c:pt idx="2200">
                  <c:v>40.3640252456564</c:v>
                </c:pt>
                <c:pt idx="2201">
                  <c:v>40.372307065701598</c:v>
                </c:pt>
                <c:pt idx="2202">
                  <c:v>40.380584336930298</c:v>
                </c:pt>
                <c:pt idx="2203">
                  <c:v>40.388857062325499</c:v>
                </c:pt>
                <c:pt idx="2204">
                  <c:v>40.3971252448681</c:v>
                </c:pt>
                <c:pt idx="2205">
                  <c:v>40.405388887536397</c:v>
                </c:pt>
                <c:pt idx="2206">
                  <c:v>40.413647993306199</c:v>
                </c:pt>
                <c:pt idx="2207">
                  <c:v>40.421902565150702</c:v>
                </c:pt>
                <c:pt idx="2208">
                  <c:v>40.430152606040998</c:v>
                </c:pt>
                <c:pt idx="2209">
                  <c:v>40.4383981189455</c:v>
                </c:pt>
                <c:pt idx="2210">
                  <c:v>40.446639106830197</c:v>
                </c:pt>
                <c:pt idx="2211">
                  <c:v>40.454875572658601</c:v>
                </c:pt>
                <c:pt idx="2212">
                  <c:v>40.463107519391997</c:v>
                </c:pt>
                <c:pt idx="2213">
                  <c:v>40.471334949989</c:v>
                </c:pt>
                <c:pt idx="2214">
                  <c:v>40.479557867405802</c:v>
                </c:pt>
                <c:pt idx="2215">
                  <c:v>40.487776274596399</c:v>
                </c:pt>
                <c:pt idx="2216">
                  <c:v>40.495990174512102</c:v>
                </c:pt>
                <c:pt idx="2217">
                  <c:v>40.504199570101903</c:v>
                </c:pt>
                <c:pt idx="2218">
                  <c:v>40.512404464312397</c:v>
                </c:pt>
                <c:pt idx="2219">
                  <c:v>40.520604860087801</c:v>
                </c:pt>
                <c:pt idx="2220">
                  <c:v>40.528800760369897</c:v>
                </c:pt>
                <c:pt idx="2221">
                  <c:v>40.536992168097903</c:v>
                </c:pt>
                <c:pt idx="2222">
                  <c:v>40.545179086208897</c:v>
                </c:pt>
                <c:pt idx="2223">
                  <c:v>40.553361517637299</c:v>
                </c:pt>
                <c:pt idx="2224">
                  <c:v>40.561539465315398</c:v>
                </c:pt>
                <c:pt idx="2225">
                  <c:v>40.569712932172898</c:v>
                </c:pt>
                <c:pt idx="2226">
                  <c:v>40.577881921137198</c:v>
                </c:pt>
                <c:pt idx="2227">
                  <c:v>40.586046435133198</c:v>
                </c:pt>
                <c:pt idx="2228">
                  <c:v>40.594206477083603</c:v>
                </c:pt>
                <c:pt idx="2229">
                  <c:v>40.602362049908699</c:v>
                </c:pt>
                <c:pt idx="2230">
                  <c:v>40.610513156526103</c:v>
                </c:pt>
                <c:pt idx="2231">
                  <c:v>40.618659799851599</c:v>
                </c:pt>
                <c:pt idx="2232">
                  <c:v>40.626801982798099</c:v>
                </c:pt>
                <c:pt idx="2233">
                  <c:v>40.634939708276498</c:v>
                </c:pt>
                <c:pt idx="2234">
                  <c:v>40.643072979194997</c:v>
                </c:pt>
                <c:pt idx="2235">
                  <c:v>40.651201798459901</c:v>
                </c:pt>
                <c:pt idx="2236">
                  <c:v>40.659326168974701</c:v>
                </c:pt>
                <c:pt idx="2237">
                  <c:v>40.667446093640798</c:v>
                </c:pt>
                <c:pt idx="2238">
                  <c:v>40.6755615753572</c:v>
                </c:pt>
                <c:pt idx="2239">
                  <c:v>40.683672617020498</c:v>
                </c:pt>
                <c:pt idx="2240">
                  <c:v>40.691779221525103</c:v>
                </c:pt>
                <c:pt idx="2241">
                  <c:v>40.699881391763</c:v>
                </c:pt>
                <c:pt idx="2242">
                  <c:v>40.707979130623698</c:v>
                </c:pt>
                <c:pt idx="2243">
                  <c:v>40.716072440994601</c:v>
                </c:pt>
                <c:pt idx="2244">
                  <c:v>40.724161325760697</c:v>
                </c:pt>
                <c:pt idx="2245">
                  <c:v>40.7322457878047</c:v>
                </c:pt>
                <c:pt idx="2246">
                  <c:v>40.740325830007002</c:v>
                </c:pt>
                <c:pt idx="2247">
                  <c:v>40.748401455245499</c:v>
                </c:pt>
                <c:pt idx="2248">
                  <c:v>40.756472666396</c:v>
                </c:pt>
                <c:pt idx="2249">
                  <c:v>40.764539466332003</c:v>
                </c:pt>
                <c:pt idx="2250">
                  <c:v>40.772601857924599</c:v>
                </c:pt>
                <c:pt idx="2251">
                  <c:v>40.780659844042503</c:v>
                </c:pt>
                <c:pt idx="2252">
                  <c:v>40.788713427552402</c:v>
                </c:pt>
                <c:pt idx="2253">
                  <c:v>40.7967626113184</c:v>
                </c:pt>
                <c:pt idx="2254">
                  <c:v>40.804807398202598</c:v>
                </c:pt>
                <c:pt idx="2255">
                  <c:v>40.812847791064499</c:v>
                </c:pt>
                <c:pt idx="2256">
                  <c:v>40.820883792761599</c:v>
                </c:pt>
                <c:pt idx="2257">
                  <c:v>40.828915406149001</c:v>
                </c:pt>
                <c:pt idx="2258">
                  <c:v>40.836942634079499</c:v>
                </c:pt>
                <c:pt idx="2259">
                  <c:v>40.844965479403697</c:v>
                </c:pt>
                <c:pt idx="2260">
                  <c:v>40.8529839449698</c:v>
                </c:pt>
                <c:pt idx="2261">
                  <c:v>40.8609980336239</c:v>
                </c:pt>
                <c:pt idx="2262">
                  <c:v>40.869007748209803</c:v>
                </c:pt>
                <c:pt idx="2263">
                  <c:v>40.877013091568998</c:v>
                </c:pt>
                <c:pt idx="2264">
                  <c:v>40.885014066540698</c:v>
                </c:pt>
                <c:pt idx="2265">
                  <c:v>40.893010675962003</c:v>
                </c:pt>
                <c:pt idx="2266">
                  <c:v>40.901002922667601</c:v>
                </c:pt>
                <c:pt idx="2267">
                  <c:v>40.90899080949</c:v>
                </c:pt>
                <c:pt idx="2268">
                  <c:v>40.916974339259603</c:v>
                </c:pt>
                <c:pt idx="2269">
                  <c:v>40.9249535148044</c:v>
                </c:pt>
                <c:pt idx="2270">
                  <c:v>40.932928338950099</c:v>
                </c:pt>
                <c:pt idx="2271">
                  <c:v>40.940898814520502</c:v>
                </c:pt>
                <c:pt idx="2272">
                  <c:v>40.948864944336798</c:v>
                </c:pt>
                <c:pt idx="2273">
                  <c:v>40.9568267312182</c:v>
                </c:pt>
                <c:pt idx="2274">
                  <c:v>40.964784177981599</c:v>
                </c:pt>
                <c:pt idx="2275">
                  <c:v>40.972737287441802</c:v>
                </c:pt>
                <c:pt idx="2276">
                  <c:v>40.980686062411301</c:v>
                </c:pt>
                <c:pt idx="2277">
                  <c:v>40.9886305057003</c:v>
                </c:pt>
                <c:pt idx="2278">
                  <c:v>40.996570620116898</c:v>
                </c:pt>
                <c:pt idx="2279">
                  <c:v>41.004506408467101</c:v>
                </c:pt>
                <c:pt idx="2280">
                  <c:v>41.012437873554497</c:v>
                </c:pt>
                <c:pt idx="2281">
                  <c:v>41.020365018180698</c:v>
                </c:pt>
                <c:pt idx="2282">
                  <c:v>41.028287845145002</c:v>
                </c:pt>
                <c:pt idx="2283">
                  <c:v>41.036206353414698</c:v>
                </c:pt>
                <c:pt idx="2284">
                  <c:v>41.044120543917302</c:v>
                </c:pt>
                <c:pt idx="2285">
                  <c:v>41.052030424740401</c:v>
                </c:pt>
                <c:pt idx="2286">
                  <c:v>41.0599359986659</c:v>
                </c:pt>
                <c:pt idx="2287">
                  <c:v>41.067837268473603</c:v>
                </c:pt>
                <c:pt idx="2288">
                  <c:v>41.075734236940903</c:v>
                </c:pt>
                <c:pt idx="2289">
                  <c:v>41.0836269068432</c:v>
                </c:pt>
                <c:pt idx="2290">
                  <c:v>41.091515280953402</c:v>
                </c:pt>
                <c:pt idx="2291">
                  <c:v>41.099399362042099</c:v>
                </c:pt>
                <c:pt idx="2292">
                  <c:v>41.107279152877901</c:v>
                </c:pt>
                <c:pt idx="2293">
                  <c:v>41.1151546562268</c:v>
                </c:pt>
                <c:pt idx="2294">
                  <c:v>41.1230258748529</c:v>
                </c:pt>
                <c:pt idx="2295">
                  <c:v>41.130892811517903</c:v>
                </c:pt>
                <c:pt idx="2296">
                  <c:v>41.138755468981202</c:v>
                </c:pt>
                <c:pt idx="2297">
                  <c:v>41.146613850000101</c:v>
                </c:pt>
                <c:pt idx="2298">
                  <c:v>41.154467957329501</c:v>
                </c:pt>
                <c:pt idx="2299">
                  <c:v>41.162317793722202</c:v>
                </c:pt>
                <c:pt idx="2300">
                  <c:v>41.170163361928701</c:v>
                </c:pt>
                <c:pt idx="2301">
                  <c:v>41.178004664697198</c:v>
                </c:pt>
                <c:pt idx="2302">
                  <c:v>41.185841704773999</c:v>
                </c:pt>
                <c:pt idx="2303">
                  <c:v>41.193674484902701</c:v>
                </c:pt>
                <c:pt idx="2304">
                  <c:v>41.201503007825103</c:v>
                </c:pt>
                <c:pt idx="2305">
                  <c:v>41.209327276280497</c:v>
                </c:pt>
                <c:pt idx="2306">
                  <c:v>41.2171472930062</c:v>
                </c:pt>
                <c:pt idx="2307">
                  <c:v>41.224963060737103</c:v>
                </c:pt>
                <c:pt idx="2308">
                  <c:v>41.232774582205998</c:v>
                </c:pt>
                <c:pt idx="2309">
                  <c:v>41.2405818601436</c:v>
                </c:pt>
                <c:pt idx="2310">
                  <c:v>41.2483848972781</c:v>
                </c:pt>
                <c:pt idx="2311">
                  <c:v>41.256183696335903</c:v>
                </c:pt>
                <c:pt idx="2312">
                  <c:v>41.263978260040801</c:v>
                </c:pt>
                <c:pt idx="2313">
                  <c:v>41.2717685911147</c:v>
                </c:pt>
                <c:pt idx="2314">
                  <c:v>41.279554692277202</c:v>
                </c:pt>
                <c:pt idx="2315">
                  <c:v>41.287336566245699</c:v>
                </c:pt>
                <c:pt idx="2316">
                  <c:v>41.295114215735502</c:v>
                </c:pt>
                <c:pt idx="2317">
                  <c:v>41.302887643459698</c:v>
                </c:pt>
                <c:pt idx="2318">
                  <c:v>41.310656852129</c:v>
                </c:pt>
                <c:pt idx="2319">
                  <c:v>41.318421844452402</c:v>
                </c:pt>
                <c:pt idx="2320">
                  <c:v>41.326182623136198</c:v>
                </c:pt>
                <c:pt idx="2321">
                  <c:v>41.333939190884998</c:v>
                </c:pt>
                <c:pt idx="2322">
                  <c:v>41.341691550400903</c:v>
                </c:pt>
                <c:pt idx="2323">
                  <c:v>41.349439704383997</c:v>
                </c:pt>
                <c:pt idx="2324">
                  <c:v>41.357183655532197</c:v>
                </c:pt>
                <c:pt idx="2325">
                  <c:v>41.364923406541301</c:v>
                </c:pt>
                <c:pt idx="2326">
                  <c:v>41.3726589601048</c:v>
                </c:pt>
                <c:pt idx="2327">
                  <c:v>41.380390318914202</c:v>
                </c:pt>
                <c:pt idx="2328">
                  <c:v>41.388117485658803</c:v>
                </c:pt>
                <c:pt idx="2329">
                  <c:v>41.395840463025898</c:v>
                </c:pt>
                <c:pt idx="2330">
                  <c:v>41.403559253700401</c:v>
                </c:pt>
                <c:pt idx="2331">
                  <c:v>41.4112738603651</c:v>
                </c:pt>
                <c:pt idx="2332">
                  <c:v>41.418984285701001</c:v>
                </c:pt>
                <c:pt idx="2333">
                  <c:v>41.426690532386601</c:v>
                </c:pt>
                <c:pt idx="2334">
                  <c:v>41.434392603098402</c:v>
                </c:pt>
                <c:pt idx="2335">
                  <c:v>41.442090500510801</c:v>
                </c:pt>
                <c:pt idx="2336">
                  <c:v>41.449784227296</c:v>
                </c:pt>
                <c:pt idx="2337">
                  <c:v>41.457473786124297</c:v>
                </c:pt>
                <c:pt idx="2338">
                  <c:v>41.465159179663601</c:v>
                </c:pt>
                <c:pt idx="2339">
                  <c:v>41.472840410579899</c:v>
                </c:pt>
                <c:pt idx="2340">
                  <c:v>41.4805174815369</c:v>
                </c:pt>
                <c:pt idx="2341">
                  <c:v>41.488190395196398</c:v>
                </c:pt>
                <c:pt idx="2342">
                  <c:v>41.495859154218003</c:v>
                </c:pt>
                <c:pt idx="2343">
                  <c:v>41.503523761259203</c:v>
                </c:pt>
                <c:pt idx="2344">
                  <c:v>41.511184218975401</c:v>
                </c:pt>
                <c:pt idx="2345">
                  <c:v>41.518840530019901</c:v>
                </c:pt>
                <c:pt idx="2346">
                  <c:v>41.526492697043999</c:v>
                </c:pt>
                <c:pt idx="2347">
                  <c:v>41.534140722696797</c:v>
                </c:pt>
                <c:pt idx="2348">
                  <c:v>41.541784609625303</c:v>
                </c:pt>
                <c:pt idx="2349">
                  <c:v>41.549424360474497</c:v>
                </c:pt>
                <c:pt idx="2350">
                  <c:v>41.557059977887299</c:v>
                </c:pt>
                <c:pt idx="2351">
                  <c:v>41.564691464504698</c:v>
                </c:pt>
                <c:pt idx="2352">
                  <c:v>41.572318822965201</c:v>
                </c:pt>
                <c:pt idx="2353">
                  <c:v>41.579942055905597</c:v>
                </c:pt>
                <c:pt idx="2354">
                  <c:v>41.587561165960501</c:v>
                </c:pt>
                <c:pt idx="2355">
                  <c:v>41.595176155762502</c:v>
                </c:pt>
                <c:pt idx="2356">
                  <c:v>41.602787027942</c:v>
                </c:pt>
                <c:pt idx="2357">
                  <c:v>41.610393785127599</c:v>
                </c:pt>
                <c:pt idx="2358">
                  <c:v>41.617996429945599</c:v>
                </c:pt>
                <c:pt idx="2359">
                  <c:v>41.625594965020298</c:v>
                </c:pt>
                <c:pt idx="2360">
                  <c:v>41.633189392974103</c:v>
                </c:pt>
                <c:pt idx="2361">
                  <c:v>41.640779716427197</c:v>
                </c:pt>
                <c:pt idx="2362">
                  <c:v>41.648365937997703</c:v>
                </c:pt>
                <c:pt idx="2363">
                  <c:v>41.655948060302002</c:v>
                </c:pt>
                <c:pt idx="2364">
                  <c:v>41.663526085954103</c:v>
                </c:pt>
                <c:pt idx="2365">
                  <c:v>41.671100017565998</c:v>
                </c:pt>
                <c:pt idx="2366">
                  <c:v>41.678669857747998</c:v>
                </c:pt>
                <c:pt idx="2367">
                  <c:v>41.686235609108003</c:v>
                </c:pt>
                <c:pt idx="2368">
                  <c:v>41.693797274252198</c:v>
                </c:pt>
                <c:pt idx="2369">
                  <c:v>41.701354855784402</c:v>
                </c:pt>
                <c:pt idx="2370">
                  <c:v>41.708908356306601</c:v>
                </c:pt>
                <c:pt idx="2371">
                  <c:v>41.716457778418999</c:v>
                </c:pt>
                <c:pt idx="2372">
                  <c:v>41.724003124719403</c:v>
                </c:pt>
                <c:pt idx="2373">
                  <c:v>41.731544397803802</c:v>
                </c:pt>
                <c:pt idx="2374">
                  <c:v>41.739081600266097</c:v>
                </c:pt>
                <c:pt idx="2375">
                  <c:v>41.746614734698397</c:v>
                </c:pt>
                <c:pt idx="2376">
                  <c:v>41.754143803690503</c:v>
                </c:pt>
                <c:pt idx="2377">
                  <c:v>41.761668809830503</c:v>
                </c:pt>
                <c:pt idx="2378">
                  <c:v>41.769189755704403</c:v>
                </c:pt>
                <c:pt idx="2379">
                  <c:v>41.776706643895999</c:v>
                </c:pt>
                <c:pt idx="2380">
                  <c:v>41.784219476987403</c:v>
                </c:pt>
                <c:pt idx="2381">
                  <c:v>41.791728253397103</c:v>
                </c:pt>
                <c:pt idx="2382">
                  <c:v>41.799232977103102</c:v>
                </c:pt>
                <c:pt idx="2383">
                  <c:v>41.806733653151703</c:v>
                </c:pt>
                <c:pt idx="2384">
                  <c:v>41.814230284110998</c:v>
                </c:pt>
                <c:pt idx="2385">
                  <c:v>41.821722872546701</c:v>
                </c:pt>
                <c:pt idx="2386">
                  <c:v>41.829211421022599</c:v>
                </c:pt>
                <c:pt idx="2387">
                  <c:v>41.836695932100596</c:v>
                </c:pt>
                <c:pt idx="2388">
                  <c:v>41.844176408340303</c:v>
                </c:pt>
                <c:pt idx="2389">
                  <c:v>41.851652852299502</c:v>
                </c:pt>
                <c:pt idx="2390">
                  <c:v>41.859125266533802</c:v>
                </c:pt>
                <c:pt idx="2391">
                  <c:v>41.866593653597</c:v>
                </c:pt>
                <c:pt idx="2392">
                  <c:v>41.874058016040699</c:v>
                </c:pt>
                <c:pt idx="2393">
                  <c:v>41.881518356414396</c:v>
                </c:pt>
                <c:pt idx="2394">
                  <c:v>41.8889746772658</c:v>
                </c:pt>
                <c:pt idx="2395">
                  <c:v>41.8964269811405</c:v>
                </c:pt>
                <c:pt idx="2396">
                  <c:v>41.903875270581999</c:v>
                </c:pt>
                <c:pt idx="2397">
                  <c:v>41.9113195481319</c:v>
                </c:pt>
                <c:pt idx="2398">
                  <c:v>41.918759816329803</c:v>
                </c:pt>
                <c:pt idx="2399">
                  <c:v>41.926196077713101</c:v>
                </c:pt>
                <c:pt idx="2400">
                  <c:v>41.933628334817499</c:v>
                </c:pt>
                <c:pt idx="2401">
                  <c:v>41.941056590176601</c:v>
                </c:pt>
                <c:pt idx="2402">
                  <c:v>41.9484808463218</c:v>
                </c:pt>
                <c:pt idx="2403">
                  <c:v>41.955901105782701</c:v>
                </c:pt>
                <c:pt idx="2404">
                  <c:v>41.963317371086802</c:v>
                </c:pt>
                <c:pt idx="2405">
                  <c:v>41.970729644759899</c:v>
                </c:pt>
                <c:pt idx="2406">
                  <c:v>41.978137929325499</c:v>
                </c:pt>
                <c:pt idx="2407">
                  <c:v>41.985542227305103</c:v>
                </c:pt>
                <c:pt idx="2408">
                  <c:v>41.992942541218497</c:v>
                </c:pt>
                <c:pt idx="2409">
                  <c:v>42.000338873583303</c:v>
                </c:pt>
                <c:pt idx="2410">
                  <c:v>42.007731226915098</c:v>
                </c:pt>
                <c:pt idx="2411">
                  <c:v>42.015119603727697</c:v>
                </c:pt>
                <c:pt idx="2412">
                  <c:v>42.022504006532898</c:v>
                </c:pt>
                <c:pt idx="2413">
                  <c:v>42.029884437840302</c:v>
                </c:pt>
                <c:pt idx="2414">
                  <c:v>42.037260900157897</c:v>
                </c:pt>
                <c:pt idx="2415">
                  <c:v>42.044633395991497</c:v>
                </c:pt>
                <c:pt idx="2416">
                  <c:v>42.052001927844898</c:v>
                </c:pt>
                <c:pt idx="2417">
                  <c:v>42.0593664982202</c:v>
                </c:pt>
                <c:pt idx="2418">
                  <c:v>42.066727109617197</c:v>
                </c:pt>
                <c:pt idx="2419">
                  <c:v>42.074083764534102</c:v>
                </c:pt>
                <c:pt idx="2420">
                  <c:v>42.081436465466901</c:v>
                </c:pt>
                <c:pt idx="2421">
                  <c:v>42.088785214909699</c:v>
                </c:pt>
                <c:pt idx="2422">
                  <c:v>42.096130015354802</c:v>
                </c:pt>
                <c:pt idx="2423">
                  <c:v>42.103470869292501</c:v>
                </c:pt>
                <c:pt idx="2424">
                  <c:v>42.110807779211001</c:v>
                </c:pt>
                <c:pt idx="2425">
                  <c:v>42.118140747596797</c:v>
                </c:pt>
                <c:pt idx="2426">
                  <c:v>42.125469776934303</c:v>
                </c:pt>
                <c:pt idx="2427">
                  <c:v>42.132794869705997</c:v>
                </c:pt>
                <c:pt idx="2428">
                  <c:v>42.140116028392598</c:v>
                </c:pt>
                <c:pt idx="2429">
                  <c:v>42.147433255472698</c:v>
                </c:pt>
                <c:pt idx="2430">
                  <c:v>42.154746553423102</c:v>
                </c:pt>
                <c:pt idx="2431">
                  <c:v>42.1620559247187</c:v>
                </c:pt>
                <c:pt idx="2432">
                  <c:v>42.169361371832402</c:v>
                </c:pt>
                <c:pt idx="2433">
                  <c:v>42.176662897235097</c:v>
                </c:pt>
                <c:pt idx="2434">
                  <c:v>42.183960503396101</c:v>
                </c:pt>
                <c:pt idx="2435">
                  <c:v>42.191254192782402</c:v>
                </c:pt>
                <c:pt idx="2436">
                  <c:v>42.1985439678595</c:v>
                </c:pt>
                <c:pt idx="2437">
                  <c:v>42.205829831090597</c:v>
                </c:pt>
                <c:pt idx="2438">
                  <c:v>42.213111784937396</c:v>
                </c:pt>
                <c:pt idx="2439">
                  <c:v>42.2203898318594</c:v>
                </c:pt>
                <c:pt idx="2440">
                  <c:v>42.227663974314197</c:v>
                </c:pt>
                <c:pt idx="2441">
                  <c:v>42.2349342147578</c:v>
                </c:pt>
                <c:pt idx="2442">
                  <c:v>42.242200555644096</c:v>
                </c:pt>
                <c:pt idx="2443">
                  <c:v>42.249462999424999</c:v>
                </c:pt>
                <c:pt idx="2444">
                  <c:v>42.2567215485508</c:v>
                </c:pt>
                <c:pt idx="2445">
                  <c:v>42.263976205469802</c:v>
                </c:pt>
                <c:pt idx="2446">
                  <c:v>42.271226972628298</c:v>
                </c:pt>
                <c:pt idx="2447">
                  <c:v>42.278473852470803</c:v>
                </c:pt>
                <c:pt idx="2448">
                  <c:v>42.285716847440099</c:v>
                </c:pt>
                <c:pt idx="2449">
                  <c:v>42.292955959977</c:v>
                </c:pt>
                <c:pt idx="2450">
                  <c:v>42.300191192520202</c:v>
                </c:pt>
                <c:pt idx="2451">
                  <c:v>42.307422547507002</c:v>
                </c:pt>
                <c:pt idx="2452">
                  <c:v>42.314650027372402</c:v>
                </c:pt>
                <c:pt idx="2453">
                  <c:v>42.321873634549902</c:v>
                </c:pt>
                <c:pt idx="2454">
                  <c:v>42.329093371470897</c:v>
                </c:pt>
                <c:pt idx="2455">
                  <c:v>42.3363092405651</c:v>
                </c:pt>
                <c:pt idx="2456">
                  <c:v>42.343521244260202</c:v>
                </c:pt>
                <c:pt idx="2457">
                  <c:v>42.350729384982102</c:v>
                </c:pt>
                <c:pt idx="2458">
                  <c:v>42.357933665155002</c:v>
                </c:pt>
                <c:pt idx="2459">
                  <c:v>42.365134087201099</c:v>
                </c:pt>
                <c:pt idx="2460">
                  <c:v>42.372330653540899</c:v>
                </c:pt>
                <c:pt idx="2461">
                  <c:v>42.3795233665927</c:v>
                </c:pt>
                <c:pt idx="2462">
                  <c:v>42.386712228773497</c:v>
                </c:pt>
                <c:pt idx="2463">
                  <c:v>42.393897242498099</c:v>
                </c:pt>
                <c:pt idx="2464">
                  <c:v>42.401078410179601</c:v>
                </c:pt>
                <c:pt idx="2465">
                  <c:v>42.408255734229201</c:v>
                </c:pt>
                <c:pt idx="2466">
                  <c:v>42.415429217056399</c:v>
                </c:pt>
                <c:pt idx="2467">
                  <c:v>42.4225988610687</c:v>
                </c:pt>
                <c:pt idx="2468">
                  <c:v>42.429764668672</c:v>
                </c:pt>
                <c:pt idx="2469">
                  <c:v>42.436926642270301</c:v>
                </c:pt>
                <c:pt idx="2470">
                  <c:v>42.444084784265598</c:v>
                </c:pt>
                <c:pt idx="2471">
                  <c:v>42.451239097058298</c:v>
                </c:pt>
                <c:pt idx="2472">
                  <c:v>42.458389583047101</c:v>
                </c:pt>
                <c:pt idx="2473">
                  <c:v>42.465536244628503</c:v>
                </c:pt>
                <c:pt idx="2474">
                  <c:v>42.472679084197701</c:v>
                </c:pt>
                <c:pt idx="2475">
                  <c:v>42.479818104147597</c:v>
                </c:pt>
                <c:pt idx="2476">
                  <c:v>42.486953306869601</c:v>
                </c:pt>
                <c:pt idx="2477">
                  <c:v>42.494084694753397</c:v>
                </c:pt>
                <c:pt idx="2478">
                  <c:v>42.501212270186599</c:v>
                </c:pt>
                <c:pt idx="2479">
                  <c:v>42.508336030704399</c:v>
                </c:pt>
                <c:pt idx="2480">
                  <c:v>42.5154559823184</c:v>
                </c:pt>
                <c:pt idx="2481">
                  <c:v>42.522572128379998</c:v>
                </c:pt>
                <c:pt idx="2482">
                  <c:v>42.529684471264297</c:v>
                </c:pt>
                <c:pt idx="2483">
                  <c:v>42.536793013344798</c:v>
                </c:pt>
                <c:pt idx="2484">
                  <c:v>42.543897756992997</c:v>
                </c:pt>
                <c:pt idx="2485">
                  <c:v>42.550998704578497</c:v>
                </c:pt>
                <c:pt idx="2486">
                  <c:v>42.5580958584694</c:v>
                </c:pt>
                <c:pt idx="2487">
                  <c:v>42.565189221031602</c:v>
                </c:pt>
                <c:pt idx="2488">
                  <c:v>42.572278794629298</c:v>
                </c:pt>
                <c:pt idx="2489">
                  <c:v>42.579364581625001</c:v>
                </c:pt>
                <c:pt idx="2490">
                  <c:v>42.586446584379203</c:v>
                </c:pt>
                <c:pt idx="2491">
                  <c:v>42.593524805250603</c:v>
                </c:pt>
                <c:pt idx="2492">
                  <c:v>42.600599246596303</c:v>
                </c:pt>
                <c:pt idx="2493">
                  <c:v>42.6076699107712</c:v>
                </c:pt>
                <c:pt idx="2494">
                  <c:v>42.614736800128803</c:v>
                </c:pt>
                <c:pt idx="2495">
                  <c:v>42.621799917020503</c:v>
                </c:pt>
                <c:pt idx="2496">
                  <c:v>42.628859263796002</c:v>
                </c:pt>
                <c:pt idx="2497">
                  <c:v>42.635914842803103</c:v>
                </c:pt>
                <c:pt idx="2498">
                  <c:v>42.642966656387998</c:v>
                </c:pt>
                <c:pt idx="2499">
                  <c:v>42.6500147068949</c:v>
                </c:pt>
                <c:pt idx="2500">
                  <c:v>42.657058996666301</c:v>
                </c:pt>
                <c:pt idx="2501">
                  <c:v>42.664099528042897</c:v>
                </c:pt>
                <c:pt idx="2502">
                  <c:v>42.671136303363497</c:v>
                </c:pt>
                <c:pt idx="2503">
                  <c:v>42.678169324965197</c:v>
                </c:pt>
                <c:pt idx="2504">
                  <c:v>42.685198595183401</c:v>
                </c:pt>
                <c:pt idx="2505">
                  <c:v>42.692224116351497</c:v>
                </c:pt>
                <c:pt idx="2506">
                  <c:v>42.699245890801301</c:v>
                </c:pt>
                <c:pt idx="2507">
                  <c:v>42.706263920862597</c:v>
                </c:pt>
                <c:pt idx="2508">
                  <c:v>42.713278208863898</c:v>
                </c:pt>
                <c:pt idx="2509">
                  <c:v>42.7202887571312</c:v>
                </c:pt>
                <c:pt idx="2510">
                  <c:v>42.727295567989302</c:v>
                </c:pt>
                <c:pt idx="2511">
                  <c:v>42.7342986437611</c:v>
                </c:pt>
                <c:pt idx="2512">
                  <c:v>42.741297986767599</c:v>
                </c:pt>
                <c:pt idx="2513">
                  <c:v>42.748293599328001</c:v>
                </c:pt>
                <c:pt idx="2514">
                  <c:v>42.755285483759998</c:v>
                </c:pt>
                <c:pt idx="2515">
                  <c:v>42.762273642379299</c:v>
                </c:pt>
                <c:pt idx="2516">
                  <c:v>42.769258077499899</c:v>
                </c:pt>
                <c:pt idx="2517">
                  <c:v>42.776238791434103</c:v>
                </c:pt>
                <c:pt idx="2518">
                  <c:v>42.783215786492299</c:v>
                </c:pt>
                <c:pt idx="2519">
                  <c:v>42.790189064983402</c:v>
                </c:pt>
                <c:pt idx="2520">
                  <c:v>42.797158629214202</c:v>
                </c:pt>
                <c:pt idx="2521">
                  <c:v>42.80412448149</c:v>
                </c:pt>
                <c:pt idx="2522">
                  <c:v>42.811086624114402</c:v>
                </c:pt>
                <c:pt idx="2523">
                  <c:v>42.8180450593891</c:v>
                </c:pt>
                <c:pt idx="2524">
                  <c:v>42.824999789614097</c:v>
                </c:pt>
                <c:pt idx="2525">
                  <c:v>42.831950817087602</c:v>
                </c:pt>
                <c:pt idx="2526">
                  <c:v>42.838898144106203</c:v>
                </c:pt>
                <c:pt idx="2527">
                  <c:v>42.845841772964803</c:v>
                </c:pt>
                <c:pt idx="2528">
                  <c:v>42.852781705956197</c:v>
                </c:pt>
                <c:pt idx="2529">
                  <c:v>42.859717945371997</c:v>
                </c:pt>
                <c:pt idx="2530">
                  <c:v>42.866650493501602</c:v>
                </c:pt>
                <c:pt idx="2531">
                  <c:v>42.873579352633101</c:v>
                </c:pt>
                <c:pt idx="2532">
                  <c:v>42.880504525052501</c:v>
                </c:pt>
                <c:pt idx="2533">
                  <c:v>42.887426013044198</c:v>
                </c:pt>
                <c:pt idx="2534">
                  <c:v>42.894343818891102</c:v>
                </c:pt>
                <c:pt idx="2535">
                  <c:v>42.901257944874096</c:v>
                </c:pt>
                <c:pt idx="2536">
                  <c:v>42.908168393272398</c:v>
                </c:pt>
                <c:pt idx="2537">
                  <c:v>42.915075166363799</c:v>
                </c:pt>
                <c:pt idx="2538">
                  <c:v>42.921978266423999</c:v>
                </c:pt>
                <c:pt idx="2539">
                  <c:v>42.928877695727202</c:v>
                </c:pt>
                <c:pt idx="2540">
                  <c:v>42.935773456545903</c:v>
                </c:pt>
                <c:pt idx="2541">
                  <c:v>42.942665551150903</c:v>
                </c:pt>
                <c:pt idx="2542">
                  <c:v>42.949553981811199</c:v>
                </c:pt>
                <c:pt idx="2543">
                  <c:v>42.956438750794099</c:v>
                </c:pt>
                <c:pt idx="2544">
                  <c:v>42.963319860365402</c:v>
                </c:pt>
                <c:pt idx="2545">
                  <c:v>42.970197312788997</c:v>
                </c:pt>
                <c:pt idx="2546">
                  <c:v>42.977071110327302</c:v>
                </c:pt>
                <c:pt idx="2547">
                  <c:v>42.983941255240701</c:v>
                </c:pt>
                <c:pt idx="2548">
                  <c:v>42.990807749788303</c:v>
                </c:pt>
                <c:pt idx="2549">
                  <c:v>42.997670596227302</c:v>
                </c:pt>
                <c:pt idx="2550">
                  <c:v>43.004529796813202</c:v>
                </c:pt>
                <c:pt idx="2551">
                  <c:v>43.011385353800001</c:v>
                </c:pt>
                <c:pt idx="2552">
                  <c:v>43.018237269439702</c:v>
                </c:pt>
                <c:pt idx="2553">
                  <c:v>43.025085545983003</c:v>
                </c:pt>
                <c:pt idx="2554">
                  <c:v>43.031930185678704</c:v>
                </c:pt>
                <c:pt idx="2555">
                  <c:v>43.038771190774</c:v>
                </c:pt>
                <c:pt idx="2556">
                  <c:v>43.045608563514499</c:v>
                </c:pt>
                <c:pt idx="2557">
                  <c:v>43.052442306143902</c:v>
                </c:pt>
                <c:pt idx="2558">
                  <c:v>43.059272420904598</c:v>
                </c:pt>
                <c:pt idx="2559">
                  <c:v>43.066098910036999</c:v>
                </c:pt>
                <c:pt idx="2560">
                  <c:v>43.072921775780003</c:v>
                </c:pt>
                <c:pt idx="2561">
                  <c:v>43.079741020370903</c:v>
                </c:pt>
                <c:pt idx="2562">
                  <c:v>43.086556646045302</c:v>
                </c:pt>
                <c:pt idx="2563">
                  <c:v>43.093368655036997</c:v>
                </c:pt>
                <c:pt idx="2564">
                  <c:v>43.100177049578498</c:v>
                </c:pt>
                <c:pt idx="2565">
                  <c:v>43.1069818319002</c:v>
                </c:pt>
                <c:pt idx="2566">
                  <c:v>43.113783004231301</c:v>
                </c:pt>
                <c:pt idx="2567">
                  <c:v>43.120580568799099</c:v>
                </c:pt>
                <c:pt idx="2568">
                  <c:v>43.127374527829303</c:v>
                </c:pt>
                <c:pt idx="2569">
                  <c:v>43.134164883546099</c:v>
                </c:pt>
                <c:pt idx="2570">
                  <c:v>43.1409516381717</c:v>
                </c:pt>
                <c:pt idx="2571">
                  <c:v>43.147734793927199</c:v>
                </c:pt>
                <c:pt idx="2572">
                  <c:v>43.154514353031701</c:v>
                </c:pt>
                <c:pt idx="2573">
                  <c:v>43.1612903177028</c:v>
                </c:pt>
                <c:pt idx="2574">
                  <c:v>43.168062690156503</c:v>
                </c:pt>
                <c:pt idx="2575">
                  <c:v>43.174831472607003</c:v>
                </c:pt>
                <c:pt idx="2576">
                  <c:v>43.1815966669622</c:v>
                </c:pt>
                <c:pt idx="2577">
                  <c:v>43.188358267775598</c:v>
                </c:pt>
                <c:pt idx="2578">
                  <c:v>43.1951162849262</c:v>
                </c:pt>
                <c:pt idx="2579">
                  <c:v>43.201870720616498</c:v>
                </c:pt>
                <c:pt idx="2580">
                  <c:v>43.208621577047602</c:v>
                </c:pt>
                <c:pt idx="2581">
                  <c:v>43.215368856418699</c:v>
                </c:pt>
                <c:pt idx="2582">
                  <c:v>43.222112560927698</c:v>
                </c:pt>
                <c:pt idx="2583">
                  <c:v>43.228852692770403</c:v>
                </c:pt>
                <c:pt idx="2584">
                  <c:v>43.235589254141402</c:v>
                </c:pt>
                <c:pt idx="2585">
                  <c:v>43.242322247233403</c:v>
                </c:pt>
                <c:pt idx="2586">
                  <c:v>43.2490516742373</c:v>
                </c:pt>
                <c:pt idx="2587">
                  <c:v>43.255777537342802</c:v>
                </c:pt>
                <c:pt idx="2588">
                  <c:v>43.262499838737497</c:v>
                </c:pt>
                <c:pt idx="2589">
                  <c:v>43.269218580607699</c:v>
                </c:pt>
                <c:pt idx="2590">
                  <c:v>43.2759337651379</c:v>
                </c:pt>
                <c:pt idx="2591">
                  <c:v>43.282645394510901</c:v>
                </c:pt>
                <c:pt idx="2592">
                  <c:v>43.289353470908203</c:v>
                </c:pt>
                <c:pt idx="2593">
                  <c:v>43.296057996509198</c:v>
                </c:pt>
                <c:pt idx="2594">
                  <c:v>43.302758973491898</c:v>
                </c:pt>
                <c:pt idx="2595">
                  <c:v>43.3094564040329</c:v>
                </c:pt>
                <c:pt idx="2596">
                  <c:v>43.316150290306702</c:v>
                </c:pt>
                <c:pt idx="2597">
                  <c:v>43.322840634486603</c:v>
                </c:pt>
                <c:pt idx="2598">
                  <c:v>43.329527438744002</c:v>
                </c:pt>
                <c:pt idx="2599">
                  <c:v>43.336210705248902</c:v>
                </c:pt>
                <c:pt idx="2600">
                  <c:v>43.342890436169498</c:v>
                </c:pt>
                <c:pt idx="2601">
                  <c:v>43.349566633672502</c:v>
                </c:pt>
                <c:pt idx="2602">
                  <c:v>43.356239299922997</c:v>
                </c:pt>
                <c:pt idx="2603">
                  <c:v>43.3629084370843</c:v>
                </c:pt>
                <c:pt idx="2604">
                  <c:v>43.369574047318402</c:v>
                </c:pt>
                <c:pt idx="2605">
                  <c:v>43.376236132785401</c:v>
                </c:pt>
                <c:pt idx="2606">
                  <c:v>43.382894695644097</c:v>
                </c:pt>
                <c:pt idx="2607">
                  <c:v>43.3895497380514</c:v>
                </c:pt>
                <c:pt idx="2608">
                  <c:v>43.396201262162698</c:v>
                </c:pt>
                <c:pt idx="2609">
                  <c:v>43.402849270132002</c:v>
                </c:pt>
                <c:pt idx="2610">
                  <c:v>43.409493764111303</c:v>
                </c:pt>
                <c:pt idx="2611">
                  <c:v>43.416134746251501</c:v>
                </c:pt>
                <c:pt idx="2612">
                  <c:v>43.422772218701603</c:v>
                </c:pt>
                <c:pt idx="2613">
                  <c:v>43.429406183608997</c:v>
                </c:pt>
                <c:pt idx="2614">
                  <c:v>43.4360366431196</c:v>
                </c:pt>
                <c:pt idx="2615">
                  <c:v>43.442663599377802</c:v>
                </c:pt>
                <c:pt idx="2616">
                  <c:v>43.449287054526302</c:v>
                </c:pt>
                <c:pt idx="2617">
                  <c:v>43.455907010706099</c:v>
                </c:pt>
                <c:pt idx="2618">
                  <c:v>43.462523470057</c:v>
                </c:pt>
                <c:pt idx="2619">
                  <c:v>43.469136434716901</c:v>
                </c:pt>
                <c:pt idx="2620">
                  <c:v>43.475745906822098</c:v>
                </c:pt>
                <c:pt idx="2621">
                  <c:v>43.482351888507701</c:v>
                </c:pt>
                <c:pt idx="2622">
                  <c:v>43.488954381906801</c:v>
                </c:pt>
                <c:pt idx="2623">
                  <c:v>43.495553389151297</c:v>
                </c:pt>
                <c:pt idx="2624">
                  <c:v>43.502148912371098</c:v>
                </c:pt>
                <c:pt idx="2625">
                  <c:v>43.508740953695103</c:v>
                </c:pt>
                <c:pt idx="2626">
                  <c:v>43.515329515250102</c:v>
                </c:pt>
                <c:pt idx="2627">
                  <c:v>43.521914599161803</c:v>
                </c:pt>
                <c:pt idx="2628">
                  <c:v>43.5284962075539</c:v>
                </c:pt>
                <c:pt idx="2629">
                  <c:v>43.535074342548903</c:v>
                </c:pt>
                <c:pt idx="2630">
                  <c:v>43.541649006267697</c:v>
                </c:pt>
                <c:pt idx="2631">
                  <c:v>43.548220200829398</c:v>
                </c:pt>
                <c:pt idx="2632">
                  <c:v>43.554787928351899</c:v>
                </c:pt>
                <c:pt idx="2633">
                  <c:v>43.561352190951403</c:v>
                </c:pt>
                <c:pt idx="2634">
                  <c:v>43.5679129907424</c:v>
                </c:pt>
                <c:pt idx="2635">
                  <c:v>43.574470329838</c:v>
                </c:pt>
                <c:pt idx="2636">
                  <c:v>43.581024210350002</c:v>
                </c:pt>
                <c:pt idx="2637">
                  <c:v>43.587574634388197</c:v>
                </c:pt>
                <c:pt idx="2638">
                  <c:v>43.594121604061201</c:v>
                </c:pt>
                <c:pt idx="2639">
                  <c:v>43.600665121475998</c:v>
                </c:pt>
                <c:pt idx="2640">
                  <c:v>43.607205188738</c:v>
                </c:pt>
                <c:pt idx="2641">
                  <c:v>43.6137418079512</c:v>
                </c:pt>
                <c:pt idx="2642">
                  <c:v>43.620274981217896</c:v>
                </c:pt>
                <c:pt idx="2643">
                  <c:v>43.626804710639</c:v>
                </c:pt>
                <c:pt idx="2644">
                  <c:v>43.633330998313802</c:v>
                </c:pt>
                <c:pt idx="2645">
                  <c:v>43.639853846340202</c:v>
                </c:pt>
                <c:pt idx="2646">
                  <c:v>43.646373256814599</c:v>
                </c:pt>
                <c:pt idx="2647">
                  <c:v>43.652889231831701</c:v>
                </c:pt>
                <c:pt idx="2648">
                  <c:v>43.659401773484802</c:v>
                </c:pt>
                <c:pt idx="2649">
                  <c:v>43.665910883865699</c:v>
                </c:pt>
                <c:pt idx="2650">
                  <c:v>43.672416565064601</c:v>
                </c:pt>
                <c:pt idx="2651">
                  <c:v>43.678918819170498</c:v>
                </c:pt>
                <c:pt idx="2652">
                  <c:v>43.685417648270402</c:v>
                </c:pt>
                <c:pt idx="2653">
                  <c:v>43.691913054450303</c:v>
                </c:pt>
                <c:pt idx="2654">
                  <c:v>43.698405039794402</c:v>
                </c:pt>
                <c:pt idx="2655">
                  <c:v>43.704893606385397</c:v>
                </c:pt>
                <c:pt idx="2656">
                  <c:v>43.711378756304597</c:v>
                </c:pt>
                <c:pt idx="2657">
                  <c:v>43.717860491631903</c:v>
                </c:pt>
                <c:pt idx="2658">
                  <c:v>43.724338814445503</c:v>
                </c:pt>
                <c:pt idx="2659">
                  <c:v>43.730813726822298</c:v>
                </c:pt>
                <c:pt idx="2660">
                  <c:v>43.7372852308376</c:v>
                </c:pt>
                <c:pt idx="2661">
                  <c:v>43.743753328565198</c:v>
                </c:pt>
                <c:pt idx="2662">
                  <c:v>43.750218022077597</c:v>
                </c:pt>
                <c:pt idx="2663">
                  <c:v>43.756679313445503</c:v>
                </c:pt>
                <c:pt idx="2664">
                  <c:v>43.763137204738399</c:v>
                </c:pt>
                <c:pt idx="2665">
                  <c:v>43.7695916980243</c:v>
                </c:pt>
                <c:pt idx="2666">
                  <c:v>43.776042795369598</c:v>
                </c:pt>
                <c:pt idx="2667">
                  <c:v>43.782490498839302</c:v>
                </c:pt>
                <c:pt idx="2668">
                  <c:v>43.788934810496997</c:v>
                </c:pt>
                <c:pt idx="2669">
                  <c:v>43.7953757324047</c:v>
                </c:pt>
                <c:pt idx="2670">
                  <c:v>43.801813266622901</c:v>
                </c:pt>
                <c:pt idx="2671">
                  <c:v>43.808247415211</c:v>
                </c:pt>
                <c:pt idx="2672">
                  <c:v>43.814678180226402</c:v>
                </c:pt>
                <c:pt idx="2673">
                  <c:v>43.821105563725602</c:v>
                </c:pt>
                <c:pt idx="2674">
                  <c:v>43.827529567763101</c:v>
                </c:pt>
                <c:pt idx="2675">
                  <c:v>43.833950194392401</c:v>
                </c:pt>
                <c:pt idx="2676">
                  <c:v>43.840367445665301</c:v>
                </c:pt>
                <c:pt idx="2677">
                  <c:v>43.8467813236322</c:v>
                </c:pt>
                <c:pt idx="2678">
                  <c:v>43.853191830342197</c:v>
                </c:pt>
                <c:pt idx="2679">
                  <c:v>43.859598967842601</c:v>
                </c:pt>
                <c:pt idx="2680">
                  <c:v>43.866002738179702</c:v>
                </c:pt>
                <c:pt idx="2681">
                  <c:v>43.872403143398003</c:v>
                </c:pt>
                <c:pt idx="2682">
                  <c:v>43.878800185540797</c:v>
                </c:pt>
                <c:pt idx="2683">
                  <c:v>43.8851938666499</c:v>
                </c:pt>
                <c:pt idx="2684">
                  <c:v>43.891584188765499</c:v>
                </c:pt>
                <c:pt idx="2685">
                  <c:v>43.897971153926697</c:v>
                </c:pt>
                <c:pt idx="2686">
                  <c:v>43.904354764170797</c:v>
                </c:pt>
                <c:pt idx="2687">
                  <c:v>43.910735021534002</c:v>
                </c:pt>
                <c:pt idx="2688">
                  <c:v>43.917111928050801</c:v>
                </c:pt>
                <c:pt idx="2689">
                  <c:v>43.923485485754597</c:v>
                </c:pt>
                <c:pt idx="2690">
                  <c:v>43.929855696677002</c:v>
                </c:pt>
                <c:pt idx="2691">
                  <c:v>43.936222562848499</c:v>
                </c:pt>
                <c:pt idx="2692">
                  <c:v>43.942586086298</c:v>
                </c:pt>
                <c:pt idx="2693">
                  <c:v>43.948946269053003</c:v>
                </c:pt>
                <c:pt idx="2694">
                  <c:v>43.955303106602798</c:v>
                </c:pt>
                <c:pt idx="2695">
                  <c:v>43.9616566021325</c:v>
                </c:pt>
                <c:pt idx="2696">
                  <c:v>43.968006762623297</c:v>
                </c:pt>
                <c:pt idx="2697">
                  <c:v>43.974353590089898</c:v>
                </c:pt>
                <c:pt idx="2698">
                  <c:v>43.980697086545199</c:v>
                </c:pt>
                <c:pt idx="2699">
                  <c:v>43.987037254000803</c:v>
                </c:pt>
                <c:pt idx="2700">
                  <c:v>43.993374094466702</c:v>
                </c:pt>
                <c:pt idx="2701">
                  <c:v>43.999707609951599</c:v>
                </c:pt>
                <c:pt idx="2702">
                  <c:v>44.006037802462501</c:v>
                </c:pt>
                <c:pt idx="2703">
                  <c:v>44.012364674005198</c:v>
                </c:pt>
                <c:pt idx="2704">
                  <c:v>44.018688226583798</c:v>
                </c:pt>
                <c:pt idx="2705">
                  <c:v>44.0250084622011</c:v>
                </c:pt>
                <c:pt idx="2706">
                  <c:v>44.031325382858498</c:v>
                </c:pt>
                <c:pt idx="2707">
                  <c:v>44.037638990555699</c:v>
                </c:pt>
                <c:pt idx="2708">
                  <c:v>44.043949287290999</c:v>
                </c:pt>
                <c:pt idx="2709">
                  <c:v>44.0502562750615</c:v>
                </c:pt>
                <c:pt idx="2710">
                  <c:v>44.056559955862703</c:v>
                </c:pt>
                <c:pt idx="2711">
                  <c:v>44.062860331688398</c:v>
                </c:pt>
                <c:pt idx="2712">
                  <c:v>44.069157404531403</c:v>
                </c:pt>
                <c:pt idx="2713">
                  <c:v>44.0754511763826</c:v>
                </c:pt>
                <c:pt idx="2714">
                  <c:v>44.081741649232001</c:v>
                </c:pt>
                <c:pt idx="2715">
                  <c:v>44.088028825067497</c:v>
                </c:pt>
                <c:pt idx="2716">
                  <c:v>44.094312705876099</c:v>
                </c:pt>
                <c:pt idx="2717">
                  <c:v>44.1005932936432</c:v>
                </c:pt>
                <c:pt idx="2718">
                  <c:v>44.106870590352599</c:v>
                </c:pt>
                <c:pt idx="2719">
                  <c:v>44.113144597986803</c:v>
                </c:pt>
                <c:pt idx="2720">
                  <c:v>44.119415318526997</c:v>
                </c:pt>
                <c:pt idx="2721">
                  <c:v>44.125682753952603</c:v>
                </c:pt>
                <c:pt idx="2722">
                  <c:v>44.131946906242</c:v>
                </c:pt>
                <c:pt idx="2723">
                  <c:v>44.138207777371903</c:v>
                </c:pt>
                <c:pt idx="2724">
                  <c:v>44.144465369317601</c:v>
                </c:pt>
                <c:pt idx="2725">
                  <c:v>44.1507196840532</c:v>
                </c:pt>
                <c:pt idx="2726">
                  <c:v>44.156970723550899</c:v>
                </c:pt>
                <c:pt idx="2727">
                  <c:v>44.163218489782103</c:v>
                </c:pt>
                <c:pt idx="2728">
                  <c:v>44.169462984716198</c:v>
                </c:pt>
                <c:pt idx="2729">
                  <c:v>44.175704210321598</c:v>
                </c:pt>
                <c:pt idx="2730">
                  <c:v>44.181942168565101</c:v>
                </c:pt>
                <c:pt idx="2731">
                  <c:v>44.188176861412103</c:v>
                </c:pt>
                <c:pt idx="2732">
                  <c:v>44.194408290826701</c:v>
                </c:pt>
                <c:pt idx="2733">
                  <c:v>44.200636458771399</c:v>
                </c:pt>
                <c:pt idx="2734">
                  <c:v>44.206861367207402</c:v>
                </c:pt>
                <c:pt idx="2735">
                  <c:v>44.213083018094501</c:v>
                </c:pt>
                <c:pt idx="2736">
                  <c:v>44.219301413391101</c:v>
                </c:pt>
                <c:pt idx="2737">
                  <c:v>44.225516555054099</c:v>
                </c:pt>
                <c:pt idx="2738">
                  <c:v>44.231728445039302</c:v>
                </c:pt>
                <c:pt idx="2739">
                  <c:v>44.2379370853007</c:v>
                </c:pt>
                <c:pt idx="2740">
                  <c:v>44.2441424777912</c:v>
                </c:pt>
                <c:pt idx="2741">
                  <c:v>44.250344624462102</c:v>
                </c:pt>
                <c:pt idx="2742">
                  <c:v>44.256543527263503</c:v>
                </c:pt>
                <c:pt idx="2743">
                  <c:v>44.262739188143897</c:v>
                </c:pt>
                <c:pt idx="2744">
                  <c:v>44.268931609050703</c:v>
                </c:pt>
                <c:pt idx="2745">
                  <c:v>44.275120791929602</c:v>
                </c:pt>
                <c:pt idx="2746">
                  <c:v>44.281306738725199</c:v>
                </c:pt>
                <c:pt idx="2747">
                  <c:v>44.287489451380402</c:v>
                </c:pt>
                <c:pt idx="2748">
                  <c:v>44.293668931837097</c:v>
                </c:pt>
                <c:pt idx="2749">
                  <c:v>44.299845182035398</c:v>
                </c:pt>
                <c:pt idx="2750">
                  <c:v>44.306018203914398</c:v>
                </c:pt>
                <c:pt idx="2751">
                  <c:v>44.312187999411599</c:v>
                </c:pt>
                <c:pt idx="2752">
                  <c:v>44.3183545704632</c:v>
                </c:pt>
                <c:pt idx="2753">
                  <c:v>44.324517919004101</c:v>
                </c:pt>
                <c:pt idx="2754">
                  <c:v>44.330678046967599</c:v>
                </c:pt>
                <c:pt idx="2755">
                  <c:v>44.336834956285898</c:v>
                </c:pt>
                <c:pt idx="2756">
                  <c:v>44.342988648889701</c:v>
                </c:pt>
                <c:pt idx="2757">
                  <c:v>44.349139126708401</c:v>
                </c:pt>
                <c:pt idx="2758">
                  <c:v>44.3552863916699</c:v>
                </c:pt>
                <c:pt idx="2759">
                  <c:v>44.361430445700897</c:v>
                </c:pt>
                <c:pt idx="2760">
                  <c:v>44.367571290726602</c:v>
                </c:pt>
                <c:pt idx="2761">
                  <c:v>44.373708928671</c:v>
                </c:pt>
                <c:pt idx="2762">
                  <c:v>44.3798433614567</c:v>
                </c:pt>
                <c:pt idx="2763">
                  <c:v>44.385974591004803</c:v>
                </c:pt>
                <c:pt idx="2764">
                  <c:v>44.392102619235303</c:v>
                </c:pt>
                <c:pt idx="2765">
                  <c:v>44.3982274480665</c:v>
                </c:pt>
                <c:pt idx="2766">
                  <c:v>44.404349079415802</c:v>
                </c:pt>
                <c:pt idx="2767">
                  <c:v>44.410467515198903</c:v>
                </c:pt>
                <c:pt idx="2768">
                  <c:v>44.416582757330303</c:v>
                </c:pt>
                <c:pt idx="2769">
                  <c:v>44.422694807723197</c:v>
                </c:pt>
                <c:pt idx="2770">
                  <c:v>44.428803668289198</c:v>
                </c:pt>
                <c:pt idx="2771">
                  <c:v>44.434909340939001</c:v>
                </c:pt>
                <c:pt idx="2772">
                  <c:v>44.441011827581598</c:v>
                </c:pt>
                <c:pt idx="2773">
                  <c:v>44.447111130124902</c:v>
                </c:pt>
                <c:pt idx="2774">
                  <c:v>44.453207250475202</c:v>
                </c:pt>
                <c:pt idx="2775">
                  <c:v>44.459300190537697</c:v>
                </c:pt>
                <c:pt idx="2776">
                  <c:v>44.465389952216299</c:v>
                </c:pt>
                <c:pt idx="2777">
                  <c:v>44.471476537413302</c:v>
                </c:pt>
                <c:pt idx="2778">
                  <c:v>44.477559948029999</c:v>
                </c:pt>
                <c:pt idx="2779">
                  <c:v>44.483640185966102</c:v>
                </c:pt>
                <c:pt idx="2780">
                  <c:v>44.489717253120197</c:v>
                </c:pt>
                <c:pt idx="2781">
                  <c:v>44.495791151389497</c:v>
                </c:pt>
                <c:pt idx="2782">
                  <c:v>44.5018618826698</c:v>
                </c:pt>
                <c:pt idx="2783">
                  <c:v>44.507929448855698</c:v>
                </c:pt>
                <c:pt idx="2784">
                  <c:v>44.513993851840397</c:v>
                </c:pt>
                <c:pt idx="2785">
                  <c:v>44.520055093516</c:v>
                </c:pt>
                <c:pt idx="2786">
                  <c:v>44.526113175772899</c:v>
                </c:pt>
                <c:pt idx="2787">
                  <c:v>44.532168100500499</c:v>
                </c:pt>
                <c:pt idx="2788">
                  <c:v>44.538219869586896</c:v>
                </c:pt>
                <c:pt idx="2789">
                  <c:v>44.544268484918597</c:v>
                </c:pt>
                <c:pt idx="2790">
                  <c:v>44.550313948381202</c:v>
                </c:pt>
                <c:pt idx="2791">
                  <c:v>44.556356261858802</c:v>
                </c:pt>
                <c:pt idx="2792">
                  <c:v>44.562395427234101</c:v>
                </c:pt>
                <c:pt idx="2793">
                  <c:v>44.568431446388601</c:v>
                </c:pt>
                <c:pt idx="2794">
                  <c:v>44.574464321202598</c:v>
                </c:pt>
                <c:pt idx="2795">
                  <c:v>44.580494053555</c:v>
                </c:pt>
                <c:pt idx="2796">
                  <c:v>44.586520645323397</c:v>
                </c:pt>
                <c:pt idx="2797">
                  <c:v>44.592544098384202</c:v>
                </c:pt>
                <c:pt idx="2798">
                  <c:v>44.598564414612397</c:v>
                </c:pt>
                <c:pt idx="2799">
                  <c:v>44.604581595881697</c:v>
                </c:pt>
                <c:pt idx="2800">
                  <c:v>44.610595644064801</c:v>
                </c:pt>
                <c:pt idx="2801">
                  <c:v>44.616606561032697</c:v>
                </c:pt>
                <c:pt idx="2802">
                  <c:v>44.622614348655503</c:v>
                </c:pt>
                <c:pt idx="2803">
                  <c:v>44.628619008801699</c:v>
                </c:pt>
                <c:pt idx="2804">
                  <c:v>44.634620543338798</c:v>
                </c:pt>
                <c:pt idx="2805">
                  <c:v>44.640618954132698</c:v>
                </c:pt>
                <c:pt idx="2806">
                  <c:v>44.646614243048496</c:v>
                </c:pt>
                <c:pt idx="2807">
                  <c:v>44.652606411949499</c:v>
                </c:pt>
                <c:pt idx="2808">
                  <c:v>44.658595462698202</c:v>
                </c:pt>
                <c:pt idx="2809">
                  <c:v>44.664581397155501</c:v>
                </c:pt>
                <c:pt idx="2810">
                  <c:v>44.670564217181202</c:v>
                </c:pt>
                <c:pt idx="2811">
                  <c:v>44.676543923604399</c:v>
                </c:pt>
                <c:pt idx="2812">
                  <c:v>44.682520508729503</c:v>
                </c:pt>
                <c:pt idx="2813">
                  <c:v>44.688493984583502</c:v>
                </c:pt>
                <c:pt idx="2814">
                  <c:v>44.694464353013799</c:v>
                </c:pt>
                <c:pt idx="2815">
                  <c:v>44.7004316158663</c:v>
                </c:pt>
                <c:pt idx="2816">
                  <c:v>44.7063957749859</c:v>
                </c:pt>
                <c:pt idx="2817">
                  <c:v>44.712356832215903</c:v>
                </c:pt>
                <c:pt idx="2818">
                  <c:v>44.718314789398498</c:v>
                </c:pt>
                <c:pt idx="2819">
                  <c:v>44.724269648374502</c:v>
                </c:pt>
                <c:pt idx="2820">
                  <c:v>44.730221410983297</c:v>
                </c:pt>
                <c:pt idx="2821">
                  <c:v>44.736170079063001</c:v>
                </c:pt>
                <c:pt idx="2822">
                  <c:v>44.7421156544506</c:v>
                </c:pt>
                <c:pt idx="2823">
                  <c:v>44.748058138981399</c:v>
                </c:pt>
                <c:pt idx="2824">
                  <c:v>44.753997534489798</c:v>
                </c:pt>
                <c:pt idx="2825">
                  <c:v>44.7599338428086</c:v>
                </c:pt>
                <c:pt idx="2826">
                  <c:v>44.765867065769498</c:v>
                </c:pt>
                <c:pt idx="2827">
                  <c:v>44.771797205202603</c:v>
                </c:pt>
                <c:pt idx="2828">
                  <c:v>44.777724262936999</c:v>
                </c:pt>
                <c:pt idx="2829">
                  <c:v>44.783648240800296</c:v>
                </c:pt>
                <c:pt idx="2830">
                  <c:v>44.789569140618902</c:v>
                </c:pt>
                <c:pt idx="2831">
                  <c:v>44.795486964217901</c:v>
                </c:pt>
                <c:pt idx="2832">
                  <c:v>44.8014017134211</c:v>
                </c:pt>
                <c:pt idx="2833">
                  <c:v>44.807313390050901</c:v>
                </c:pt>
                <c:pt idx="2834">
                  <c:v>44.813221995928401</c:v>
                </c:pt>
                <c:pt idx="2835">
                  <c:v>44.819127532873701</c:v>
                </c:pt>
                <c:pt idx="2836">
                  <c:v>44.825030002705198</c:v>
                </c:pt>
                <c:pt idx="2837">
                  <c:v>44.830929407240198</c:v>
                </c:pt>
                <c:pt idx="2838">
                  <c:v>44.836825748294899</c:v>
                </c:pt>
                <c:pt idx="2839">
                  <c:v>44.842719027683799</c:v>
                </c:pt>
                <c:pt idx="2840">
                  <c:v>44.848609247220402</c:v>
                </c:pt>
                <c:pt idx="2841">
                  <c:v>44.854496408716898</c:v>
                </c:pt>
                <c:pt idx="2842">
                  <c:v>44.860380513984197</c:v>
                </c:pt>
                <c:pt idx="2843">
                  <c:v>44.866261564831703</c:v>
                </c:pt>
                <c:pt idx="2844">
                  <c:v>44.872139563067897</c:v>
                </c:pt>
                <c:pt idx="2845">
                  <c:v>44.878014510499597</c:v>
                </c:pt>
                <c:pt idx="2846">
                  <c:v>44.883886408932803</c:v>
                </c:pt>
                <c:pt idx="2847">
                  <c:v>44.889755260171803</c:v>
                </c:pt>
                <c:pt idx="2848">
                  <c:v>44.895621066019899</c:v>
                </c:pt>
                <c:pt idx="2849">
                  <c:v>44.901483828278899</c:v>
                </c:pt>
                <c:pt idx="2850">
                  <c:v>44.907343548749601</c:v>
                </c:pt>
                <c:pt idx="2851">
                  <c:v>44.913200229231201</c:v>
                </c:pt>
                <c:pt idx="2852">
                  <c:v>44.919053871522003</c:v>
                </c:pt>
                <c:pt idx="2853">
                  <c:v>44.9249044774187</c:v>
                </c:pt>
                <c:pt idx="2854">
                  <c:v>44.930752048716997</c:v>
                </c:pt>
                <c:pt idx="2855">
                  <c:v>44.936596587211199</c:v>
                </c:pt>
                <c:pt idx="2856">
                  <c:v>44.942438094694197</c:v>
                </c:pt>
                <c:pt idx="2857">
                  <c:v>44.948276572958001</c:v>
                </c:pt>
                <c:pt idx="2858">
                  <c:v>44.954112023793101</c:v>
                </c:pt>
                <c:pt idx="2859">
                  <c:v>44.9599444489888</c:v>
                </c:pt>
                <c:pt idx="2860">
                  <c:v>44.965773850333001</c:v>
                </c:pt>
                <c:pt idx="2861">
                  <c:v>44.971600229612598</c:v>
                </c:pt>
                <c:pt idx="2862">
                  <c:v>44.9774235886131</c:v>
                </c:pt>
                <c:pt idx="2863">
                  <c:v>44.9832439291187</c:v>
                </c:pt>
                <c:pt idx="2864">
                  <c:v>44.989061252912499</c:v>
                </c:pt>
                <c:pt idx="2865">
                  <c:v>44.994875561776198</c:v>
                </c:pt>
                <c:pt idx="2866">
                  <c:v>45.0006868574905</c:v>
                </c:pt>
                <c:pt idx="2867">
                  <c:v>45.006495141834499</c:v>
                </c:pt>
                <c:pt idx="2868">
                  <c:v>45.012300416586399</c:v>
                </c:pt>
                <c:pt idx="2869">
                  <c:v>45.018102683522798</c:v>
                </c:pt>
                <c:pt idx="2870">
                  <c:v>45.023901944419499</c:v>
                </c:pt>
                <c:pt idx="2871">
                  <c:v>45.0296982010506</c:v>
                </c:pt>
                <c:pt idx="2872">
                  <c:v>45.035491455189401</c:v>
                </c:pt>
                <c:pt idx="2873">
                  <c:v>45.041281708607599</c:v>
                </c:pt>
                <c:pt idx="2874">
                  <c:v>45.047068963075901</c:v>
                </c:pt>
                <c:pt idx="2875">
                  <c:v>45.052853220363602</c:v>
                </c:pt>
                <c:pt idx="2876">
                  <c:v>45.058634482239</c:v>
                </c:pt>
                <c:pt idx="2877">
                  <c:v>45.064412750469003</c:v>
                </c:pt>
                <c:pt idx="2878">
                  <c:v>45.070188026819203</c:v>
                </c:pt>
                <c:pt idx="2879">
                  <c:v>45.075960313054097</c:v>
                </c:pt>
                <c:pt idx="2880">
                  <c:v>45.081729610937003</c:v>
                </c:pt>
                <c:pt idx="2881">
                  <c:v>45.087495922229998</c:v>
                </c:pt>
                <c:pt idx="2882">
                  <c:v>45.093259248693798</c:v>
                </c:pt>
                <c:pt idx="2883">
                  <c:v>45.099019592087998</c:v>
                </c:pt>
                <c:pt idx="2884">
                  <c:v>45.104776954171101</c:v>
                </c:pt>
                <c:pt idx="2885">
                  <c:v>45.110531336700099</c:v>
                </c:pt>
                <c:pt idx="2886">
                  <c:v>45.116282741431</c:v>
                </c:pt>
                <c:pt idx="2887">
                  <c:v>45.122031170118603</c:v>
                </c:pt>
                <c:pt idx="2888">
                  <c:v>45.127776624516301</c:v>
                </c:pt>
                <c:pt idx="2889">
                  <c:v>45.133519106376497</c:v>
                </c:pt>
                <c:pt idx="2890">
                  <c:v>45.139258617450302</c:v>
                </c:pt>
                <c:pt idx="2891">
                  <c:v>45.1449951594876</c:v>
                </c:pt>
                <c:pt idx="2892">
                  <c:v>45.150728734237099</c:v>
                </c:pt>
                <c:pt idx="2893">
                  <c:v>45.156459343446201</c:v>
                </c:pt>
                <c:pt idx="2894">
                  <c:v>45.162186988861201</c:v>
                </c:pt>
                <c:pt idx="2895">
                  <c:v>45.167911672227298</c:v>
                </c:pt>
                <c:pt idx="2896">
                  <c:v>45.173633395288398</c:v>
                </c:pt>
                <c:pt idx="2897">
                  <c:v>45.179352159787001</c:v>
                </c:pt>
                <c:pt idx="2898">
                  <c:v>45.185067967464803</c:v>
                </c:pt>
                <c:pt idx="2899">
                  <c:v>45.190780820061903</c:v>
                </c:pt>
                <c:pt idx="2900">
                  <c:v>45.196490719317602</c:v>
                </c:pt>
                <c:pt idx="2901">
                  <c:v>45.202197666969802</c:v>
                </c:pt>
                <c:pt idx="2902">
                  <c:v>45.207901664755099</c:v>
                </c:pt>
                <c:pt idx="2903">
                  <c:v>45.213602714409099</c:v>
                </c:pt>
                <c:pt idx="2904">
                  <c:v>45.219300817666202</c:v>
                </c:pt>
                <c:pt idx="2905">
                  <c:v>45.224995976259599</c:v>
                </c:pt>
                <c:pt idx="2906">
                  <c:v>45.230688191921203</c:v>
                </c:pt>
                <c:pt idx="2907">
                  <c:v>45.236377466381803</c:v>
                </c:pt>
                <c:pt idx="2908">
                  <c:v>45.242063801371103</c:v>
                </c:pt>
                <c:pt idx="2909">
                  <c:v>45.247747198617503</c:v>
                </c:pt>
                <c:pt idx="2910">
                  <c:v>45.253427659848299</c:v>
                </c:pt>
                <c:pt idx="2911">
                  <c:v>45.259105186789597</c:v>
                </c:pt>
                <c:pt idx="2912">
                  <c:v>45.264779781166297</c:v>
                </c:pt>
                <c:pt idx="2913">
                  <c:v>45.270451444702097</c:v>
                </c:pt>
                <c:pt idx="2914">
                  <c:v>45.2761201791198</c:v>
                </c:pt>
                <c:pt idx="2915">
                  <c:v>45.281785986140598</c:v>
                </c:pt>
                <c:pt idx="2916">
                  <c:v>45.287448867484699</c:v>
                </c:pt>
                <c:pt idx="2917">
                  <c:v>45.293108824871403</c:v>
                </c:pt>
                <c:pt idx="2918">
                  <c:v>45.298765860018499</c:v>
                </c:pt>
                <c:pt idx="2919">
                  <c:v>45.304419974642698</c:v>
                </c:pt>
                <c:pt idx="2920">
                  <c:v>45.3100711704598</c:v>
                </c:pt>
                <c:pt idx="2921">
                  <c:v>45.315719449183902</c:v>
                </c:pt>
                <c:pt idx="2922">
                  <c:v>45.3213648125286</c:v>
                </c:pt>
                <c:pt idx="2923">
                  <c:v>45.327007262205797</c:v>
                </c:pt>
                <c:pt idx="2924">
                  <c:v>45.3326467999266</c:v>
                </c:pt>
                <c:pt idx="2925">
                  <c:v>45.338283427400803</c:v>
                </c:pt>
                <c:pt idx="2926">
                  <c:v>45.343917146336899</c:v>
                </c:pt>
                <c:pt idx="2927">
                  <c:v>45.349547958442599</c:v>
                </c:pt>
                <c:pt idx="2928">
                  <c:v>45.355175865424201</c:v>
                </c:pt>
                <c:pt idx="2929">
                  <c:v>45.360800863658703</c:v>
                </c:pt>
                <c:pt idx="2930">
                  <c:v>45.366422956619601</c:v>
                </c:pt>
                <c:pt idx="2931">
                  <c:v>45.3720421492566</c:v>
                </c:pt>
                <c:pt idx="2932">
                  <c:v>45.3776584432661</c:v>
                </c:pt>
                <c:pt idx="2933">
                  <c:v>45.383271840343099</c:v>
                </c:pt>
                <c:pt idx="2934">
                  <c:v>45.388882342181503</c:v>
                </c:pt>
                <c:pt idx="2935">
                  <c:v>45.394489950473897</c:v>
                </c:pt>
                <c:pt idx="2936">
                  <c:v>45.400094666911897</c:v>
                </c:pt>
                <c:pt idx="2937">
                  <c:v>45.4056964931858</c:v>
                </c:pt>
                <c:pt idx="2938">
                  <c:v>45.411295430984602</c:v>
                </c:pt>
                <c:pt idx="2939">
                  <c:v>45.416891481996302</c:v>
                </c:pt>
                <c:pt idx="2940">
                  <c:v>45.422484647907702</c:v>
                </c:pt>
                <c:pt idx="2941">
                  <c:v>45.4280749304042</c:v>
                </c:pt>
                <c:pt idx="2942">
                  <c:v>45.433662331170297</c:v>
                </c:pt>
                <c:pt idx="2943">
                  <c:v>45.439246851889202</c:v>
                </c:pt>
                <c:pt idx="2944">
                  <c:v>45.444828494242898</c:v>
                </c:pt>
                <c:pt idx="2945">
                  <c:v>45.450407259912197</c:v>
                </c:pt>
                <c:pt idx="2946">
                  <c:v>45.455983150576799</c:v>
                </c:pt>
                <c:pt idx="2947">
                  <c:v>45.461556167915198</c:v>
                </c:pt>
                <c:pt idx="2948">
                  <c:v>45.467126313604702</c:v>
                </c:pt>
                <c:pt idx="2949">
                  <c:v>45.472693589321501</c:v>
                </c:pt>
                <c:pt idx="2950">
                  <c:v>45.478257996740403</c:v>
                </c:pt>
                <c:pt idx="2951">
                  <c:v>45.483819537535503</c:v>
                </c:pt>
                <c:pt idx="2952">
                  <c:v>45.489378213379098</c:v>
                </c:pt>
                <c:pt idx="2953">
                  <c:v>45.494934025942896</c:v>
                </c:pt>
                <c:pt idx="2954">
                  <c:v>45.5004869768972</c:v>
                </c:pt>
                <c:pt idx="2955">
                  <c:v>45.506037067911102</c:v>
                </c:pt>
                <c:pt idx="2956">
                  <c:v>45.511584300652501</c:v>
                </c:pt>
                <c:pt idx="2957">
                  <c:v>45.517128676788303</c:v>
                </c:pt>
                <c:pt idx="2958">
                  <c:v>45.522670197984098</c:v>
                </c:pt>
                <c:pt idx="2959">
                  <c:v>45.528208865904404</c:v>
                </c:pt>
                <c:pt idx="2960">
                  <c:v>45.5337446822126</c:v>
                </c:pt>
                <c:pt idx="2961">
                  <c:v>45.539277648570902</c:v>
                </c:pt>
                <c:pt idx="2962">
                  <c:v>45.544807766640197</c:v>
                </c:pt>
                <c:pt idx="2963">
                  <c:v>45.550335038080497</c:v>
                </c:pt>
                <c:pt idx="2964">
                  <c:v>45.555859464550501</c:v>
                </c:pt>
                <c:pt idx="2965">
                  <c:v>45.561381047707798</c:v>
                </c:pt>
                <c:pt idx="2966">
                  <c:v>45.566899789208698</c:v>
                </c:pt>
                <c:pt idx="2967">
                  <c:v>45.572415690708603</c:v>
                </c:pt>
                <c:pt idx="2968">
                  <c:v>45.577928753861599</c:v>
                </c:pt>
                <c:pt idx="2969">
                  <c:v>45.583438980320601</c:v>
                </c:pt>
                <c:pt idx="2970">
                  <c:v>45.588946371737599</c:v>
                </c:pt>
                <c:pt idx="2971">
                  <c:v>45.594450929763099</c:v>
                </c:pt>
                <c:pt idx="2972">
                  <c:v>45.599952656046902</c:v>
                </c:pt>
                <c:pt idx="2973">
                  <c:v>45.605451552237199</c:v>
                </c:pt>
                <c:pt idx="2974">
                  <c:v>45.610947619981403</c:v>
                </c:pt>
                <c:pt idx="2975">
                  <c:v>45.616440860925501</c:v>
                </c:pt>
                <c:pt idx="2976">
                  <c:v>45.621931276714697</c:v>
                </c:pt>
                <c:pt idx="2977">
                  <c:v>45.627418868992798</c:v>
                </c:pt>
                <c:pt idx="2978">
                  <c:v>45.6329036394025</c:v>
                </c:pt>
                <c:pt idx="2979">
                  <c:v>45.638385589585397</c:v>
                </c:pt>
                <c:pt idx="2980">
                  <c:v>45.643864721182098</c:v>
                </c:pt>
                <c:pt idx="2981">
                  <c:v>45.649341035831704</c:v>
                </c:pt>
                <c:pt idx="2982">
                  <c:v>45.654814535172697</c:v>
                </c:pt>
                <c:pt idx="2983">
                  <c:v>45.660285220841999</c:v>
                </c:pt>
                <c:pt idx="2984">
                  <c:v>45.665753094475598</c:v>
                </c:pt>
                <c:pt idx="2985">
                  <c:v>45.671218157708402</c:v>
                </c:pt>
                <c:pt idx="2986">
                  <c:v>45.6766804121741</c:v>
                </c:pt>
                <c:pt idx="2987">
                  <c:v>45.682139859505298</c:v>
                </c:pt>
                <c:pt idx="2988">
                  <c:v>45.687596501333502</c:v>
                </c:pt>
                <c:pt idx="2989">
                  <c:v>45.693050339289002</c:v>
                </c:pt>
                <c:pt idx="2990">
                  <c:v>45.6985013750012</c:v>
                </c:pt>
                <c:pt idx="2991">
                  <c:v>45.703949610098</c:v>
                </c:pt>
                <c:pt idx="2992">
                  <c:v>45.709395046206502</c:v>
                </c:pt>
                <c:pt idx="2993">
                  <c:v>45.714837684952698</c:v>
                </c:pt>
                <c:pt idx="2994">
                  <c:v>45.7202775279614</c:v>
                </c:pt>
                <c:pt idx="2995">
                  <c:v>45.725714576856099</c:v>
                </c:pt>
                <c:pt idx="2996">
                  <c:v>45.731148833259603</c:v>
                </c:pt>
                <c:pt idx="2997">
                  <c:v>45.7365802987931</c:v>
                </c:pt>
                <c:pt idx="2998">
                  <c:v>45.742008975077198</c:v>
                </c:pt>
                <c:pt idx="2999">
                  <c:v>45.747434863731101</c:v>
                </c:pt>
                <c:pt idx="3000">
                  <c:v>45.7528579663729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886-45B8-A945-FA289F22B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dirty="0"/>
                  <a:t>Glycerol </a:t>
                </a:r>
                <a:r>
                  <a:rPr lang="pt-PT" dirty="0" err="1"/>
                  <a:t>conversion</a:t>
                </a:r>
                <a:r>
                  <a:rPr lang="pt-PT" dirty="0"/>
                  <a:t>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Swelling!$AE$5:$AE$3005</c:f>
              <c:numCache>
                <c:formatCode>General</c:formatCode>
                <c:ptCount val="3001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  <c:pt idx="3000">
                  <c:v>56.656040507976499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297-407A-A60A-15289C136104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Swelling!$AD$5:$AD$3004</c:f>
              <c:numCache>
                <c:formatCode>General</c:formatCode>
                <c:ptCount val="3000"/>
                <c:pt idx="0">
                  <c:v>0</c:v>
                </c:pt>
                <c:pt idx="1">
                  <c:v>0.21067370320026599</c:v>
                </c:pt>
                <c:pt idx="2">
                  <c:v>0.48288054934483698</c:v>
                </c:pt>
                <c:pt idx="3">
                  <c:v>0.78046960133763299</c:v>
                </c:pt>
                <c:pt idx="4">
                  <c:v>1.09679362623246</c:v>
                </c:pt>
                <c:pt idx="5">
                  <c:v>1.4272298604321201</c:v>
                </c:pt>
                <c:pt idx="6">
                  <c:v>1.7683592890964801</c:v>
                </c:pt>
                <c:pt idx="7">
                  <c:v>2.1170692793568802</c:v>
                </c:pt>
                <c:pt idx="8">
                  <c:v>2.4706134606352701</c:v>
                </c:pt>
                <c:pt idx="9">
                  <c:v>2.8281877127236101</c:v>
                </c:pt>
                <c:pt idx="10">
                  <c:v>3.1890138043327099</c:v>
                </c:pt>
                <c:pt idx="11">
                  <c:v>3.5523554823878598</c:v>
                </c:pt>
                <c:pt idx="12">
                  <c:v>3.9175281485131999</c:v>
                </c:pt>
                <c:pt idx="13">
                  <c:v>4.2839040280632004</c:v>
                </c:pt>
                <c:pt idx="14">
                  <c:v>4.6509141133669099</c:v>
                </c:pt>
                <c:pt idx="15">
                  <c:v>5.0180477249527096</c:v>
                </c:pt>
                <c:pt idx="16">
                  <c:v>5.3848505561240199</c:v>
                </c:pt>
                <c:pt idx="17">
                  <c:v>5.7509215809488499</c:v>
                </c:pt>
                <c:pt idx="18">
                  <c:v>6.1159093551764601</c:v>
                </c:pt>
                <c:pt idx="19">
                  <c:v>6.4795080126786102</c:v>
                </c:pt>
                <c:pt idx="20">
                  <c:v>6.84145312608468</c:v>
                </c:pt>
                <c:pt idx="21">
                  <c:v>7.2015176101786498</c:v>
                </c:pt>
                <c:pt idx="22">
                  <c:v>7.5595078128118303</c:v>
                </c:pt>
                <c:pt idx="23">
                  <c:v>7.9152598172625304</c:v>
                </c:pt>
                <c:pt idx="24">
                  <c:v>8.2686359883870697</c:v>
                </c:pt>
                <c:pt idx="25">
                  <c:v>8.6195218296121805</c:v>
                </c:pt>
                <c:pt idx="26">
                  <c:v>8.9678231460591693</c:v>
                </c:pt>
                <c:pt idx="27">
                  <c:v>9.3134634853848794</c:v>
                </c:pt>
                <c:pt idx="28">
                  <c:v>9.6563818380354807</c:v>
                </c:pt>
                <c:pt idx="29">
                  <c:v>9.9965305901839105</c:v>
                </c:pt>
                <c:pt idx="30">
                  <c:v>10.3338737208627</c:v>
                </c:pt>
                <c:pt idx="31">
                  <c:v>10.668385209552</c:v>
                </c:pt>
                <c:pt idx="32">
                  <c:v>11.000047652306799</c:v>
                </c:pt>
                <c:pt idx="33">
                  <c:v>11.328851037674699</c:v>
                </c:pt>
                <c:pt idx="34">
                  <c:v>11.6547916791666</c:v>
                </c:pt>
                <c:pt idx="35">
                  <c:v>11.977871301571801</c:v>
                </c:pt>
                <c:pt idx="36">
                  <c:v>12.298096202549999</c:v>
                </c:pt>
                <c:pt idx="37">
                  <c:v>12.615476569352801</c:v>
                </c:pt>
                <c:pt idx="38">
                  <c:v>12.9300258787405</c:v>
                </c:pt>
                <c:pt idx="39">
                  <c:v>13.2417603759208</c:v>
                </c:pt>
                <c:pt idx="40">
                  <c:v>13.5506986213283</c:v>
                </c:pt>
                <c:pt idx="41">
                  <c:v>13.8568610911967</c:v>
                </c:pt>
                <c:pt idx="42">
                  <c:v>14.1602698569927</c:v>
                </c:pt>
                <c:pt idx="43">
                  <c:v>14.4609482733698</c:v>
                </c:pt>
                <c:pt idx="44">
                  <c:v>14.7589207504118</c:v>
                </c:pt>
                <c:pt idx="45">
                  <c:v>15.0542125028883</c:v>
                </c:pt>
                <c:pt idx="46">
                  <c:v>15.34684941487</c:v>
                </c:pt>
                <c:pt idx="47">
                  <c:v>15.6368578718509</c:v>
                </c:pt>
                <c:pt idx="48">
                  <c:v>15.924264619419301</c:v>
                </c:pt>
                <c:pt idx="49">
                  <c:v>16.2090966367658</c:v>
                </c:pt>
                <c:pt idx="50">
                  <c:v>16.4913810630682</c:v>
                </c:pt>
                <c:pt idx="51">
                  <c:v>16.771145112072499</c:v>
                </c:pt>
                <c:pt idx="52">
                  <c:v>17.048415960693099</c:v>
                </c:pt>
                <c:pt idx="53">
                  <c:v>17.3232207454232</c:v>
                </c:pt>
                <c:pt idx="54">
                  <c:v>17.595586482510601</c:v>
                </c:pt>
                <c:pt idx="55">
                  <c:v>17.865540025571502</c:v>
                </c:pt>
                <c:pt idx="56">
                  <c:v>18.133108061394701</c:v>
                </c:pt>
                <c:pt idx="57">
                  <c:v>18.398317039101101</c:v>
                </c:pt>
                <c:pt idx="58">
                  <c:v>18.661193179862799</c:v>
                </c:pt>
                <c:pt idx="59">
                  <c:v>18.9217624391902</c:v>
                </c:pt>
                <c:pt idx="60">
                  <c:v>19.1800504897809</c:v>
                </c:pt>
                <c:pt idx="61">
                  <c:v>19.436082729437999</c:v>
                </c:pt>
                <c:pt idx="62">
                  <c:v>19.689884225438501</c:v>
                </c:pt>
                <c:pt idx="63">
                  <c:v>19.941479774146199</c:v>
                </c:pt>
                <c:pt idx="64">
                  <c:v>20.190893818779202</c:v>
                </c:pt>
                <c:pt idx="65">
                  <c:v>20.438150526341602</c:v>
                </c:pt>
                <c:pt idx="66">
                  <c:v>20.6832737127828</c:v>
                </c:pt>
                <c:pt idx="67">
                  <c:v>20.926286902091601</c:v>
                </c:pt>
                <c:pt idx="68">
                  <c:v>21.167213280273099</c:v>
                </c:pt>
                <c:pt idx="69">
                  <c:v>21.406075728260099</c:v>
                </c:pt>
                <c:pt idx="70">
                  <c:v>21.6428967992609</c:v>
                </c:pt>
                <c:pt idx="71">
                  <c:v>21.877698739655798</c:v>
                </c:pt>
                <c:pt idx="72">
                  <c:v>22.110503475601501</c:v>
                </c:pt>
                <c:pt idx="73">
                  <c:v>22.341332635127799</c:v>
                </c:pt>
                <c:pt idx="74">
                  <c:v>22.570207528992501</c:v>
                </c:pt>
                <c:pt idx="75">
                  <c:v>22.797149163575</c:v>
                </c:pt>
                <c:pt idx="76">
                  <c:v>23.022178265910998</c:v>
                </c:pt>
                <c:pt idx="77">
                  <c:v>23.2453152468151</c:v>
                </c:pt>
                <c:pt idx="78">
                  <c:v>23.4665802372568</c:v>
                </c:pt>
                <c:pt idx="79">
                  <c:v>23.685993090367599</c:v>
                </c:pt>
                <c:pt idx="80">
                  <c:v>23.903573366642</c:v>
                </c:pt>
                <c:pt idx="81">
                  <c:v>24.119340358835998</c:v>
                </c:pt>
                <c:pt idx="82">
                  <c:v>24.333313086554401</c:v>
                </c:pt>
                <c:pt idx="83">
                  <c:v>24.5455103013438</c:v>
                </c:pt>
                <c:pt idx="84">
                  <c:v>24.755950492114099</c:v>
                </c:pt>
                <c:pt idx="85">
                  <c:v>24.9646518902548</c:v>
                </c:pt>
                <c:pt idx="86">
                  <c:v>25.171632472829899</c:v>
                </c:pt>
                <c:pt idx="87">
                  <c:v>25.376909966716301</c:v>
                </c:pt>
                <c:pt idx="88">
                  <c:v>25.580501854161</c:v>
                </c:pt>
                <c:pt idx="89">
                  <c:v>25.782425376536001</c:v>
                </c:pt>
                <c:pt idx="90">
                  <c:v>25.9826975385681</c:v>
                </c:pt>
                <c:pt idx="91">
                  <c:v>26.181335112716202</c:v>
                </c:pt>
                <c:pt idx="92">
                  <c:v>26.378354643693498</c:v>
                </c:pt>
                <c:pt idx="93">
                  <c:v>26.5737724491315</c:v>
                </c:pt>
                <c:pt idx="94">
                  <c:v>26.7676046304157</c:v>
                </c:pt>
                <c:pt idx="95">
                  <c:v>26.959867072985201</c:v>
                </c:pt>
                <c:pt idx="96">
                  <c:v>27.150575449851502</c:v>
                </c:pt>
                <c:pt idx="97">
                  <c:v>27.339745215314501</c:v>
                </c:pt>
                <c:pt idx="98">
                  <c:v>27.527391632892702</c:v>
                </c:pt>
                <c:pt idx="99">
                  <c:v>27.713529761857899</c:v>
                </c:pt>
                <c:pt idx="100">
                  <c:v>27.898174460316199</c:v>
                </c:pt>
                <c:pt idx="101">
                  <c:v>28.081340383128101</c:v>
                </c:pt>
                <c:pt idx="102">
                  <c:v>28.263042010397601</c:v>
                </c:pt>
                <c:pt idx="103">
                  <c:v>28.4432936305016</c:v>
                </c:pt>
                <c:pt idx="104">
                  <c:v>28.622109339702799</c:v>
                </c:pt>
                <c:pt idx="105">
                  <c:v>28.799503051871199</c:v>
                </c:pt>
                <c:pt idx="106">
                  <c:v>28.9754885134153</c:v>
                </c:pt>
                <c:pt idx="107">
                  <c:v>29.1500792926246</c:v>
                </c:pt>
                <c:pt idx="108">
                  <c:v>29.323288775285199</c:v>
                </c:pt>
                <c:pt idx="109">
                  <c:v>29.495130185380599</c:v>
                </c:pt>
                <c:pt idx="110">
                  <c:v>29.665616583553199</c:v>
                </c:pt>
                <c:pt idx="111">
                  <c:v>29.834760866139899</c:v>
                </c:pt>
                <c:pt idx="112">
                  <c:v>30.002575735637802</c:v>
                </c:pt>
                <c:pt idx="113">
                  <c:v>30.169073784069901</c:v>
                </c:pt>
                <c:pt idx="114">
                  <c:v>30.334267432727302</c:v>
                </c:pt>
                <c:pt idx="115">
                  <c:v>30.498168952010399</c:v>
                </c:pt>
                <c:pt idx="116">
                  <c:v>30.6607904647792</c:v>
                </c:pt>
                <c:pt idx="117">
                  <c:v>30.822143949489501</c:v>
                </c:pt>
                <c:pt idx="118">
                  <c:v>30.982241158379701</c:v>
                </c:pt>
                <c:pt idx="119">
                  <c:v>31.1410938039818</c:v>
                </c:pt>
                <c:pt idx="120">
                  <c:v>31.298713435922998</c:v>
                </c:pt>
                <c:pt idx="121">
                  <c:v>31.455111461559699</c:v>
                </c:pt>
                <c:pt idx="122">
                  <c:v>31.610299155667899</c:v>
                </c:pt>
                <c:pt idx="123">
                  <c:v>31.764287663324001</c:v>
                </c:pt>
                <c:pt idx="124">
                  <c:v>31.917087896683899</c:v>
                </c:pt>
                <c:pt idx="125">
                  <c:v>32.068710748089202</c:v>
                </c:pt>
                <c:pt idx="126">
                  <c:v>32.219166978936698</c:v>
                </c:pt>
                <c:pt idx="127">
                  <c:v>32.368467209243697</c:v>
                </c:pt>
                <c:pt idx="128">
                  <c:v>32.516621938244903</c:v>
                </c:pt>
                <c:pt idx="129">
                  <c:v>32.6636415469073</c:v>
                </c:pt>
                <c:pt idx="130">
                  <c:v>32.809536215707404</c:v>
                </c:pt>
                <c:pt idx="131">
                  <c:v>32.954316076235401</c:v>
                </c:pt>
                <c:pt idx="132">
                  <c:v>33.0979911663891</c:v>
                </c:pt>
                <c:pt idx="133">
                  <c:v>33.240571387146602</c:v>
                </c:pt>
                <c:pt idx="134">
                  <c:v>33.382066528736502</c:v>
                </c:pt>
                <c:pt idx="135">
                  <c:v>33.522486272813801</c:v>
                </c:pt>
                <c:pt idx="136">
                  <c:v>33.6618401411395</c:v>
                </c:pt>
                <c:pt idx="137">
                  <c:v>33.800137576565199</c:v>
                </c:pt>
                <c:pt idx="138">
                  <c:v>33.9373879509114</c:v>
                </c:pt>
                <c:pt idx="139">
                  <c:v>34.073600509724798</c:v>
                </c:pt>
                <c:pt idx="140">
                  <c:v>34.208784397111003</c:v>
                </c:pt>
                <c:pt idx="141">
                  <c:v>34.342948657656798</c:v>
                </c:pt>
                <c:pt idx="142">
                  <c:v>34.476102204136097</c:v>
                </c:pt>
                <c:pt idx="143">
                  <c:v>34.6082538567128</c:v>
                </c:pt>
                <c:pt idx="144">
                  <c:v>34.7394123789879</c:v>
                </c:pt>
                <c:pt idx="145">
                  <c:v>34.869586418761102</c:v>
                </c:pt>
                <c:pt idx="146">
                  <c:v>34.9987845310539</c:v>
                </c:pt>
                <c:pt idx="147">
                  <c:v>35.127015179836</c:v>
                </c:pt>
                <c:pt idx="148">
                  <c:v>35.254286698211502</c:v>
                </c:pt>
                <c:pt idx="149">
                  <c:v>35.380607324186499</c:v>
                </c:pt>
                <c:pt idx="150">
                  <c:v>35.505985285309301</c:v>
                </c:pt>
                <c:pt idx="151">
                  <c:v>35.630428682898803</c:v>
                </c:pt>
                <c:pt idx="152">
                  <c:v>35.7539455338149</c:v>
                </c:pt>
                <c:pt idx="153">
                  <c:v>35.876543772072203</c:v>
                </c:pt>
                <c:pt idx="154">
                  <c:v>35.998231250454502</c:v>
                </c:pt>
                <c:pt idx="155">
                  <c:v>36.119015742128603</c:v>
                </c:pt>
                <c:pt idx="156">
                  <c:v>36.238904831024001</c:v>
                </c:pt>
                <c:pt idx="157">
                  <c:v>36.357906107461901</c:v>
                </c:pt>
                <c:pt idx="158">
                  <c:v>36.476027137928703</c:v>
                </c:pt>
                <c:pt idx="159">
                  <c:v>36.593275365158597</c:v>
                </c:pt>
                <c:pt idx="160">
                  <c:v>36.709658156735202</c:v>
                </c:pt>
                <c:pt idx="161">
                  <c:v>36.825182806508202</c:v>
                </c:pt>
                <c:pt idx="162">
                  <c:v>36.9398565360096</c:v>
                </c:pt>
                <c:pt idx="163">
                  <c:v>37.053686495870501</c:v>
                </c:pt>
                <c:pt idx="164">
                  <c:v>37.166679596588097</c:v>
                </c:pt>
                <c:pt idx="165">
                  <c:v>37.278842890210498</c:v>
                </c:pt>
                <c:pt idx="166">
                  <c:v>37.390183318840897</c:v>
                </c:pt>
                <c:pt idx="167">
                  <c:v>37.5007077317049</c:v>
                </c:pt>
                <c:pt idx="168">
                  <c:v>37.610422910168097</c:v>
                </c:pt>
                <c:pt idx="169">
                  <c:v>37.719335568932998</c:v>
                </c:pt>
                <c:pt idx="170">
                  <c:v>37.827452357237</c:v>
                </c:pt>
                <c:pt idx="171">
                  <c:v>37.934779853709003</c:v>
                </c:pt>
                <c:pt idx="172">
                  <c:v>38.041324425387501</c:v>
                </c:pt>
                <c:pt idx="173">
                  <c:v>38.147092604917603</c:v>
                </c:pt>
                <c:pt idx="174">
                  <c:v>38.252090769045999</c:v>
                </c:pt>
                <c:pt idx="175">
                  <c:v>38.356325232016502</c:v>
                </c:pt>
                <c:pt idx="176">
                  <c:v>38.459802246595999</c:v>
                </c:pt>
                <c:pt idx="177">
                  <c:v>38.562528005100603</c:v>
                </c:pt>
                <c:pt idx="178">
                  <c:v>38.664508640421403</c:v>
                </c:pt>
                <c:pt idx="179">
                  <c:v>38.765750203408899</c:v>
                </c:pt>
                <c:pt idx="180">
                  <c:v>38.866258631131899</c:v>
                </c:pt>
                <c:pt idx="181">
                  <c:v>38.966039923679297</c:v>
                </c:pt>
                <c:pt idx="182">
                  <c:v>39.065099970428903</c:v>
                </c:pt>
                <c:pt idx="183">
                  <c:v>39.1634446043441</c:v>
                </c:pt>
                <c:pt idx="184">
                  <c:v>39.261079602881601</c:v>
                </c:pt>
                <c:pt idx="185">
                  <c:v>39.358010688897799</c:v>
                </c:pt>
                <c:pt idx="186">
                  <c:v>39.454243531556997</c:v>
                </c:pt>
                <c:pt idx="187">
                  <c:v>39.549783710074202</c:v>
                </c:pt>
                <c:pt idx="188">
                  <c:v>39.644636748208498</c:v>
                </c:pt>
                <c:pt idx="189">
                  <c:v>39.738808181615099</c:v>
                </c:pt>
                <c:pt idx="190">
                  <c:v>39.832303460124102</c:v>
                </c:pt>
                <c:pt idx="191">
                  <c:v>39.925127982637299</c:v>
                </c:pt>
                <c:pt idx="192">
                  <c:v>40.017287097937299</c:v>
                </c:pt>
                <c:pt idx="193">
                  <c:v>40.1087861054963</c:v>
                </c:pt>
                <c:pt idx="194">
                  <c:v>40.199630256285403</c:v>
                </c:pt>
                <c:pt idx="195">
                  <c:v>40.289824683083197</c:v>
                </c:pt>
                <c:pt idx="196">
                  <c:v>40.379374533106002</c:v>
                </c:pt>
                <c:pt idx="197">
                  <c:v>40.468284933950997</c:v>
                </c:pt>
                <c:pt idx="198">
                  <c:v>40.556560937355101</c:v>
                </c:pt>
                <c:pt idx="199">
                  <c:v>40.644207549075503</c:v>
                </c:pt>
                <c:pt idx="200">
                  <c:v>40.7312297296236</c:v>
                </c:pt>
                <c:pt idx="201">
                  <c:v>40.8176323949994</c:v>
                </c:pt>
                <c:pt idx="202">
                  <c:v>40.903420417425799</c:v>
                </c:pt>
                <c:pt idx="203">
                  <c:v>40.988598626082997</c:v>
                </c:pt>
                <c:pt idx="204">
                  <c:v>41.073171692108303</c:v>
                </c:pt>
                <c:pt idx="205">
                  <c:v>41.1571443841366</c:v>
                </c:pt>
                <c:pt idx="206">
                  <c:v>41.240521414529198</c:v>
                </c:pt>
                <c:pt idx="207">
                  <c:v>41.323307429822897</c:v>
                </c:pt>
                <c:pt idx="208">
                  <c:v>41.405507035162003</c:v>
                </c:pt>
                <c:pt idx="209">
                  <c:v>41.487124794934601</c:v>
                </c:pt>
                <c:pt idx="210">
                  <c:v>41.568165233407498</c:v>
                </c:pt>
                <c:pt idx="211">
                  <c:v>41.648632835362903</c:v>
                </c:pt>
                <c:pt idx="212">
                  <c:v>41.728532046733598</c:v>
                </c:pt>
                <c:pt idx="213">
                  <c:v>41.807867144619998</c:v>
                </c:pt>
                <c:pt idx="214">
                  <c:v>41.886642556162002</c:v>
                </c:pt>
                <c:pt idx="215">
                  <c:v>41.9648626071153</c:v>
                </c:pt>
                <c:pt idx="216">
                  <c:v>42.0425315774865</c:v>
                </c:pt>
                <c:pt idx="217">
                  <c:v>42.119653709712502</c:v>
                </c:pt>
                <c:pt idx="218">
                  <c:v>42.196233209204202</c:v>
                </c:pt>
                <c:pt idx="219">
                  <c:v>42.272274244890497</c:v>
                </c:pt>
                <c:pt idx="220">
                  <c:v>42.347780949761699</c:v>
                </c:pt>
                <c:pt idx="221">
                  <c:v>42.422757415468901</c:v>
                </c:pt>
                <c:pt idx="222">
                  <c:v>42.497207606925002</c:v>
                </c:pt>
                <c:pt idx="223">
                  <c:v>42.571135605446003</c:v>
                </c:pt>
                <c:pt idx="224">
                  <c:v>42.644545394230398</c:v>
                </c:pt>
                <c:pt idx="225">
                  <c:v>42.717440921893697</c:v>
                </c:pt>
                <c:pt idx="226">
                  <c:v>42.789826102943799</c:v>
                </c:pt>
                <c:pt idx="227">
                  <c:v>42.8617048182562</c:v>
                </c:pt>
                <c:pt idx="228">
                  <c:v>42.933080915548402</c:v>
                </c:pt>
                <c:pt idx="229">
                  <c:v>43.003958209855099</c:v>
                </c:pt>
                <c:pt idx="230">
                  <c:v>43.074340470190599</c:v>
                </c:pt>
                <c:pt idx="231">
                  <c:v>43.144231388014298</c:v>
                </c:pt>
                <c:pt idx="232">
                  <c:v>43.213634717220302</c:v>
                </c:pt>
                <c:pt idx="233">
                  <c:v>43.282554138096103</c:v>
                </c:pt>
                <c:pt idx="234">
                  <c:v>43.350993299589099</c:v>
                </c:pt>
                <c:pt idx="235">
                  <c:v>43.418955819729597</c:v>
                </c:pt>
                <c:pt idx="236">
                  <c:v>43.486445286054199</c:v>
                </c:pt>
                <c:pt idx="237">
                  <c:v>43.5534652560289</c:v>
                </c:pt>
                <c:pt idx="238">
                  <c:v>43.6200192574723</c:v>
                </c:pt>
                <c:pt idx="239">
                  <c:v>43.686110767833298</c:v>
                </c:pt>
                <c:pt idx="240">
                  <c:v>43.751743217121302</c:v>
                </c:pt>
                <c:pt idx="241">
                  <c:v>43.816920071592399</c:v>
                </c:pt>
                <c:pt idx="242">
                  <c:v>43.8816447367793</c:v>
                </c:pt>
                <c:pt idx="243">
                  <c:v>43.945920589757698</c:v>
                </c:pt>
                <c:pt idx="244">
                  <c:v>44.009750979523702</c:v>
                </c:pt>
                <c:pt idx="245">
                  <c:v>44.073139227370703</c:v>
                </c:pt>
                <c:pt idx="246">
                  <c:v>44.136088627266403</c:v>
                </c:pt>
                <c:pt idx="247">
                  <c:v>44.198602446229998</c:v>
                </c:pt>
                <c:pt idx="248">
                  <c:v>44.260683880095797</c:v>
                </c:pt>
                <c:pt idx="249">
                  <c:v>44.322336112506001</c:v>
                </c:pt>
                <c:pt idx="250">
                  <c:v>44.3835623649666</c:v>
                </c:pt>
                <c:pt idx="251">
                  <c:v>44.444365792966899</c:v>
                </c:pt>
                <c:pt idx="252">
                  <c:v>44.504749526216997</c:v>
                </c:pt>
                <c:pt idx="253">
                  <c:v>44.564716668996098</c:v>
                </c:pt>
                <c:pt idx="254">
                  <c:v>44.624270300499603</c:v>
                </c:pt>
                <c:pt idx="255">
                  <c:v>44.683413475187699</c:v>
                </c:pt>
                <c:pt idx="256">
                  <c:v>44.742149223132202</c:v>
                </c:pt>
                <c:pt idx="257">
                  <c:v>44.800480550365201</c:v>
                </c:pt>
                <c:pt idx="258">
                  <c:v>44.858410439226098</c:v>
                </c:pt>
                <c:pt idx="259">
                  <c:v>44.915941776832199</c:v>
                </c:pt>
                <c:pt idx="260">
                  <c:v>44.973077460602902</c:v>
                </c:pt>
                <c:pt idx="261">
                  <c:v>45.029820450501497</c:v>
                </c:pt>
                <c:pt idx="262">
                  <c:v>45.086173626233503</c:v>
                </c:pt>
                <c:pt idx="263">
                  <c:v>45.142139844471203</c:v>
                </c:pt>
                <c:pt idx="264">
                  <c:v>45.197721939157098</c:v>
                </c:pt>
                <c:pt idx="265">
                  <c:v>45.2529227218077</c:v>
                </c:pt>
                <c:pt idx="266">
                  <c:v>45.307744981816803</c:v>
                </c:pt>
                <c:pt idx="267">
                  <c:v>45.3621914867595</c:v>
                </c:pt>
                <c:pt idx="268">
                  <c:v>45.416264982695601</c:v>
                </c:pt>
                <c:pt idx="269">
                  <c:v>45.469968194473097</c:v>
                </c:pt>
                <c:pt idx="270">
                  <c:v>45.523303746963698</c:v>
                </c:pt>
                <c:pt idx="271">
                  <c:v>45.576274291553801</c:v>
                </c:pt>
                <c:pt idx="272">
                  <c:v>45.6288825360445</c:v>
                </c:pt>
                <c:pt idx="273">
                  <c:v>45.681131111729997</c:v>
                </c:pt>
                <c:pt idx="274">
                  <c:v>45.733022629095203</c:v>
                </c:pt>
                <c:pt idx="275">
                  <c:v>45.784559678072803</c:v>
                </c:pt>
                <c:pt idx="276">
                  <c:v>45.835744828302097</c:v>
                </c:pt>
                <c:pt idx="277">
                  <c:v>45.886580629386401</c:v>
                </c:pt>
                <c:pt idx="278">
                  <c:v>45.937069611151301</c:v>
                </c:pt>
                <c:pt idx="279">
                  <c:v>45.987214283902702</c:v>
                </c:pt>
                <c:pt idx="280">
                  <c:v>46.037017138684902</c:v>
                </c:pt>
                <c:pt idx="281">
                  <c:v>46.086480582804199</c:v>
                </c:pt>
                <c:pt idx="282">
                  <c:v>46.135607051074203</c:v>
                </c:pt>
                <c:pt idx="283">
                  <c:v>46.184399010186901</c:v>
                </c:pt>
                <c:pt idx="284">
                  <c:v>46.232858867642499</c:v>
                </c:pt>
                <c:pt idx="285">
                  <c:v>46.280989012108201</c:v>
                </c:pt>
                <c:pt idx="286">
                  <c:v>46.328791813640997</c:v>
                </c:pt>
                <c:pt idx="287">
                  <c:v>46.376269623910503</c:v>
                </c:pt>
                <c:pt idx="288">
                  <c:v>46.423424776422003</c:v>
                </c:pt>
                <c:pt idx="289">
                  <c:v>46.470259586739203</c:v>
                </c:pt>
                <c:pt idx="290">
                  <c:v>46.516776352706898</c:v>
                </c:pt>
                <c:pt idx="291">
                  <c:v>46.562977354674402</c:v>
                </c:pt>
                <c:pt idx="292">
                  <c:v>46.608864850121599</c:v>
                </c:pt>
                <c:pt idx="293">
                  <c:v>46.6544410694897</c:v>
                </c:pt>
                <c:pt idx="294">
                  <c:v>46.6997082333436</c:v>
                </c:pt>
                <c:pt idx="295">
                  <c:v>46.744668659455897</c:v>
                </c:pt>
                <c:pt idx="296">
                  <c:v>46.789324545831903</c:v>
                </c:pt>
                <c:pt idx="297">
                  <c:v>46.833679154591799</c:v>
                </c:pt>
                <c:pt idx="298">
                  <c:v>46.877733174135699</c:v>
                </c:pt>
                <c:pt idx="299">
                  <c:v>46.921489538805901</c:v>
                </c:pt>
                <c:pt idx="300">
                  <c:v>46.964949556358803</c:v>
                </c:pt>
                <c:pt idx="301">
                  <c:v>47.008115543778899</c:v>
                </c:pt>
                <c:pt idx="302">
                  <c:v>47.050988991922601</c:v>
                </c:pt>
                <c:pt idx="303">
                  <c:v>47.093571849983697</c:v>
                </c:pt>
                <c:pt idx="304">
                  <c:v>47.135866504089996</c:v>
                </c:pt>
                <c:pt idx="305">
                  <c:v>47.177875064757103</c:v>
                </c:pt>
                <c:pt idx="306">
                  <c:v>47.219600219322501</c:v>
                </c:pt>
                <c:pt idx="307">
                  <c:v>47.261043486633803</c:v>
                </c:pt>
                <c:pt idx="308">
                  <c:v>47.302207166006198</c:v>
                </c:pt>
                <c:pt idx="309">
                  <c:v>47.343093369758598</c:v>
                </c:pt>
                <c:pt idx="310">
                  <c:v>47.383703732390998</c:v>
                </c:pt>
                <c:pt idx="311">
                  <c:v>47.424040426782902</c:v>
                </c:pt>
                <c:pt idx="312">
                  <c:v>47.464105217779</c:v>
                </c:pt>
                <c:pt idx="313">
                  <c:v>47.503900009211897</c:v>
                </c:pt>
                <c:pt idx="314">
                  <c:v>47.543426803236301</c:v>
                </c:pt>
                <c:pt idx="315">
                  <c:v>47.582687481272202</c:v>
                </c:pt>
                <c:pt idx="316">
                  <c:v>47.621683759933397</c:v>
                </c:pt>
                <c:pt idx="317">
                  <c:v>47.660417625170098</c:v>
                </c:pt>
                <c:pt idx="318">
                  <c:v>47.698890965354103</c:v>
                </c:pt>
                <c:pt idx="319">
                  <c:v>47.737105466466502</c:v>
                </c:pt>
                <c:pt idx="320">
                  <c:v>47.775062996989597</c:v>
                </c:pt>
                <c:pt idx="321">
                  <c:v>47.812765429871597</c:v>
                </c:pt>
                <c:pt idx="322">
                  <c:v>47.850214479403299</c:v>
                </c:pt>
                <c:pt idx="323">
                  <c:v>47.887411946462599</c:v>
                </c:pt>
                <c:pt idx="324">
                  <c:v>47.924359595168703</c:v>
                </c:pt>
                <c:pt idx="325">
                  <c:v>47.961059243694102</c:v>
                </c:pt>
                <c:pt idx="326">
                  <c:v>47.997512088760502</c:v>
                </c:pt>
                <c:pt idx="327">
                  <c:v>48.0337202551082</c:v>
                </c:pt>
                <c:pt idx="328">
                  <c:v>48.069685516526199</c:v>
                </c:pt>
                <c:pt idx="329">
                  <c:v>48.1054095971053</c:v>
                </c:pt>
                <c:pt idx="330">
                  <c:v>48.140894205214998</c:v>
                </c:pt>
                <c:pt idx="331">
                  <c:v>48.1761410335031</c:v>
                </c:pt>
                <c:pt idx="332">
                  <c:v>48.211151758895902</c:v>
                </c:pt>
                <c:pt idx="333">
                  <c:v>48.245928042598202</c:v>
                </c:pt>
                <c:pt idx="334">
                  <c:v>48.280471530093102</c:v>
                </c:pt>
                <c:pt idx="335">
                  <c:v>48.314783824490597</c:v>
                </c:pt>
                <c:pt idx="336">
                  <c:v>48.348866459994703</c:v>
                </c:pt>
                <c:pt idx="337">
                  <c:v>48.382721094249298</c:v>
                </c:pt>
                <c:pt idx="338">
                  <c:v>48.416349302542102</c:v>
                </c:pt>
                <c:pt idx="339">
                  <c:v>48.449752643990202</c:v>
                </c:pt>
                <c:pt idx="340">
                  <c:v>48.482932661540197</c:v>
                </c:pt>
                <c:pt idx="341">
                  <c:v>48.515890881968502</c:v>
                </c:pt>
                <c:pt idx="342">
                  <c:v>48.548628815880498</c:v>
                </c:pt>
                <c:pt idx="343">
                  <c:v>48.5811479577116</c:v>
                </c:pt>
                <c:pt idx="344">
                  <c:v>48.613449785726203</c:v>
                </c:pt>
                <c:pt idx="345">
                  <c:v>48.645536089882398</c:v>
                </c:pt>
                <c:pt idx="346">
                  <c:v>48.677408419086497</c:v>
                </c:pt>
                <c:pt idx="347">
                  <c:v>48.709068027013203</c:v>
                </c:pt>
                <c:pt idx="348">
                  <c:v>48.740516365667098</c:v>
                </c:pt>
                <c:pt idx="349">
                  <c:v>48.771754873198297</c:v>
                </c:pt>
                <c:pt idx="350">
                  <c:v>48.802784973901502</c:v>
                </c:pt>
                <c:pt idx="351">
                  <c:v>48.833608078216699</c:v>
                </c:pt>
                <c:pt idx="352">
                  <c:v>48.864225582728899</c:v>
                </c:pt>
                <c:pt idx="353">
                  <c:v>48.894638870167903</c:v>
                </c:pt>
                <c:pt idx="354">
                  <c:v>48.924849309408899</c:v>
                </c:pt>
                <c:pt idx="355">
                  <c:v>48.9548588413655</c:v>
                </c:pt>
                <c:pt idx="356">
                  <c:v>48.9846685413141</c:v>
                </c:pt>
                <c:pt idx="357">
                  <c:v>49.014279705962799</c:v>
                </c:pt>
                <c:pt idx="358">
                  <c:v>49.043693691273802</c:v>
                </c:pt>
                <c:pt idx="359">
                  <c:v>49.072911841868901</c:v>
                </c:pt>
                <c:pt idx="360">
                  <c:v>49.101935491029202</c:v>
                </c:pt>
                <c:pt idx="361">
                  <c:v>49.1307659606953</c:v>
                </c:pt>
                <c:pt idx="362">
                  <c:v>49.159404561467497</c:v>
                </c:pt>
                <c:pt idx="363">
                  <c:v>49.187852592605203</c:v>
                </c:pt>
                <c:pt idx="364">
                  <c:v>49.216111404922302</c:v>
                </c:pt>
                <c:pt idx="365">
                  <c:v>49.244182567286799</c:v>
                </c:pt>
                <c:pt idx="366">
                  <c:v>49.272067139546799</c:v>
                </c:pt>
                <c:pt idx="367">
                  <c:v>49.299766398947398</c:v>
                </c:pt>
                <c:pt idx="368">
                  <c:v>49.3272816128326</c:v>
                </c:pt>
                <c:pt idx="369">
                  <c:v>49.354614038645501</c:v>
                </c:pt>
                <c:pt idx="370">
                  <c:v>49.3817649239285</c:v>
                </c:pt>
                <c:pt idx="371">
                  <c:v>49.408735506322998</c:v>
                </c:pt>
                <c:pt idx="372">
                  <c:v>49.435527013569398</c:v>
                </c:pt>
                <c:pt idx="373">
                  <c:v>49.462140663507398</c:v>
                </c:pt>
                <c:pt idx="374">
                  <c:v>49.488577744096901</c:v>
                </c:pt>
                <c:pt idx="375">
                  <c:v>49.514839500449398</c:v>
                </c:pt>
                <c:pt idx="376">
                  <c:v>49.540927063895303</c:v>
                </c:pt>
                <c:pt idx="377">
                  <c:v>49.566841623329097</c:v>
                </c:pt>
                <c:pt idx="378">
                  <c:v>49.592584358389701</c:v>
                </c:pt>
                <c:pt idx="379">
                  <c:v>49.618156439459703</c:v>
                </c:pt>
                <c:pt idx="380">
                  <c:v>49.643559027665603</c:v>
                </c:pt>
                <c:pt idx="381">
                  <c:v>49.668793274878098</c:v>
                </c:pt>
                <c:pt idx="382">
                  <c:v>49.693860323711597</c:v>
                </c:pt>
                <c:pt idx="383">
                  <c:v>49.718761307524503</c:v>
                </c:pt>
                <c:pt idx="384">
                  <c:v>49.743497451844398</c:v>
                </c:pt>
                <c:pt idx="385">
                  <c:v>49.7680698365197</c:v>
                </c:pt>
                <c:pt idx="386">
                  <c:v>49.792479554869402</c:v>
                </c:pt>
                <c:pt idx="387">
                  <c:v>49.816727711224402</c:v>
                </c:pt>
                <c:pt idx="388">
                  <c:v>49.840815401134698</c:v>
                </c:pt>
                <c:pt idx="389">
                  <c:v>49.864743711368597</c:v>
                </c:pt>
                <c:pt idx="390">
                  <c:v>49.888513719913398</c:v>
                </c:pt>
                <c:pt idx="391">
                  <c:v>49.912126495975301</c:v>
                </c:pt>
                <c:pt idx="392">
                  <c:v>49.935583099979098</c:v>
                </c:pt>
                <c:pt idx="393">
                  <c:v>49.958884560194598</c:v>
                </c:pt>
                <c:pt idx="394">
                  <c:v>49.982032147044997</c:v>
                </c:pt>
                <c:pt idx="395">
                  <c:v>50.005026743574298</c:v>
                </c:pt>
                <c:pt idx="396">
                  <c:v>50.027869386342097</c:v>
                </c:pt>
                <c:pt idx="397">
                  <c:v>50.050561103252797</c:v>
                </c:pt>
                <c:pt idx="398">
                  <c:v>50.073102913615401</c:v>
                </c:pt>
                <c:pt idx="399">
                  <c:v>50.095495828203298</c:v>
                </c:pt>
                <c:pt idx="400">
                  <c:v>50.117740849313201</c:v>
                </c:pt>
                <c:pt idx="401">
                  <c:v>50.139838970825402</c:v>
                </c:pt>
                <c:pt idx="402">
                  <c:v>50.161791178262497</c:v>
                </c:pt>
                <c:pt idx="403">
                  <c:v>50.183598525185502</c:v>
                </c:pt>
                <c:pt idx="404">
                  <c:v>50.205262047373402</c:v>
                </c:pt>
                <c:pt idx="405">
                  <c:v>50.2267826316046</c:v>
                </c:pt>
                <c:pt idx="406">
                  <c:v>50.248161241547301</c:v>
                </c:pt>
                <c:pt idx="407">
                  <c:v>50.269398833744802</c:v>
                </c:pt>
                <c:pt idx="408">
                  <c:v>50.290496357709202</c:v>
                </c:pt>
                <c:pt idx="409">
                  <c:v>50.311454756015699</c:v>
                </c:pt>
                <c:pt idx="410">
                  <c:v>50.332274964395999</c:v>
                </c:pt>
                <c:pt idx="411">
                  <c:v>50.352957911831901</c:v>
                </c:pt>
                <c:pt idx="412">
                  <c:v>50.373504520649703</c:v>
                </c:pt>
                <c:pt idx="413">
                  <c:v>50.3939157066132</c:v>
                </c:pt>
                <c:pt idx="414">
                  <c:v>50.414192379018203</c:v>
                </c:pt>
                <c:pt idx="415">
                  <c:v>50.434335440844201</c:v>
                </c:pt>
                <c:pt idx="416">
                  <c:v>50.454345848768199</c:v>
                </c:pt>
                <c:pt idx="417">
                  <c:v>50.474224453319401</c:v>
                </c:pt>
                <c:pt idx="418">
                  <c:v>50.493972142161603</c:v>
                </c:pt>
                <c:pt idx="419">
                  <c:v>50.513589797246198</c:v>
                </c:pt>
                <c:pt idx="420">
                  <c:v>50.533078294916997</c:v>
                </c:pt>
                <c:pt idx="421">
                  <c:v>50.552438506013999</c:v>
                </c:pt>
                <c:pt idx="422">
                  <c:v>50.571671295978597</c:v>
                </c:pt>
                <c:pt idx="423">
                  <c:v>50.590777524957602</c:v>
                </c:pt>
                <c:pt idx="424">
                  <c:v>50.609758047907803</c:v>
                </c:pt>
                <c:pt idx="425">
                  <c:v>50.628613714700599</c:v>
                </c:pt>
                <c:pt idx="426">
                  <c:v>50.647345370225999</c:v>
                </c:pt>
                <c:pt idx="427">
                  <c:v>50.665953854497701</c:v>
                </c:pt>
                <c:pt idx="428">
                  <c:v>50.684439921989103</c:v>
                </c:pt>
                <c:pt idx="429">
                  <c:v>50.702804384400103</c:v>
                </c:pt>
                <c:pt idx="430">
                  <c:v>50.721048111615097</c:v>
                </c:pt>
                <c:pt idx="431">
                  <c:v>50.739171916405503</c:v>
                </c:pt>
                <c:pt idx="432">
                  <c:v>50.757176606445597</c:v>
                </c:pt>
                <c:pt idx="433">
                  <c:v>50.775062984389699</c:v>
                </c:pt>
                <c:pt idx="434">
                  <c:v>50.792831847949401</c:v>
                </c:pt>
                <c:pt idx="435">
                  <c:v>50.810483989971402</c:v>
                </c:pt>
                <c:pt idx="436">
                  <c:v>50.828020198514402</c:v>
                </c:pt>
                <c:pt idx="437">
                  <c:v>50.845441256926797</c:v>
                </c:pt>
                <c:pt idx="438">
                  <c:v>50.8627479439239</c:v>
                </c:pt>
                <c:pt idx="439">
                  <c:v>50.879941033665503</c:v>
                </c:pt>
                <c:pt idx="440">
                  <c:v>50.897021274021299</c:v>
                </c:pt>
                <c:pt idx="441">
                  <c:v>50.913989280449002</c:v>
                </c:pt>
                <c:pt idx="442">
                  <c:v>50.930845921966501</c:v>
                </c:pt>
                <c:pt idx="443">
                  <c:v>50.947591944971101</c:v>
                </c:pt>
                <c:pt idx="444">
                  <c:v>50.964228090800397</c:v>
                </c:pt>
                <c:pt idx="445">
                  <c:v>50.9807550957769</c:v>
                </c:pt>
                <c:pt idx="446">
                  <c:v>50.997173691252598</c:v>
                </c:pt>
                <c:pt idx="447">
                  <c:v>51.013484603652998</c:v>
                </c:pt>
                <c:pt idx="448">
                  <c:v>51.0296885545214</c:v>
                </c:pt>
                <c:pt idx="449">
                  <c:v>51.045786260564</c:v>
                </c:pt>
                <c:pt idx="450">
                  <c:v>51.061778433693497</c:v>
                </c:pt>
                <c:pt idx="451">
                  <c:v>51.077665781073897</c:v>
                </c:pt>
                <c:pt idx="452">
                  <c:v>51.093449005164899</c:v>
                </c:pt>
                <c:pt idx="453">
                  <c:v>51.109128758450296</c:v>
                </c:pt>
                <c:pt idx="454">
                  <c:v>51.124705741506098</c:v>
                </c:pt>
                <c:pt idx="455">
                  <c:v>51.1401806555943</c:v>
                </c:pt>
                <c:pt idx="456">
                  <c:v>51.155554180857202</c:v>
                </c:pt>
                <c:pt idx="457">
                  <c:v>51.170826992623297</c:v>
                </c:pt>
                <c:pt idx="458">
                  <c:v>51.185999761439298</c:v>
                </c:pt>
                <c:pt idx="459">
                  <c:v>51.201073153102399</c:v>
                </c:pt>
                <c:pt idx="460">
                  <c:v>51.2160478286931</c:v>
                </c:pt>
                <c:pt idx="461">
                  <c:v>51.230924444607098</c:v>
                </c:pt>
                <c:pt idx="462">
                  <c:v>51.2457036525877</c:v>
                </c:pt>
                <c:pt idx="463">
                  <c:v>51.260386099758399</c:v>
                </c:pt>
                <c:pt idx="464">
                  <c:v>51.274972428655303</c:v>
                </c:pt>
                <c:pt idx="465">
                  <c:v>51.289463282262098</c:v>
                </c:pt>
                <c:pt idx="466">
                  <c:v>51.3038593067173</c:v>
                </c:pt>
                <c:pt idx="467">
                  <c:v>51.318161120616097</c:v>
                </c:pt>
                <c:pt idx="468">
                  <c:v>51.332369349642597</c:v>
                </c:pt>
                <c:pt idx="469">
                  <c:v>51.346484615156399</c:v>
                </c:pt>
                <c:pt idx="470">
                  <c:v>51.360507534227999</c:v>
                </c:pt>
                <c:pt idx="471">
                  <c:v>51.374438719675197</c:v>
                </c:pt>
                <c:pt idx="472">
                  <c:v>51.3882787800991</c:v>
                </c:pt>
                <c:pt idx="473">
                  <c:v>51.402028319920198</c:v>
                </c:pt>
                <c:pt idx="474">
                  <c:v>51.415687939414603</c:v>
                </c:pt>
                <c:pt idx="475">
                  <c:v>51.429258234749597</c:v>
                </c:pt>
                <c:pt idx="476">
                  <c:v>51.442739798020497</c:v>
                </c:pt>
                <c:pt idx="477">
                  <c:v>51.456133217285903</c:v>
                </c:pt>
                <c:pt idx="478">
                  <c:v>51.469439089116399</c:v>
                </c:pt>
                <c:pt idx="479">
                  <c:v>51.482657987406299</c:v>
                </c:pt>
                <c:pt idx="480">
                  <c:v>51.4957904867683</c:v>
                </c:pt>
                <c:pt idx="481">
                  <c:v>51.508837160098203</c:v>
                </c:pt>
                <c:pt idx="482">
                  <c:v>51.521798576479597</c:v>
                </c:pt>
                <c:pt idx="483">
                  <c:v>51.534675301221696</c:v>
                </c:pt>
                <c:pt idx="484">
                  <c:v>51.547467895896503</c:v>
                </c:pt>
                <c:pt idx="485">
                  <c:v>51.5601769183762</c:v>
                </c:pt>
                <c:pt idx="486">
                  <c:v>51.5728029228707</c:v>
                </c:pt>
                <c:pt idx="487">
                  <c:v>51.585346459964804</c:v>
                </c:pt>
                <c:pt idx="488">
                  <c:v>51.597808076656101</c:v>
                </c:pt>
                <c:pt idx="489">
                  <c:v>51.610188316392097</c:v>
                </c:pt>
                <c:pt idx="490">
                  <c:v>51.622487719107298</c:v>
                </c:pt>
                <c:pt idx="491">
                  <c:v>51.634706821261403</c:v>
                </c:pt>
                <c:pt idx="492">
                  <c:v>51.646846155875998</c:v>
                </c:pt>
                <c:pt idx="493">
                  <c:v>51.658906211761</c:v>
                </c:pt>
                <c:pt idx="494">
                  <c:v>51.670887539937098</c:v>
                </c:pt>
                <c:pt idx="495">
                  <c:v>51.682790665128998</c:v>
                </c:pt>
                <c:pt idx="496">
                  <c:v>51.694616105127203</c:v>
                </c:pt>
                <c:pt idx="497">
                  <c:v>51.706364374340602</c:v>
                </c:pt>
                <c:pt idx="498">
                  <c:v>51.718035983830198</c:v>
                </c:pt>
                <c:pt idx="499">
                  <c:v>51.729631441342399</c:v>
                </c:pt>
                <c:pt idx="500">
                  <c:v>51.7411512513426</c:v>
                </c:pt>
                <c:pt idx="501">
                  <c:v>51.752595915048403</c:v>
                </c:pt>
                <c:pt idx="502">
                  <c:v>51.7639659304633</c:v>
                </c:pt>
                <c:pt idx="503">
                  <c:v>51.7752617924098</c:v>
                </c:pt>
                <c:pt idx="504">
                  <c:v>51.786483992563198</c:v>
                </c:pt>
                <c:pt idx="505">
                  <c:v>51.797633019484699</c:v>
                </c:pt>
                <c:pt idx="506">
                  <c:v>51.808709358655101</c:v>
                </c:pt>
                <c:pt idx="507">
                  <c:v>51.819713492508001</c:v>
                </c:pt>
                <c:pt idx="508">
                  <c:v>51.8306458293278</c:v>
                </c:pt>
                <c:pt idx="509">
                  <c:v>51.841506895448099</c:v>
                </c:pt>
                <c:pt idx="510">
                  <c:v>51.852297162626101</c:v>
                </c:pt>
                <c:pt idx="511">
                  <c:v>51.8630170984652</c:v>
                </c:pt>
                <c:pt idx="512">
                  <c:v>51.873667167479702</c:v>
                </c:pt>
                <c:pt idx="513">
                  <c:v>51.884247831121897</c:v>
                </c:pt>
                <c:pt idx="514">
                  <c:v>51.894759547809102</c:v>
                </c:pt>
                <c:pt idx="515">
                  <c:v>51.905202772950702</c:v>
                </c:pt>
                <c:pt idx="516">
                  <c:v>51.915577958975199</c:v>
                </c:pt>
                <c:pt idx="517">
                  <c:v>51.925885555357503</c:v>
                </c:pt>
                <c:pt idx="518">
                  <c:v>51.936126008645601</c:v>
                </c:pt>
                <c:pt idx="519">
                  <c:v>51.946299762487897</c:v>
                </c:pt>
                <c:pt idx="520">
                  <c:v>51.956407257660103</c:v>
                </c:pt>
                <c:pt idx="521">
                  <c:v>51.966448932092497</c:v>
                </c:pt>
                <c:pt idx="522">
                  <c:v>51.976425218483399</c:v>
                </c:pt>
                <c:pt idx="523">
                  <c:v>51.986336505206303</c:v>
                </c:pt>
                <c:pt idx="524">
                  <c:v>51.996183254652202</c:v>
                </c:pt>
                <c:pt idx="525">
                  <c:v>52.005965891791298</c:v>
                </c:pt>
                <c:pt idx="526">
                  <c:v>52.015684838748797</c:v>
                </c:pt>
                <c:pt idx="527">
                  <c:v>52.025340514828002</c:v>
                </c:pt>
                <c:pt idx="528">
                  <c:v>52.034933336532703</c:v>
                </c:pt>
                <c:pt idx="529">
                  <c:v>52.044463717590197</c:v>
                </c:pt>
                <c:pt idx="530">
                  <c:v>52.053932068974298</c:v>
                </c:pt>
                <c:pt idx="531">
                  <c:v>52.063338798928001</c:v>
                </c:pt>
                <c:pt idx="532">
                  <c:v>52.072684312986297</c:v>
                </c:pt>
                <c:pt idx="533">
                  <c:v>52.081969013998901</c:v>
                </c:pt>
                <c:pt idx="534">
                  <c:v>52.091193302153698</c:v>
                </c:pt>
                <c:pt idx="535">
                  <c:v>52.100357574998597</c:v>
                </c:pt>
                <c:pt idx="536">
                  <c:v>52.109462227465201</c:v>
                </c:pt>
                <c:pt idx="537">
                  <c:v>52.118507649747201</c:v>
                </c:pt>
                <c:pt idx="538">
                  <c:v>52.127494216793103</c:v>
                </c:pt>
                <c:pt idx="539">
                  <c:v>52.136422327534902</c:v>
                </c:pt>
                <c:pt idx="540">
                  <c:v>52.145292365951903</c:v>
                </c:pt>
                <c:pt idx="541">
                  <c:v>52.154104713469003</c:v>
                </c:pt>
                <c:pt idx="542">
                  <c:v>52.162859748978299</c:v>
                </c:pt>
                <c:pt idx="543">
                  <c:v>52.1715578488595</c:v>
                </c:pt>
                <c:pt idx="544">
                  <c:v>52.180199387002098</c:v>
                </c:pt>
                <c:pt idx="545">
                  <c:v>52.188784734825902</c:v>
                </c:pt>
                <c:pt idx="546">
                  <c:v>52.197314261302502</c:v>
                </c:pt>
                <c:pt idx="547">
                  <c:v>52.205788332976503</c:v>
                </c:pt>
                <c:pt idx="548">
                  <c:v>52.214207313986698</c:v>
                </c:pt>
                <c:pt idx="549">
                  <c:v>52.222571566087097</c:v>
                </c:pt>
                <c:pt idx="550">
                  <c:v>52.230881448668597</c:v>
                </c:pt>
                <c:pt idx="551">
                  <c:v>52.239137318779797</c:v>
                </c:pt>
                <c:pt idx="552">
                  <c:v>52.247339528481803</c:v>
                </c:pt>
                <c:pt idx="553">
                  <c:v>52.255488420201502</c:v>
                </c:pt>
                <c:pt idx="554">
                  <c:v>52.263584352581503</c:v>
                </c:pt>
                <c:pt idx="555">
                  <c:v>52.271627672948398</c:v>
                </c:pt>
                <c:pt idx="556">
                  <c:v>52.2796187263516</c:v>
                </c:pt>
                <c:pt idx="557">
                  <c:v>52.2875578555836</c:v>
                </c:pt>
                <c:pt idx="558">
                  <c:v>52.295445401199601</c:v>
                </c:pt>
                <c:pt idx="559">
                  <c:v>52.3032817015375</c:v>
                </c:pt>
                <c:pt idx="560">
                  <c:v>52.3110670927379</c:v>
                </c:pt>
                <c:pt idx="561">
                  <c:v>52.318801908763902</c:v>
                </c:pt>
                <c:pt idx="562">
                  <c:v>52.326486481421398</c:v>
                </c:pt>
                <c:pt idx="563">
                  <c:v>52.3341211403785</c:v>
                </c:pt>
                <c:pt idx="564">
                  <c:v>52.341706213185901</c:v>
                </c:pt>
                <c:pt idx="565">
                  <c:v>52.349242025296697</c:v>
                </c:pt>
                <c:pt idx="566">
                  <c:v>52.356728900086203</c:v>
                </c:pt>
                <c:pt idx="567">
                  <c:v>52.364167145843503</c:v>
                </c:pt>
                <c:pt idx="568">
                  <c:v>52.371557054999698</c:v>
                </c:pt>
                <c:pt idx="569">
                  <c:v>52.3788989745916</c:v>
                </c:pt>
                <c:pt idx="570">
                  <c:v>52.3861932189158</c:v>
                </c:pt>
                <c:pt idx="571">
                  <c:v>52.3934401002413</c:v>
                </c:pt>
                <c:pt idx="572">
                  <c:v>52.400639928828198</c:v>
                </c:pt>
                <c:pt idx="573">
                  <c:v>52.407793012946001</c:v>
                </c:pt>
                <c:pt idx="574">
                  <c:v>52.414899658893297</c:v>
                </c:pt>
                <c:pt idx="575">
                  <c:v>52.421960171015797</c:v>
                </c:pt>
                <c:pt idx="576">
                  <c:v>52.428974851725698</c:v>
                </c:pt>
                <c:pt idx="577">
                  <c:v>52.435944001520198</c:v>
                </c:pt>
                <c:pt idx="578">
                  <c:v>52.442867919000598</c:v>
                </c:pt>
                <c:pt idx="579">
                  <c:v>52.449746900890702</c:v>
                </c:pt>
                <c:pt idx="580">
                  <c:v>52.456581242056103</c:v>
                </c:pt>
                <c:pt idx="581">
                  <c:v>52.4633712355228</c:v>
                </c:pt>
                <c:pt idx="582">
                  <c:v>52.470117172496003</c:v>
                </c:pt>
                <c:pt idx="583">
                  <c:v>52.476819342378903</c:v>
                </c:pt>
                <c:pt idx="584">
                  <c:v>52.483478032791801</c:v>
                </c:pt>
                <c:pt idx="585">
                  <c:v>52.490093529590503</c:v>
                </c:pt>
                <c:pt idx="586">
                  <c:v>52.496666116885599</c:v>
                </c:pt>
                <c:pt idx="587">
                  <c:v>52.503196077060799</c:v>
                </c:pt>
                <c:pt idx="588">
                  <c:v>52.509683690792201</c:v>
                </c:pt>
                <c:pt idx="589">
                  <c:v>52.516129124469103</c:v>
                </c:pt>
                <c:pt idx="590">
                  <c:v>52.5225327442229</c:v>
                </c:pt>
                <c:pt idx="591">
                  <c:v>52.528894824979801</c:v>
                </c:pt>
                <c:pt idx="592">
                  <c:v>52.535215638493597</c:v>
                </c:pt>
                <c:pt idx="593">
                  <c:v>52.541495454789001</c:v>
                </c:pt>
                <c:pt idx="594">
                  <c:v>52.547734542178603</c:v>
                </c:pt>
                <c:pt idx="595">
                  <c:v>52.553933167278402</c:v>
                </c:pt>
                <c:pt idx="596">
                  <c:v>52.5600915950249</c:v>
                </c:pt>
                <c:pt idx="597">
                  <c:v>52.566210088690902</c:v>
                </c:pt>
                <c:pt idx="598">
                  <c:v>52.572288909901701</c:v>
                </c:pt>
                <c:pt idx="599">
                  <c:v>52.578328318652098</c:v>
                </c:pt>
                <c:pt idx="600">
                  <c:v>52.584328573321798</c:v>
                </c:pt>
                <c:pt idx="601">
                  <c:v>52.5902899306923</c:v>
                </c:pt>
                <c:pt idx="602">
                  <c:v>52.596212645963099</c:v>
                </c:pt>
                <c:pt idx="603">
                  <c:v>52.602096972767903</c:v>
                </c:pt>
                <c:pt idx="604">
                  <c:v>52.607943163190797</c:v>
                </c:pt>
                <c:pt idx="605">
                  <c:v>52.613751467782798</c:v>
                </c:pt>
                <c:pt idx="606">
                  <c:v>52.619522135578201</c:v>
                </c:pt>
                <c:pt idx="607">
                  <c:v>52.625255414110498</c:v>
                </c:pt>
                <c:pt idx="608">
                  <c:v>52.6309515494289</c:v>
                </c:pt>
                <c:pt idx="609">
                  <c:v>52.636610786115</c:v>
                </c:pt>
                <c:pt idx="610">
                  <c:v>52.6422332810657</c:v>
                </c:pt>
                <c:pt idx="611">
                  <c:v>52.647819303510801</c:v>
                </c:pt>
                <c:pt idx="612">
                  <c:v>52.653369125727998</c:v>
                </c:pt>
                <c:pt idx="613">
                  <c:v>52.658882984078403</c:v>
                </c:pt>
                <c:pt idx="614">
                  <c:v>52.6643611134092</c:v>
                </c:pt>
                <c:pt idx="615">
                  <c:v>52.669803747066197</c:v>
                </c:pt>
                <c:pt idx="616">
                  <c:v>52.675211116908301</c:v>
                </c:pt>
                <c:pt idx="617">
                  <c:v>52.680583453320203</c:v>
                </c:pt>
                <c:pt idx="618">
                  <c:v>52.685920985226403</c:v>
                </c:pt>
                <c:pt idx="619">
                  <c:v>52.691223940104301</c:v>
                </c:pt>
                <c:pt idx="620">
                  <c:v>52.696492543997898</c:v>
                </c:pt>
                <c:pt idx="621">
                  <c:v>52.701727021531198</c:v>
                </c:pt>
                <c:pt idx="622">
                  <c:v>52.706927595921798</c:v>
                </c:pt>
                <c:pt idx="623">
                  <c:v>52.712094488994097</c:v>
                </c:pt>
                <c:pt idx="624">
                  <c:v>52.717227921193</c:v>
                </c:pt>
                <c:pt idx="625">
                  <c:v>52.722328111597498</c:v>
                </c:pt>
                <c:pt idx="626">
                  <c:v>52.727395277933702</c:v>
                </c:pt>
                <c:pt idx="627">
                  <c:v>52.732429636588698</c:v>
                </c:pt>
                <c:pt idx="628">
                  <c:v>52.737431402624097</c:v>
                </c:pt>
                <c:pt idx="629">
                  <c:v>52.742400789789102</c:v>
                </c:pt>
                <c:pt idx="630">
                  <c:v>52.7473380105343</c:v>
                </c:pt>
                <c:pt idx="631">
                  <c:v>52.7522432400363</c:v>
                </c:pt>
                <c:pt idx="632">
                  <c:v>52.757116658391098</c:v>
                </c:pt>
                <c:pt idx="633">
                  <c:v>52.7619585208001</c:v>
                </c:pt>
                <c:pt idx="634">
                  <c:v>52.766769032823603</c:v>
                </c:pt>
                <c:pt idx="635">
                  <c:v>52.771548398696702</c:v>
                </c:pt>
                <c:pt idx="636">
                  <c:v>52.776296821340601</c:v>
                </c:pt>
                <c:pt idx="637">
                  <c:v>52.781014502374099</c:v>
                </c:pt>
                <c:pt idx="638">
                  <c:v>52.7857016421246</c:v>
                </c:pt>
                <c:pt idx="639">
                  <c:v>52.790358439640102</c:v>
                </c:pt>
                <c:pt idx="640">
                  <c:v>52.794985092700102</c:v>
                </c:pt>
                <c:pt idx="641">
                  <c:v>52.799581797827202</c:v>
                </c:pt>
                <c:pt idx="642">
                  <c:v>52.804148750298403</c:v>
                </c:pt>
                <c:pt idx="643">
                  <c:v>52.808686144156603</c:v>
                </c:pt>
                <c:pt idx="644">
                  <c:v>52.813194172221998</c:v>
                </c:pt>
                <c:pt idx="645">
                  <c:v>52.817673026103101</c:v>
                </c:pt>
                <c:pt idx="646">
                  <c:v>52.822122896208697</c:v>
                </c:pt>
                <c:pt idx="647">
                  <c:v>52.826543971758902</c:v>
                </c:pt>
                <c:pt idx="648">
                  <c:v>52.830936440796599</c:v>
                </c:pt>
                <c:pt idx="649">
                  <c:v>52.835300490198598</c:v>
                </c:pt>
                <c:pt idx="650">
                  <c:v>52.839636305687698</c:v>
                </c:pt>
                <c:pt idx="651">
                  <c:v>52.843944071843403</c:v>
                </c:pt>
                <c:pt idx="652">
                  <c:v>52.8482239656894</c:v>
                </c:pt>
                <c:pt idx="653">
                  <c:v>52.852476118374099</c:v>
                </c:pt>
                <c:pt idx="654">
                  <c:v>52.8567007563095</c:v>
                </c:pt>
                <c:pt idx="655">
                  <c:v>52.860898058420503</c:v>
                </c:pt>
                <c:pt idx="656">
                  <c:v>52.865068202483499</c:v>
                </c:pt>
                <c:pt idx="657">
                  <c:v>52.869211365137303</c:v>
                </c:pt>
                <c:pt idx="658">
                  <c:v>52.873327721892501</c:v>
                </c:pt>
                <c:pt idx="659">
                  <c:v>52.877417447141397</c:v>
                </c:pt>
                <c:pt idx="660">
                  <c:v>52.881480714168603</c:v>
                </c:pt>
                <c:pt idx="661">
                  <c:v>52.885517695160502</c:v>
                </c:pt>
                <c:pt idx="662">
                  <c:v>52.8895285612154</c:v>
                </c:pt>
                <c:pt idx="663">
                  <c:v>52.893513482353598</c:v>
                </c:pt>
                <c:pt idx="664">
                  <c:v>52.897472627527399</c:v>
                </c:pt>
                <c:pt idx="665">
                  <c:v>52.901406164631098</c:v>
                </c:pt>
                <c:pt idx="666">
                  <c:v>52.905314260510899</c:v>
                </c:pt>
                <c:pt idx="667">
                  <c:v>52.909197080974899</c:v>
                </c:pt>
                <c:pt idx="668">
                  <c:v>52.913054790803201</c:v>
                </c:pt>
                <c:pt idx="669">
                  <c:v>52.916887553758002</c:v>
                </c:pt>
                <c:pt idx="670">
                  <c:v>52.920695532593399</c:v>
                </c:pt>
                <c:pt idx="671">
                  <c:v>52.924478889065298</c:v>
                </c:pt>
                <c:pt idx="672">
                  <c:v>52.928237783941903</c:v>
                </c:pt>
                <c:pt idx="673">
                  <c:v>52.931972377013103</c:v>
                </c:pt>
                <c:pt idx="674">
                  <c:v>52.935682783040399</c:v>
                </c:pt>
                <c:pt idx="675">
                  <c:v>52.9393691846482</c:v>
                </c:pt>
                <c:pt idx="676">
                  <c:v>52.9430317465035</c:v>
                </c:pt>
                <c:pt idx="677">
                  <c:v>52.946670623503401</c:v>
                </c:pt>
                <c:pt idx="678">
                  <c:v>52.950285969562202</c:v>
                </c:pt>
                <c:pt idx="679">
                  <c:v>52.953877937620099</c:v>
                </c:pt>
                <c:pt idx="680">
                  <c:v>52.957446679651902</c:v>
                </c:pt>
                <c:pt idx="681">
                  <c:v>52.960992346676299</c:v>
                </c:pt>
                <c:pt idx="682">
                  <c:v>52.964515088763903</c:v>
                </c:pt>
                <c:pt idx="683">
                  <c:v>52.968015055046799</c:v>
                </c:pt>
                <c:pt idx="684">
                  <c:v>52.971492393726798</c:v>
                </c:pt>
                <c:pt idx="685">
                  <c:v>52.974947252084498</c:v>
                </c:pt>
                <c:pt idx="686">
                  <c:v>52.978379776487998</c:v>
                </c:pt>
                <c:pt idx="687">
                  <c:v>52.981790112401697</c:v>
                </c:pt>
                <c:pt idx="688">
                  <c:v>52.9851784043951</c:v>
                </c:pt>
                <c:pt idx="689">
                  <c:v>52.988544796151601</c:v>
                </c:pt>
                <c:pt idx="690">
                  <c:v>52.9918894304773</c:v>
                </c:pt>
                <c:pt idx="691">
                  <c:v>52.995212449309598</c:v>
                </c:pt>
                <c:pt idx="692">
                  <c:v>52.998513993726597</c:v>
                </c:pt>
                <c:pt idx="693">
                  <c:v>53.0017942039551</c:v>
                </c:pt>
                <c:pt idx="694">
                  <c:v>53.005053219379803</c:v>
                </c:pt>
                <c:pt idx="695">
                  <c:v>53.008291143802502</c:v>
                </c:pt>
                <c:pt idx="696">
                  <c:v>53.011508109648297</c:v>
                </c:pt>
                <c:pt idx="697">
                  <c:v>53.0147042811587</c:v>
                </c:pt>
                <c:pt idx="698">
                  <c:v>53.017879793341301</c:v>
                </c:pt>
                <c:pt idx="699">
                  <c:v>53.021034780354398</c:v>
                </c:pt>
                <c:pt idx="700">
                  <c:v>53.024169375514902</c:v>
                </c:pt>
                <c:pt idx="701">
                  <c:v>53.027283711305998</c:v>
                </c:pt>
                <c:pt idx="702">
                  <c:v>53.030377919384797</c:v>
                </c:pt>
                <c:pt idx="703">
                  <c:v>53.033452130590497</c:v>
                </c:pt>
                <c:pt idx="704">
                  <c:v>53.036506474951402</c:v>
                </c:pt>
                <c:pt idx="705">
                  <c:v>53.039541081693599</c:v>
                </c:pt>
                <c:pt idx="706">
                  <c:v>53.042556079248001</c:v>
                </c:pt>
                <c:pt idx="707">
                  <c:v>53.045551595258502</c:v>
                </c:pt>
                <c:pt idx="708">
                  <c:v>53.0485277565895</c:v>
                </c:pt>
                <c:pt idx="709">
                  <c:v>53.051484689333897</c:v>
                </c:pt>
                <c:pt idx="710">
                  <c:v>53.054422518820601</c:v>
                </c:pt>
                <c:pt idx="711">
                  <c:v>53.057341369622399</c:v>
                </c:pt>
                <c:pt idx="712">
                  <c:v>53.060241365564103</c:v>
                </c:pt>
                <c:pt idx="713">
                  <c:v>53.063122629729399</c:v>
                </c:pt>
                <c:pt idx="714">
                  <c:v>53.065985284469598</c:v>
                </c:pt>
                <c:pt idx="715">
                  <c:v>53.068829451410799</c:v>
                </c:pt>
                <c:pt idx="716">
                  <c:v>53.071655251461799</c:v>
                </c:pt>
                <c:pt idx="717">
                  <c:v>53.074462804821998</c:v>
                </c:pt>
                <c:pt idx="718">
                  <c:v>53.077252227566603</c:v>
                </c:pt>
                <c:pt idx="719">
                  <c:v>53.080023564139097</c:v>
                </c:pt>
                <c:pt idx="720">
                  <c:v>53.082776996078103</c:v>
                </c:pt>
                <c:pt idx="721">
                  <c:v>53.085512639561301</c:v>
                </c:pt>
                <c:pt idx="722">
                  <c:v>53.0882306100359</c:v>
                </c:pt>
                <c:pt idx="723">
                  <c:v>53.090931022225902</c:v>
                </c:pt>
                <c:pt idx="724">
                  <c:v>53.093613990137897</c:v>
                </c:pt>
                <c:pt idx="725">
                  <c:v>53.096279627067801</c:v>
                </c:pt>
                <c:pt idx="726">
                  <c:v>53.098928045607899</c:v>
                </c:pt>
                <c:pt idx="727">
                  <c:v>53.101559357652697</c:v>
                </c:pt>
                <c:pt idx="728">
                  <c:v>53.104173674405899</c:v>
                </c:pt>
                <c:pt idx="729">
                  <c:v>53.106771106386802</c:v>
                </c:pt>
                <c:pt idx="730">
                  <c:v>53.109351763436898</c:v>
                </c:pt>
                <c:pt idx="731">
                  <c:v>53.111915754726397</c:v>
                </c:pt>
                <c:pt idx="732">
                  <c:v>53.114463188760702</c:v>
                </c:pt>
                <c:pt idx="733">
                  <c:v>53.116994173387297</c:v>
                </c:pt>
                <c:pt idx="734">
                  <c:v>53.119508815801801</c:v>
                </c:pt>
                <c:pt idx="735">
                  <c:v>53.122007222554899</c:v>
                </c:pt>
                <c:pt idx="736">
                  <c:v>53.1244894995585</c:v>
                </c:pt>
                <c:pt idx="737">
                  <c:v>53.126955752092698</c:v>
                </c:pt>
                <c:pt idx="738">
                  <c:v>53.129406084812302</c:v>
                </c:pt>
                <c:pt idx="739">
                  <c:v>53.131840601752998</c:v>
                </c:pt>
                <c:pt idx="740">
                  <c:v>53.134259406338302</c:v>
                </c:pt>
                <c:pt idx="741">
                  <c:v>53.136662601385702</c:v>
                </c:pt>
                <c:pt idx="742">
                  <c:v>53.1390502495587</c:v>
                </c:pt>
                <c:pt idx="743">
                  <c:v>53.141422451583402</c:v>
                </c:pt>
                <c:pt idx="744">
                  <c:v>53.143779335384799</c:v>
                </c:pt>
                <c:pt idx="745">
                  <c:v>53.146121000254702</c:v>
                </c:pt>
                <c:pt idx="746">
                  <c:v>53.148447544857703</c:v>
                </c:pt>
                <c:pt idx="747">
                  <c:v>53.150759067236201</c:v>
                </c:pt>
                <c:pt idx="748">
                  <c:v>53.1530556648162</c:v>
                </c:pt>
                <c:pt idx="749">
                  <c:v>53.155337434412502</c:v>
                </c:pt>
                <c:pt idx="750">
                  <c:v>53.157604472234503</c:v>
                </c:pt>
                <c:pt idx="751">
                  <c:v>53.1598568738913</c:v>
                </c:pt>
                <c:pt idx="752">
                  <c:v>53.162094734397201</c:v>
                </c:pt>
                <c:pt idx="753">
                  <c:v>53.1643181481776</c:v>
                </c:pt>
                <c:pt idx="754">
                  <c:v>53.166527209073699</c:v>
                </c:pt>
                <c:pt idx="755">
                  <c:v>53.168722010348503</c:v>
                </c:pt>
                <c:pt idx="756">
                  <c:v>53.170902644692099</c:v>
                </c:pt>
                <c:pt idx="757">
                  <c:v>53.173069204227197</c:v>
                </c:pt>
                <c:pt idx="758">
                  <c:v>53.175221780514299</c:v>
                </c:pt>
                <c:pt idx="759">
                  <c:v>53.177360464557601</c:v>
                </c:pt>
                <c:pt idx="760">
                  <c:v>53.179485346809997</c:v>
                </c:pt>
                <c:pt idx="761">
                  <c:v>53.181596517178697</c:v>
                </c:pt>
                <c:pt idx="762">
                  <c:v>53.183694065031098</c:v>
                </c:pt>
                <c:pt idx="763">
                  <c:v>53.185778079199302</c:v>
                </c:pt>
                <c:pt idx="764">
                  <c:v>53.187848647986399</c:v>
                </c:pt>
                <c:pt idx="765">
                  <c:v>53.189905855157498</c:v>
                </c:pt>
                <c:pt idx="766">
                  <c:v>53.191949741951603</c:v>
                </c:pt>
                <c:pt idx="767">
                  <c:v>53.193980435621903</c:v>
                </c:pt>
                <c:pt idx="768">
                  <c:v>53.195998021572898</c:v>
                </c:pt>
                <c:pt idx="769">
                  <c:v>53.198002584667698</c:v>
                </c:pt>
                <c:pt idx="770">
                  <c:v>53.199994209232599</c:v>
                </c:pt>
                <c:pt idx="771">
                  <c:v>53.2019729790618</c:v>
                </c:pt>
                <c:pt idx="772">
                  <c:v>53.203938977421799</c:v>
                </c:pt>
                <c:pt idx="773">
                  <c:v>53.2058922870565</c:v>
                </c:pt>
                <c:pt idx="774">
                  <c:v>53.207832990191498</c:v>
                </c:pt>
                <c:pt idx="775">
                  <c:v>53.209761168538698</c:v>
                </c:pt>
                <c:pt idx="776">
                  <c:v>53.211676903301303</c:v>
                </c:pt>
                <c:pt idx="777">
                  <c:v>53.213580275178202</c:v>
                </c:pt>
                <c:pt idx="778">
                  <c:v>53.215471364368497</c:v>
                </c:pt>
                <c:pt idx="779">
                  <c:v>53.217350250576601</c:v>
                </c:pt>
                <c:pt idx="780">
                  <c:v>53.219217013016397</c:v>
                </c:pt>
                <c:pt idx="781">
                  <c:v>53.221071730416199</c:v>
                </c:pt>
                <c:pt idx="782">
                  <c:v>53.222914481023203</c:v>
                </c:pt>
                <c:pt idx="783">
                  <c:v>53.224745342608301</c:v>
                </c:pt>
                <c:pt idx="784">
                  <c:v>53.226564392470799</c:v>
                </c:pt>
                <c:pt idx="785">
                  <c:v>53.228371707442498</c:v>
                </c:pt>
                <c:pt idx="786">
                  <c:v>53.230167363893301</c:v>
                </c:pt>
                <c:pt idx="787">
                  <c:v>53.2319514377348</c:v>
                </c:pt>
                <c:pt idx="788">
                  <c:v>53.233724004425902</c:v>
                </c:pt>
                <c:pt idx="789">
                  <c:v>53.235485115585298</c:v>
                </c:pt>
                <c:pt idx="790">
                  <c:v>53.237234847925698</c:v>
                </c:pt>
                <c:pt idx="791">
                  <c:v>53.238973289270199</c:v>
                </c:pt>
                <c:pt idx="792">
                  <c:v>53.2407005126624</c:v>
                </c:pt>
                <c:pt idx="793">
                  <c:v>53.242416590686098</c:v>
                </c:pt>
                <c:pt idx="794">
                  <c:v>53.244121595468499</c:v>
                </c:pt>
                <c:pt idx="795">
                  <c:v>53.245815598685198</c:v>
                </c:pt>
                <c:pt idx="796">
                  <c:v>53.247498671563797</c:v>
                </c:pt>
                <c:pt idx="797">
                  <c:v>53.249170884887903</c:v>
                </c:pt>
                <c:pt idx="798">
                  <c:v>53.250832309001197</c:v>
                </c:pt>
                <c:pt idx="799">
                  <c:v>53.252483013811499</c:v>
                </c:pt>
                <c:pt idx="800">
                  <c:v>53.254123068795003</c:v>
                </c:pt>
                <c:pt idx="801">
                  <c:v>53.255752542999801</c:v>
                </c:pt>
                <c:pt idx="802">
                  <c:v>53.257371505050699</c:v>
                </c:pt>
                <c:pt idx="803">
                  <c:v>53.258980023152397</c:v>
                </c:pt>
                <c:pt idx="804">
                  <c:v>53.260578165094202</c:v>
                </c:pt>
                <c:pt idx="805">
                  <c:v>53.2621659982537</c:v>
                </c:pt>
                <c:pt idx="806">
                  <c:v>53.2637435896008</c:v>
                </c:pt>
                <c:pt idx="807">
                  <c:v>53.265311005702102</c:v>
                </c:pt>
                <c:pt idx="808">
                  <c:v>53.266868312724498</c:v>
                </c:pt>
                <c:pt idx="809">
                  <c:v>53.268415576439601</c:v>
                </c:pt>
                <c:pt idx="810">
                  <c:v>53.269952862227399</c:v>
                </c:pt>
                <c:pt idx="811">
                  <c:v>53.271480235080702</c:v>
                </c:pt>
                <c:pt idx="812">
                  <c:v>53.272997755609701</c:v>
                </c:pt>
                <c:pt idx="813">
                  <c:v>53.274505458390699</c:v>
                </c:pt>
                <c:pt idx="814">
                  <c:v>53.276003434311598</c:v>
                </c:pt>
                <c:pt idx="815">
                  <c:v>53.277491746276297</c:v>
                </c:pt>
                <c:pt idx="816">
                  <c:v>53.278970456794198</c:v>
                </c:pt>
                <c:pt idx="817">
                  <c:v>53.280439627983597</c:v>
                </c:pt>
                <c:pt idx="818">
                  <c:v>53.281899321575203</c:v>
                </c:pt>
                <c:pt idx="819">
                  <c:v>53.283349598915798</c:v>
                </c:pt>
                <c:pt idx="820">
                  <c:v>53.284790520971598</c:v>
                </c:pt>
                <c:pt idx="821">
                  <c:v>53.286222148331603</c:v>
                </c:pt>
                <c:pt idx="822">
                  <c:v>53.287644541211499</c:v>
                </c:pt>
                <c:pt idx="823">
                  <c:v>53.289057759456597</c:v>
                </c:pt>
                <c:pt idx="824">
                  <c:v>53.290461862545598</c:v>
                </c:pt>
                <c:pt idx="825">
                  <c:v>53.291856909594301</c:v>
                </c:pt>
                <c:pt idx="826">
                  <c:v>53.293242959358402</c:v>
                </c:pt>
                <c:pt idx="827">
                  <c:v>53.294620070237897</c:v>
                </c:pt>
                <c:pt idx="828">
                  <c:v>53.295988300279802</c:v>
                </c:pt>
                <c:pt idx="829">
                  <c:v>53.297347707181899</c:v>
                </c:pt>
                <c:pt idx="830">
                  <c:v>53.298698348296398</c:v>
                </c:pt>
                <c:pt idx="831">
                  <c:v>53.300040280633098</c:v>
                </c:pt>
                <c:pt idx="832">
                  <c:v>53.301373560863098</c:v>
                </c:pt>
                <c:pt idx="833">
                  <c:v>53.302698245322198</c:v>
                </c:pt>
                <c:pt idx="834">
                  <c:v>53.304014390014402</c:v>
                </c:pt>
                <c:pt idx="835">
                  <c:v>53.305322050615402</c:v>
                </c:pt>
                <c:pt idx="836">
                  <c:v>53.306621253699397</c:v>
                </c:pt>
                <c:pt idx="837">
                  <c:v>53.307912060765602</c:v>
                </c:pt>
                <c:pt idx="838">
                  <c:v>53.3091945413275</c:v>
                </c:pt>
                <c:pt idx="839">
                  <c:v>53.310468749221499</c:v>
                </c:pt>
                <c:pt idx="840">
                  <c:v>53.311734737950502</c:v>
                </c:pt>
                <c:pt idx="841">
                  <c:v>53.312992560686801</c:v>
                </c:pt>
                <c:pt idx="842">
                  <c:v>53.314242270275599</c:v>
                </c:pt>
                <c:pt idx="843">
                  <c:v>53.315483919237202</c:v>
                </c:pt>
                <c:pt idx="844">
                  <c:v>53.316717559771298</c:v>
                </c:pt>
                <c:pt idx="845">
                  <c:v>53.317943243758798</c:v>
                </c:pt>
                <c:pt idx="846">
                  <c:v>53.319161022765797</c:v>
                </c:pt>
                <c:pt idx="847">
                  <c:v>53.320370948046502</c:v>
                </c:pt>
                <c:pt idx="848">
                  <c:v>53.321573070546002</c:v>
                </c:pt>
                <c:pt idx="849">
                  <c:v>53.322767440903498</c:v>
                </c:pt>
                <c:pt idx="850">
                  <c:v>53.323954109455599</c:v>
                </c:pt>
                <c:pt idx="851">
                  <c:v>53.325133126239201</c:v>
                </c:pt>
                <c:pt idx="852">
                  <c:v>53.326304540994499</c:v>
                </c:pt>
                <c:pt idx="853">
                  <c:v>53.327468403168197</c:v>
                </c:pt>
                <c:pt idx="854">
                  <c:v>53.328624761916799</c:v>
                </c:pt>
                <c:pt idx="855">
                  <c:v>53.329773666109197</c:v>
                </c:pt>
                <c:pt idx="856">
                  <c:v>53.330915164330101</c:v>
                </c:pt>
                <c:pt idx="857">
                  <c:v>53.3320493048831</c:v>
                </c:pt>
                <c:pt idx="858">
                  <c:v>53.3331761357937</c:v>
                </c:pt>
                <c:pt idx="859">
                  <c:v>53.334295704812298</c:v>
                </c:pt>
                <c:pt idx="860">
                  <c:v>53.335408059417503</c:v>
                </c:pt>
                <c:pt idx="861">
                  <c:v>53.336513246818903</c:v>
                </c:pt>
                <c:pt idx="862">
                  <c:v>53.337611313960501</c:v>
                </c:pt>
                <c:pt idx="863">
                  <c:v>53.3387022793328</c:v>
                </c:pt>
                <c:pt idx="864">
                  <c:v>53.339786183471702</c:v>
                </c:pt>
                <c:pt idx="865">
                  <c:v>53.340863097389096</c:v>
                </c:pt>
                <c:pt idx="866">
                  <c:v>53.341933066304399</c:v>
                </c:pt>
                <c:pt idx="867">
                  <c:v>53.342996135158302</c:v>
                </c:pt>
                <c:pt idx="868">
                  <c:v>53.344052348615897</c:v>
                </c:pt>
                <c:pt idx="869">
                  <c:v>53.345101751068697</c:v>
                </c:pt>
                <c:pt idx="870">
                  <c:v>53.346144386637903</c:v>
                </c:pt>
                <c:pt idx="871">
                  <c:v>53.347180299176301</c:v>
                </c:pt>
                <c:pt idx="872">
                  <c:v>53.348209532271497</c:v>
                </c:pt>
                <c:pt idx="873">
                  <c:v>53.349232129248001</c:v>
                </c:pt>
                <c:pt idx="874">
                  <c:v>53.350248133169998</c:v>
                </c:pt>
                <c:pt idx="875">
                  <c:v>53.351257586844</c:v>
                </c:pt>
                <c:pt idx="876">
                  <c:v>53.352260532821397</c:v>
                </c:pt>
                <c:pt idx="877">
                  <c:v>53.353257013400999</c:v>
                </c:pt>
                <c:pt idx="878">
                  <c:v>53.3542470706317</c:v>
                </c:pt>
                <c:pt idx="879">
                  <c:v>53.355230746314902</c:v>
                </c:pt>
                <c:pt idx="880">
                  <c:v>53.356208082007299</c:v>
                </c:pt>
                <c:pt idx="881">
                  <c:v>53.357179119023499</c:v>
                </c:pt>
                <c:pt idx="882">
                  <c:v>53.358143898438399</c:v>
                </c:pt>
                <c:pt idx="883">
                  <c:v>53.359102461089698</c:v>
                </c:pt>
                <c:pt idx="884">
                  <c:v>53.360054847580997</c:v>
                </c:pt>
                <c:pt idx="885">
                  <c:v>53.361001098283801</c:v>
                </c:pt>
                <c:pt idx="886">
                  <c:v>53.361941253340603</c:v>
                </c:pt>
                <c:pt idx="887">
                  <c:v>53.362875352666997</c:v>
                </c:pt>
                <c:pt idx="888">
                  <c:v>53.363803435954601</c:v>
                </c:pt>
                <c:pt idx="889">
                  <c:v>53.364725542673597</c:v>
                </c:pt>
                <c:pt idx="890">
                  <c:v>53.365641691927998</c:v>
                </c:pt>
                <c:pt idx="891">
                  <c:v>53.366551903833901</c:v>
                </c:pt>
                <c:pt idx="892">
                  <c:v>53.367456247422098</c:v>
                </c:pt>
                <c:pt idx="893">
                  <c:v>53.368354760635398</c:v>
                </c:pt>
                <c:pt idx="894">
                  <c:v>53.3692474811808</c:v>
                </c:pt>
                <c:pt idx="895">
                  <c:v>53.370134446531601</c:v>
                </c:pt>
                <c:pt idx="896">
                  <c:v>53.371015693929898</c:v>
                </c:pt>
                <c:pt idx="897">
                  <c:v>53.371891260388097</c:v>
                </c:pt>
                <c:pt idx="898">
                  <c:v>53.372761182691598</c:v>
                </c:pt>
                <c:pt idx="899">
                  <c:v>53.373625497400504</c:v>
                </c:pt>
                <c:pt idx="900">
                  <c:v>53.374484240851899</c:v>
                </c:pt>
                <c:pt idx="901">
                  <c:v>53.375337449161897</c:v>
                </c:pt>
                <c:pt idx="902">
                  <c:v>53.376185158227798</c:v>
                </c:pt>
                <c:pt idx="903">
                  <c:v>53.377027403730303</c:v>
                </c:pt>
                <c:pt idx="904">
                  <c:v>53.377864221135297</c:v>
                </c:pt>
                <c:pt idx="905">
                  <c:v>53.378695645696403</c:v>
                </c:pt>
                <c:pt idx="906">
                  <c:v>53.379521712456601</c:v>
                </c:pt>
                <c:pt idx="907">
                  <c:v>53.380342456250801</c:v>
                </c:pt>
                <c:pt idx="908">
                  <c:v>53.381157911707497</c:v>
                </c:pt>
                <c:pt idx="909">
                  <c:v>53.381968113251403</c:v>
                </c:pt>
                <c:pt idx="910">
                  <c:v>53.382773095105101</c:v>
                </c:pt>
                <c:pt idx="911">
                  <c:v>53.383572891291301</c:v>
                </c:pt>
                <c:pt idx="912">
                  <c:v>53.384367535635199</c:v>
                </c:pt>
                <c:pt idx="913">
                  <c:v>53.385157061766101</c:v>
                </c:pt>
                <c:pt idx="914">
                  <c:v>53.385941503119902</c:v>
                </c:pt>
                <c:pt idx="915">
                  <c:v>53.386720892941099</c:v>
                </c:pt>
                <c:pt idx="916">
                  <c:v>53.387495264284901</c:v>
                </c:pt>
                <c:pt idx="917">
                  <c:v>53.388264643205801</c:v>
                </c:pt>
                <c:pt idx="918">
                  <c:v>53.389029045242701</c:v>
                </c:pt>
                <c:pt idx="919">
                  <c:v>53.389788521224098</c:v>
                </c:pt>
                <c:pt idx="920">
                  <c:v>53.390543102953401</c:v>
                </c:pt>
                <c:pt idx="921">
                  <c:v>53.391292822029698</c:v>
                </c:pt>
                <c:pt idx="922">
                  <c:v>53.392037709849703</c:v>
                </c:pt>
                <c:pt idx="923">
                  <c:v>53.392777797609</c:v>
                </c:pt>
                <c:pt idx="924">
                  <c:v>53.393513116303502</c:v>
                </c:pt>
                <c:pt idx="925">
                  <c:v>53.3942436967315</c:v>
                </c:pt>
                <c:pt idx="926">
                  <c:v>53.394969569494698</c:v>
                </c:pt>
                <c:pt idx="927">
                  <c:v>53.395690765000097</c:v>
                </c:pt>
                <c:pt idx="928">
                  <c:v>53.396407313461502</c:v>
                </c:pt>
                <c:pt idx="929">
                  <c:v>53.397119244900999</c:v>
                </c:pt>
                <c:pt idx="930">
                  <c:v>53.397826589150803</c:v>
                </c:pt>
                <c:pt idx="931">
                  <c:v>53.398529375854402</c:v>
                </c:pt>
                <c:pt idx="932">
                  <c:v>53.399227634468303</c:v>
                </c:pt>
                <c:pt idx="933">
                  <c:v>53.3999213942637</c:v>
                </c:pt>
                <c:pt idx="934">
                  <c:v>53.400610684328001</c:v>
                </c:pt>
                <c:pt idx="935">
                  <c:v>53.401295533566397</c:v>
                </c:pt>
                <c:pt idx="936">
                  <c:v>53.401975970703198</c:v>
                </c:pt>
                <c:pt idx="937">
                  <c:v>53.402652024283903</c:v>
                </c:pt>
                <c:pt idx="938">
                  <c:v>53.403323722676099</c:v>
                </c:pt>
                <c:pt idx="939">
                  <c:v>53.403991094071699</c:v>
                </c:pt>
                <c:pt idx="940">
                  <c:v>53.404654165189299</c:v>
                </c:pt>
                <c:pt idx="941">
                  <c:v>53.405312963894602</c:v>
                </c:pt>
                <c:pt idx="942">
                  <c:v>53.405967517465001</c:v>
                </c:pt>
                <c:pt idx="943">
                  <c:v>53.406617852897703</c:v>
                </c:pt>
                <c:pt idx="944">
                  <c:v>53.407263997327703</c:v>
                </c:pt>
                <c:pt idx="945">
                  <c:v>53.4079059772398</c:v>
                </c:pt>
                <c:pt idx="946">
                  <c:v>53.408543819047502</c:v>
                </c:pt>
                <c:pt idx="947">
                  <c:v>53.409177549071003</c:v>
                </c:pt>
                <c:pt idx="948">
                  <c:v>53.4098071951869</c:v>
                </c:pt>
                <c:pt idx="949">
                  <c:v>53.410432782971803</c:v>
                </c:pt>
                <c:pt idx="950">
                  <c:v>53.411054338617497</c:v>
                </c:pt>
                <c:pt idx="951">
                  <c:v>53.411671888185602</c:v>
                </c:pt>
                <c:pt idx="952">
                  <c:v>53.412285457611603</c:v>
                </c:pt>
                <c:pt idx="953">
                  <c:v>53.412895072694702</c:v>
                </c:pt>
                <c:pt idx="954">
                  <c:v>53.413500759105702</c:v>
                </c:pt>
                <c:pt idx="955">
                  <c:v>53.414102543518702</c:v>
                </c:pt>
                <c:pt idx="956">
                  <c:v>53.414700447200403</c:v>
                </c:pt>
                <c:pt idx="957">
                  <c:v>53.415294498272701</c:v>
                </c:pt>
                <c:pt idx="958">
                  <c:v>53.415884721256603</c:v>
                </c:pt>
                <c:pt idx="959">
                  <c:v>53.416471139817702</c:v>
                </c:pt>
                <c:pt idx="960">
                  <c:v>53.417053776750798</c:v>
                </c:pt>
                <c:pt idx="961">
                  <c:v>53.417632657995199</c:v>
                </c:pt>
                <c:pt idx="962">
                  <c:v>53.418207807943901</c:v>
                </c:pt>
                <c:pt idx="963">
                  <c:v>53.4187792509899</c:v>
                </c:pt>
                <c:pt idx="964">
                  <c:v>53.419347011526199</c:v>
                </c:pt>
                <c:pt idx="965">
                  <c:v>53.419911113945602</c:v>
                </c:pt>
                <c:pt idx="966">
                  <c:v>53.420471582641397</c:v>
                </c:pt>
                <c:pt idx="967">
                  <c:v>53.421028434745402</c:v>
                </c:pt>
                <c:pt idx="968">
                  <c:v>53.421581691507903</c:v>
                </c:pt>
                <c:pt idx="969">
                  <c:v>53.422131382009397</c:v>
                </c:pt>
                <c:pt idx="970">
                  <c:v>53.4226775300288</c:v>
                </c:pt>
                <c:pt idx="971">
                  <c:v>53.423220159345497</c:v>
                </c:pt>
                <c:pt idx="972">
                  <c:v>53.423759293738499</c:v>
                </c:pt>
                <c:pt idx="973">
                  <c:v>53.424294956986998</c:v>
                </c:pt>
                <c:pt idx="974">
                  <c:v>53.424827172870003</c:v>
                </c:pt>
                <c:pt idx="975">
                  <c:v>53.425355947884199</c:v>
                </c:pt>
                <c:pt idx="976">
                  <c:v>53.4258813097941</c:v>
                </c:pt>
                <c:pt idx="977">
                  <c:v>53.426403286190201</c:v>
                </c:pt>
                <c:pt idx="978">
                  <c:v>53.426921899856303</c:v>
                </c:pt>
                <c:pt idx="979">
                  <c:v>53.427437173576401</c:v>
                </c:pt>
                <c:pt idx="980">
                  <c:v>53.427949130134202</c:v>
                </c:pt>
                <c:pt idx="981">
                  <c:v>53.428457792313601</c:v>
                </c:pt>
                <c:pt idx="982">
                  <c:v>53.4289631828984</c:v>
                </c:pt>
                <c:pt idx="983">
                  <c:v>53.429465298607603</c:v>
                </c:pt>
                <c:pt idx="984">
                  <c:v>53.429964177763303</c:v>
                </c:pt>
                <c:pt idx="985">
                  <c:v>53.430459842773203</c:v>
                </c:pt>
                <c:pt idx="986">
                  <c:v>53.430952315302697</c:v>
                </c:pt>
                <c:pt idx="987">
                  <c:v>53.431441617017299</c:v>
                </c:pt>
                <c:pt idx="988">
                  <c:v>53.431927769582401</c:v>
                </c:pt>
                <c:pt idx="989">
                  <c:v>53.432410794663497</c:v>
                </c:pt>
                <c:pt idx="990">
                  <c:v>53.4328906998973</c:v>
                </c:pt>
                <c:pt idx="991">
                  <c:v>53.433367450619301</c:v>
                </c:pt>
                <c:pt idx="992">
                  <c:v>53.4338411236875</c:v>
                </c:pt>
                <c:pt idx="993">
                  <c:v>53.4343117398763</c:v>
                </c:pt>
                <c:pt idx="994">
                  <c:v>53.434779319959901</c:v>
                </c:pt>
                <c:pt idx="995">
                  <c:v>53.435243884712897</c:v>
                </c:pt>
                <c:pt idx="996">
                  <c:v>53.435705454909403</c:v>
                </c:pt>
                <c:pt idx="997">
                  <c:v>53.4361640513239</c:v>
                </c:pt>
                <c:pt idx="998">
                  <c:v>53.436619694730702</c:v>
                </c:pt>
                <c:pt idx="999">
                  <c:v>53.437072405904203</c:v>
                </c:pt>
                <c:pt idx="1000">
                  <c:v>53.437522205618599</c:v>
                </c:pt>
                <c:pt idx="1001">
                  <c:v>53.437969114648403</c:v>
                </c:pt>
                <c:pt idx="1002">
                  <c:v>53.438413153767897</c:v>
                </c:pt>
                <c:pt idx="1003">
                  <c:v>53.438854343751402</c:v>
                </c:pt>
                <c:pt idx="1004">
                  <c:v>53.439292705373298</c:v>
                </c:pt>
                <c:pt idx="1005">
                  <c:v>53.439728259408</c:v>
                </c:pt>
                <c:pt idx="1006">
                  <c:v>53.440160977553496</c:v>
                </c:pt>
                <c:pt idx="1007">
                  <c:v>53.440590820910501</c:v>
                </c:pt>
                <c:pt idx="1008">
                  <c:v>53.4410178911711</c:v>
                </c:pt>
                <c:pt idx="1009">
                  <c:v>53.441442207490297</c:v>
                </c:pt>
                <c:pt idx="1010">
                  <c:v>53.441863789022598</c:v>
                </c:pt>
                <c:pt idx="1011">
                  <c:v>53.442282654923098</c:v>
                </c:pt>
                <c:pt idx="1012">
                  <c:v>53.442698824346401</c:v>
                </c:pt>
                <c:pt idx="1013">
                  <c:v>53.443112316447298</c:v>
                </c:pt>
                <c:pt idx="1014">
                  <c:v>53.443523150380699</c:v>
                </c:pt>
                <c:pt idx="1015">
                  <c:v>53.443931345301301</c:v>
                </c:pt>
                <c:pt idx="1016">
                  <c:v>53.444336920364002</c:v>
                </c:pt>
                <c:pt idx="1017">
                  <c:v>53.444739894723497</c:v>
                </c:pt>
                <c:pt idx="1018">
                  <c:v>53.445140287534699</c:v>
                </c:pt>
                <c:pt idx="1019">
                  <c:v>53.445538117952303</c:v>
                </c:pt>
                <c:pt idx="1020">
                  <c:v>53.4459334051312</c:v>
                </c:pt>
                <c:pt idx="1021">
                  <c:v>53.446326168226101</c:v>
                </c:pt>
                <c:pt idx="1022">
                  <c:v>53.4467163431759</c:v>
                </c:pt>
                <c:pt idx="1023">
                  <c:v>53.4471039314721</c:v>
                </c:pt>
                <c:pt idx="1024">
                  <c:v>53.447489021279701</c:v>
                </c:pt>
                <c:pt idx="1025">
                  <c:v>53.447871629917003</c:v>
                </c:pt>
                <c:pt idx="1026">
                  <c:v>53.448251774702001</c:v>
                </c:pt>
                <c:pt idx="1027">
                  <c:v>53.448629472952597</c:v>
                </c:pt>
                <c:pt idx="1028">
                  <c:v>53.449004741987103</c:v>
                </c:pt>
                <c:pt idx="1029">
                  <c:v>53.449377599123402</c:v>
                </c:pt>
                <c:pt idx="1030">
                  <c:v>53.4497480616796</c:v>
                </c:pt>
                <c:pt idx="1031">
                  <c:v>53.450116146973798</c:v>
                </c:pt>
                <c:pt idx="1032">
                  <c:v>53.450481872323998</c:v>
                </c:pt>
                <c:pt idx="1033">
                  <c:v>53.4508452550483</c:v>
                </c:pt>
                <c:pt idx="1034">
                  <c:v>53.451206312464798</c:v>
                </c:pt>
                <c:pt idx="1035">
                  <c:v>53.4515650618915</c:v>
                </c:pt>
                <c:pt idx="1036">
                  <c:v>53.451921520646501</c:v>
                </c:pt>
                <c:pt idx="1037">
                  <c:v>53.452275706047899</c:v>
                </c:pt>
                <c:pt idx="1038">
                  <c:v>53.452627287380501</c:v>
                </c:pt>
                <c:pt idx="1039">
                  <c:v>53.452976856080198</c:v>
                </c:pt>
                <c:pt idx="1040">
                  <c:v>53.453324161771398</c:v>
                </c:pt>
                <c:pt idx="1041">
                  <c:v>53.453669221531896</c:v>
                </c:pt>
                <c:pt idx="1042">
                  <c:v>53.454012052328999</c:v>
                </c:pt>
                <c:pt idx="1043">
                  <c:v>53.454352671019898</c:v>
                </c:pt>
                <c:pt idx="1044">
                  <c:v>53.454691094351503</c:v>
                </c:pt>
                <c:pt idx="1045">
                  <c:v>53.455027338960598</c:v>
                </c:pt>
                <c:pt idx="1046">
                  <c:v>53.455361421373901</c:v>
                </c:pt>
                <c:pt idx="1047">
                  <c:v>53.4556933580077</c:v>
                </c:pt>
                <c:pt idx="1048">
                  <c:v>53.456023165168297</c:v>
                </c:pt>
                <c:pt idx="1049">
                  <c:v>53.456350859051597</c:v>
                </c:pt>
                <c:pt idx="1050">
                  <c:v>53.456676455743398</c:v>
                </c:pt>
                <c:pt idx="1051">
                  <c:v>53.456999971219403</c:v>
                </c:pt>
                <c:pt idx="1052">
                  <c:v>53.457321421344901</c:v>
                </c:pt>
                <c:pt idx="1053">
                  <c:v>53.457640821875202</c:v>
                </c:pt>
                <c:pt idx="1054">
                  <c:v>53.457958047178302</c:v>
                </c:pt>
                <c:pt idx="1055">
                  <c:v>53.4582732071054</c:v>
                </c:pt>
                <c:pt idx="1056">
                  <c:v>53.458586339254602</c:v>
                </c:pt>
                <c:pt idx="1057">
                  <c:v>53.458897457462598</c:v>
                </c:pt>
                <c:pt idx="1058">
                  <c:v>53.459206575420097</c:v>
                </c:pt>
                <c:pt idx="1059">
                  <c:v>53.4595137066718</c:v>
                </c:pt>
                <c:pt idx="1060">
                  <c:v>53.459818864616501</c:v>
                </c:pt>
                <c:pt idx="1061">
                  <c:v>53.460122062507097</c:v>
                </c:pt>
                <c:pt idx="1062">
                  <c:v>53.460423313450498</c:v>
                </c:pt>
                <c:pt idx="1063">
                  <c:v>53.460722630407602</c:v>
                </c:pt>
                <c:pt idx="1064">
                  <c:v>53.461020026193601</c:v>
                </c:pt>
                <c:pt idx="1065">
                  <c:v>53.461315513477601</c:v>
                </c:pt>
                <c:pt idx="1066">
                  <c:v>53.461609104782603</c:v>
                </c:pt>
                <c:pt idx="1067">
                  <c:v>53.461900812486</c:v>
                </c:pt>
                <c:pt idx="1068">
                  <c:v>53.462190648819004</c:v>
                </c:pt>
                <c:pt idx="1069">
                  <c:v>53.462478625867</c:v>
                </c:pt>
                <c:pt idx="1070">
                  <c:v>53.462764755569403</c:v>
                </c:pt>
                <c:pt idx="1071">
                  <c:v>53.4630490497197</c:v>
                </c:pt>
                <c:pt idx="1072">
                  <c:v>53.463331519965401</c:v>
                </c:pt>
                <c:pt idx="1073">
                  <c:v>53.463612177808102</c:v>
                </c:pt>
                <c:pt idx="1074">
                  <c:v>53.463891034603598</c:v>
                </c:pt>
                <c:pt idx="1075">
                  <c:v>53.464168101561398</c:v>
                </c:pt>
                <c:pt idx="1076">
                  <c:v>53.464443389745497</c:v>
                </c:pt>
                <c:pt idx="1077">
                  <c:v>53.464716910073598</c:v>
                </c:pt>
                <c:pt idx="1078">
                  <c:v>53.464988673317698</c:v>
                </c:pt>
                <c:pt idx="1079">
                  <c:v>53.465258690103703</c:v>
                </c:pt>
                <c:pt idx="1080">
                  <c:v>53.465527014746598</c:v>
                </c:pt>
                <c:pt idx="1081">
                  <c:v>53.465793628304702</c:v>
                </c:pt>
                <c:pt idx="1082">
                  <c:v>53.466058534096298</c:v>
                </c:pt>
                <c:pt idx="1083">
                  <c:v>53.466321742621901</c:v>
                </c:pt>
                <c:pt idx="1084">
                  <c:v>53.466583264247497</c:v>
                </c:pt>
                <c:pt idx="1085">
                  <c:v>53.466843109203801</c:v>
                </c:pt>
                <c:pt idx="1086">
                  <c:v>53.467101287587099</c:v>
                </c:pt>
                <c:pt idx="1087">
                  <c:v>53.467357809358496</c:v>
                </c:pt>
                <c:pt idx="1088">
                  <c:v>53.467612684344402</c:v>
                </c:pt>
                <c:pt idx="1089">
                  <c:v>53.467865922236498</c:v>
                </c:pt>
                <c:pt idx="1090">
                  <c:v>53.468117532591201</c:v>
                </c:pt>
                <c:pt idx="1091">
                  <c:v>53.468367524830597</c:v>
                </c:pt>
                <c:pt idx="1092">
                  <c:v>53.468615908241603</c:v>
                </c:pt>
                <c:pt idx="1093">
                  <c:v>53.468862691976298</c:v>
                </c:pt>
                <c:pt idx="1094">
                  <c:v>53.469107885051997</c:v>
                </c:pt>
                <c:pt idx="1095">
                  <c:v>53.469351496351102</c:v>
                </c:pt>
                <c:pt idx="1096">
                  <c:v>53.469593534621303</c:v>
                </c:pt>
                <c:pt idx="1097">
                  <c:v>53.469834008475097</c:v>
                </c:pt>
                <c:pt idx="1098">
                  <c:v>53.4700729263906</c:v>
                </c:pt>
                <c:pt idx="1099">
                  <c:v>53.470310296710799</c:v>
                </c:pt>
                <c:pt idx="1100">
                  <c:v>53.470546127643701</c:v>
                </c:pt>
                <c:pt idx="1101">
                  <c:v>53.470780427262802</c:v>
                </c:pt>
                <c:pt idx="1102">
                  <c:v>53.471013203506502</c:v>
                </c:pt>
                <c:pt idx="1103">
                  <c:v>53.471244464178497</c:v>
                </c:pt>
                <c:pt idx="1104">
                  <c:v>53.471474216947399</c:v>
                </c:pt>
                <c:pt idx="1105">
                  <c:v>53.471702469347299</c:v>
                </c:pt>
                <c:pt idx="1106">
                  <c:v>53.471929394569699</c:v>
                </c:pt>
                <c:pt idx="1107">
                  <c:v>53.472154889108303</c:v>
                </c:pt>
                <c:pt idx="1108">
                  <c:v>53.472378934146398</c:v>
                </c:pt>
                <c:pt idx="1109">
                  <c:v>53.4726015384121</c:v>
                </c:pt>
                <c:pt idx="1110">
                  <c:v>53.472822710540498</c:v>
                </c:pt>
                <c:pt idx="1111">
                  <c:v>53.473042459073802</c:v>
                </c:pt>
                <c:pt idx="1112">
                  <c:v>53.473260792461097</c:v>
                </c:pt>
                <c:pt idx="1113">
                  <c:v>53.473477719058799</c:v>
                </c:pt>
                <c:pt idx="1114">
                  <c:v>53.4736932471302</c:v>
                </c:pt>
                <c:pt idx="1115">
                  <c:v>53.473907384845702</c:v>
                </c:pt>
                <c:pt idx="1116">
                  <c:v>53.474120140282999</c:v>
                </c:pt>
                <c:pt idx="1117">
                  <c:v>53.474331521426599</c:v>
                </c:pt>
                <c:pt idx="1118">
                  <c:v>53.474541536167997</c:v>
                </c:pt>
                <c:pt idx="1119">
                  <c:v>53.474750192306203</c:v>
                </c:pt>
                <c:pt idx="1120">
                  <c:v>53.474957497546903</c:v>
                </c:pt>
                <c:pt idx="1121">
                  <c:v>53.475163459502902</c:v>
                </c:pt>
                <c:pt idx="1122">
                  <c:v>53.475368085694299</c:v>
                </c:pt>
                <c:pt idx="1123">
                  <c:v>53.475571383548001</c:v>
                </c:pt>
                <c:pt idx="1124">
                  <c:v>53.4757733603982</c:v>
                </c:pt>
                <c:pt idx="1125">
                  <c:v>53.475974023486003</c:v>
                </c:pt>
                <c:pt idx="1126">
                  <c:v>53.476173379959803</c:v>
                </c:pt>
                <c:pt idx="1127">
                  <c:v>53.4763714368747</c:v>
                </c:pt>
                <c:pt idx="1128">
                  <c:v>53.476568201193203</c:v>
                </c:pt>
                <c:pt idx="1129">
                  <c:v>53.476763679784803</c:v>
                </c:pt>
                <c:pt idx="1130">
                  <c:v>53.476957879426003</c:v>
                </c:pt>
                <c:pt idx="1131">
                  <c:v>53.477150806800502</c:v>
                </c:pt>
                <c:pt idx="1132">
                  <c:v>53.477342600339803</c:v>
                </c:pt>
                <c:pt idx="1133">
                  <c:v>53.477533178420202</c:v>
                </c:pt>
                <c:pt idx="1134">
                  <c:v>53.477722526843998</c:v>
                </c:pt>
                <c:pt idx="1135">
                  <c:v>53.477910653301301</c:v>
                </c:pt>
                <c:pt idx="1136">
                  <c:v>53.478097565422502</c:v>
                </c:pt>
                <c:pt idx="1137">
                  <c:v>53.478283270778697</c:v>
                </c:pt>
                <c:pt idx="1138">
                  <c:v>53.478467776880997</c:v>
                </c:pt>
                <c:pt idx="1139">
                  <c:v>53.478651091181298</c:v>
                </c:pt>
                <c:pt idx="1140">
                  <c:v>53.478833221071802</c:v>
                </c:pt>
                <c:pt idx="1141">
                  <c:v>53.479014173884799</c:v>
                </c:pt>
                <c:pt idx="1142">
                  <c:v>53.479193956893397</c:v>
                </c:pt>
                <c:pt idx="1143">
                  <c:v>53.479372577310897</c:v>
                </c:pt>
                <c:pt idx="1144">
                  <c:v>53.479550042291102</c:v>
                </c:pt>
                <c:pt idx="1145">
                  <c:v>53.479726358928097</c:v>
                </c:pt>
                <c:pt idx="1146">
                  <c:v>53.479901534256598</c:v>
                </c:pt>
                <c:pt idx="1147">
                  <c:v>53.480075575251298</c:v>
                </c:pt>
                <c:pt idx="1148">
                  <c:v>53.480248488827797</c:v>
                </c:pt>
                <c:pt idx="1149">
                  <c:v>53.480420281841702</c:v>
                </c:pt>
                <c:pt idx="1150">
                  <c:v>53.480590961089298</c:v>
                </c:pt>
                <c:pt idx="1151">
                  <c:v>53.480760533307198</c:v>
                </c:pt>
                <c:pt idx="1152">
                  <c:v>53.4809290051723</c:v>
                </c:pt>
                <c:pt idx="1153">
                  <c:v>53.481096383302102</c:v>
                </c:pt>
                <c:pt idx="1154">
                  <c:v>53.481262674254303</c:v>
                </c:pt>
                <c:pt idx="1155">
                  <c:v>53.481427884527101</c:v>
                </c:pt>
                <c:pt idx="1156">
                  <c:v>53.481592020559198</c:v>
                </c:pt>
                <c:pt idx="1157">
                  <c:v>53.4817550887295</c:v>
                </c:pt>
                <c:pt idx="1158">
                  <c:v>53.4819171503052</c:v>
                </c:pt>
                <c:pt idx="1159">
                  <c:v>53.482078174804698</c:v>
                </c:pt>
                <c:pt idx="1160">
                  <c:v>53.482238159854496</c:v>
                </c:pt>
                <c:pt idx="1161">
                  <c:v>53.482397112169203</c:v>
                </c:pt>
                <c:pt idx="1162">
                  <c:v>53.482555038418198</c:v>
                </c:pt>
                <c:pt idx="1163">
                  <c:v>53.482711945224999</c:v>
                </c:pt>
                <c:pt idx="1164">
                  <c:v>53.482867839167199</c:v>
                </c:pt>
                <c:pt idx="1165">
                  <c:v>53.483022726777101</c:v>
                </c:pt>
                <c:pt idx="1166">
                  <c:v>53.483176614540803</c:v>
                </c:pt>
                <c:pt idx="1167">
                  <c:v>53.483329508899203</c:v>
                </c:pt>
                <c:pt idx="1168">
                  <c:v>53.483481416247201</c:v>
                </c:pt>
                <c:pt idx="1169">
                  <c:v>53.483632342934001</c:v>
                </c:pt>
                <c:pt idx="1170">
                  <c:v>53.483782295263197</c:v>
                </c:pt>
                <c:pt idx="1171">
                  <c:v>53.483931279492502</c:v>
                </c:pt>
                <c:pt idx="1172">
                  <c:v>53.4840793018342</c:v>
                </c:pt>
                <c:pt idx="1173">
                  <c:v>53.4842263684546</c:v>
                </c:pt>
                <c:pt idx="1174">
                  <c:v>53.484372485474402</c:v>
                </c:pt>
                <c:pt idx="1175">
                  <c:v>53.484517658968798</c:v>
                </c:pt>
                <c:pt idx="1176">
                  <c:v>53.484661894966898</c:v>
                </c:pt>
                <c:pt idx="1177">
                  <c:v>53.484805199452303</c:v>
                </c:pt>
                <c:pt idx="1178">
                  <c:v>53.484947578362998</c:v>
                </c:pt>
                <c:pt idx="1179">
                  <c:v>53.485089037591102</c:v>
                </c:pt>
                <c:pt idx="1180">
                  <c:v>53.485229582983202</c:v>
                </c:pt>
                <c:pt idx="1181">
                  <c:v>53.485369220339898</c:v>
                </c:pt>
                <c:pt idx="1182">
                  <c:v>53.485507955416303</c:v>
                </c:pt>
                <c:pt idx="1183">
                  <c:v>53.485645793921798</c:v>
                </c:pt>
                <c:pt idx="1184">
                  <c:v>53.485782756774</c:v>
                </c:pt>
                <c:pt idx="1185">
                  <c:v>53.485918839387203</c:v>
                </c:pt>
                <c:pt idx="1186">
                  <c:v>53.486054044956703</c:v>
                </c:pt>
                <c:pt idx="1187">
                  <c:v>53.486188379168503</c:v>
                </c:pt>
                <c:pt idx="1188">
                  <c:v>53.486321847666702</c:v>
                </c:pt>
                <c:pt idx="1189">
                  <c:v>53.486454456053501</c:v>
                </c:pt>
                <c:pt idx="1190">
                  <c:v>53.486586209889303</c:v>
                </c:pt>
                <c:pt idx="1191">
                  <c:v>53.486717114692397</c:v>
                </c:pt>
                <c:pt idx="1192">
                  <c:v>53.486847175939701</c:v>
                </c:pt>
                <c:pt idx="1193">
                  <c:v>53.486976399065902</c:v>
                </c:pt>
                <c:pt idx="1194">
                  <c:v>53.487104789463999</c:v>
                </c:pt>
                <c:pt idx="1195">
                  <c:v>53.487232352485002</c:v>
                </c:pt>
                <c:pt idx="1196">
                  <c:v>53.487359093438201</c:v>
                </c:pt>
                <c:pt idx="1197">
                  <c:v>53.487485017590998</c:v>
                </c:pt>
                <c:pt idx="1198">
                  <c:v>53.487610130168903</c:v>
                </c:pt>
                <c:pt idx="1199">
                  <c:v>53.487734436355701</c:v>
                </c:pt>
                <c:pt idx="1200">
                  <c:v>53.4878579412932</c:v>
                </c:pt>
                <c:pt idx="1201">
                  <c:v>53.487980650081298</c:v>
                </c:pt>
                <c:pt idx="1202">
                  <c:v>53.488102567778199</c:v>
                </c:pt>
                <c:pt idx="1203">
                  <c:v>53.488223699400201</c:v>
                </c:pt>
                <c:pt idx="1204">
                  <c:v>53.4883440499217</c:v>
                </c:pt>
                <c:pt idx="1205">
                  <c:v>53.488463624275298</c:v>
                </c:pt>
                <c:pt idx="1206">
                  <c:v>53.488582427351702</c:v>
                </c:pt>
                <c:pt idx="1207">
                  <c:v>53.488700463999798</c:v>
                </c:pt>
                <c:pt idx="1208">
                  <c:v>53.488817739026601</c:v>
                </c:pt>
                <c:pt idx="1209">
                  <c:v>53.4889342571973</c:v>
                </c:pt>
                <c:pt idx="1210">
                  <c:v>53.489050036798503</c:v>
                </c:pt>
                <c:pt idx="1211">
                  <c:v>53.489165073435203</c:v>
                </c:pt>
                <c:pt idx="1212">
                  <c:v>53.489279369636897</c:v>
                </c:pt>
                <c:pt idx="1213">
                  <c:v>53.489392930142998</c:v>
                </c:pt>
                <c:pt idx="1214">
                  <c:v>53.489505759654499</c:v>
                </c:pt>
                <c:pt idx="1215">
                  <c:v>53.489617862834102</c:v>
                </c:pt>
                <c:pt idx="1216">
                  <c:v>53.489729244305799</c:v>
                </c:pt>
                <c:pt idx="1217">
                  <c:v>53.489839908655597</c:v>
                </c:pt>
                <c:pt idx="1218">
                  <c:v>53.489949860430599</c:v>
                </c:pt>
                <c:pt idx="1219">
                  <c:v>53.490059104139903</c:v>
                </c:pt>
                <c:pt idx="1220">
                  <c:v>53.490167644253802</c:v>
                </c:pt>
                <c:pt idx="1221">
                  <c:v>53.4902754852044</c:v>
                </c:pt>
                <c:pt idx="1222">
                  <c:v>53.490382631385501</c:v>
                </c:pt>
                <c:pt idx="1223">
                  <c:v>53.490489087152</c:v>
                </c:pt>
                <c:pt idx="1224">
                  <c:v>53.490594856820998</c:v>
                </c:pt>
                <c:pt idx="1225">
                  <c:v>53.490699944670602</c:v>
                </c:pt>
                <c:pt idx="1226">
                  <c:v>53.490804354940799</c:v>
                </c:pt>
                <c:pt idx="1227">
                  <c:v>53.490908091833099</c:v>
                </c:pt>
                <c:pt idx="1228">
                  <c:v>53.491011159510698</c:v>
                </c:pt>
                <c:pt idx="1229">
                  <c:v>53.4911135620981</c:v>
                </c:pt>
                <c:pt idx="1230">
                  <c:v>53.4912153036815</c:v>
                </c:pt>
                <c:pt idx="1231">
                  <c:v>53.491316388308903</c:v>
                </c:pt>
                <c:pt idx="1232">
                  <c:v>53.491416819989396</c:v>
                </c:pt>
                <c:pt idx="1233">
                  <c:v>53.491516602694198</c:v>
                </c:pt>
                <c:pt idx="1234">
                  <c:v>53.491615740355698</c:v>
                </c:pt>
                <c:pt idx="1235">
                  <c:v>53.491714236867999</c:v>
                </c:pt>
                <c:pt idx="1236">
                  <c:v>53.491812117760297</c:v>
                </c:pt>
                <c:pt idx="1237">
                  <c:v>53.491909372340501</c:v>
                </c:pt>
                <c:pt idx="1238">
                  <c:v>53.492006001020201</c:v>
                </c:pt>
                <c:pt idx="1239">
                  <c:v>53.492102007766299</c:v>
                </c:pt>
                <c:pt idx="1240">
                  <c:v>53.492197396512502</c:v>
                </c:pt>
                <c:pt idx="1241">
                  <c:v>53.492292171159797</c:v>
                </c:pt>
                <c:pt idx="1242">
                  <c:v>53.492386335576001</c:v>
                </c:pt>
                <c:pt idx="1243">
                  <c:v>53.492479893595998</c:v>
                </c:pt>
                <c:pt idx="1244">
                  <c:v>53.492572849021997</c:v>
                </c:pt>
                <c:pt idx="1245">
                  <c:v>53.492665205622899</c:v>
                </c:pt>
                <c:pt idx="1246">
                  <c:v>53.492756967134902</c:v>
                </c:pt>
                <c:pt idx="1247">
                  <c:v>53.492848137261099</c:v>
                </c:pt>
                <c:pt idx="1248">
                  <c:v>53.492938719671798</c:v>
                </c:pt>
                <c:pt idx="1249">
                  <c:v>53.493028718004197</c:v>
                </c:pt>
                <c:pt idx="1250">
                  <c:v>53.493118135862602</c:v>
                </c:pt>
                <c:pt idx="1251">
                  <c:v>53.493206976818399</c:v>
                </c:pt>
                <c:pt idx="1252">
                  <c:v>53.4932952444099</c:v>
                </c:pt>
                <c:pt idx="1253">
                  <c:v>53.493382942142603</c:v>
                </c:pt>
                <c:pt idx="1254">
                  <c:v>53.4934700734891</c:v>
                </c:pt>
                <c:pt idx="1255">
                  <c:v>53.493556641888901</c:v>
                </c:pt>
                <c:pt idx="1256">
                  <c:v>53.493642650748598</c:v>
                </c:pt>
                <c:pt idx="1257">
                  <c:v>53.493728103441903</c:v>
                </c:pt>
                <c:pt idx="1258">
                  <c:v>53.493813003309299</c:v>
                </c:pt>
                <c:pt idx="1259">
                  <c:v>53.493897353658802</c:v>
                </c:pt>
                <c:pt idx="1260">
                  <c:v>53.493981157765099</c:v>
                </c:pt>
                <c:pt idx="1261">
                  <c:v>53.494064418870103</c:v>
                </c:pt>
                <c:pt idx="1262">
                  <c:v>53.494147177182697</c:v>
                </c:pt>
                <c:pt idx="1263">
                  <c:v>53.4942294097863</c:v>
                </c:pt>
                <c:pt idx="1264">
                  <c:v>53.494311113831003</c:v>
                </c:pt>
                <c:pt idx="1265">
                  <c:v>53.494392292654197</c:v>
                </c:pt>
                <c:pt idx="1266">
                  <c:v>53.4944729495651</c:v>
                </c:pt>
                <c:pt idx="1267">
                  <c:v>53.494553087843997</c:v>
                </c:pt>
                <c:pt idx="1268">
                  <c:v>53.4946327107426</c:v>
                </c:pt>
                <c:pt idx="1269">
                  <c:v>53.494711821483797</c:v>
                </c:pt>
                <c:pt idx="1270">
                  <c:v>53.494790423261897</c:v>
                </c:pt>
                <c:pt idx="1271">
                  <c:v>53.494868519242701</c:v>
                </c:pt>
                <c:pt idx="1272">
                  <c:v>53.494946112563099</c:v>
                </c:pt>
                <c:pt idx="1273">
                  <c:v>53.495023206331403</c:v>
                </c:pt>
                <c:pt idx="1274">
                  <c:v>53.495099803627198</c:v>
                </c:pt>
                <c:pt idx="1275">
                  <c:v>53.495175907501597</c:v>
                </c:pt>
                <c:pt idx="1276">
                  <c:v>53.495251520976801</c:v>
                </c:pt>
                <c:pt idx="1277">
                  <c:v>53.495326647046497</c:v>
                </c:pt>
                <c:pt idx="1278">
                  <c:v>53.495401288675602</c:v>
                </c:pt>
                <c:pt idx="1279">
                  <c:v>53.495475448800399</c:v>
                </c:pt>
                <c:pt idx="1280">
                  <c:v>53.495549130328598</c:v>
                </c:pt>
                <c:pt idx="1281">
                  <c:v>53.495622336139199</c:v>
                </c:pt>
                <c:pt idx="1282">
                  <c:v>53.495695069082302</c:v>
                </c:pt>
                <c:pt idx="1283">
                  <c:v>53.4957673319797</c:v>
                </c:pt>
                <c:pt idx="1284">
                  <c:v>53.495839127624201</c:v>
                </c:pt>
                <c:pt idx="1285">
                  <c:v>53.495910458780202</c:v>
                </c:pt>
                <c:pt idx="1286">
                  <c:v>53.495981328183298</c:v>
                </c:pt>
                <c:pt idx="1287">
                  <c:v>53.496051738540302</c:v>
                </c:pt>
                <c:pt idx="1288">
                  <c:v>53.496121692529599</c:v>
                </c:pt>
                <c:pt idx="1289">
                  <c:v>53.496191192800801</c:v>
                </c:pt>
                <c:pt idx="1290">
                  <c:v>53.496260241974902</c:v>
                </c:pt>
                <c:pt idx="1291">
                  <c:v>53.496328842643997</c:v>
                </c:pt>
                <c:pt idx="1292">
                  <c:v>53.496396997371697</c:v>
                </c:pt>
                <c:pt idx="1293">
                  <c:v>53.496464708693097</c:v>
                </c:pt>
                <c:pt idx="1294">
                  <c:v>53.496531979114202</c:v>
                </c:pt>
                <c:pt idx="1295">
                  <c:v>53.496598811112797</c:v>
                </c:pt>
                <c:pt idx="1296">
                  <c:v>53.496665262813799</c:v>
                </c:pt>
                <c:pt idx="1297">
                  <c:v>53.496731288760003</c:v>
                </c:pt>
                <c:pt idx="1298">
                  <c:v>53.4967968900133</c:v>
                </c:pt>
                <c:pt idx="1299">
                  <c:v>53.496862069235299</c:v>
                </c:pt>
                <c:pt idx="1300">
                  <c:v>53.496926829064499</c:v>
                </c:pt>
                <c:pt idx="1301">
                  <c:v>53.496991172116303</c:v>
                </c:pt>
                <c:pt idx="1302">
                  <c:v>53.497055100982998</c:v>
                </c:pt>
                <c:pt idx="1303">
                  <c:v>53.497118618233998</c:v>
                </c:pt>
                <c:pt idx="1304">
                  <c:v>53.497181726415498</c:v>
                </c:pt>
                <c:pt idx="1305">
                  <c:v>53.4972444280506</c:v>
                </c:pt>
                <c:pt idx="1306">
                  <c:v>53.497306725639497</c:v>
                </c:pt>
                <c:pt idx="1307">
                  <c:v>53.497368621659099</c:v>
                </c:pt>
                <c:pt idx="1308">
                  <c:v>53.4974301185634</c:v>
                </c:pt>
                <c:pt idx="1309">
                  <c:v>53.497491218783402</c:v>
                </c:pt>
                <c:pt idx="1310">
                  <c:v>53.4975519247268</c:v>
                </c:pt>
                <c:pt idx="1311">
                  <c:v>53.497612238778402</c:v>
                </c:pt>
                <c:pt idx="1312">
                  <c:v>53.497672163300003</c:v>
                </c:pt>
                <c:pt idx="1313">
                  <c:v>53.497731700630098</c:v>
                </c:pt>
                <c:pt idx="1314">
                  <c:v>53.497790853084297</c:v>
                </c:pt>
                <c:pt idx="1315">
                  <c:v>53.497849622955201</c:v>
                </c:pt>
                <c:pt idx="1316">
                  <c:v>53.497908012512198</c:v>
                </c:pt>
                <c:pt idx="1317">
                  <c:v>53.497966024001599</c:v>
                </c:pt>
                <c:pt idx="1318">
                  <c:v>53.498023659646798</c:v>
                </c:pt>
                <c:pt idx="1319">
                  <c:v>53.498080921647997</c:v>
                </c:pt>
                <c:pt idx="1320">
                  <c:v>53.498137812182499</c:v>
                </c:pt>
                <c:pt idx="1321">
                  <c:v>53.4981943334042</c:v>
                </c:pt>
                <c:pt idx="1322">
                  <c:v>53.498250487444302</c:v>
                </c:pt>
                <c:pt idx="1323">
                  <c:v>53.498306276410801</c:v>
                </c:pt>
                <c:pt idx="1324">
                  <c:v>53.4983617023885</c:v>
                </c:pt>
                <c:pt idx="1325">
                  <c:v>53.498416767439302</c:v>
                </c:pt>
                <c:pt idx="1326">
                  <c:v>53.498471473602102</c:v>
                </c:pt>
                <c:pt idx="1327">
                  <c:v>53.498525822892397</c:v>
                </c:pt>
                <c:pt idx="1328">
                  <c:v>53.498579817303103</c:v>
                </c:pt>
                <c:pt idx="1329">
                  <c:v>53.498633463287099</c:v>
                </c:pt>
                <c:pt idx="1330">
                  <c:v>53.4986868060872</c:v>
                </c:pt>
                <c:pt idx="1331">
                  <c:v>53.498739805441097</c:v>
                </c:pt>
                <c:pt idx="1332">
                  <c:v>53.498792463513702</c:v>
                </c:pt>
                <c:pt idx="1333">
                  <c:v>53.498844782451897</c:v>
                </c:pt>
                <c:pt idx="1334">
                  <c:v>53.498896764384703</c:v>
                </c:pt>
                <c:pt idx="1335">
                  <c:v>53.498948411422802</c:v>
                </c:pt>
                <c:pt idx="1336">
                  <c:v>53.498999725659097</c:v>
                </c:pt>
                <c:pt idx="1337">
                  <c:v>53.4990507091685</c:v>
                </c:pt>
                <c:pt idx="1338">
                  <c:v>53.499101364007899</c:v>
                </c:pt>
                <c:pt idx="1339">
                  <c:v>53.499151692215897</c:v>
                </c:pt>
                <c:pt idx="1340">
                  <c:v>53.499201695813497</c:v>
                </c:pt>
                <c:pt idx="1341">
                  <c:v>53.499251376803301</c:v>
                </c:pt>
                <c:pt idx="1342">
                  <c:v>53.499300737170103</c:v>
                </c:pt>
                <c:pt idx="1343">
                  <c:v>53.499349778880799</c:v>
                </c:pt>
                <c:pt idx="1344">
                  <c:v>53.499398503883803</c:v>
                </c:pt>
                <c:pt idx="1345">
                  <c:v>53.499446914110102</c:v>
                </c:pt>
                <c:pt idx="1346">
                  <c:v>53.499495011472199</c:v>
                </c:pt>
                <c:pt idx="1347">
                  <c:v>53.499542797864798</c:v>
                </c:pt>
                <c:pt idx="1348">
                  <c:v>53.4995902751645</c:v>
                </c:pt>
                <c:pt idx="1349">
                  <c:v>53.4996374452301</c:v>
                </c:pt>
                <c:pt idx="1350">
                  <c:v>53.499684309902001</c:v>
                </c:pt>
                <c:pt idx="1351">
                  <c:v>53.499730871002903</c:v>
                </c:pt>
                <c:pt idx="1352">
                  <c:v>53.499777130337399</c:v>
                </c:pt>
                <c:pt idx="1353">
                  <c:v>53.499823089692001</c:v>
                </c:pt>
                <c:pt idx="1354">
                  <c:v>53.499868750835297</c:v>
                </c:pt>
                <c:pt idx="1355">
                  <c:v>53.499914115517697</c:v>
                </c:pt>
                <c:pt idx="1356">
                  <c:v>53.499959185471802</c:v>
                </c:pt>
                <c:pt idx="1357">
                  <c:v>53.500003962412102</c:v>
                </c:pt>
                <c:pt idx="1358">
                  <c:v>53.500048448034903</c:v>
                </c:pt>
                <c:pt idx="1359">
                  <c:v>53.500092644018899</c:v>
                </c:pt>
                <c:pt idx="1360">
                  <c:v>53.500136552024401</c:v>
                </c:pt>
                <c:pt idx="1361">
                  <c:v>53.5001801736937</c:v>
                </c:pt>
                <c:pt idx="1362">
                  <c:v>53.500223510651402</c:v>
                </c:pt>
                <c:pt idx="1363">
                  <c:v>53.500266572296098</c:v>
                </c:pt>
                <c:pt idx="1364">
                  <c:v>53.500309383886403</c:v>
                </c:pt>
                <c:pt idx="1365">
                  <c:v>53.500351919702602</c:v>
                </c:pt>
                <c:pt idx="1366">
                  <c:v>53.500394181493697</c:v>
                </c:pt>
                <c:pt idx="1367">
                  <c:v>53.500436170994398</c:v>
                </c:pt>
                <c:pt idx="1368">
                  <c:v>53.5004778899252</c:v>
                </c:pt>
                <c:pt idx="1369">
                  <c:v>53.500519339992202</c:v>
                </c:pt>
                <c:pt idx="1370">
                  <c:v>53.500560522887199</c:v>
                </c:pt>
                <c:pt idx="1371">
                  <c:v>53.500601440288001</c:v>
                </c:pt>
                <c:pt idx="1372">
                  <c:v>53.500642093857898</c:v>
                </c:pt>
                <c:pt idx="1373">
                  <c:v>53.500682485245797</c:v>
                </c:pt>
                <c:pt idx="1374">
                  <c:v>53.500722616086698</c:v>
                </c:pt>
                <c:pt idx="1375">
                  <c:v>53.500762488000902</c:v>
                </c:pt>
                <c:pt idx="1376">
                  <c:v>53.500802102594797</c:v>
                </c:pt>
                <c:pt idx="1377">
                  <c:v>53.500841461460297</c:v>
                </c:pt>
                <c:pt idx="1378">
                  <c:v>53.500880566175198</c:v>
                </c:pt>
                <c:pt idx="1379">
                  <c:v>53.5009194183028</c:v>
                </c:pt>
                <c:pt idx="1380">
                  <c:v>53.500958019392201</c:v>
                </c:pt>
                <c:pt idx="1381">
                  <c:v>53.500996370978399</c:v>
                </c:pt>
                <c:pt idx="1382">
                  <c:v>53.501034474581999</c:v>
                </c:pt>
                <c:pt idx="1383">
                  <c:v>53.501072331709203</c:v>
                </c:pt>
                <c:pt idx="1384">
                  <c:v>53.5011099438521</c:v>
                </c:pt>
                <c:pt idx="1385">
                  <c:v>53.501147312488499</c:v>
                </c:pt>
                <c:pt idx="1386">
                  <c:v>53.501184439081896</c:v>
                </c:pt>
                <c:pt idx="1387">
                  <c:v>53.501221325081502</c:v>
                </c:pt>
                <c:pt idx="1388">
                  <c:v>53.5012579719222</c:v>
                </c:pt>
                <c:pt idx="1389">
                  <c:v>53.501294381024799</c:v>
                </c:pt>
                <c:pt idx="1390">
                  <c:v>53.501330553795697</c:v>
                </c:pt>
                <c:pt idx="1391">
                  <c:v>53.501366491626897</c:v>
                </c:pt>
                <c:pt idx="1392">
                  <c:v>53.501402195896297</c:v>
                </c:pt>
                <c:pt idx="1393">
                  <c:v>53.501437667967501</c:v>
                </c:pt>
                <c:pt idx="1394">
                  <c:v>53.5014729091898</c:v>
                </c:pt>
                <c:pt idx="1395">
                  <c:v>53.501507920898298</c:v>
                </c:pt>
                <c:pt idx="1396">
                  <c:v>53.501542704413701</c:v>
                </c:pt>
                <c:pt idx="1397">
                  <c:v>53.501577269951603</c:v>
                </c:pt>
                <c:pt idx="1398">
                  <c:v>53.501611629735997</c:v>
                </c:pt>
                <c:pt idx="1399">
                  <c:v>53.501645768238902</c:v>
                </c:pt>
                <c:pt idx="1400">
                  <c:v>53.501679686866602</c:v>
                </c:pt>
                <c:pt idx="1401">
                  <c:v>53.501713387013801</c:v>
                </c:pt>
                <c:pt idx="1402">
                  <c:v>53.501746870063499</c:v>
                </c:pt>
                <c:pt idx="1403">
                  <c:v>53.5017801373873</c:v>
                </c:pt>
                <c:pt idx="1404">
                  <c:v>53.501813190345203</c:v>
                </c:pt>
                <c:pt idx="1405">
                  <c:v>53.501846030285499</c:v>
                </c:pt>
                <c:pt idx="1406">
                  <c:v>53.501878658545102</c:v>
                </c:pt>
                <c:pt idx="1407">
                  <c:v>53.501911076449304</c:v>
                </c:pt>
                <c:pt idx="1408">
                  <c:v>53.501943285311803</c:v>
                </c:pt>
                <c:pt idx="1409">
                  <c:v>53.5019752864346</c:v>
                </c:pt>
                <c:pt idx="1410">
                  <c:v>53.502007081108403</c:v>
                </c:pt>
                <c:pt idx="1411">
                  <c:v>53.502038670612102</c:v>
                </c:pt>
                <c:pt idx="1412">
                  <c:v>53.502070056213299</c:v>
                </c:pt>
                <c:pt idx="1413">
                  <c:v>53.5021012391677</c:v>
                </c:pt>
                <c:pt idx="1414">
                  <c:v>53.502132220719702</c:v>
                </c:pt>
                <c:pt idx="1415">
                  <c:v>53.502163002102002</c:v>
                </c:pt>
                <c:pt idx="1416">
                  <c:v>53.502193584535704</c:v>
                </c:pt>
                <c:pt idx="1417">
                  <c:v>53.502223969230599</c:v>
                </c:pt>
                <c:pt idx="1418">
                  <c:v>53.502254157384598</c:v>
                </c:pt>
                <c:pt idx="1419">
                  <c:v>53.502284150184103</c:v>
                </c:pt>
                <c:pt idx="1420">
                  <c:v>53.502313948804201</c:v>
                </c:pt>
                <c:pt idx="1421">
                  <c:v>53.5023435544081</c:v>
                </c:pt>
                <c:pt idx="1422">
                  <c:v>53.502372968147597</c:v>
                </c:pt>
                <c:pt idx="1423">
                  <c:v>53.502402191162901</c:v>
                </c:pt>
                <c:pt idx="1424">
                  <c:v>53.502431224582701</c:v>
                </c:pt>
                <c:pt idx="1425">
                  <c:v>53.502460069523998</c:v>
                </c:pt>
                <c:pt idx="1426">
                  <c:v>53.502488727092398</c:v>
                </c:pt>
                <c:pt idx="1427">
                  <c:v>53.502517198381703</c:v>
                </c:pt>
                <c:pt idx="1428">
                  <c:v>53.502545484474297</c:v>
                </c:pt>
                <c:pt idx="1429">
                  <c:v>53.502573586441201</c:v>
                </c:pt>
                <c:pt idx="1430">
                  <c:v>53.502601505341403</c:v>
                </c:pt>
                <c:pt idx="1431">
                  <c:v>53.502629256034098</c:v>
                </c:pt>
                <c:pt idx="1432">
                  <c:v>53.502656844394103</c:v>
                </c:pt>
                <c:pt idx="1433">
                  <c:v>53.5026842556153</c:v>
                </c:pt>
                <c:pt idx="1434">
                  <c:v>53.502711490820097</c:v>
                </c:pt>
                <c:pt idx="1435">
                  <c:v>53.5027385511208</c:v>
                </c:pt>
                <c:pt idx="1436">
                  <c:v>53.502765437620198</c:v>
                </c:pt>
                <c:pt idx="1437">
                  <c:v>53.502792151411001</c:v>
                </c:pt>
                <c:pt idx="1438">
                  <c:v>53.502818693576202</c:v>
                </c:pt>
                <c:pt idx="1439">
                  <c:v>53.502845065188801</c:v>
                </c:pt>
                <c:pt idx="1440">
                  <c:v>53.502871267312102</c:v>
                </c:pt>
                <c:pt idx="1441">
                  <c:v>53.5028973009995</c:v>
                </c:pt>
                <c:pt idx="1442">
                  <c:v>53.502923167294497</c:v>
                </c:pt>
                <c:pt idx="1443">
                  <c:v>53.5029488672307</c:v>
                </c:pt>
                <c:pt idx="1444">
                  <c:v>53.502974401832198</c:v>
                </c:pt>
                <c:pt idx="1445">
                  <c:v>53.502999772112702</c:v>
                </c:pt>
                <c:pt idx="1446">
                  <c:v>53.503024979076599</c:v>
                </c:pt>
                <c:pt idx="1447">
                  <c:v>53.503050023718103</c:v>
                </c:pt>
                <c:pt idx="1448">
                  <c:v>53.503074907021698</c:v>
                </c:pt>
                <c:pt idx="1449">
                  <c:v>53.503099629961902</c:v>
                </c:pt>
                <c:pt idx="1450">
                  <c:v>53.503124193503503</c:v>
                </c:pt>
                <c:pt idx="1451">
                  <c:v>53.503148598601499</c:v>
                </c:pt>
                <c:pt idx="1452">
                  <c:v>53.503172846200897</c:v>
                </c:pt>
                <c:pt idx="1453">
                  <c:v>53.503196937236901</c:v>
                </c:pt>
                <c:pt idx="1454">
                  <c:v>53.503220872634898</c:v>
                </c:pt>
                <c:pt idx="1455">
                  <c:v>53.503244653310396</c:v>
                </c:pt>
                <c:pt idx="1456">
                  <c:v>53.503268280169102</c:v>
                </c:pt>
                <c:pt idx="1457">
                  <c:v>53.503291754106797</c:v>
                </c:pt>
                <c:pt idx="1458">
                  <c:v>53.5033150760095</c:v>
                </c:pt>
                <c:pt idx="1459">
                  <c:v>53.503338246753302</c:v>
                </c:pt>
                <c:pt idx="1460">
                  <c:v>53.503361267204497</c:v>
                </c:pt>
                <c:pt idx="1461">
                  <c:v>53.503384138219502</c:v>
                </c:pt>
                <c:pt idx="1462">
                  <c:v>53.503406860644901</c:v>
                </c:pt>
                <c:pt idx="1463">
                  <c:v>53.5034294353175</c:v>
                </c:pt>
                <c:pt idx="1464">
                  <c:v>53.503451863064001</c:v>
                </c:pt>
                <c:pt idx="1465">
                  <c:v>53.503474144701698</c:v>
                </c:pt>
                <c:pt idx="1466">
                  <c:v>53.503496281037599</c:v>
                </c:pt>
                <c:pt idx="1467">
                  <c:v>53.503518272869201</c:v>
                </c:pt>
                <c:pt idx="1468">
                  <c:v>53.5035401209838</c:v>
                </c:pt>
                <c:pt idx="1469">
                  <c:v>53.503561826159199</c:v>
                </c:pt>
                <c:pt idx="1470">
                  <c:v>53.503583389163197</c:v>
                </c:pt>
                <c:pt idx="1471">
                  <c:v>53.5036048107537</c:v>
                </c:pt>
                <c:pt idx="1472">
                  <c:v>53.503626103418398</c:v>
                </c:pt>
                <c:pt idx="1473">
                  <c:v>53.503647281770299</c:v>
                </c:pt>
                <c:pt idx="1474">
                  <c:v>53.503668324186201</c:v>
                </c:pt>
                <c:pt idx="1475">
                  <c:v>53.503689231511601</c:v>
                </c:pt>
                <c:pt idx="1476">
                  <c:v>53.503710004584001</c:v>
                </c:pt>
                <c:pt idx="1477">
                  <c:v>53.5037306442333</c:v>
                </c:pt>
                <c:pt idx="1478">
                  <c:v>53.5037511512813</c:v>
                </c:pt>
                <c:pt idx="1479">
                  <c:v>53.503771526542103</c:v>
                </c:pt>
                <c:pt idx="1480">
                  <c:v>53.503791770821799</c:v>
                </c:pt>
                <c:pt idx="1481">
                  <c:v>53.503811884918797</c:v>
                </c:pt>
                <c:pt idx="1482">
                  <c:v>53.503831869623603</c:v>
                </c:pt>
                <c:pt idx="1483">
                  <c:v>53.503851725718903</c:v>
                </c:pt>
                <c:pt idx="1484">
                  <c:v>53.5038714539794</c:v>
                </c:pt>
                <c:pt idx="1485">
                  <c:v>53.503891055172197</c:v>
                </c:pt>
                <c:pt idx="1486">
                  <c:v>53.503910530056203</c:v>
                </c:pt>
                <c:pt idx="1487">
                  <c:v>53.503929879382802</c:v>
                </c:pt>
                <c:pt idx="1488">
                  <c:v>53.503949103895401</c:v>
                </c:pt>
                <c:pt idx="1489">
                  <c:v>53.503968204329396</c:v>
                </c:pt>
                <c:pt idx="1490">
                  <c:v>53.503987181412697</c:v>
                </c:pt>
                <c:pt idx="1491">
                  <c:v>53.504006035864997</c:v>
                </c:pt>
                <c:pt idx="1492">
                  <c:v>53.504024768398303</c:v>
                </c:pt>
                <c:pt idx="1493">
                  <c:v>53.504043379716798</c:v>
                </c:pt>
                <c:pt idx="1494">
                  <c:v>53.5040618705168</c:v>
                </c:pt>
                <c:pt idx="1495">
                  <c:v>53.504080241486797</c:v>
                </c:pt>
                <c:pt idx="1496">
                  <c:v>53.504098493307197</c:v>
                </c:pt>
                <c:pt idx="1497">
                  <c:v>53.504116626650998</c:v>
                </c:pt>
                <c:pt idx="1498">
                  <c:v>53.504134642182898</c:v>
                </c:pt>
                <c:pt idx="1499">
                  <c:v>53.50415254056</c:v>
                </c:pt>
                <c:pt idx="1500">
                  <c:v>53.504170322431598</c:v>
                </c:pt>
                <c:pt idx="1501">
                  <c:v>53.5041879884389</c:v>
                </c:pt>
                <c:pt idx="1502">
                  <c:v>53.504205539215597</c:v>
                </c:pt>
                <c:pt idx="1503">
                  <c:v>53.504222975387101</c:v>
                </c:pt>
                <c:pt idx="1504">
                  <c:v>53.5042402975713</c:v>
                </c:pt>
                <c:pt idx="1505">
                  <c:v>53.504257506378202</c:v>
                </c:pt>
                <c:pt idx="1506">
                  <c:v>53.504274602409801</c:v>
                </c:pt>
                <c:pt idx="1507">
                  <c:v>53.5042915862604</c:v>
                </c:pt>
                <c:pt idx="1508">
                  <c:v>53.504308458516398</c:v>
                </c:pt>
                <c:pt idx="1509">
                  <c:v>53.504325219756403</c:v>
                </c:pt>
                <c:pt idx="1510">
                  <c:v>53.504341870551002</c:v>
                </c:pt>
                <c:pt idx="1511">
                  <c:v>53.504358411463002</c:v>
                </c:pt>
                <c:pt idx="1512">
                  <c:v>53.5043748430476</c:v>
                </c:pt>
                <c:pt idx="1513">
                  <c:v>53.504391173211303</c:v>
                </c:pt>
                <c:pt idx="1514">
                  <c:v>53.5044074242102</c:v>
                </c:pt>
                <c:pt idx="1515">
                  <c:v>53.504423570700098</c:v>
                </c:pt>
                <c:pt idx="1516">
                  <c:v>53.504439613329303</c:v>
                </c:pt>
                <c:pt idx="1517">
                  <c:v>53.504455552740602</c:v>
                </c:pt>
                <c:pt idx="1518">
                  <c:v>53.504471389570398</c:v>
                </c:pt>
                <c:pt idx="1519">
                  <c:v>53.504487124449597</c:v>
                </c:pt>
                <c:pt idx="1520">
                  <c:v>53.504502758003099</c:v>
                </c:pt>
                <c:pt idx="1521">
                  <c:v>53.504518290849802</c:v>
                </c:pt>
                <c:pt idx="1522">
                  <c:v>53.504533723602897</c:v>
                </c:pt>
                <c:pt idx="1523">
                  <c:v>53.5045490568696</c:v>
                </c:pt>
                <c:pt idx="1524">
                  <c:v>53.504564291251299</c:v>
                </c:pt>
                <c:pt idx="1525">
                  <c:v>53.504579427343501</c:v>
                </c:pt>
                <c:pt idx="1526">
                  <c:v>53.5045944657357</c:v>
                </c:pt>
                <c:pt idx="1527">
                  <c:v>53.504609407011699</c:v>
                </c:pt>
                <c:pt idx="1528">
                  <c:v>53.504624251749398</c:v>
                </c:pt>
                <c:pt idx="1529">
                  <c:v>53.504639000520598</c:v>
                </c:pt>
                <c:pt idx="1530">
                  <c:v>53.504653653891502</c:v>
                </c:pt>
                <c:pt idx="1531">
                  <c:v>53.504668212422203</c:v>
                </c:pt>
                <c:pt idx="1532">
                  <c:v>53.504682676667102</c:v>
                </c:pt>
                <c:pt idx="1533">
                  <c:v>53.504697047174503</c:v>
                </c:pt>
                <c:pt idx="1534">
                  <c:v>53.504711324487097</c:v>
                </c:pt>
                <c:pt idx="1535">
                  <c:v>53.504725509141501</c:v>
                </c:pt>
                <c:pt idx="1536">
                  <c:v>53.504739601668497</c:v>
                </c:pt>
                <c:pt idx="1537">
                  <c:v>53.504753602592999</c:v>
                </c:pt>
                <c:pt idx="1538">
                  <c:v>53.504767512434</c:v>
                </c:pt>
                <c:pt idx="1539">
                  <c:v>53.504781331704699</c:v>
                </c:pt>
                <c:pt idx="1540">
                  <c:v>53.504795060912301</c:v>
                </c:pt>
                <c:pt idx="1541">
                  <c:v>53.5048087005582</c:v>
                </c:pt>
                <c:pt idx="1542">
                  <c:v>53.504822251137902</c:v>
                </c:pt>
                <c:pt idx="1543">
                  <c:v>53.504835713141098</c:v>
                </c:pt>
                <c:pt idx="1544">
                  <c:v>53.504849087051397</c:v>
                </c:pt>
                <c:pt idx="1545">
                  <c:v>53.504862373346803</c:v>
                </c:pt>
                <c:pt idx="1546">
                  <c:v>53.504875572499103</c:v>
                </c:pt>
                <c:pt idx="1547">
                  <c:v>53.504888684974603</c:v>
                </c:pt>
                <c:pt idx="1548">
                  <c:v>53.504901711233302</c:v>
                </c:pt>
                <c:pt idx="1549">
                  <c:v>53.504914651729699</c:v>
                </c:pt>
                <c:pt idx="1550">
                  <c:v>53.504927506912203</c:v>
                </c:pt>
                <c:pt idx="1551">
                  <c:v>53.504940277223298</c:v>
                </c:pt>
                <c:pt idx="1552">
                  <c:v>53.504952963099797</c:v>
                </c:pt>
                <c:pt idx="1553">
                  <c:v>53.504965564972402</c:v>
                </c:pt>
                <c:pt idx="1554">
                  <c:v>53.5049780857128</c:v>
                </c:pt>
                <c:pt idx="1555">
                  <c:v>53.504990548471</c:v>
                </c:pt>
                <c:pt idx="1556">
                  <c:v>53.505002930923098</c:v>
                </c:pt>
                <c:pt idx="1557">
                  <c:v>53.505015233571697</c:v>
                </c:pt>
                <c:pt idx="1558">
                  <c:v>53.505027456915201</c:v>
                </c:pt>
                <c:pt idx="1559">
                  <c:v>53.5050396014475</c:v>
                </c:pt>
                <c:pt idx="1560">
                  <c:v>53.5050516676584</c:v>
                </c:pt>
                <c:pt idx="1561">
                  <c:v>53.505063656032902</c:v>
                </c:pt>
                <c:pt idx="1562">
                  <c:v>53.505075567052003</c:v>
                </c:pt>
                <c:pt idx="1563">
                  <c:v>53.5050874011921</c:v>
                </c:pt>
                <c:pt idx="1564">
                  <c:v>53.505099158925397</c:v>
                </c:pt>
                <c:pt idx="1565">
                  <c:v>53.505110840719603</c:v>
                </c:pt>
                <c:pt idx="1566">
                  <c:v>53.505122447037998</c:v>
                </c:pt>
                <c:pt idx="1567">
                  <c:v>53.5051339783396</c:v>
                </c:pt>
                <c:pt idx="1568">
                  <c:v>53.5051454350791</c:v>
                </c:pt>
                <c:pt idx="1569">
                  <c:v>53.505156817706698</c:v>
                </c:pt>
                <c:pt idx="1570">
                  <c:v>53.505168126668302</c:v>
                </c:pt>
                <c:pt idx="1571">
                  <c:v>53.5051793624053</c:v>
                </c:pt>
                <c:pt idx="1572">
                  <c:v>53.505190525354898</c:v>
                </c:pt>
                <c:pt idx="1573">
                  <c:v>53.5052016159499</c:v>
                </c:pt>
                <c:pt idx="1574">
                  <c:v>53.505212634618601</c:v>
                </c:pt>
                <c:pt idx="1575">
                  <c:v>53.505223581785003</c:v>
                </c:pt>
                <c:pt idx="1576">
                  <c:v>53.505234457868802</c:v>
                </c:pt>
                <c:pt idx="1577">
                  <c:v>53.505245263285197</c:v>
                </c:pt>
                <c:pt idx="1578">
                  <c:v>53.5052559984452</c:v>
                </c:pt>
                <c:pt idx="1579">
                  <c:v>53.505266663755201</c:v>
                </c:pt>
                <c:pt idx="1580">
                  <c:v>53.505277259617301</c:v>
                </c:pt>
                <c:pt idx="1581">
                  <c:v>53.505287786429399</c:v>
                </c:pt>
                <c:pt idx="1582">
                  <c:v>53.5052982445849</c:v>
                </c:pt>
                <c:pt idx="1583">
                  <c:v>53.505308634472698</c:v>
                </c:pt>
                <c:pt idx="1584">
                  <c:v>53.505318956477602</c:v>
                </c:pt>
                <c:pt idx="1585">
                  <c:v>53.505329210979802</c:v>
                </c:pt>
                <c:pt idx="1586">
                  <c:v>53.505339398355098</c:v>
                </c:pt>
                <c:pt idx="1587">
                  <c:v>53.505349518975201</c:v>
                </c:pt>
                <c:pt idx="1588">
                  <c:v>53.505359573207201</c:v>
                </c:pt>
                <c:pt idx="1589">
                  <c:v>53.5053695614139</c:v>
                </c:pt>
                <c:pt idx="1590">
                  <c:v>53.505379483953803</c:v>
                </c:pt>
                <c:pt idx="1591">
                  <c:v>53.505389341180702</c:v>
                </c:pt>
                <c:pt idx="1592">
                  <c:v>53.505399133444499</c:v>
                </c:pt>
                <c:pt idx="1593">
                  <c:v>53.505408861090302</c:v>
                </c:pt>
                <c:pt idx="1594">
                  <c:v>53.505418524459202</c:v>
                </c:pt>
                <c:pt idx="1595">
                  <c:v>53.505428123887697</c:v>
                </c:pt>
                <c:pt idx="1596">
                  <c:v>53.5054376780826</c:v>
                </c:pt>
                <c:pt idx="1597">
                  <c:v>53.505447171163901</c:v>
                </c:pt>
                <c:pt idx="1598">
                  <c:v>53.505456603030197</c:v>
                </c:pt>
                <c:pt idx="1599">
                  <c:v>53.505465974067498</c:v>
                </c:pt>
                <c:pt idx="1600">
                  <c:v>53.505475284658097</c:v>
                </c:pt>
                <c:pt idx="1601">
                  <c:v>53.505484535181303</c:v>
                </c:pt>
                <c:pt idx="1602">
                  <c:v>53.505493726012901</c:v>
                </c:pt>
                <c:pt idx="1603">
                  <c:v>53.5055028575254</c:v>
                </c:pt>
                <c:pt idx="1604">
                  <c:v>53.505511930087998</c:v>
                </c:pt>
                <c:pt idx="1605">
                  <c:v>53.505520944066497</c:v>
                </c:pt>
                <c:pt idx="1606">
                  <c:v>53.505529899823401</c:v>
                </c:pt>
                <c:pt idx="1607">
                  <c:v>53.505538797717897</c:v>
                </c:pt>
                <c:pt idx="1608">
                  <c:v>53.505547638106002</c:v>
                </c:pt>
                <c:pt idx="1609">
                  <c:v>53.505556421339897</c:v>
                </c:pt>
                <c:pt idx="1610">
                  <c:v>53.505565147769097</c:v>
                </c:pt>
                <c:pt idx="1611">
                  <c:v>53.505573817739197</c:v>
                </c:pt>
                <c:pt idx="1612">
                  <c:v>53.505582431592799</c:v>
                </c:pt>
                <c:pt idx="1613">
                  <c:v>53.505590989669201</c:v>
                </c:pt>
                <c:pt idx="1614">
                  <c:v>53.5055994923041</c:v>
                </c:pt>
                <c:pt idx="1615">
                  <c:v>53.505607939830099</c:v>
                </c:pt>
                <c:pt idx="1616">
                  <c:v>53.505616332576302</c:v>
                </c:pt>
                <c:pt idx="1617">
                  <c:v>53.505624670868698</c:v>
                </c:pt>
                <c:pt idx="1618">
                  <c:v>53.505632955029697</c:v>
                </c:pt>
                <c:pt idx="1619">
                  <c:v>53.5056411853786</c:v>
                </c:pt>
                <c:pt idx="1620">
                  <c:v>53.505649362231203</c:v>
                </c:pt>
                <c:pt idx="1621">
                  <c:v>53.505657485900002</c:v>
                </c:pt>
                <c:pt idx="1622">
                  <c:v>53.505665556694197</c:v>
                </c:pt>
                <c:pt idx="1623">
                  <c:v>53.505673574919797</c:v>
                </c:pt>
                <c:pt idx="1624">
                  <c:v>53.505681540879102</c:v>
                </c:pt>
                <c:pt idx="1625">
                  <c:v>53.505689454871501</c:v>
                </c:pt>
                <c:pt idx="1626">
                  <c:v>53.505697317192897</c:v>
                </c:pt>
                <c:pt idx="1627">
                  <c:v>53.505705128135602</c:v>
                </c:pt>
                <c:pt idx="1628">
                  <c:v>53.505712887988999</c:v>
                </c:pt>
                <c:pt idx="1629">
                  <c:v>53.505720597038902</c:v>
                </c:pt>
                <c:pt idx="1630">
                  <c:v>53.505728255567902</c:v>
                </c:pt>
                <c:pt idx="1631">
                  <c:v>53.5057358638552</c:v>
                </c:pt>
                <c:pt idx="1632">
                  <c:v>53.5057434221766</c:v>
                </c:pt>
                <c:pt idx="1633">
                  <c:v>53.505750930804702</c:v>
                </c:pt>
                <c:pt idx="1634">
                  <c:v>53.505758390008701</c:v>
                </c:pt>
                <c:pt idx="1635">
                  <c:v>53.505765800054498</c:v>
                </c:pt>
                <c:pt idx="1636">
                  <c:v>53.505773161204601</c:v>
                </c:pt>
                <c:pt idx="1637">
                  <c:v>53.5057804902602</c:v>
                </c:pt>
                <c:pt idx="1638">
                  <c:v>53.505787775061897</c:v>
                </c:pt>
                <c:pt idx="1639">
                  <c:v>53.5057950131485</c:v>
                </c:pt>
                <c:pt idx="1640">
                  <c:v>53.505802204812497</c:v>
                </c:pt>
                <c:pt idx="1641">
                  <c:v>53.505809350344002</c:v>
                </c:pt>
                <c:pt idx="1642">
                  <c:v>53.505816450029897</c:v>
                </c:pt>
                <c:pt idx="1643">
                  <c:v>53.505823504154598</c:v>
                </c:pt>
                <c:pt idx="1644">
                  <c:v>53.505830512999601</c:v>
                </c:pt>
                <c:pt idx="1645">
                  <c:v>53.505837476843602</c:v>
                </c:pt>
                <c:pt idx="1646">
                  <c:v>53.505844395962598</c:v>
                </c:pt>
                <c:pt idx="1647">
                  <c:v>53.505851270629698</c:v>
                </c:pt>
                <c:pt idx="1648">
                  <c:v>53.505858101115201</c:v>
                </c:pt>
                <c:pt idx="1649">
                  <c:v>53.505864887686897</c:v>
                </c:pt>
                <c:pt idx="1650">
                  <c:v>53.505871630609299</c:v>
                </c:pt>
                <c:pt idx="1651">
                  <c:v>53.505878330144597</c:v>
                </c:pt>
                <c:pt idx="1652">
                  <c:v>53.505884986551898</c:v>
                </c:pt>
                <c:pt idx="1653">
                  <c:v>53.505891600087701</c:v>
                </c:pt>
                <c:pt idx="1654">
                  <c:v>53.505898171005597</c:v>
                </c:pt>
                <c:pt idx="1655">
                  <c:v>53.505904699556403</c:v>
                </c:pt>
                <c:pt idx="1656">
                  <c:v>53.505911185988197</c:v>
                </c:pt>
                <c:pt idx="1657">
                  <c:v>53.5059176305462</c:v>
                </c:pt>
                <c:pt idx="1658">
                  <c:v>53.505924033473001</c:v>
                </c:pt>
                <c:pt idx="1659">
                  <c:v>53.5059303950081</c:v>
                </c:pt>
                <c:pt idx="1660">
                  <c:v>53.5059367153886</c:v>
                </c:pt>
                <c:pt idx="1661">
                  <c:v>53.505942994848503</c:v>
                </c:pt>
                <c:pt idx="1662">
                  <c:v>53.505949233619098</c:v>
                </c:pt>
                <c:pt idx="1663">
                  <c:v>53.505955431928903</c:v>
                </c:pt>
                <c:pt idx="1664">
                  <c:v>53.5059615900038</c:v>
                </c:pt>
                <c:pt idx="1665">
                  <c:v>53.505967708066699</c:v>
                </c:pt>
                <c:pt idx="1666">
                  <c:v>53.505973786337698</c:v>
                </c:pt>
                <c:pt idx="1667">
                  <c:v>53.505979825034203</c:v>
                </c:pt>
                <c:pt idx="1668">
                  <c:v>53.505985824370697</c:v>
                </c:pt>
                <c:pt idx="1669">
                  <c:v>53.5059917845592</c:v>
                </c:pt>
                <c:pt idx="1670">
                  <c:v>53.505997705808603</c:v>
                </c:pt>
                <c:pt idx="1671">
                  <c:v>53.5060035883251</c:v>
                </c:pt>
                <c:pt idx="1672">
                  <c:v>53.506009432312098</c:v>
                </c:pt>
                <c:pt idx="1673">
                  <c:v>53.506015237970402</c:v>
                </c:pt>
                <c:pt idx="1674">
                  <c:v>53.506021005497701</c:v>
                </c:pt>
                <c:pt idx="1675">
                  <c:v>53.506026735089101</c:v>
                </c:pt>
                <c:pt idx="1676">
                  <c:v>53.506032426936898</c:v>
                </c:pt>
                <c:pt idx="1677">
                  <c:v>53.506038081230699</c:v>
                </c:pt>
                <c:pt idx="1678">
                  <c:v>53.506043698157001</c:v>
                </c:pt>
                <c:pt idx="1679">
                  <c:v>53.506049277899798</c:v>
                </c:pt>
                <c:pt idx="1680">
                  <c:v>53.506054820640301</c:v>
                </c:pt>
                <c:pt idx="1681">
                  <c:v>53.5060603265567</c:v>
                </c:pt>
                <c:pt idx="1682">
                  <c:v>53.506065795824597</c:v>
                </c:pt>
                <c:pt idx="1683">
                  <c:v>53.506071228616797</c:v>
                </c:pt>
                <c:pt idx="1684">
                  <c:v>53.506076625103198</c:v>
                </c:pt>
                <c:pt idx="1685">
                  <c:v>53.506081985450997</c:v>
                </c:pt>
                <c:pt idx="1686">
                  <c:v>53.5060873098247</c:v>
                </c:pt>
                <c:pt idx="1687">
                  <c:v>53.506092598385699</c:v>
                </c:pt>
                <c:pt idx="1688">
                  <c:v>53.506097853757097</c:v>
                </c:pt>
                <c:pt idx="1689">
                  <c:v>53.506103096259402</c:v>
                </c:pt>
                <c:pt idx="1690">
                  <c:v>53.506108305181499</c:v>
                </c:pt>
                <c:pt idx="1691">
                  <c:v>53.5061134807287</c:v>
                </c:pt>
                <c:pt idx="1692">
                  <c:v>53.506118623104399</c:v>
                </c:pt>
                <c:pt idx="1693">
                  <c:v>53.506123732509899</c:v>
                </c:pt>
                <c:pt idx="1694">
                  <c:v>53.5061288091443</c:v>
                </c:pt>
                <c:pt idx="1695">
                  <c:v>53.506133853204602</c:v>
                </c:pt>
                <c:pt idx="1696">
                  <c:v>53.506138864885997</c:v>
                </c:pt>
                <c:pt idx="1697">
                  <c:v>53.506143844381199</c:v>
                </c:pt>
                <c:pt idx="1698">
                  <c:v>53.506148791881103</c:v>
                </c:pt>
                <c:pt idx="1699">
                  <c:v>53.506153707574299</c:v>
                </c:pt>
                <c:pt idx="1700">
                  <c:v>53.506158591647399</c:v>
                </c:pt>
                <c:pt idx="1701">
                  <c:v>53.506163444285001</c:v>
                </c:pt>
                <c:pt idx="1702">
                  <c:v>53.506168265669501</c:v>
                </c:pt>
                <c:pt idx="1703">
                  <c:v>53.506173055981101</c:v>
                </c:pt>
                <c:pt idx="1704">
                  <c:v>53.506177815398203</c:v>
                </c:pt>
                <c:pt idx="1705">
                  <c:v>53.506182544096703</c:v>
                </c:pt>
                <c:pt idx="1706">
                  <c:v>53.506187242250903</c:v>
                </c:pt>
                <c:pt idx="1707">
                  <c:v>53.506191910032499</c:v>
                </c:pt>
                <c:pt idx="1708">
                  <c:v>53.506196547611502</c:v>
                </c:pt>
                <c:pt idx="1709">
                  <c:v>53.506201155155601</c:v>
                </c:pt>
                <c:pt idx="1710">
                  <c:v>53.506205732830402</c:v>
                </c:pt>
                <c:pt idx="1711">
                  <c:v>53.5062102807996</c:v>
                </c:pt>
                <c:pt idx="1712">
                  <c:v>53.506214799224502</c:v>
                </c:pt>
                <c:pt idx="1713">
                  <c:v>53.506219288264603</c:v>
                </c:pt>
                <c:pt idx="1714">
                  <c:v>53.506223748077097</c:v>
                </c:pt>
                <c:pt idx="1715">
                  <c:v>53.506228178817302</c:v>
                </c:pt>
                <c:pt idx="1716">
                  <c:v>53.506232580638098</c:v>
                </c:pt>
                <c:pt idx="1717">
                  <c:v>53.506236953690703</c:v>
                </c:pt>
                <c:pt idx="1718">
                  <c:v>53.506241298123797</c:v>
                </c:pt>
                <c:pt idx="1719">
                  <c:v>53.506245614084399</c:v>
                </c:pt>
                <c:pt idx="1720">
                  <c:v>53.506249901716998</c:v>
                </c:pt>
                <c:pt idx="1721">
                  <c:v>53.506254161164399</c:v>
                </c:pt>
                <c:pt idx="1722">
                  <c:v>53.506258392567098</c:v>
                </c:pt>
                <c:pt idx="1723">
                  <c:v>53.506262596063401</c:v>
                </c:pt>
                <c:pt idx="1724">
                  <c:v>53.506266771789797</c:v>
                </c:pt>
                <c:pt idx="1725">
                  <c:v>53.5062709198804</c:v>
                </c:pt>
                <c:pt idx="1726">
                  <c:v>53.506275040467401</c:v>
                </c:pt>
                <c:pt idx="1727">
                  <c:v>53.506279133680799</c:v>
                </c:pt>
                <c:pt idx="1728">
                  <c:v>53.506283199648699</c:v>
                </c:pt>
                <c:pt idx="1729">
                  <c:v>53.506287238496803</c:v>
                </c:pt>
                <c:pt idx="1730">
                  <c:v>53.506291250348902</c:v>
                </c:pt>
                <c:pt idx="1731">
                  <c:v>53.506295235326803</c:v>
                </c:pt>
                <c:pt idx="1732">
                  <c:v>53.5062991935499</c:v>
                </c:pt>
                <c:pt idx="1733">
                  <c:v>53.506303125135801</c:v>
                </c:pt>
                <c:pt idx="1734">
                  <c:v>53.5063070301998</c:v>
                </c:pt>
                <c:pt idx="1735">
                  <c:v>53.506310908855298</c:v>
                </c:pt>
                <c:pt idx="1736">
                  <c:v>53.506314761213403</c:v>
                </c:pt>
                <c:pt idx="1737">
                  <c:v>53.506318587383298</c:v>
                </c:pt>
                <c:pt idx="1738">
                  <c:v>53.506322387471897</c:v>
                </c:pt>
                <c:pt idx="1739">
                  <c:v>53.506326161584198</c:v>
                </c:pt>
                <c:pt idx="1740">
                  <c:v>53.506329917540697</c:v>
                </c:pt>
                <c:pt idx="1741">
                  <c:v>53.506333663029103</c:v>
                </c:pt>
                <c:pt idx="1742">
                  <c:v>53.506337384446802</c:v>
                </c:pt>
                <c:pt idx="1743">
                  <c:v>53.50634108194</c:v>
                </c:pt>
                <c:pt idx="1744">
                  <c:v>53.5063447556537</c:v>
                </c:pt>
                <c:pt idx="1745">
                  <c:v>53.506348405731003</c:v>
                </c:pt>
                <c:pt idx="1746">
                  <c:v>53.506352032313998</c:v>
                </c:pt>
                <c:pt idx="1747">
                  <c:v>53.506355635543002</c:v>
                </c:pt>
                <c:pt idx="1748">
                  <c:v>53.506359215557097</c:v>
                </c:pt>
                <c:pt idx="1749">
                  <c:v>53.506362772493603</c:v>
                </c:pt>
                <c:pt idx="1750">
                  <c:v>53.506366306488701</c:v>
                </c:pt>
                <c:pt idx="1751">
                  <c:v>53.506369817676799</c:v>
                </c:pt>
                <c:pt idx="1752">
                  <c:v>53.5063733061912</c:v>
                </c:pt>
                <c:pt idx="1753">
                  <c:v>53.5063767721633</c:v>
                </c:pt>
                <c:pt idx="1754">
                  <c:v>53.506380215723297</c:v>
                </c:pt>
                <c:pt idx="1755">
                  <c:v>53.5063836369999</c:v>
                </c:pt>
                <c:pt idx="1756">
                  <c:v>53.506387036120401</c:v>
                </c:pt>
                <c:pt idx="1757">
                  <c:v>53.506390413210397</c:v>
                </c:pt>
                <c:pt idx="1758">
                  <c:v>53.506393768394197</c:v>
                </c:pt>
                <c:pt idx="1759">
                  <c:v>53.506397101794697</c:v>
                </c:pt>
                <c:pt idx="1760">
                  <c:v>53.5064004135332</c:v>
                </c:pt>
                <c:pt idx="1761">
                  <c:v>53.506403703729497</c:v>
                </c:pt>
                <c:pt idx="1762">
                  <c:v>53.506406972502099</c:v>
                </c:pt>
                <c:pt idx="1763">
                  <c:v>53.506410219967798</c:v>
                </c:pt>
                <c:pt idx="1764">
                  <c:v>53.506413446242199</c:v>
                </c:pt>
                <c:pt idx="1765">
                  <c:v>53.506416651439203</c:v>
                </c:pt>
                <c:pt idx="1766">
                  <c:v>53.506419835671402</c:v>
                </c:pt>
                <c:pt idx="1767">
                  <c:v>53.506422999049903</c:v>
                </c:pt>
                <c:pt idx="1768">
                  <c:v>53.506426141684102</c:v>
                </c:pt>
                <c:pt idx="1769">
                  <c:v>53.5064292636823</c:v>
                </c:pt>
                <c:pt idx="1770">
                  <c:v>53.506432365151099</c:v>
                </c:pt>
                <c:pt idx="1771">
                  <c:v>53.506435446195702</c:v>
                </c:pt>
                <c:pt idx="1772">
                  <c:v>53.5064385069197</c:v>
                </c:pt>
                <c:pt idx="1773">
                  <c:v>53.506441547425602</c:v>
                </c:pt>
                <c:pt idx="1774">
                  <c:v>53.506444567813901</c:v>
                </c:pt>
                <c:pt idx="1775">
                  <c:v>53.5064475681841</c:v>
                </c:pt>
                <c:pt idx="1776">
                  <c:v>53.506450548634</c:v>
                </c:pt>
                <c:pt idx="1777">
                  <c:v>53.506453509259899</c:v>
                </c:pt>
                <c:pt idx="1778">
                  <c:v>53.506456450156797</c:v>
                </c:pt>
                <c:pt idx="1779">
                  <c:v>53.506459371418103</c:v>
                </c:pt>
                <c:pt idx="1780">
                  <c:v>53.506462273135803</c:v>
                </c:pt>
                <c:pt idx="1781">
                  <c:v>53.506465155400399</c:v>
                </c:pt>
                <c:pt idx="1782">
                  <c:v>53.506468018300801</c:v>
                </c:pt>
                <c:pt idx="1783">
                  <c:v>53.506470861924797</c:v>
                </c:pt>
                <c:pt idx="1784">
                  <c:v>53.506473686358298</c:v>
                </c:pt>
                <c:pt idx="1785">
                  <c:v>53.506476491686001</c:v>
                </c:pt>
                <c:pt idx="1786">
                  <c:v>53.506479277991197</c:v>
                </c:pt>
                <c:pt idx="1787">
                  <c:v>53.506482045355298</c:v>
                </c:pt>
                <c:pt idx="1788">
                  <c:v>53.506484793858696</c:v>
                </c:pt>
                <c:pt idx="1789">
                  <c:v>53.506487523580198</c:v>
                </c:pt>
                <c:pt idx="1790">
                  <c:v>53.506490234597003</c:v>
                </c:pt>
                <c:pt idx="1791">
                  <c:v>53.506492926984897</c:v>
                </c:pt>
                <c:pt idx="1792">
                  <c:v>53.506495610482901</c:v>
                </c:pt>
                <c:pt idx="1793">
                  <c:v>53.506498282839097</c:v>
                </c:pt>
                <c:pt idx="1794">
                  <c:v>53.5065009379584</c:v>
                </c:pt>
                <c:pt idx="1795">
                  <c:v>53.506503575946901</c:v>
                </c:pt>
                <c:pt idx="1796">
                  <c:v>53.506506196909697</c:v>
                </c:pt>
                <c:pt idx="1797">
                  <c:v>53.506508800951202</c:v>
                </c:pt>
                <c:pt idx="1798">
                  <c:v>53.506511388174303</c:v>
                </c:pt>
                <c:pt idx="1799">
                  <c:v>53.506513958681403</c:v>
                </c:pt>
                <c:pt idx="1800">
                  <c:v>53.506516512573398</c:v>
                </c:pt>
                <c:pt idx="1801">
                  <c:v>53.506519049950498</c:v>
                </c:pt>
                <c:pt idx="1802">
                  <c:v>53.506521570911701</c:v>
                </c:pt>
                <c:pt idx="1803">
                  <c:v>53.506524075555298</c:v>
                </c:pt>
                <c:pt idx="1804">
                  <c:v>53.506526563978198</c:v>
                </c:pt>
                <c:pt idx="1805">
                  <c:v>53.506529036276497</c:v>
                </c:pt>
                <c:pt idx="1806">
                  <c:v>53.5065314925452</c:v>
                </c:pt>
                <c:pt idx="1807">
                  <c:v>53.506533932878398</c:v>
                </c:pt>
                <c:pt idx="1808">
                  <c:v>53.5065363573691</c:v>
                </c:pt>
                <c:pt idx="1809">
                  <c:v>53.506538766109202</c:v>
                </c:pt>
                <c:pt idx="1810">
                  <c:v>53.506541159189801</c:v>
                </c:pt>
                <c:pt idx="1811">
                  <c:v>53.506543536700903</c:v>
                </c:pt>
                <c:pt idx="1812">
                  <c:v>53.506545898731403</c:v>
                </c:pt>
                <c:pt idx="1813">
                  <c:v>53.506548245369203</c:v>
                </c:pt>
                <c:pt idx="1814">
                  <c:v>53.506550576701201</c:v>
                </c:pt>
                <c:pt idx="1815">
                  <c:v>53.506552892813502</c:v>
                </c:pt>
                <c:pt idx="1816">
                  <c:v>53.506555193790902</c:v>
                </c:pt>
                <c:pt idx="1817">
                  <c:v>53.506557479717202</c:v>
                </c:pt>
                <c:pt idx="1818">
                  <c:v>53.5065597506754</c:v>
                </c:pt>
                <c:pt idx="1819">
                  <c:v>53.506562006747401</c:v>
                </c:pt>
                <c:pt idx="1820">
                  <c:v>53.506564248013902</c:v>
                </c:pt>
                <c:pt idx="1821">
                  <c:v>53.506566474554802</c:v>
                </c:pt>
                <c:pt idx="1822">
                  <c:v>53.506568686449</c:v>
                </c:pt>
                <c:pt idx="1823">
                  <c:v>53.506570883774202</c:v>
                </c:pt>
                <c:pt idx="1824">
                  <c:v>53.506573066607302</c:v>
                </c:pt>
                <c:pt idx="1825">
                  <c:v>53.506575235024002</c:v>
                </c:pt>
                <c:pt idx="1826">
                  <c:v>53.506577389099</c:v>
                </c:pt>
                <c:pt idx="1827">
                  <c:v>53.506579528906201</c:v>
                </c:pt>
                <c:pt idx="1828">
                  <c:v>53.5065816545183</c:v>
                </c:pt>
                <c:pt idx="1829">
                  <c:v>53.506583766006997</c:v>
                </c:pt>
                <c:pt idx="1830">
                  <c:v>53.506585863443</c:v>
                </c:pt>
                <c:pt idx="1831">
                  <c:v>53.506587946896097</c:v>
                </c:pt>
                <c:pt idx="1832">
                  <c:v>53.506590016434799</c:v>
                </c:pt>
                <c:pt idx="1833">
                  <c:v>53.506592072126899</c:v>
                </c:pt>
                <c:pt idx="1834">
                  <c:v>53.506594114038997</c:v>
                </c:pt>
                <c:pt idx="1835">
                  <c:v>53.506596142236802</c:v>
                </c:pt>
                <c:pt idx="1836">
                  <c:v>53.506598156784897</c:v>
                </c:pt>
                <c:pt idx="1837">
                  <c:v>53.506600157747002</c:v>
                </c:pt>
                <c:pt idx="1838">
                  <c:v>53.506602145185497</c:v>
                </c:pt>
                <c:pt idx="1839">
                  <c:v>53.506604119162198</c:v>
                </c:pt>
                <c:pt idx="1840">
                  <c:v>53.506606079737601</c:v>
                </c:pt>
                <c:pt idx="1841">
                  <c:v>53.5066080269712</c:v>
                </c:pt>
                <c:pt idx="1842">
                  <c:v>53.506609960921502</c:v>
                </c:pt>
                <c:pt idx="1843">
                  <c:v>53.5066118816463</c:v>
                </c:pt>
                <c:pt idx="1844">
                  <c:v>53.506613798058197</c:v>
                </c:pt>
                <c:pt idx="1845">
                  <c:v>53.506615703601803</c:v>
                </c:pt>
                <c:pt idx="1846">
                  <c:v>53.506617596845203</c:v>
                </c:pt>
                <c:pt idx="1847">
                  <c:v>53.5066194778653</c:v>
                </c:pt>
                <c:pt idx="1848">
                  <c:v>53.5066213467381</c:v>
                </c:pt>
                <c:pt idx="1849">
                  <c:v>53.506623203538901</c:v>
                </c:pt>
                <c:pt idx="1850">
                  <c:v>53.506625048342599</c:v>
                </c:pt>
                <c:pt idx="1851">
                  <c:v>53.5066268812228</c:v>
                </c:pt>
                <c:pt idx="1852">
                  <c:v>53.506628702253003</c:v>
                </c:pt>
                <c:pt idx="1853">
                  <c:v>53.506630511505598</c:v>
                </c:pt>
                <c:pt idx="1854">
                  <c:v>53.506632309052399</c:v>
                </c:pt>
                <c:pt idx="1855">
                  <c:v>53.506634094964298</c:v>
                </c:pt>
                <c:pt idx="1856">
                  <c:v>53.5066358693118</c:v>
                </c:pt>
                <c:pt idx="1857">
                  <c:v>53.506637632164399</c:v>
                </c:pt>
                <c:pt idx="1858">
                  <c:v>53.506639383591001</c:v>
                </c:pt>
                <c:pt idx="1859">
                  <c:v>53.506641123659698</c:v>
                </c:pt>
                <c:pt idx="1860">
                  <c:v>53.506642852438098</c:v>
                </c:pt>
                <c:pt idx="1861">
                  <c:v>53.506644569992801</c:v>
                </c:pt>
                <c:pt idx="1862">
                  <c:v>53.506646276389802</c:v>
                </c:pt>
                <c:pt idx="1863">
                  <c:v>53.506647971694399</c:v>
                </c:pt>
                <c:pt idx="1864">
                  <c:v>53.506649655971103</c:v>
                </c:pt>
                <c:pt idx="1865">
                  <c:v>53.506651329283798</c:v>
                </c:pt>
                <c:pt idx="1866">
                  <c:v>53.506652991695603</c:v>
                </c:pt>
                <c:pt idx="1867">
                  <c:v>53.506654643268803</c:v>
                </c:pt>
                <c:pt idx="1868">
                  <c:v>53.506656284065102</c:v>
                </c:pt>
                <c:pt idx="1869">
                  <c:v>53.506657914145499</c:v>
                </c:pt>
                <c:pt idx="1870">
                  <c:v>53.5066595335702</c:v>
                </c:pt>
                <c:pt idx="1871">
                  <c:v>53.506661142398599</c:v>
                </c:pt>
                <c:pt idx="1872">
                  <c:v>53.506662740689599</c:v>
                </c:pt>
                <c:pt idx="1873">
                  <c:v>53.506664328501103</c:v>
                </c:pt>
                <c:pt idx="1874">
                  <c:v>53.506665905890699</c:v>
                </c:pt>
                <c:pt idx="1875">
                  <c:v>53.5066674729147</c:v>
                </c:pt>
                <c:pt idx="1876">
                  <c:v>53.506669029629201</c:v>
                </c:pt>
                <c:pt idx="1877">
                  <c:v>53.506670576089199</c:v>
                </c:pt>
                <c:pt idx="1878">
                  <c:v>53.5066721123493</c:v>
                </c:pt>
                <c:pt idx="1879">
                  <c:v>53.506673638463099</c:v>
                </c:pt>
                <c:pt idx="1880">
                  <c:v>53.506675154483702</c:v>
                </c:pt>
                <c:pt idx="1881">
                  <c:v>53.506676660463398</c:v>
                </c:pt>
                <c:pt idx="1882">
                  <c:v>53.506678156453603</c:v>
                </c:pt>
                <c:pt idx="1883">
                  <c:v>53.506679642505297</c:v>
                </c:pt>
                <c:pt idx="1884">
                  <c:v>53.506681118668403</c:v>
                </c:pt>
                <c:pt idx="1885">
                  <c:v>53.506682584992603</c:v>
                </c:pt>
                <c:pt idx="1886">
                  <c:v>53.506684041526299</c:v>
                </c:pt>
                <c:pt idx="1887">
                  <c:v>53.506685488317501</c:v>
                </c:pt>
                <c:pt idx="1888">
                  <c:v>53.506686925413597</c:v>
                </c:pt>
                <c:pt idx="1889">
                  <c:v>53.506688352860898</c:v>
                </c:pt>
                <c:pt idx="1890">
                  <c:v>53.506689770705201</c:v>
                </c:pt>
                <c:pt idx="1891">
                  <c:v>53.506691178991701</c:v>
                </c:pt>
                <c:pt idx="1892">
                  <c:v>53.506692577764603</c:v>
                </c:pt>
                <c:pt idx="1893">
                  <c:v>53.506693967067598</c:v>
                </c:pt>
                <c:pt idx="1894">
                  <c:v>53.506695346943502</c:v>
                </c:pt>
                <c:pt idx="1895">
                  <c:v>53.506696718549399</c:v>
                </c:pt>
                <c:pt idx="1896">
                  <c:v>53.506698091257803</c:v>
                </c:pt>
                <c:pt idx="1897">
                  <c:v>53.506699455266698</c:v>
                </c:pt>
                <c:pt idx="1898">
                  <c:v>53.5067008106301</c:v>
                </c:pt>
                <c:pt idx="1899">
                  <c:v>53.506702157401399</c:v>
                </c:pt>
                <c:pt idx="1900">
                  <c:v>53.506703495633403</c:v>
                </c:pt>
                <c:pt idx="1901">
                  <c:v>53.5067048253783</c:v>
                </c:pt>
                <c:pt idx="1902">
                  <c:v>53.506706146687797</c:v>
                </c:pt>
                <c:pt idx="1903">
                  <c:v>53.506707459612798</c:v>
                </c:pt>
                <c:pt idx="1904">
                  <c:v>53.5067087642039</c:v>
                </c:pt>
                <c:pt idx="1905">
                  <c:v>53.506710060510898</c:v>
                </c:pt>
                <c:pt idx="1906">
                  <c:v>53.506711348583003</c:v>
                </c:pt>
                <c:pt idx="1907">
                  <c:v>53.506712628468897</c:v>
                </c:pt>
                <c:pt idx="1908">
                  <c:v>53.506713900216702</c:v>
                </c:pt>
                <c:pt idx="1909">
                  <c:v>53.506715163873899</c:v>
                </c:pt>
                <c:pt idx="1910">
                  <c:v>53.506716419487397</c:v>
                </c:pt>
                <c:pt idx="1911">
                  <c:v>53.506717667103402</c:v>
                </c:pt>
                <c:pt idx="1912">
                  <c:v>53.506718906767802</c:v>
                </c:pt>
                <c:pt idx="1913">
                  <c:v>53.506720138525601</c:v>
                </c:pt>
                <c:pt idx="1914">
                  <c:v>53.506721362421402</c:v>
                </c:pt>
                <c:pt idx="1915">
                  <c:v>53.5067225784992</c:v>
                </c:pt>
                <c:pt idx="1916">
                  <c:v>53.506723786802198</c:v>
                </c:pt>
                <c:pt idx="1917">
                  <c:v>53.506724987373303</c:v>
                </c:pt>
                <c:pt idx="1918">
                  <c:v>53.506726180254503</c:v>
                </c:pt>
                <c:pt idx="1919">
                  <c:v>53.506727365487698</c:v>
                </c:pt>
                <c:pt idx="1920">
                  <c:v>53.506728543113603</c:v>
                </c:pt>
                <c:pt idx="1921">
                  <c:v>53.506729713172703</c:v>
                </c:pt>
                <c:pt idx="1922">
                  <c:v>53.506730875704903</c:v>
                </c:pt>
                <c:pt idx="1923">
                  <c:v>53.506732030749298</c:v>
                </c:pt>
                <c:pt idx="1924">
                  <c:v>53.506733178344597</c:v>
                </c:pt>
                <c:pt idx="1925">
                  <c:v>53.5067343185288</c:v>
                </c:pt>
                <c:pt idx="1926">
                  <c:v>53.506735451339402</c:v>
                </c:pt>
                <c:pt idx="1927">
                  <c:v>53.506736576813303</c:v>
                </c:pt>
                <c:pt idx="1928">
                  <c:v>53.506737694986697</c:v>
                </c:pt>
                <c:pt idx="1929">
                  <c:v>53.506738805895203</c:v>
                </c:pt>
                <c:pt idx="1930">
                  <c:v>53.506739909574101</c:v>
                </c:pt>
                <c:pt idx="1931">
                  <c:v>53.506741006057702</c:v>
                </c:pt>
                <c:pt idx="1932">
                  <c:v>53.506742095380098</c:v>
                </c:pt>
                <c:pt idx="1933">
                  <c:v>53.5067431775744</c:v>
                </c:pt>
                <c:pt idx="1934">
                  <c:v>53.506744252673499</c:v>
                </c:pt>
                <c:pt idx="1935">
                  <c:v>53.506745320709499</c:v>
                </c:pt>
                <c:pt idx="1936">
                  <c:v>53.506746381713903</c:v>
                </c:pt>
                <c:pt idx="1937">
                  <c:v>53.506747435717699</c:v>
                </c:pt>
                <c:pt idx="1938">
                  <c:v>53.506748482751298</c:v>
                </c:pt>
                <c:pt idx="1939">
                  <c:v>53.506749522844402</c:v>
                </c:pt>
                <c:pt idx="1940">
                  <c:v>53.506750556026198</c:v>
                </c:pt>
                <c:pt idx="1941">
                  <c:v>53.5067515823253</c:v>
                </c:pt>
                <c:pt idx="1942">
                  <c:v>53.506752601769797</c:v>
                </c:pt>
                <c:pt idx="1943">
                  <c:v>53.506753614386902</c:v>
                </c:pt>
                <c:pt idx="1944">
                  <c:v>53.506754620203601</c:v>
                </c:pt>
                <c:pt idx="1945">
                  <c:v>53.5067556192461</c:v>
                </c:pt>
                <c:pt idx="1946">
                  <c:v>53.506756611540098</c:v>
                </c:pt>
                <c:pt idx="1947">
                  <c:v>53.5067575971105</c:v>
                </c:pt>
                <c:pt idx="1948">
                  <c:v>53.506758575981898</c:v>
                </c:pt>
                <c:pt idx="1949">
                  <c:v>53.506759548178003</c:v>
                </c:pt>
                <c:pt idx="1950">
                  <c:v>53.506760513722298</c:v>
                </c:pt>
                <c:pt idx="1951">
                  <c:v>53.5067614726374</c:v>
                </c:pt>
                <c:pt idx="1952">
                  <c:v>53.5067624249453</c:v>
                </c:pt>
                <c:pt idx="1953">
                  <c:v>53.506763370667699</c:v>
                </c:pt>
                <c:pt idx="1954">
                  <c:v>53.5067643098254</c:v>
                </c:pt>
                <c:pt idx="1955">
                  <c:v>53.506765242438703</c:v>
                </c:pt>
                <c:pt idx="1956">
                  <c:v>53.506766168527399</c:v>
                </c:pt>
                <c:pt idx="1957">
                  <c:v>53.5067670881106</c:v>
                </c:pt>
                <c:pt idx="1958">
                  <c:v>53.5067680012069</c:v>
                </c:pt>
                <c:pt idx="1959">
                  <c:v>53.5067689078342</c:v>
                </c:pt>
                <c:pt idx="1960">
                  <c:v>53.506769808009999</c:v>
                </c:pt>
                <c:pt idx="1961">
                  <c:v>53.506770701751002</c:v>
                </c:pt>
                <c:pt idx="1962">
                  <c:v>53.506771589073502</c:v>
                </c:pt>
                <c:pt idx="1963">
                  <c:v>53.506772469992903</c:v>
                </c:pt>
                <c:pt idx="1964">
                  <c:v>53.506773344524298</c:v>
                </c:pt>
                <c:pt idx="1965">
                  <c:v>53.506774216062098</c:v>
                </c:pt>
                <c:pt idx="1966">
                  <c:v>53.506775093505098</c:v>
                </c:pt>
                <c:pt idx="1967">
                  <c:v>53.506775965415002</c:v>
                </c:pt>
                <c:pt idx="1968">
                  <c:v>53.506776831823302</c:v>
                </c:pt>
                <c:pt idx="1969">
                  <c:v>53.506777692761197</c:v>
                </c:pt>
                <c:pt idx="1970">
                  <c:v>53.506778548259199</c:v>
                </c:pt>
                <c:pt idx="1971">
                  <c:v>53.506779398347497</c:v>
                </c:pt>
                <c:pt idx="1972">
                  <c:v>53.506780243056099</c:v>
                </c:pt>
                <c:pt idx="1973">
                  <c:v>53.5067810824142</c:v>
                </c:pt>
                <c:pt idx="1974">
                  <c:v>53.506781916450898</c:v>
                </c:pt>
                <c:pt idx="1975">
                  <c:v>53.506782745194798</c:v>
                </c:pt>
                <c:pt idx="1976">
                  <c:v>53.506783568673903</c:v>
                </c:pt>
                <c:pt idx="1977">
                  <c:v>53.506784386916202</c:v>
                </c:pt>
                <c:pt idx="1978">
                  <c:v>53.506785199948801</c:v>
                </c:pt>
                <c:pt idx="1979">
                  <c:v>53.506786007798702</c:v>
                </c:pt>
                <c:pt idx="1980">
                  <c:v>53.5067868104925</c:v>
                </c:pt>
                <c:pt idx="1981">
                  <c:v>53.5067876080562</c:v>
                </c:pt>
                <c:pt idx="1982">
                  <c:v>53.506788400515497</c:v>
                </c:pt>
                <c:pt idx="1983">
                  <c:v>53.506789187895599</c:v>
                </c:pt>
                <c:pt idx="1984">
                  <c:v>53.506789970221497</c:v>
                </c:pt>
                <c:pt idx="1985">
                  <c:v>53.5067907475174</c:v>
                </c:pt>
                <c:pt idx="1986">
                  <c:v>53.506791519807599</c:v>
                </c:pt>
                <c:pt idx="1987">
                  <c:v>53.506792287115502</c:v>
                </c:pt>
                <c:pt idx="1988">
                  <c:v>53.506793049464399</c:v>
                </c:pt>
                <c:pt idx="1989">
                  <c:v>53.506793806877099</c:v>
                </c:pt>
                <c:pt idx="1990">
                  <c:v>53.506794559375798</c:v>
                </c:pt>
                <c:pt idx="1991">
                  <c:v>53.506795306982703</c:v>
                </c:pt>
                <c:pt idx="1992">
                  <c:v>53.5067960497191</c:v>
                </c:pt>
                <c:pt idx="1993">
                  <c:v>53.506796787606298</c:v>
                </c:pt>
                <c:pt idx="1994">
                  <c:v>53.506797520664897</c:v>
                </c:pt>
                <c:pt idx="1995">
                  <c:v>53.506798248915302</c:v>
                </c:pt>
                <c:pt idx="1996">
                  <c:v>53.506798972377403</c:v>
                </c:pt>
                <c:pt idx="1997">
                  <c:v>53.506799691070498</c:v>
                </c:pt>
                <c:pt idx="1998">
                  <c:v>53.506800405013799</c:v>
                </c:pt>
                <c:pt idx="1999">
                  <c:v>53.506801114225901</c:v>
                </c:pt>
                <c:pt idx="2000">
                  <c:v>53.506801818725002</c:v>
                </c:pt>
                <c:pt idx="2001">
                  <c:v>53.506802518529</c:v>
                </c:pt>
                <c:pt idx="2002">
                  <c:v>53.506803213655203</c:v>
                </c:pt>
                <c:pt idx="2003">
                  <c:v>53.506803904120702</c:v>
                </c:pt>
                <c:pt idx="2004">
                  <c:v>53.506804589942</c:v>
                </c:pt>
                <c:pt idx="2005">
                  <c:v>53.506805271135299</c:v>
                </c:pt>
                <c:pt idx="2006">
                  <c:v>53.506805947716202</c:v>
                </c:pt>
                <c:pt idx="2007">
                  <c:v>53.506806619700299</c:v>
                </c:pt>
                <c:pt idx="2008">
                  <c:v>53.506807287102298</c:v>
                </c:pt>
                <c:pt idx="2009">
                  <c:v>53.5068079499367</c:v>
                </c:pt>
                <c:pt idx="2010">
                  <c:v>53.506808608217803</c:v>
                </c:pt>
                <c:pt idx="2011">
                  <c:v>53.506809261958999</c:v>
                </c:pt>
                <c:pt idx="2012">
                  <c:v>53.506809911173796</c:v>
                </c:pt>
                <c:pt idx="2013">
                  <c:v>53.506810555874999</c:v>
                </c:pt>
                <c:pt idx="2014">
                  <c:v>53.506811196074899</c:v>
                </c:pt>
                <c:pt idx="2015">
                  <c:v>53.506811831785598</c:v>
                </c:pt>
                <c:pt idx="2016">
                  <c:v>53.506812463018797</c:v>
                </c:pt>
                <c:pt idx="2017">
                  <c:v>53.506813089785503</c:v>
                </c:pt>
                <c:pt idx="2018">
                  <c:v>53.506813712096701</c:v>
                </c:pt>
                <c:pt idx="2019">
                  <c:v>53.506814329962602</c:v>
                </c:pt>
                <c:pt idx="2020">
                  <c:v>53.506814943393202</c:v>
                </c:pt>
                <c:pt idx="2021">
                  <c:v>53.506815552398102</c:v>
                </c:pt>
                <c:pt idx="2022">
                  <c:v>53.506816156986403</c:v>
                </c:pt>
                <c:pt idx="2023">
                  <c:v>53.506816757166703</c:v>
                </c:pt>
                <c:pt idx="2024">
                  <c:v>53.5068173529475</c:v>
                </c:pt>
                <c:pt idx="2025">
                  <c:v>53.506817944336497</c:v>
                </c:pt>
                <c:pt idx="2026">
                  <c:v>53.506818531341203</c:v>
                </c:pt>
                <c:pt idx="2027">
                  <c:v>53.506819113968703</c:v>
                </c:pt>
                <c:pt idx="2028">
                  <c:v>53.506819692225697</c:v>
                </c:pt>
                <c:pt idx="2029">
                  <c:v>53.506820266118297</c:v>
                </c:pt>
                <c:pt idx="2030">
                  <c:v>53.506820835652398</c:v>
                </c:pt>
                <c:pt idx="2031">
                  <c:v>53.506821400833303</c:v>
                </c:pt>
                <c:pt idx="2032">
                  <c:v>53.506821961666198</c:v>
                </c:pt>
                <c:pt idx="2033">
                  <c:v>53.506822518155502</c:v>
                </c:pt>
                <c:pt idx="2034">
                  <c:v>53.506823070305302</c:v>
                </c:pt>
                <c:pt idx="2035">
                  <c:v>53.506823622990801</c:v>
                </c:pt>
                <c:pt idx="2036">
                  <c:v>53.506824181017798</c:v>
                </c:pt>
                <c:pt idx="2037">
                  <c:v>53.506824735469003</c:v>
                </c:pt>
                <c:pt idx="2038">
                  <c:v>53.506825286364297</c:v>
                </c:pt>
                <c:pt idx="2039">
                  <c:v>53.506825833723397</c:v>
                </c:pt>
                <c:pt idx="2040">
                  <c:v>53.506826377565602</c:v>
                </c:pt>
                <c:pt idx="2041">
                  <c:v>53.506826917910203</c:v>
                </c:pt>
                <c:pt idx="2042">
                  <c:v>53.506827454776101</c:v>
                </c:pt>
                <c:pt idx="2043">
                  <c:v>53.506827988181797</c:v>
                </c:pt>
                <c:pt idx="2044">
                  <c:v>53.506828518145902</c:v>
                </c:pt>
                <c:pt idx="2045">
                  <c:v>53.506829044686498</c:v>
                </c:pt>
                <c:pt idx="2046">
                  <c:v>53.506829567821399</c:v>
                </c:pt>
                <c:pt idx="2047">
                  <c:v>53.506830087568297</c:v>
                </c:pt>
                <c:pt idx="2048">
                  <c:v>53.506830603944699</c:v>
                </c:pt>
                <c:pt idx="2049">
                  <c:v>53.506831116967597</c:v>
                </c:pt>
                <c:pt idx="2050">
                  <c:v>53.506831626653998</c:v>
                </c:pt>
                <c:pt idx="2051">
                  <c:v>53.506832133020602</c:v>
                </c:pt>
                <c:pt idx="2052">
                  <c:v>53.506832636083701</c:v>
                </c:pt>
                <c:pt idx="2053">
                  <c:v>53.506833135859502</c:v>
                </c:pt>
                <c:pt idx="2054">
                  <c:v>53.5068336323639</c:v>
                </c:pt>
                <c:pt idx="2055">
                  <c:v>53.5068341256125</c:v>
                </c:pt>
                <c:pt idx="2056">
                  <c:v>53.506834615620697</c:v>
                </c:pt>
                <c:pt idx="2057">
                  <c:v>53.506835102403699</c:v>
                </c:pt>
                <c:pt idx="2058">
                  <c:v>53.506835585976397</c:v>
                </c:pt>
                <c:pt idx="2059">
                  <c:v>53.506836066353401</c:v>
                </c:pt>
                <c:pt idx="2060">
                  <c:v>53.506836543549198</c:v>
                </c:pt>
                <c:pt idx="2061">
                  <c:v>53.506837017577801</c:v>
                </c:pt>
                <c:pt idx="2062">
                  <c:v>53.506837488453201</c:v>
                </c:pt>
                <c:pt idx="2063">
                  <c:v>53.506837956188903</c:v>
                </c:pt>
                <c:pt idx="2064">
                  <c:v>53.506838420798502</c:v>
                </c:pt>
                <c:pt idx="2065">
                  <c:v>53.506838882295</c:v>
                </c:pt>
                <c:pt idx="2066">
                  <c:v>53.5068393406913</c:v>
                </c:pt>
                <c:pt idx="2067">
                  <c:v>53.506839796000101</c:v>
                </c:pt>
                <c:pt idx="2068">
                  <c:v>53.5068402482338</c:v>
                </c:pt>
                <c:pt idx="2069">
                  <c:v>53.506840697404499</c:v>
                </c:pt>
                <c:pt idx="2070">
                  <c:v>53.506841143523999</c:v>
                </c:pt>
                <c:pt idx="2071">
                  <c:v>53.506841586604097</c:v>
                </c:pt>
                <c:pt idx="2072">
                  <c:v>53.506842026656102</c:v>
                </c:pt>
                <c:pt idx="2073">
                  <c:v>53.5068424636912</c:v>
                </c:pt>
                <c:pt idx="2074">
                  <c:v>53.506842897720198</c:v>
                </c:pt>
                <c:pt idx="2075">
                  <c:v>53.506843328753803</c:v>
                </c:pt>
                <c:pt idx="2076">
                  <c:v>53.506843756802297</c:v>
                </c:pt>
                <c:pt idx="2077">
                  <c:v>53.506844181875998</c:v>
                </c:pt>
                <c:pt idx="2078">
                  <c:v>53.506844603984597</c:v>
                </c:pt>
                <c:pt idx="2079">
                  <c:v>53.506845023137799</c:v>
                </c:pt>
                <c:pt idx="2080">
                  <c:v>53.506845439345099</c:v>
                </c:pt>
                <c:pt idx="2081">
                  <c:v>53.506845852615498</c:v>
                </c:pt>
                <c:pt idx="2082">
                  <c:v>53.5068462629579</c:v>
                </c:pt>
                <c:pt idx="2083">
                  <c:v>53.506846670380902</c:v>
                </c:pt>
                <c:pt idx="2084">
                  <c:v>53.506847074892903</c:v>
                </c:pt>
                <c:pt idx="2085">
                  <c:v>53.506847476502102</c:v>
                </c:pt>
                <c:pt idx="2086">
                  <c:v>53.506847875216401</c:v>
                </c:pt>
                <c:pt idx="2087">
                  <c:v>53.506848271043303</c:v>
                </c:pt>
                <c:pt idx="2088">
                  <c:v>53.506848663990198</c:v>
                </c:pt>
                <c:pt idx="2089">
                  <c:v>53.506849054064297</c:v>
                </c:pt>
                <c:pt idx="2090">
                  <c:v>53.5068494412725</c:v>
                </c:pt>
                <c:pt idx="2091">
                  <c:v>53.506849825621302</c:v>
                </c:pt>
                <c:pt idx="2092">
                  <c:v>53.506850207117203</c:v>
                </c:pt>
                <c:pt idx="2093">
                  <c:v>53.506850585766202</c:v>
                </c:pt>
                <c:pt idx="2094">
                  <c:v>53.506850961574202</c:v>
                </c:pt>
                <c:pt idx="2095">
                  <c:v>53.506851334547001</c:v>
                </c:pt>
                <c:pt idx="2096">
                  <c:v>53.506851704689801</c:v>
                </c:pt>
                <c:pt idx="2097">
                  <c:v>53.506852072007703</c:v>
                </c:pt>
                <c:pt idx="2098">
                  <c:v>53.506852436505604</c:v>
                </c:pt>
                <c:pt idx="2099">
                  <c:v>53.506852798188199</c:v>
                </c:pt>
                <c:pt idx="2100">
                  <c:v>53.506853157059901</c:v>
                </c:pt>
                <c:pt idx="2101">
                  <c:v>53.506853513124703</c:v>
                </c:pt>
                <c:pt idx="2102">
                  <c:v>53.5068538663864</c:v>
                </c:pt>
                <c:pt idx="2103">
                  <c:v>53.5068542168489</c:v>
                </c:pt>
                <c:pt idx="2104">
                  <c:v>53.506854564515301</c:v>
                </c:pt>
                <c:pt idx="2105">
                  <c:v>53.506854913675802</c:v>
                </c:pt>
                <c:pt idx="2106">
                  <c:v>53.506855265221901</c:v>
                </c:pt>
                <c:pt idx="2107">
                  <c:v>53.506855614469202</c:v>
                </c:pt>
                <c:pt idx="2108">
                  <c:v>53.506855961431299</c:v>
                </c:pt>
                <c:pt idx="2109">
                  <c:v>53.506856306121698</c:v>
                </c:pt>
                <c:pt idx="2110">
                  <c:v>53.5068566485537</c:v>
                </c:pt>
                <c:pt idx="2111">
                  <c:v>53.506856988740502</c:v>
                </c:pt>
                <c:pt idx="2112">
                  <c:v>53.506857326695197</c:v>
                </c:pt>
                <c:pt idx="2113">
                  <c:v>53.506857662430697</c:v>
                </c:pt>
                <c:pt idx="2114">
                  <c:v>53.506857995959798</c:v>
                </c:pt>
                <c:pt idx="2115">
                  <c:v>53.5068583272949</c:v>
                </c:pt>
                <c:pt idx="2116">
                  <c:v>53.506858656448699</c:v>
                </c:pt>
                <c:pt idx="2117">
                  <c:v>53.506858983433503</c:v>
                </c:pt>
                <c:pt idx="2118">
                  <c:v>53.506859308261298</c:v>
                </c:pt>
                <c:pt idx="2119">
                  <c:v>53.506859630944398</c:v>
                </c:pt>
                <c:pt idx="2120">
                  <c:v>53.506859951494398</c:v>
                </c:pt>
                <c:pt idx="2121">
                  <c:v>53.506860269923301</c:v>
                </c:pt>
                <c:pt idx="2122">
                  <c:v>53.506860586242603</c:v>
                </c:pt>
                <c:pt idx="2123">
                  <c:v>53.5068609004636</c:v>
                </c:pt>
                <c:pt idx="2124">
                  <c:v>53.506861212597897</c:v>
                </c:pt>
                <c:pt idx="2125">
                  <c:v>53.5068615226565</c:v>
                </c:pt>
                <c:pt idx="2126">
                  <c:v>53.506861830650301</c:v>
                </c:pt>
                <c:pt idx="2127">
                  <c:v>53.506862136590499</c:v>
                </c:pt>
                <c:pt idx="2128">
                  <c:v>53.506862440487502</c:v>
                </c:pt>
                <c:pt idx="2129">
                  <c:v>53.506862742351998</c:v>
                </c:pt>
                <c:pt idx="2130">
                  <c:v>53.506863042194503</c:v>
                </c:pt>
                <c:pt idx="2131">
                  <c:v>53.506863340025298</c:v>
                </c:pt>
                <c:pt idx="2132">
                  <c:v>53.506863635854401</c:v>
                </c:pt>
                <c:pt idx="2133">
                  <c:v>53.506863929691903</c:v>
                </c:pt>
                <c:pt idx="2134">
                  <c:v>53.506864221547701</c:v>
                </c:pt>
                <c:pt idx="2135">
                  <c:v>53.506864511431502</c:v>
                </c:pt>
                <c:pt idx="2136">
                  <c:v>53.506864799352797</c:v>
                </c:pt>
                <c:pt idx="2137">
                  <c:v>53.506865085321003</c:v>
                </c:pt>
                <c:pt idx="2138">
                  <c:v>53.506865369345498</c:v>
                </c:pt>
                <c:pt idx="2139">
                  <c:v>53.506865651435298</c:v>
                </c:pt>
                <c:pt idx="2140">
                  <c:v>53.5068659315994</c:v>
                </c:pt>
                <c:pt idx="2141">
                  <c:v>53.506866209846798</c:v>
                </c:pt>
                <c:pt idx="2142">
                  <c:v>53.506866486185999</c:v>
                </c:pt>
                <c:pt idx="2143">
                  <c:v>53.506866760625698</c:v>
                </c:pt>
                <c:pt idx="2144">
                  <c:v>53.506867033174203</c:v>
                </c:pt>
                <c:pt idx="2145">
                  <c:v>53.506867303839798</c:v>
                </c:pt>
                <c:pt idx="2146">
                  <c:v>53.506867572630597</c:v>
                </c:pt>
                <c:pt idx="2147">
                  <c:v>53.506867839554602</c:v>
                </c:pt>
                <c:pt idx="2148">
                  <c:v>53.506868104619599</c:v>
                </c:pt>
                <c:pt idx="2149">
                  <c:v>53.506868367833299</c:v>
                </c:pt>
                <c:pt idx="2150">
                  <c:v>53.506868629203197</c:v>
                </c:pt>
                <c:pt idx="2151">
                  <c:v>53.506868888736697</c:v>
                </c:pt>
                <c:pt idx="2152">
                  <c:v>53.506869146441097</c:v>
                </c:pt>
                <c:pt idx="2153">
                  <c:v>53.506869402323403</c:v>
                </c:pt>
                <c:pt idx="2154">
                  <c:v>53.506869656390698</c:v>
                </c:pt>
                <c:pt idx="2155">
                  <c:v>53.506869908649698</c:v>
                </c:pt>
                <c:pt idx="2156">
                  <c:v>53.506870159107002</c:v>
                </c:pt>
                <c:pt idx="2157">
                  <c:v>53.506870407769298</c:v>
                </c:pt>
                <c:pt idx="2158">
                  <c:v>53.506870654642803</c:v>
                </c:pt>
                <c:pt idx="2159">
                  <c:v>53.506870899733798</c:v>
                </c:pt>
                <c:pt idx="2160">
                  <c:v>53.5068711430484</c:v>
                </c:pt>
                <c:pt idx="2161">
                  <c:v>53.5068713845926</c:v>
                </c:pt>
                <c:pt idx="2162">
                  <c:v>53.506871624372003</c:v>
                </c:pt>
                <c:pt idx="2163">
                  <c:v>53.506871862392501</c:v>
                </c:pt>
                <c:pt idx="2164">
                  <c:v>53.506872098659301</c:v>
                </c:pt>
                <c:pt idx="2165">
                  <c:v>53.506872333178002</c:v>
                </c:pt>
                <c:pt idx="2166">
                  <c:v>53.506872565953799</c:v>
                </c:pt>
                <c:pt idx="2167">
                  <c:v>53.506872796991701</c:v>
                </c:pt>
                <c:pt idx="2168">
                  <c:v>53.506873026296503</c:v>
                </c:pt>
                <c:pt idx="2169">
                  <c:v>53.506873253873202</c:v>
                </c:pt>
                <c:pt idx="2170">
                  <c:v>53.506873479726302</c:v>
                </c:pt>
                <c:pt idx="2171">
                  <c:v>53.5068737038604</c:v>
                </c:pt>
                <c:pt idx="2172">
                  <c:v>53.506873926279702</c:v>
                </c:pt>
                <c:pt idx="2173">
                  <c:v>53.506874146988402</c:v>
                </c:pt>
                <c:pt idx="2174">
                  <c:v>53.506874365990697</c:v>
                </c:pt>
                <c:pt idx="2175">
                  <c:v>53.506874586034797</c:v>
                </c:pt>
                <c:pt idx="2176">
                  <c:v>53.506874806446604</c:v>
                </c:pt>
                <c:pt idx="2177">
                  <c:v>53.5068750254108</c:v>
                </c:pt>
                <c:pt idx="2178">
                  <c:v>53.506875242936403</c:v>
                </c:pt>
                <c:pt idx="2179">
                  <c:v>53.506875459032699</c:v>
                </c:pt>
                <c:pt idx="2180">
                  <c:v>53.5068756737085</c:v>
                </c:pt>
                <c:pt idx="2181">
                  <c:v>53.506875886972701</c:v>
                </c:pt>
                <c:pt idx="2182">
                  <c:v>53.506876098834297</c:v>
                </c:pt>
                <c:pt idx="2183">
                  <c:v>53.506876309301703</c:v>
                </c:pt>
                <c:pt idx="2184">
                  <c:v>53.506876518383798</c:v>
                </c:pt>
                <c:pt idx="2185">
                  <c:v>53.506876726088997</c:v>
                </c:pt>
                <c:pt idx="2186">
                  <c:v>53.506876932425698</c:v>
                </c:pt>
                <c:pt idx="2187">
                  <c:v>53.506877137402299</c:v>
                </c:pt>
                <c:pt idx="2188">
                  <c:v>53.506877341027099</c:v>
                </c:pt>
                <c:pt idx="2189">
                  <c:v>53.5068775433082</c:v>
                </c:pt>
                <c:pt idx="2190">
                  <c:v>53.5068777442536</c:v>
                </c:pt>
                <c:pt idx="2191">
                  <c:v>53.506877943871402</c:v>
                </c:pt>
                <c:pt idx="2192">
                  <c:v>53.506878142169299</c:v>
                </c:pt>
                <c:pt idx="2193">
                  <c:v>53.5068783391553</c:v>
                </c:pt>
                <c:pt idx="2194">
                  <c:v>53.506878534837099</c:v>
                </c:pt>
                <c:pt idx="2195">
                  <c:v>53.506878729222102</c:v>
                </c:pt>
                <c:pt idx="2196">
                  <c:v>53.506878922318002</c:v>
                </c:pt>
                <c:pt idx="2197">
                  <c:v>53.506879114132097</c:v>
                </c:pt>
                <c:pt idx="2198">
                  <c:v>53.506879304671799</c:v>
                </c:pt>
                <c:pt idx="2199">
                  <c:v>53.506879493944403</c:v>
                </c:pt>
                <c:pt idx="2200">
                  <c:v>53.506879681956903</c:v>
                </c:pt>
                <c:pt idx="2201">
                  <c:v>53.506879868716503</c:v>
                </c:pt>
                <c:pt idx="2202">
                  <c:v>53.506880054230102</c:v>
                </c:pt>
                <c:pt idx="2203">
                  <c:v>53.5068802385045</c:v>
                </c:pt>
                <c:pt idx="2204">
                  <c:v>53.506880421546597</c:v>
                </c:pt>
                <c:pt idx="2205">
                  <c:v>53.506880603363101</c:v>
                </c:pt>
                <c:pt idx="2206">
                  <c:v>53.506880783960497</c:v>
                </c:pt>
                <c:pt idx="2207">
                  <c:v>53.506880963345402</c:v>
                </c:pt>
                <c:pt idx="2208">
                  <c:v>53.506881141524097</c:v>
                </c:pt>
                <c:pt idx="2209">
                  <c:v>53.506881318502998</c:v>
                </c:pt>
                <c:pt idx="2210">
                  <c:v>53.506881494288301</c:v>
                </c:pt>
                <c:pt idx="2211">
                  <c:v>53.506881668886102</c:v>
                </c:pt>
                <c:pt idx="2212">
                  <c:v>53.506881842302597</c:v>
                </c:pt>
                <c:pt idx="2213">
                  <c:v>53.506882014543599</c:v>
                </c:pt>
                <c:pt idx="2214">
                  <c:v>53.506882185614998</c:v>
                </c:pt>
                <c:pt idx="2215">
                  <c:v>53.506882355522599</c:v>
                </c:pt>
                <c:pt idx="2216">
                  <c:v>53.5068825242721</c:v>
                </c:pt>
                <c:pt idx="2217">
                  <c:v>53.506882691869002</c:v>
                </c:pt>
                <c:pt idx="2218">
                  <c:v>53.506882858318903</c:v>
                </c:pt>
                <c:pt idx="2219">
                  <c:v>53.506883023627097</c:v>
                </c:pt>
                <c:pt idx="2220">
                  <c:v>53.506883187798998</c:v>
                </c:pt>
                <c:pt idx="2221">
                  <c:v>53.506883350839701</c:v>
                </c:pt>
                <c:pt idx="2222">
                  <c:v>53.506883512754499</c:v>
                </c:pt>
                <c:pt idx="2223">
                  <c:v>53.506883673548302</c:v>
                </c:pt>
                <c:pt idx="2224">
                  <c:v>53.506883833226098</c:v>
                </c:pt>
                <c:pt idx="2225">
                  <c:v>53.506883991792698</c:v>
                </c:pt>
                <c:pt idx="2226">
                  <c:v>53.506884149252997</c:v>
                </c:pt>
                <c:pt idx="2227">
                  <c:v>53.5068843056115</c:v>
                </c:pt>
                <c:pt idx="2228">
                  <c:v>53.506884460872897</c:v>
                </c:pt>
                <c:pt idx="2229">
                  <c:v>53.506884615041599</c:v>
                </c:pt>
                <c:pt idx="2230">
                  <c:v>53.506884768121999</c:v>
                </c:pt>
                <c:pt idx="2231">
                  <c:v>53.506884920118402</c:v>
                </c:pt>
                <c:pt idx="2232">
                  <c:v>53.5068850710351</c:v>
                </c:pt>
                <c:pt idx="2233">
                  <c:v>53.5068852208761</c:v>
                </c:pt>
                <c:pt idx="2234">
                  <c:v>53.506885369645502</c:v>
                </c:pt>
                <c:pt idx="2235">
                  <c:v>53.5068855173472</c:v>
                </c:pt>
                <c:pt idx="2236">
                  <c:v>53.506885663985102</c:v>
                </c:pt>
                <c:pt idx="2237">
                  <c:v>53.506885809562903</c:v>
                </c:pt>
                <c:pt idx="2238">
                  <c:v>53.506885954084197</c:v>
                </c:pt>
                <c:pt idx="2239">
                  <c:v>53.506886097552702</c:v>
                </c:pt>
                <c:pt idx="2240">
                  <c:v>53.506886239971799</c:v>
                </c:pt>
                <c:pt idx="2241">
                  <c:v>53.506886381344799</c:v>
                </c:pt>
                <c:pt idx="2242">
                  <c:v>53.506886521675199</c:v>
                </c:pt>
                <c:pt idx="2243">
                  <c:v>53.506886660966003</c:v>
                </c:pt>
                <c:pt idx="2244">
                  <c:v>53.506886799220403</c:v>
                </c:pt>
                <c:pt idx="2245">
                  <c:v>53.506886939870498</c:v>
                </c:pt>
                <c:pt idx="2246">
                  <c:v>53.506887080980299</c:v>
                </c:pt>
                <c:pt idx="2247">
                  <c:v>53.506887221232802</c:v>
                </c:pt>
                <c:pt idx="2248">
                  <c:v>53.506887360633399</c:v>
                </c:pt>
                <c:pt idx="2249">
                  <c:v>53.5068874991874</c:v>
                </c:pt>
                <c:pt idx="2250">
                  <c:v>53.506887636899897</c:v>
                </c:pt>
                <c:pt idx="2251">
                  <c:v>53.506887773776199</c:v>
                </c:pt>
                <c:pt idx="2252">
                  <c:v>53.506887909821401</c:v>
                </c:pt>
                <c:pt idx="2253">
                  <c:v>53.506888045040398</c:v>
                </c:pt>
                <c:pt idx="2254">
                  <c:v>53.5068881794381</c:v>
                </c:pt>
                <c:pt idx="2255">
                  <c:v>53.506888313019502</c:v>
                </c:pt>
                <c:pt idx="2256">
                  <c:v>53.506888445789201</c:v>
                </c:pt>
                <c:pt idx="2257">
                  <c:v>53.5068885777521</c:v>
                </c:pt>
                <c:pt idx="2258">
                  <c:v>53.506888708912697</c:v>
                </c:pt>
                <c:pt idx="2259">
                  <c:v>53.506888839275597</c:v>
                </c:pt>
                <c:pt idx="2260">
                  <c:v>53.506888968845203</c:v>
                </c:pt>
                <c:pt idx="2261">
                  <c:v>53.506889097626001</c:v>
                </c:pt>
                <c:pt idx="2262">
                  <c:v>53.506889225622302</c:v>
                </c:pt>
                <c:pt idx="2263">
                  <c:v>53.5068893528383</c:v>
                </c:pt>
                <c:pt idx="2264">
                  <c:v>53.5068894792782</c:v>
                </c:pt>
                <c:pt idx="2265">
                  <c:v>53.506889604946203</c:v>
                </c:pt>
                <c:pt idx="2266">
                  <c:v>53.506889729846201</c:v>
                </c:pt>
                <c:pt idx="2267">
                  <c:v>53.506889853982102</c:v>
                </c:pt>
                <c:pt idx="2268">
                  <c:v>53.506889977358</c:v>
                </c:pt>
                <c:pt idx="2269">
                  <c:v>53.506890099977497</c:v>
                </c:pt>
                <c:pt idx="2270">
                  <c:v>53.506890221844401</c:v>
                </c:pt>
                <c:pt idx="2271">
                  <c:v>53.5068903429624</c:v>
                </c:pt>
                <c:pt idx="2272">
                  <c:v>53.506890463334997</c:v>
                </c:pt>
                <c:pt idx="2273">
                  <c:v>53.506890582965703</c:v>
                </c:pt>
                <c:pt idx="2274">
                  <c:v>53.506890701857898</c:v>
                </c:pt>
                <c:pt idx="2275">
                  <c:v>53.506890820015101</c:v>
                </c:pt>
                <c:pt idx="2276">
                  <c:v>53.506890937440403</c:v>
                </c:pt>
                <c:pt idx="2277">
                  <c:v>53.506891054137</c:v>
                </c:pt>
                <c:pt idx="2278">
                  <c:v>53.506891170108197</c:v>
                </c:pt>
                <c:pt idx="2279">
                  <c:v>53.5068912853569</c:v>
                </c:pt>
                <c:pt idx="2280">
                  <c:v>53.506891399886101</c:v>
                </c:pt>
                <c:pt idx="2281">
                  <c:v>53.506891513698697</c:v>
                </c:pt>
                <c:pt idx="2282">
                  <c:v>53.506891626797596</c:v>
                </c:pt>
                <c:pt idx="2283">
                  <c:v>53.506891739185399</c:v>
                </c:pt>
                <c:pt idx="2284">
                  <c:v>53.506891850864903</c:v>
                </c:pt>
                <c:pt idx="2285">
                  <c:v>53.506891961838697</c:v>
                </c:pt>
                <c:pt idx="2286">
                  <c:v>53.506892072109203</c:v>
                </c:pt>
                <c:pt idx="2287">
                  <c:v>53.5068921816789</c:v>
                </c:pt>
                <c:pt idx="2288">
                  <c:v>53.506892290550297</c:v>
                </c:pt>
                <c:pt idx="2289">
                  <c:v>53.506892398725498</c:v>
                </c:pt>
                <c:pt idx="2290">
                  <c:v>53.506892506206803</c:v>
                </c:pt>
                <c:pt idx="2291">
                  <c:v>53.506892612996403</c:v>
                </c:pt>
                <c:pt idx="2292">
                  <c:v>53.5068927190963</c:v>
                </c:pt>
                <c:pt idx="2293">
                  <c:v>53.506892824508498</c:v>
                </c:pt>
                <c:pt idx="2294">
                  <c:v>53.506892929235001</c:v>
                </c:pt>
                <c:pt idx="2295">
                  <c:v>53.5068930332775</c:v>
                </c:pt>
                <c:pt idx="2296">
                  <c:v>53.506893136637999</c:v>
                </c:pt>
                <c:pt idx="2297">
                  <c:v>53.506893239317897</c:v>
                </c:pt>
                <c:pt idx="2298">
                  <c:v>53.506893341319099</c:v>
                </c:pt>
                <c:pt idx="2299">
                  <c:v>53.506893442642998</c:v>
                </c:pt>
                <c:pt idx="2300">
                  <c:v>53.506893543291</c:v>
                </c:pt>
                <c:pt idx="2301">
                  <c:v>53.506893643264597</c:v>
                </c:pt>
                <c:pt idx="2302">
                  <c:v>53.506893742565197</c:v>
                </c:pt>
                <c:pt idx="2303">
                  <c:v>53.5068938411939</c:v>
                </c:pt>
                <c:pt idx="2304">
                  <c:v>53.506893939151801</c:v>
                </c:pt>
                <c:pt idx="2305">
                  <c:v>53.506894036440201</c:v>
                </c:pt>
                <c:pt idx="2306">
                  <c:v>53.506894133060101</c:v>
                </c:pt>
                <c:pt idx="2307">
                  <c:v>53.506894229012303</c:v>
                </c:pt>
                <c:pt idx="2308">
                  <c:v>53.506894324297697</c:v>
                </c:pt>
                <c:pt idx="2309">
                  <c:v>53.506894418917099</c:v>
                </c:pt>
                <c:pt idx="2310">
                  <c:v>53.506894512871298</c:v>
                </c:pt>
                <c:pt idx="2311">
                  <c:v>53.506894606160898</c:v>
                </c:pt>
                <c:pt idx="2312">
                  <c:v>53.506894698786503</c:v>
                </c:pt>
                <c:pt idx="2313">
                  <c:v>53.506894790748397</c:v>
                </c:pt>
                <c:pt idx="2314">
                  <c:v>53.506894882047298</c:v>
                </c:pt>
                <c:pt idx="2315">
                  <c:v>53.506894972683398</c:v>
                </c:pt>
                <c:pt idx="2316">
                  <c:v>53.506895062656902</c:v>
                </c:pt>
                <c:pt idx="2317">
                  <c:v>53.506895151968102</c:v>
                </c:pt>
                <c:pt idx="2318">
                  <c:v>53.506895240616998</c:v>
                </c:pt>
                <c:pt idx="2319">
                  <c:v>53.506895328603797</c:v>
                </c:pt>
                <c:pt idx="2320">
                  <c:v>53.506895415928398</c:v>
                </c:pt>
                <c:pt idx="2321">
                  <c:v>53.506895502590602</c:v>
                </c:pt>
                <c:pt idx="2322">
                  <c:v>53.506895588590297</c:v>
                </c:pt>
                <c:pt idx="2323">
                  <c:v>53.506895673927303</c:v>
                </c:pt>
                <c:pt idx="2324">
                  <c:v>53.506895758601097</c:v>
                </c:pt>
                <c:pt idx="2325">
                  <c:v>53.506895842611399</c:v>
                </c:pt>
                <c:pt idx="2326">
                  <c:v>53.5068959259577</c:v>
                </c:pt>
                <c:pt idx="2327">
                  <c:v>53.506896008639501</c:v>
                </c:pt>
                <c:pt idx="2328">
                  <c:v>53.506896090656099</c:v>
                </c:pt>
                <c:pt idx="2329">
                  <c:v>53.506896172006698</c:v>
                </c:pt>
                <c:pt idx="2330">
                  <c:v>53.506896252690701</c:v>
                </c:pt>
                <c:pt idx="2331">
                  <c:v>53.506896332707001</c:v>
                </c:pt>
                <c:pt idx="2332">
                  <c:v>53.5068964120549</c:v>
                </c:pt>
                <c:pt idx="2333">
                  <c:v>53.506896490733297</c:v>
                </c:pt>
                <c:pt idx="2334">
                  <c:v>53.506896568741098</c:v>
                </c:pt>
                <c:pt idx="2335">
                  <c:v>53.506896646077102</c:v>
                </c:pt>
                <c:pt idx="2336">
                  <c:v>53.506896722740102</c:v>
                </c:pt>
                <c:pt idx="2337">
                  <c:v>53.506896798728803</c:v>
                </c:pt>
                <c:pt idx="2338">
                  <c:v>53.5068968740418</c:v>
                </c:pt>
                <c:pt idx="2339">
                  <c:v>53.506896948677699</c:v>
                </c:pt>
                <c:pt idx="2340">
                  <c:v>53.506897022634803</c:v>
                </c:pt>
                <c:pt idx="2341">
                  <c:v>53.506897095911697</c:v>
                </c:pt>
                <c:pt idx="2342">
                  <c:v>53.506897168506498</c:v>
                </c:pt>
                <c:pt idx="2343">
                  <c:v>53.506897240417601</c:v>
                </c:pt>
                <c:pt idx="2344">
                  <c:v>53.506897311643002</c:v>
                </c:pt>
                <c:pt idx="2345">
                  <c:v>53.506897382181002</c:v>
                </c:pt>
                <c:pt idx="2346">
                  <c:v>53.506897452029399</c:v>
                </c:pt>
                <c:pt idx="2347">
                  <c:v>53.506897521186197</c:v>
                </c:pt>
                <c:pt idx="2348">
                  <c:v>53.506897589649398</c:v>
                </c:pt>
                <c:pt idx="2349">
                  <c:v>53.506897660938698</c:v>
                </c:pt>
                <c:pt idx="2350">
                  <c:v>53.506897735827103</c:v>
                </c:pt>
                <c:pt idx="2351">
                  <c:v>53.5068978102871</c:v>
                </c:pt>
                <c:pt idx="2352">
                  <c:v>53.506897884320203</c:v>
                </c:pt>
                <c:pt idx="2353">
                  <c:v>53.506897957928402</c:v>
                </c:pt>
                <c:pt idx="2354">
                  <c:v>53.506898031113302</c:v>
                </c:pt>
                <c:pt idx="2355">
                  <c:v>53.506898103876502</c:v>
                </c:pt>
                <c:pt idx="2356">
                  <c:v>53.5068981762197</c:v>
                </c:pt>
                <c:pt idx="2357">
                  <c:v>53.506898248144203</c:v>
                </c:pt>
                <c:pt idx="2358">
                  <c:v>53.506898319651803</c:v>
                </c:pt>
                <c:pt idx="2359">
                  <c:v>53.5068983907438</c:v>
                </c:pt>
                <c:pt idx="2360">
                  <c:v>53.506898461421599</c:v>
                </c:pt>
                <c:pt idx="2361">
                  <c:v>53.506898531686502</c:v>
                </c:pt>
                <c:pt idx="2362">
                  <c:v>53.506898601539902</c:v>
                </c:pt>
                <c:pt idx="2363">
                  <c:v>53.506898670982999</c:v>
                </c:pt>
                <c:pt idx="2364">
                  <c:v>53.506898740017</c:v>
                </c:pt>
                <c:pt idx="2365">
                  <c:v>53.506898808643001</c:v>
                </c:pt>
                <c:pt idx="2366">
                  <c:v>53.506898876862302</c:v>
                </c:pt>
                <c:pt idx="2367">
                  <c:v>53.506898944675697</c:v>
                </c:pt>
                <c:pt idx="2368">
                  <c:v>53.506899012084403</c:v>
                </c:pt>
                <c:pt idx="2369">
                  <c:v>53.506899079089301</c:v>
                </c:pt>
                <c:pt idx="2370">
                  <c:v>53.5068991456913</c:v>
                </c:pt>
                <c:pt idx="2371">
                  <c:v>53.506899211891302</c:v>
                </c:pt>
                <c:pt idx="2372">
                  <c:v>53.506899277690103</c:v>
                </c:pt>
                <c:pt idx="2373">
                  <c:v>53.506899343088399</c:v>
                </c:pt>
                <c:pt idx="2374">
                  <c:v>53.506899408087001</c:v>
                </c:pt>
                <c:pt idx="2375">
                  <c:v>53.506899472686598</c:v>
                </c:pt>
                <c:pt idx="2376">
                  <c:v>53.506899536887701</c:v>
                </c:pt>
                <c:pt idx="2377">
                  <c:v>53.5068996006909</c:v>
                </c:pt>
                <c:pt idx="2378">
                  <c:v>53.506899664096899</c:v>
                </c:pt>
                <c:pt idx="2379">
                  <c:v>53.506899727105903</c:v>
                </c:pt>
                <c:pt idx="2380">
                  <c:v>53.506899789718503</c:v>
                </c:pt>
                <c:pt idx="2381">
                  <c:v>53.506899851935103</c:v>
                </c:pt>
                <c:pt idx="2382">
                  <c:v>53.506899913756001</c:v>
                </c:pt>
                <c:pt idx="2383">
                  <c:v>53.506899975181398</c:v>
                </c:pt>
                <c:pt idx="2384">
                  <c:v>53.506900036211498</c:v>
                </c:pt>
                <c:pt idx="2385">
                  <c:v>53.506900096846699</c:v>
                </c:pt>
                <c:pt idx="2386">
                  <c:v>53.506900157087003</c:v>
                </c:pt>
                <c:pt idx="2387">
                  <c:v>53.506900216932401</c:v>
                </c:pt>
                <c:pt idx="2388">
                  <c:v>53.506900276383199</c:v>
                </c:pt>
                <c:pt idx="2389">
                  <c:v>53.506900335439099</c:v>
                </c:pt>
                <c:pt idx="2390">
                  <c:v>53.506900394100199</c:v>
                </c:pt>
                <c:pt idx="2391">
                  <c:v>53.506900452366402</c:v>
                </c:pt>
                <c:pt idx="2392">
                  <c:v>53.5069005102375</c:v>
                </c:pt>
                <c:pt idx="2393">
                  <c:v>53.506900567713302</c:v>
                </c:pt>
                <c:pt idx="2394">
                  <c:v>53.506900624793502</c:v>
                </c:pt>
                <c:pt idx="2395">
                  <c:v>53.506900681477902</c:v>
                </c:pt>
                <c:pt idx="2396">
                  <c:v>53.506900737766102</c:v>
                </c:pt>
                <c:pt idx="2397">
                  <c:v>53.506900793657699</c:v>
                </c:pt>
                <c:pt idx="2398">
                  <c:v>53.506900849152302</c:v>
                </c:pt>
                <c:pt idx="2399">
                  <c:v>53.506900904249399</c:v>
                </c:pt>
                <c:pt idx="2400">
                  <c:v>53.5069009589483</c:v>
                </c:pt>
                <c:pt idx="2401">
                  <c:v>53.506901013248601</c:v>
                </c:pt>
                <c:pt idx="2402">
                  <c:v>53.506901067149599</c:v>
                </c:pt>
                <c:pt idx="2403">
                  <c:v>53.506901120650603</c:v>
                </c:pt>
                <c:pt idx="2404">
                  <c:v>53.506901173750897</c:v>
                </c:pt>
                <c:pt idx="2405">
                  <c:v>53.5069012264496</c:v>
                </c:pt>
                <c:pt idx="2406">
                  <c:v>53.506901278746</c:v>
                </c:pt>
                <c:pt idx="2407">
                  <c:v>53.506901330639202</c:v>
                </c:pt>
                <c:pt idx="2408">
                  <c:v>53.506901382128198</c:v>
                </c:pt>
                <c:pt idx="2409">
                  <c:v>53.506901433212001</c:v>
                </c:pt>
                <c:pt idx="2410">
                  <c:v>53.506901483889699</c:v>
                </c:pt>
                <c:pt idx="2411">
                  <c:v>53.5069015341601</c:v>
                </c:pt>
                <c:pt idx="2412">
                  <c:v>53.506901584022202</c:v>
                </c:pt>
                <c:pt idx="2413">
                  <c:v>53.506901633474698</c:v>
                </c:pt>
                <c:pt idx="2414">
                  <c:v>53.506901682516499</c:v>
                </c:pt>
                <c:pt idx="2415">
                  <c:v>53.506901731146201</c:v>
                </c:pt>
                <c:pt idx="2416">
                  <c:v>53.506901779362501</c:v>
                </c:pt>
                <c:pt idx="2417">
                  <c:v>53.5069018271641</c:v>
                </c:pt>
                <c:pt idx="2418">
                  <c:v>53.506901874549598</c:v>
                </c:pt>
                <c:pt idx="2419">
                  <c:v>53.506901921517397</c:v>
                </c:pt>
                <c:pt idx="2420">
                  <c:v>53.506901968066202</c:v>
                </c:pt>
                <c:pt idx="2421">
                  <c:v>53.506902014194303</c:v>
                </c:pt>
                <c:pt idx="2422">
                  <c:v>53.5069020599</c:v>
                </c:pt>
                <c:pt idx="2423">
                  <c:v>53.506902105181901</c:v>
                </c:pt>
                <c:pt idx="2424">
                  <c:v>53.506902150038002</c:v>
                </c:pt>
                <c:pt idx="2425">
                  <c:v>53.506902194466797</c:v>
                </c:pt>
                <c:pt idx="2426">
                  <c:v>53.506902238466303</c:v>
                </c:pt>
                <c:pt idx="2427">
                  <c:v>53.506902282034801</c:v>
                </c:pt>
                <c:pt idx="2428">
                  <c:v>53.506902325170302</c:v>
                </c:pt>
                <c:pt idx="2429">
                  <c:v>53.5069023678709</c:v>
                </c:pt>
                <c:pt idx="2430">
                  <c:v>53.506902410134501</c:v>
                </c:pt>
                <c:pt idx="2431">
                  <c:v>53.506902451959199</c:v>
                </c:pt>
                <c:pt idx="2432">
                  <c:v>53.5069024933428</c:v>
                </c:pt>
                <c:pt idx="2433">
                  <c:v>53.506902534283299</c:v>
                </c:pt>
                <c:pt idx="2434">
                  <c:v>53.506902574778302</c:v>
                </c:pt>
                <c:pt idx="2435">
                  <c:v>53.506902614825698</c:v>
                </c:pt>
                <c:pt idx="2436">
                  <c:v>53.5069026544232</c:v>
                </c:pt>
                <c:pt idx="2437">
                  <c:v>53.506902693568399</c:v>
                </c:pt>
                <c:pt idx="2438">
                  <c:v>53.506902732258901</c:v>
                </c:pt>
                <c:pt idx="2439">
                  <c:v>53.506902770492403</c:v>
                </c:pt>
                <c:pt idx="2440">
                  <c:v>53.506902808266297</c:v>
                </c:pt>
                <c:pt idx="2441">
                  <c:v>53.506902845578097</c:v>
                </c:pt>
                <c:pt idx="2442">
                  <c:v>53.506902882425202</c:v>
                </c:pt>
                <c:pt idx="2443">
                  <c:v>53.506902918804997</c:v>
                </c:pt>
                <c:pt idx="2444">
                  <c:v>53.506902954714903</c:v>
                </c:pt>
                <c:pt idx="2445">
                  <c:v>53.506902990152</c:v>
                </c:pt>
                <c:pt idx="2446">
                  <c:v>53.506903025113601</c:v>
                </c:pt>
                <c:pt idx="2447">
                  <c:v>53.506903059596901</c:v>
                </c:pt>
                <c:pt idx="2448">
                  <c:v>53.506903093599099</c:v>
                </c:pt>
                <c:pt idx="2449">
                  <c:v>53.506903127117099</c:v>
                </c:pt>
                <c:pt idx="2450">
                  <c:v>53.506903160148099</c:v>
                </c:pt>
                <c:pt idx="2451">
                  <c:v>53.506903192689002</c:v>
                </c:pt>
                <c:pt idx="2452">
                  <c:v>53.506903224736703</c:v>
                </c:pt>
                <c:pt idx="2453">
                  <c:v>53.5069032577914</c:v>
                </c:pt>
                <c:pt idx="2454">
                  <c:v>53.506903296297899</c:v>
                </c:pt>
                <c:pt idx="2455">
                  <c:v>53.506903334562402</c:v>
                </c:pt>
                <c:pt idx="2456">
                  <c:v>53.506903372585803</c:v>
                </c:pt>
                <c:pt idx="2457">
                  <c:v>53.5069034103687</c:v>
                </c:pt>
                <c:pt idx="2458">
                  <c:v>53.506903447912002</c:v>
                </c:pt>
                <c:pt idx="2459">
                  <c:v>53.506903485216299</c:v>
                </c:pt>
                <c:pt idx="2460">
                  <c:v>53.5069035222824</c:v>
                </c:pt>
                <c:pt idx="2461">
                  <c:v>53.506903559110903</c:v>
                </c:pt>
                <c:pt idx="2462">
                  <c:v>53.506903595702603</c:v>
                </c:pt>
                <c:pt idx="2463">
                  <c:v>53.506903632057998</c:v>
                </c:pt>
                <c:pt idx="2464">
                  <c:v>53.506903668177799</c:v>
                </c:pt>
                <c:pt idx="2465">
                  <c:v>53.506903704062601</c:v>
                </c:pt>
                <c:pt idx="2466">
                  <c:v>53.506903739712897</c:v>
                </c:pt>
                <c:pt idx="2467">
                  <c:v>53.506903775129302</c:v>
                </c:pt>
                <c:pt idx="2468">
                  <c:v>53.506903810312402</c:v>
                </c:pt>
                <c:pt idx="2469">
                  <c:v>53.506903845262499</c:v>
                </c:pt>
                <c:pt idx="2470">
                  <c:v>53.5069038799802</c:v>
                </c:pt>
                <c:pt idx="2471">
                  <c:v>53.506903914466001</c:v>
                </c:pt>
                <c:pt idx="2472">
                  <c:v>53.5069039487203</c:v>
                </c:pt>
                <c:pt idx="2473">
                  <c:v>53.506903982743502</c:v>
                </c:pt>
                <c:pt idx="2474">
                  <c:v>53.506904016535898</c:v>
                </c:pt>
                <c:pt idx="2475">
                  <c:v>53.506904050098001</c:v>
                </c:pt>
                <c:pt idx="2476">
                  <c:v>53.506904083430101</c:v>
                </c:pt>
                <c:pt idx="2477">
                  <c:v>53.506904116532503</c:v>
                </c:pt>
                <c:pt idx="2478">
                  <c:v>53.5069041494055</c:v>
                </c:pt>
                <c:pt idx="2479">
                  <c:v>53.506904182049396</c:v>
                </c:pt>
                <c:pt idx="2480">
                  <c:v>53.506904214464399</c:v>
                </c:pt>
                <c:pt idx="2481">
                  <c:v>53.506904246650798</c:v>
                </c:pt>
                <c:pt idx="2482">
                  <c:v>53.5069042786088</c:v>
                </c:pt>
                <c:pt idx="2483">
                  <c:v>53.506904310338498</c:v>
                </c:pt>
                <c:pt idx="2484">
                  <c:v>53.506904341840098</c:v>
                </c:pt>
                <c:pt idx="2485">
                  <c:v>53.506904373113798</c:v>
                </c:pt>
                <c:pt idx="2486">
                  <c:v>53.506904404159599</c:v>
                </c:pt>
                <c:pt idx="2487">
                  <c:v>53.506904434977599</c:v>
                </c:pt>
                <c:pt idx="2488">
                  <c:v>53.506904465567999</c:v>
                </c:pt>
                <c:pt idx="2489">
                  <c:v>53.506904495930797</c:v>
                </c:pt>
                <c:pt idx="2490">
                  <c:v>53.506904526065902</c:v>
                </c:pt>
                <c:pt idx="2491">
                  <c:v>53.506904555973499</c:v>
                </c:pt>
                <c:pt idx="2492">
                  <c:v>53.506904585653402</c:v>
                </c:pt>
                <c:pt idx="2493">
                  <c:v>53.506904615105597</c:v>
                </c:pt>
                <c:pt idx="2494">
                  <c:v>53.50690464433</c:v>
                </c:pt>
                <c:pt idx="2495">
                  <c:v>53.506904673326702</c:v>
                </c:pt>
                <c:pt idx="2496">
                  <c:v>53.506904702095298</c:v>
                </c:pt>
                <c:pt idx="2497">
                  <c:v>53.506904730635902</c:v>
                </c:pt>
                <c:pt idx="2498">
                  <c:v>53.506904758948203</c:v>
                </c:pt>
                <c:pt idx="2499">
                  <c:v>53.506904787032099</c:v>
                </c:pt>
                <c:pt idx="2500">
                  <c:v>53.506904814887399</c:v>
                </c:pt>
                <c:pt idx="2501">
                  <c:v>53.506904842513698</c:v>
                </c:pt>
                <c:pt idx="2502">
                  <c:v>53.506904869910997</c:v>
                </c:pt>
                <c:pt idx="2503">
                  <c:v>53.506904897078797</c:v>
                </c:pt>
                <c:pt idx="2504">
                  <c:v>53.506904924017</c:v>
                </c:pt>
                <c:pt idx="2505">
                  <c:v>53.5069049507252</c:v>
                </c:pt>
                <c:pt idx="2506">
                  <c:v>53.506904977203</c:v>
                </c:pt>
                <c:pt idx="2507">
                  <c:v>53.506905003450001</c:v>
                </c:pt>
                <c:pt idx="2508">
                  <c:v>53.506905029465997</c:v>
                </c:pt>
                <c:pt idx="2509">
                  <c:v>53.506905055250499</c:v>
                </c:pt>
                <c:pt idx="2510">
                  <c:v>53.506905080803001</c:v>
                </c:pt>
                <c:pt idx="2511">
                  <c:v>53.506905106123</c:v>
                </c:pt>
                <c:pt idx="2512">
                  <c:v>53.506905131210203</c:v>
                </c:pt>
                <c:pt idx="2513">
                  <c:v>53.506905156064001</c:v>
                </c:pt>
                <c:pt idx="2514">
                  <c:v>53.506905180683901</c:v>
                </c:pt>
                <c:pt idx="2515">
                  <c:v>53.506905205069302</c:v>
                </c:pt>
                <c:pt idx="2516">
                  <c:v>53.506905229219697</c:v>
                </c:pt>
                <c:pt idx="2517">
                  <c:v>53.506905253134498</c:v>
                </c:pt>
                <c:pt idx="2518">
                  <c:v>53.506905276813001</c:v>
                </c:pt>
                <c:pt idx="2519">
                  <c:v>53.506905300254601</c:v>
                </c:pt>
                <c:pt idx="2520">
                  <c:v>53.506905323458597</c:v>
                </c:pt>
                <c:pt idx="2521">
                  <c:v>53.506905346424404</c:v>
                </c:pt>
                <c:pt idx="2522">
                  <c:v>53.506905369151298</c:v>
                </c:pt>
                <c:pt idx="2523">
                  <c:v>53.506905391638497</c:v>
                </c:pt>
                <c:pt idx="2524">
                  <c:v>53.506905413885299</c:v>
                </c:pt>
                <c:pt idx="2525">
                  <c:v>53.5069054358909</c:v>
                </c:pt>
                <c:pt idx="2526">
                  <c:v>53.506905457654497</c:v>
                </c:pt>
                <c:pt idx="2527">
                  <c:v>53.506905479175202</c:v>
                </c:pt>
                <c:pt idx="2528">
                  <c:v>53.506905500452298</c:v>
                </c:pt>
                <c:pt idx="2529">
                  <c:v>53.506905521484804</c:v>
                </c:pt>
                <c:pt idx="2530">
                  <c:v>53.506905542271902</c:v>
                </c:pt>
                <c:pt idx="2531">
                  <c:v>53.506905562812697</c:v>
                </c:pt>
                <c:pt idx="2532">
                  <c:v>53.506905583106096</c:v>
                </c:pt>
                <c:pt idx="2533">
                  <c:v>53.506905603151402</c:v>
                </c:pt>
                <c:pt idx="2534">
                  <c:v>53.5069056229474</c:v>
                </c:pt>
                <c:pt idx="2535">
                  <c:v>53.506905642493201</c:v>
                </c:pt>
                <c:pt idx="2536">
                  <c:v>53.506905661787698</c:v>
                </c:pt>
                <c:pt idx="2537">
                  <c:v>53.506905680829902</c:v>
                </c:pt>
                <c:pt idx="2538">
                  <c:v>53.506905699618798</c:v>
                </c:pt>
                <c:pt idx="2539">
                  <c:v>53.506905718153199</c:v>
                </c:pt>
                <c:pt idx="2540">
                  <c:v>53.506905736432003</c:v>
                </c:pt>
                <c:pt idx="2541">
                  <c:v>53.506905754454003</c:v>
                </c:pt>
                <c:pt idx="2542">
                  <c:v>53.506905772218197</c:v>
                </c:pt>
                <c:pt idx="2543">
                  <c:v>53.506905789723199</c:v>
                </c:pt>
                <c:pt idx="2544">
                  <c:v>53.506905806968</c:v>
                </c:pt>
                <c:pt idx="2545">
                  <c:v>53.5069058239512</c:v>
                </c:pt>
                <c:pt idx="2546">
                  <c:v>53.506905840671699</c:v>
                </c:pt>
                <c:pt idx="2547">
                  <c:v>53.506905857127997</c:v>
                </c:pt>
                <c:pt idx="2548">
                  <c:v>53.506905873319099</c:v>
                </c:pt>
                <c:pt idx="2549">
                  <c:v>53.506905889243399</c:v>
                </c:pt>
                <c:pt idx="2550">
                  <c:v>53.506905904899597</c:v>
                </c:pt>
                <c:pt idx="2551">
                  <c:v>53.506905920286499</c:v>
                </c:pt>
                <c:pt idx="2552">
                  <c:v>53.5069059354026</c:v>
                </c:pt>
                <c:pt idx="2553">
                  <c:v>53.506905950246399</c:v>
                </c:pt>
                <c:pt idx="2554">
                  <c:v>53.506905964816603</c:v>
                </c:pt>
                <c:pt idx="2555">
                  <c:v>53.5069059791117</c:v>
                </c:pt>
                <c:pt idx="2556">
                  <c:v>53.506905993130097</c:v>
                </c:pt>
                <c:pt idx="2557">
                  <c:v>53.506906006870402</c:v>
                </c:pt>
                <c:pt idx="2558">
                  <c:v>53.506906024284199</c:v>
                </c:pt>
                <c:pt idx="2559">
                  <c:v>53.506906041767998</c:v>
                </c:pt>
                <c:pt idx="2560">
                  <c:v>53.506906059117398</c:v>
                </c:pt>
                <c:pt idx="2561">
                  <c:v>53.506906076333202</c:v>
                </c:pt>
                <c:pt idx="2562">
                  <c:v>53.5069060934159</c:v>
                </c:pt>
                <c:pt idx="2563">
                  <c:v>53.506906110366302</c:v>
                </c:pt>
                <c:pt idx="2564">
                  <c:v>53.506906127185097</c:v>
                </c:pt>
                <c:pt idx="2565">
                  <c:v>53.506906143872797</c:v>
                </c:pt>
                <c:pt idx="2566">
                  <c:v>53.506906160430297</c:v>
                </c:pt>
                <c:pt idx="2567">
                  <c:v>53.506906176858003</c:v>
                </c:pt>
                <c:pt idx="2568">
                  <c:v>53.506906193156802</c:v>
                </c:pt>
                <c:pt idx="2569">
                  <c:v>53.506906209326999</c:v>
                </c:pt>
                <c:pt idx="2570">
                  <c:v>53.506906225369498</c:v>
                </c:pt>
                <c:pt idx="2571">
                  <c:v>53.506906241284803</c:v>
                </c:pt>
                <c:pt idx="2572">
                  <c:v>53.506906257073602</c:v>
                </c:pt>
                <c:pt idx="2573">
                  <c:v>53.506906272736302</c:v>
                </c:pt>
                <c:pt idx="2574">
                  <c:v>53.506906288273598</c:v>
                </c:pt>
                <c:pt idx="2575">
                  <c:v>53.506906303686101</c:v>
                </c:pt>
                <c:pt idx="2576">
                  <c:v>53.506906318974401</c:v>
                </c:pt>
                <c:pt idx="2577">
                  <c:v>53.506906334139003</c:v>
                </c:pt>
                <c:pt idx="2578">
                  <c:v>53.506906349180397</c:v>
                </c:pt>
                <c:pt idx="2579">
                  <c:v>53.506906364099301</c:v>
                </c:pt>
                <c:pt idx="2580">
                  <c:v>53.506906378896097</c:v>
                </c:pt>
                <c:pt idx="2581">
                  <c:v>53.506906393571299</c:v>
                </c:pt>
                <c:pt idx="2582">
                  <c:v>53.506906408125602</c:v>
                </c:pt>
                <c:pt idx="2583">
                  <c:v>53.506906422559403</c:v>
                </c:pt>
                <c:pt idx="2584">
                  <c:v>53.506906436873102</c:v>
                </c:pt>
                <c:pt idx="2585">
                  <c:v>53.506906451067401</c:v>
                </c:pt>
                <c:pt idx="2586">
                  <c:v>53.506906465142698</c:v>
                </c:pt>
                <c:pt idx="2587">
                  <c:v>53.506906479099499</c:v>
                </c:pt>
                <c:pt idx="2588">
                  <c:v>53.506906492938199</c:v>
                </c:pt>
                <c:pt idx="2589">
                  <c:v>53.506906506659199</c:v>
                </c:pt>
                <c:pt idx="2590">
                  <c:v>53.5069065202632</c:v>
                </c:pt>
                <c:pt idx="2591">
                  <c:v>53.506906533750403</c:v>
                </c:pt>
                <c:pt idx="2592">
                  <c:v>53.506906547121403</c:v>
                </c:pt>
                <c:pt idx="2593">
                  <c:v>53.5069065603765</c:v>
                </c:pt>
                <c:pt idx="2594">
                  <c:v>53.506906573516197</c:v>
                </c:pt>
                <c:pt idx="2595">
                  <c:v>53.5069065865409</c:v>
                </c:pt>
                <c:pt idx="2596">
                  <c:v>53.506906599451099</c:v>
                </c:pt>
                <c:pt idx="2597">
                  <c:v>53.506906612246901</c:v>
                </c:pt>
                <c:pt idx="2598">
                  <c:v>53.506906624929002</c:v>
                </c:pt>
                <c:pt idx="2599">
                  <c:v>53.5069066374976</c:v>
                </c:pt>
                <c:pt idx="2600">
                  <c:v>53.506906649953201</c:v>
                </c:pt>
                <c:pt idx="2601">
                  <c:v>53.506906662295997</c:v>
                </c:pt>
                <c:pt idx="2602">
                  <c:v>53.506906674526498</c:v>
                </c:pt>
                <c:pt idx="2603">
                  <c:v>53.506906686644903</c:v>
                </c:pt>
                <c:pt idx="2604">
                  <c:v>53.506906698651598</c:v>
                </c:pt>
                <c:pt idx="2605">
                  <c:v>53.506906710547</c:v>
                </c:pt>
                <c:pt idx="2606">
                  <c:v>53.506906722331401</c:v>
                </c:pt>
                <c:pt idx="2607">
                  <c:v>53.506906734005</c:v>
                </c:pt>
                <c:pt idx="2608">
                  <c:v>53.506906745568202</c:v>
                </c:pt>
                <c:pt idx="2609">
                  <c:v>53.506906757021298</c:v>
                </c:pt>
                <c:pt idx="2610">
                  <c:v>53.506906768364502</c:v>
                </c:pt>
                <c:pt idx="2611">
                  <c:v>53.506906779598097</c:v>
                </c:pt>
                <c:pt idx="2612">
                  <c:v>53.506906790722397</c:v>
                </c:pt>
                <c:pt idx="2613">
                  <c:v>53.506906801737699</c:v>
                </c:pt>
                <c:pt idx="2614">
                  <c:v>53.506906812644203</c:v>
                </c:pt>
                <c:pt idx="2615">
                  <c:v>53.506906823442201</c:v>
                </c:pt>
                <c:pt idx="2616">
                  <c:v>53.506906834131797</c:v>
                </c:pt>
                <c:pt idx="2617">
                  <c:v>53.506906844713299</c:v>
                </c:pt>
                <c:pt idx="2618">
                  <c:v>53.506906855186998</c:v>
                </c:pt>
                <c:pt idx="2619">
                  <c:v>53.506906865552999</c:v>
                </c:pt>
                <c:pt idx="2620">
                  <c:v>53.506906875811602</c:v>
                </c:pt>
                <c:pt idx="2621">
                  <c:v>53.506906885962898</c:v>
                </c:pt>
                <c:pt idx="2622">
                  <c:v>53.506906896007102</c:v>
                </c:pt>
                <c:pt idx="2623">
                  <c:v>53.506906905944398</c:v>
                </c:pt>
                <c:pt idx="2624">
                  <c:v>53.506906915774898</c:v>
                </c:pt>
                <c:pt idx="2625">
                  <c:v>53.506906925498903</c:v>
                </c:pt>
                <c:pt idx="2626">
                  <c:v>53.506906935116497</c:v>
                </c:pt>
                <c:pt idx="2627">
                  <c:v>53.506906944627801</c:v>
                </c:pt>
                <c:pt idx="2628">
                  <c:v>53.5069069540329</c:v>
                </c:pt>
                <c:pt idx="2629">
                  <c:v>53.506906963332</c:v>
                </c:pt>
                <c:pt idx="2630">
                  <c:v>53.506906972525201</c:v>
                </c:pt>
                <c:pt idx="2631">
                  <c:v>53.506906981612602</c:v>
                </c:pt>
                <c:pt idx="2632">
                  <c:v>53.506906990594302</c:v>
                </c:pt>
                <c:pt idx="2633">
                  <c:v>53.506906999470402</c:v>
                </c:pt>
                <c:pt idx="2634">
                  <c:v>53.506907008240901</c:v>
                </c:pt>
                <c:pt idx="2635">
                  <c:v>53.506907016906098</c:v>
                </c:pt>
                <c:pt idx="2636">
                  <c:v>53.5069070254658</c:v>
                </c:pt>
                <c:pt idx="2637">
                  <c:v>53.5069070339202</c:v>
                </c:pt>
                <c:pt idx="2638">
                  <c:v>53.506907042269397</c:v>
                </c:pt>
                <c:pt idx="2639">
                  <c:v>53.506907050513298</c:v>
                </c:pt>
                <c:pt idx="2640">
                  <c:v>53.506907058652097</c:v>
                </c:pt>
                <c:pt idx="2641">
                  <c:v>53.506907066685599</c:v>
                </c:pt>
                <c:pt idx="2642">
                  <c:v>53.506907074613999</c:v>
                </c:pt>
                <c:pt idx="2643">
                  <c:v>53.506907082437301</c:v>
                </c:pt>
                <c:pt idx="2644">
                  <c:v>53.506907090155401</c:v>
                </c:pt>
                <c:pt idx="2645">
                  <c:v>53.506907097768398</c:v>
                </c:pt>
                <c:pt idx="2646">
                  <c:v>53.506907105276198</c:v>
                </c:pt>
                <c:pt idx="2647">
                  <c:v>53.506907112678803</c:v>
                </c:pt>
                <c:pt idx="2648">
                  <c:v>53.506907119976198</c:v>
                </c:pt>
                <c:pt idx="2649">
                  <c:v>53.506907127168297</c:v>
                </c:pt>
                <c:pt idx="2650">
                  <c:v>53.506907134255101</c:v>
                </c:pt>
                <c:pt idx="2651">
                  <c:v>53.506907141236503</c:v>
                </c:pt>
                <c:pt idx="2652">
                  <c:v>53.506907148112496</c:v>
                </c:pt>
                <c:pt idx="2653">
                  <c:v>53.506907154882903</c:v>
                </c:pt>
                <c:pt idx="2654">
                  <c:v>53.506907161547701</c:v>
                </c:pt>
                <c:pt idx="2655">
                  <c:v>53.506907168106899</c:v>
                </c:pt>
                <c:pt idx="2656">
                  <c:v>53.506907174560197</c:v>
                </c:pt>
                <c:pt idx="2657">
                  <c:v>53.506907180907596</c:v>
                </c:pt>
                <c:pt idx="2658">
                  <c:v>53.506907187148997</c:v>
                </c:pt>
                <c:pt idx="2659">
                  <c:v>53.506907193284299</c:v>
                </c:pt>
                <c:pt idx="2660">
                  <c:v>53.506907199313297</c:v>
                </c:pt>
                <c:pt idx="2661">
                  <c:v>53.506907205235798</c:v>
                </c:pt>
                <c:pt idx="2662">
                  <c:v>53.506907230917903</c:v>
                </c:pt>
                <c:pt idx="2663">
                  <c:v>53.5069072372116</c:v>
                </c:pt>
                <c:pt idx="2664">
                  <c:v>53.506907243464497</c:v>
                </c:pt>
                <c:pt idx="2665">
                  <c:v>53.5069072496768</c:v>
                </c:pt>
                <c:pt idx="2666">
                  <c:v>53.506907255848503</c:v>
                </c:pt>
                <c:pt idx="2667">
                  <c:v>53.506907261979897</c:v>
                </c:pt>
                <c:pt idx="2668">
                  <c:v>53.506907268070897</c:v>
                </c:pt>
                <c:pt idx="2669">
                  <c:v>53.506907274121701</c:v>
                </c:pt>
                <c:pt idx="2670">
                  <c:v>53.506907280132502</c:v>
                </c:pt>
                <c:pt idx="2671">
                  <c:v>53.506907286103299</c:v>
                </c:pt>
                <c:pt idx="2672">
                  <c:v>53.506907292034299</c:v>
                </c:pt>
                <c:pt idx="2673">
                  <c:v>53.506907297925601</c:v>
                </c:pt>
                <c:pt idx="2674">
                  <c:v>53.506907303777403</c:v>
                </c:pt>
                <c:pt idx="2675">
                  <c:v>53.5069073095897</c:v>
                </c:pt>
                <c:pt idx="2676">
                  <c:v>53.506907315362703</c:v>
                </c:pt>
                <c:pt idx="2677">
                  <c:v>53.506907321096399</c:v>
                </c:pt>
                <c:pt idx="2678">
                  <c:v>53.506907326791101</c:v>
                </c:pt>
                <c:pt idx="2679">
                  <c:v>53.506907332446801</c:v>
                </c:pt>
                <c:pt idx="2680">
                  <c:v>53.506907338063698</c:v>
                </c:pt>
                <c:pt idx="2681">
                  <c:v>53.506907343641899</c:v>
                </c:pt>
                <c:pt idx="2682">
                  <c:v>53.506907349181397</c:v>
                </c:pt>
                <c:pt idx="2683">
                  <c:v>53.506907354682497</c:v>
                </c:pt>
                <c:pt idx="2684">
                  <c:v>53.506907360145199</c:v>
                </c:pt>
                <c:pt idx="2685">
                  <c:v>53.506907365569703</c:v>
                </c:pt>
                <c:pt idx="2686">
                  <c:v>53.5069073709561</c:v>
                </c:pt>
                <c:pt idx="2687">
                  <c:v>53.506907376304497</c:v>
                </c:pt>
                <c:pt idx="2688">
                  <c:v>53.506907381615001</c:v>
                </c:pt>
                <c:pt idx="2689">
                  <c:v>53.506907386887697</c:v>
                </c:pt>
                <c:pt idx="2690">
                  <c:v>53.506907392122898</c:v>
                </c:pt>
                <c:pt idx="2691">
                  <c:v>53.506907397320497</c:v>
                </c:pt>
                <c:pt idx="2692">
                  <c:v>53.506907402480799</c:v>
                </c:pt>
                <c:pt idx="2693">
                  <c:v>53.506907407603698</c:v>
                </c:pt>
                <c:pt idx="2694">
                  <c:v>53.5069074126896</c:v>
                </c:pt>
                <c:pt idx="2695">
                  <c:v>53.506907417738397</c:v>
                </c:pt>
                <c:pt idx="2696">
                  <c:v>53.506907422750302</c:v>
                </c:pt>
                <c:pt idx="2697">
                  <c:v>53.506907427725402</c:v>
                </c:pt>
                <c:pt idx="2698">
                  <c:v>53.506907432663901</c:v>
                </c:pt>
                <c:pt idx="2699">
                  <c:v>53.5069074375659</c:v>
                </c:pt>
                <c:pt idx="2700">
                  <c:v>53.506907442431398</c:v>
                </c:pt>
                <c:pt idx="2701">
                  <c:v>53.506907447260701</c:v>
                </c:pt>
                <c:pt idx="2702">
                  <c:v>53.506907452053802</c:v>
                </c:pt>
                <c:pt idx="2703">
                  <c:v>53.506907456810801</c:v>
                </c:pt>
                <c:pt idx="2704">
                  <c:v>53.506907461531902</c:v>
                </c:pt>
                <c:pt idx="2705">
                  <c:v>53.5069074662172</c:v>
                </c:pt>
                <c:pt idx="2706">
                  <c:v>53.506907470866899</c:v>
                </c:pt>
                <c:pt idx="2707">
                  <c:v>53.506907475480901</c:v>
                </c:pt>
                <c:pt idx="2708">
                  <c:v>53.506907480059603</c:v>
                </c:pt>
                <c:pt idx="2709">
                  <c:v>53.506907484602898</c:v>
                </c:pt>
                <c:pt idx="2710">
                  <c:v>53.506907489111001</c:v>
                </c:pt>
                <c:pt idx="2711">
                  <c:v>53.506907493584002</c:v>
                </c:pt>
                <c:pt idx="2712">
                  <c:v>53.506907498022102</c:v>
                </c:pt>
                <c:pt idx="2713">
                  <c:v>53.5069075024253</c:v>
                </c:pt>
                <c:pt idx="2714">
                  <c:v>53.506907506793901</c:v>
                </c:pt>
                <c:pt idx="2715">
                  <c:v>53.5069075111278</c:v>
                </c:pt>
                <c:pt idx="2716">
                  <c:v>53.506907515427301</c:v>
                </c:pt>
                <c:pt idx="2717">
                  <c:v>53.506907519692398</c:v>
                </c:pt>
                <c:pt idx="2718">
                  <c:v>53.506907523923303</c:v>
                </c:pt>
                <c:pt idx="2719">
                  <c:v>53.506907528120202</c:v>
                </c:pt>
                <c:pt idx="2720">
                  <c:v>53.506907532283002</c:v>
                </c:pt>
                <c:pt idx="2721">
                  <c:v>53.506907536411902</c:v>
                </c:pt>
                <c:pt idx="2722">
                  <c:v>53.5069075405072</c:v>
                </c:pt>
                <c:pt idx="2723">
                  <c:v>53.506907544568797</c:v>
                </c:pt>
                <c:pt idx="2724">
                  <c:v>53.506907548596899</c:v>
                </c:pt>
                <c:pt idx="2725">
                  <c:v>53.506907552591599</c:v>
                </c:pt>
                <c:pt idx="2726">
                  <c:v>53.506907556553102</c:v>
                </c:pt>
                <c:pt idx="2727">
                  <c:v>53.506907560481501</c:v>
                </c:pt>
                <c:pt idx="2728">
                  <c:v>53.506907564376903</c:v>
                </c:pt>
                <c:pt idx="2729">
                  <c:v>53.506907568239299</c:v>
                </c:pt>
                <c:pt idx="2730">
                  <c:v>53.506907572068997</c:v>
                </c:pt>
                <c:pt idx="2731">
                  <c:v>53.506907575866101</c:v>
                </c:pt>
                <c:pt idx="2732">
                  <c:v>53.5069075796306</c:v>
                </c:pt>
                <c:pt idx="2733">
                  <c:v>53.506907583362697</c:v>
                </c:pt>
                <c:pt idx="2734">
                  <c:v>53.506907587062599</c:v>
                </c:pt>
                <c:pt idx="2735">
                  <c:v>53.5069075907303</c:v>
                </c:pt>
                <c:pt idx="2736">
                  <c:v>53.506907594365899</c:v>
                </c:pt>
                <c:pt idx="2737">
                  <c:v>53.506907597969601</c:v>
                </c:pt>
                <c:pt idx="2738">
                  <c:v>53.506907601541599</c:v>
                </c:pt>
                <c:pt idx="2739">
                  <c:v>53.506907605081899</c:v>
                </c:pt>
                <c:pt idx="2740">
                  <c:v>53.506907608590602</c:v>
                </c:pt>
                <c:pt idx="2741">
                  <c:v>53.506907612067899</c:v>
                </c:pt>
                <c:pt idx="2742">
                  <c:v>53.506907615513803</c:v>
                </c:pt>
                <c:pt idx="2743">
                  <c:v>53.506907618928601</c:v>
                </c:pt>
                <c:pt idx="2744">
                  <c:v>53.506907622312397</c:v>
                </c:pt>
                <c:pt idx="2745">
                  <c:v>53.5069076256652</c:v>
                </c:pt>
                <c:pt idx="2746">
                  <c:v>53.506907628987101</c:v>
                </c:pt>
                <c:pt idx="2747">
                  <c:v>53.506907632278399</c:v>
                </c:pt>
                <c:pt idx="2748">
                  <c:v>53.5069076355391</c:v>
                </c:pt>
                <c:pt idx="2749">
                  <c:v>53.506907638769299</c:v>
                </c:pt>
                <c:pt idx="2750">
                  <c:v>53.5069076419692</c:v>
                </c:pt>
                <c:pt idx="2751">
                  <c:v>53.506907645138902</c:v>
                </c:pt>
                <c:pt idx="2752">
                  <c:v>53.506907648278499</c:v>
                </c:pt>
                <c:pt idx="2753">
                  <c:v>53.506907651388097</c:v>
                </c:pt>
                <c:pt idx="2754">
                  <c:v>53.506907654467902</c:v>
                </c:pt>
                <c:pt idx="2755">
                  <c:v>53.5069076575179</c:v>
                </c:pt>
                <c:pt idx="2756">
                  <c:v>53.506907660538303</c:v>
                </c:pt>
                <c:pt idx="2757">
                  <c:v>53.506907663529297</c:v>
                </c:pt>
                <c:pt idx="2758">
                  <c:v>53.506907666490903</c:v>
                </c:pt>
                <c:pt idx="2759">
                  <c:v>53.5069076694232</c:v>
                </c:pt>
                <c:pt idx="2760">
                  <c:v>53.506907672326399</c:v>
                </c:pt>
                <c:pt idx="2761">
                  <c:v>53.506907675200701</c:v>
                </c:pt>
                <c:pt idx="2762">
                  <c:v>53.506907678045998</c:v>
                </c:pt>
                <c:pt idx="2763">
                  <c:v>53.506907680862597</c:v>
                </c:pt>
                <c:pt idx="2764">
                  <c:v>53.506907683650603</c:v>
                </c:pt>
                <c:pt idx="2765">
                  <c:v>53.506907686410003</c:v>
                </c:pt>
                <c:pt idx="2766">
                  <c:v>53.5069076892499</c:v>
                </c:pt>
                <c:pt idx="2767">
                  <c:v>53.506907692204003</c:v>
                </c:pt>
                <c:pt idx="2768">
                  <c:v>53.506907695133698</c:v>
                </c:pt>
                <c:pt idx="2769">
                  <c:v>53.506907698039001</c:v>
                </c:pt>
                <c:pt idx="2770">
                  <c:v>53.506907700920202</c:v>
                </c:pt>
                <c:pt idx="2771">
                  <c:v>53.5069077037775</c:v>
                </c:pt>
                <c:pt idx="2772">
                  <c:v>53.506907706610797</c:v>
                </c:pt>
                <c:pt idx="2773">
                  <c:v>53.506907709420403</c:v>
                </c:pt>
                <c:pt idx="2774">
                  <c:v>53.506907712206399</c:v>
                </c:pt>
                <c:pt idx="2775">
                  <c:v>53.506907714968897</c:v>
                </c:pt>
                <c:pt idx="2776">
                  <c:v>53.506907717708103</c:v>
                </c:pt>
                <c:pt idx="2777">
                  <c:v>53.506907720424202</c:v>
                </c:pt>
                <c:pt idx="2778">
                  <c:v>53.506907723117202</c:v>
                </c:pt>
                <c:pt idx="2779">
                  <c:v>53.5069077257873</c:v>
                </c:pt>
                <c:pt idx="2780">
                  <c:v>53.506907728434697</c:v>
                </c:pt>
                <c:pt idx="2781">
                  <c:v>53.5069077310594</c:v>
                </c:pt>
                <c:pt idx="2782">
                  <c:v>53.506907733661699</c:v>
                </c:pt>
                <c:pt idx="2783">
                  <c:v>53.506907736241601</c:v>
                </c:pt>
                <c:pt idx="2784">
                  <c:v>53.506907738799399</c:v>
                </c:pt>
                <c:pt idx="2785">
                  <c:v>53.506907741334999</c:v>
                </c:pt>
                <c:pt idx="2786">
                  <c:v>53.506907743848799</c:v>
                </c:pt>
                <c:pt idx="2787">
                  <c:v>53.506907746340801</c:v>
                </c:pt>
                <c:pt idx="2788">
                  <c:v>53.506907748811102</c:v>
                </c:pt>
                <c:pt idx="2789">
                  <c:v>53.506907751260002</c:v>
                </c:pt>
                <c:pt idx="2790">
                  <c:v>53.5069077536875</c:v>
                </c:pt>
                <c:pt idx="2791">
                  <c:v>53.506907756093703</c:v>
                </c:pt>
                <c:pt idx="2792">
                  <c:v>53.506907758478903</c:v>
                </c:pt>
                <c:pt idx="2793">
                  <c:v>53.506907760843198</c:v>
                </c:pt>
                <c:pt idx="2794">
                  <c:v>53.506907763186597</c:v>
                </c:pt>
                <c:pt idx="2795">
                  <c:v>53.506907765509403</c:v>
                </c:pt>
                <c:pt idx="2796">
                  <c:v>53.506907767811697</c:v>
                </c:pt>
                <c:pt idx="2797">
                  <c:v>53.506907770093598</c:v>
                </c:pt>
                <c:pt idx="2798">
                  <c:v>53.506907772355198</c:v>
                </c:pt>
                <c:pt idx="2799">
                  <c:v>53.506907774596797</c:v>
                </c:pt>
                <c:pt idx="2800">
                  <c:v>53.506907776818402</c:v>
                </c:pt>
                <c:pt idx="2801">
                  <c:v>53.506907779020203</c:v>
                </c:pt>
                <c:pt idx="2802">
                  <c:v>53.506907781202301</c:v>
                </c:pt>
                <c:pt idx="2803">
                  <c:v>53.506907783364802</c:v>
                </c:pt>
                <c:pt idx="2804">
                  <c:v>53.506907785507998</c:v>
                </c:pt>
                <c:pt idx="2805">
                  <c:v>53.506907787631903</c:v>
                </c:pt>
                <c:pt idx="2806">
                  <c:v>53.506907789736601</c:v>
                </c:pt>
                <c:pt idx="2807">
                  <c:v>53.5069077918224</c:v>
                </c:pt>
                <c:pt idx="2808">
                  <c:v>53.506907793889397</c:v>
                </c:pt>
                <c:pt idx="2809">
                  <c:v>53.5069077959376</c:v>
                </c:pt>
                <c:pt idx="2810">
                  <c:v>53.506907797967301</c:v>
                </c:pt>
                <c:pt idx="2811">
                  <c:v>53.506907799978599</c:v>
                </c:pt>
                <c:pt idx="2812">
                  <c:v>53.506907801971501</c:v>
                </c:pt>
                <c:pt idx="2813">
                  <c:v>53.506907803946397</c:v>
                </c:pt>
                <c:pt idx="2814">
                  <c:v>53.506907805903197</c:v>
                </c:pt>
                <c:pt idx="2815">
                  <c:v>53.506907807842197</c:v>
                </c:pt>
                <c:pt idx="2816">
                  <c:v>53.506907809763398</c:v>
                </c:pt>
                <c:pt idx="2817">
                  <c:v>53.506907811667098</c:v>
                </c:pt>
                <c:pt idx="2818">
                  <c:v>53.506907813553298</c:v>
                </c:pt>
                <c:pt idx="2819">
                  <c:v>53.506907815422203</c:v>
                </c:pt>
                <c:pt idx="2820">
                  <c:v>53.506907817273998</c:v>
                </c:pt>
                <c:pt idx="2821">
                  <c:v>53.506907819108697</c:v>
                </c:pt>
                <c:pt idx="2822">
                  <c:v>53.5069078209266</c:v>
                </c:pt>
                <c:pt idx="2823">
                  <c:v>53.506907822727698</c:v>
                </c:pt>
                <c:pt idx="2824">
                  <c:v>53.506907824512197</c:v>
                </c:pt>
                <c:pt idx="2825">
                  <c:v>53.506907826280198</c:v>
                </c:pt>
                <c:pt idx="2826">
                  <c:v>53.506907828031899</c:v>
                </c:pt>
                <c:pt idx="2827">
                  <c:v>53.5069078297674</c:v>
                </c:pt>
                <c:pt idx="2828">
                  <c:v>53.506907831486899</c:v>
                </c:pt>
                <c:pt idx="2829">
                  <c:v>53.506907833190503</c:v>
                </c:pt>
                <c:pt idx="2830">
                  <c:v>53.506907834878298</c:v>
                </c:pt>
                <c:pt idx="2831">
                  <c:v>53.506907836550504</c:v>
                </c:pt>
                <c:pt idx="2832">
                  <c:v>53.506907838207198</c:v>
                </c:pt>
                <c:pt idx="2833">
                  <c:v>53.506907839848502</c:v>
                </c:pt>
                <c:pt idx="2834">
                  <c:v>53.5069078414747</c:v>
                </c:pt>
                <c:pt idx="2835">
                  <c:v>53.506907843085699</c:v>
                </c:pt>
                <c:pt idx="2836">
                  <c:v>53.506907844681898</c:v>
                </c:pt>
                <c:pt idx="2837">
                  <c:v>53.506907846263204</c:v>
                </c:pt>
                <c:pt idx="2838">
                  <c:v>53.50690784783</c:v>
                </c:pt>
                <c:pt idx="2839">
                  <c:v>53.506907849382202</c:v>
                </c:pt>
                <c:pt idx="2840">
                  <c:v>53.506907850920001</c:v>
                </c:pt>
                <c:pt idx="2841">
                  <c:v>53.506907852443597</c:v>
                </c:pt>
                <c:pt idx="2842">
                  <c:v>53.506907853953102</c:v>
                </c:pt>
                <c:pt idx="2843">
                  <c:v>53.506907855448702</c:v>
                </c:pt>
                <c:pt idx="2844">
                  <c:v>53.506907856930503</c:v>
                </c:pt>
                <c:pt idx="2845">
                  <c:v>53.506907858398598</c:v>
                </c:pt>
                <c:pt idx="2846">
                  <c:v>53.506907859853101</c:v>
                </c:pt>
                <c:pt idx="2847">
                  <c:v>53.506907861294302</c:v>
                </c:pt>
                <c:pt idx="2848">
                  <c:v>53.506907862722301</c:v>
                </c:pt>
                <c:pt idx="2849">
                  <c:v>53.506907864137098</c:v>
                </c:pt>
                <c:pt idx="2850">
                  <c:v>53.506907865538999</c:v>
                </c:pt>
                <c:pt idx="2851">
                  <c:v>53.506907866928003</c:v>
                </c:pt>
                <c:pt idx="2852">
                  <c:v>53.506907868304303</c:v>
                </c:pt>
                <c:pt idx="2853">
                  <c:v>53.506907869668098</c:v>
                </c:pt>
                <c:pt idx="2854">
                  <c:v>53.5069078710195</c:v>
                </c:pt>
                <c:pt idx="2855">
                  <c:v>53.506907872358603</c:v>
                </c:pt>
                <c:pt idx="2856">
                  <c:v>53.506907873685599</c:v>
                </c:pt>
                <c:pt idx="2857">
                  <c:v>53.5069078750005</c:v>
                </c:pt>
                <c:pt idx="2858">
                  <c:v>53.5069078763037</c:v>
                </c:pt>
                <c:pt idx="2859">
                  <c:v>53.506907877595097</c:v>
                </c:pt>
                <c:pt idx="2860">
                  <c:v>53.506907878874898</c:v>
                </c:pt>
                <c:pt idx="2861">
                  <c:v>53.506907880143402</c:v>
                </c:pt>
                <c:pt idx="2862">
                  <c:v>53.506907881400501</c:v>
                </c:pt>
                <c:pt idx="2863">
                  <c:v>53.506907882646502</c:v>
                </c:pt>
                <c:pt idx="2864">
                  <c:v>53.506907883881397</c:v>
                </c:pt>
                <c:pt idx="2865">
                  <c:v>53.506907885105498</c:v>
                </c:pt>
                <c:pt idx="2866">
                  <c:v>53.506907886318899</c:v>
                </c:pt>
                <c:pt idx="2867">
                  <c:v>53.506907887521699</c:v>
                </c:pt>
                <c:pt idx="2868">
                  <c:v>53.506907888713997</c:v>
                </c:pt>
                <c:pt idx="2869">
                  <c:v>53.506907889895999</c:v>
                </c:pt>
                <c:pt idx="2870">
                  <c:v>53.506907891067797</c:v>
                </c:pt>
                <c:pt idx="2871">
                  <c:v>53.506907892229599</c:v>
                </c:pt>
                <c:pt idx="2872">
                  <c:v>53.506907893381502</c:v>
                </c:pt>
                <c:pt idx="2873">
                  <c:v>53.5069078945237</c:v>
                </c:pt>
                <c:pt idx="2874">
                  <c:v>53.506907895656198</c:v>
                </c:pt>
                <c:pt idx="2875">
                  <c:v>53.506907896779303</c:v>
                </c:pt>
                <c:pt idx="2876">
                  <c:v>53.506907897893001</c:v>
                </c:pt>
                <c:pt idx="2877">
                  <c:v>53.506907898997497</c:v>
                </c:pt>
                <c:pt idx="2878">
                  <c:v>53.506907900092997</c:v>
                </c:pt>
                <c:pt idx="2879">
                  <c:v>53.506907901179602</c:v>
                </c:pt>
                <c:pt idx="2880">
                  <c:v>53.506907902257403</c:v>
                </c:pt>
                <c:pt idx="2881">
                  <c:v>53.5069079033265</c:v>
                </c:pt>
                <c:pt idx="2882">
                  <c:v>53.506907904387198</c:v>
                </c:pt>
                <c:pt idx="2883">
                  <c:v>53.506907905439498</c:v>
                </c:pt>
                <c:pt idx="2884">
                  <c:v>53.506907906483598</c:v>
                </c:pt>
                <c:pt idx="2885">
                  <c:v>53.506907907519597</c:v>
                </c:pt>
                <c:pt idx="2886">
                  <c:v>53.506907908547703</c:v>
                </c:pt>
                <c:pt idx="2887">
                  <c:v>53.506907909568</c:v>
                </c:pt>
                <c:pt idx="2888">
                  <c:v>53.506907910580601</c:v>
                </c:pt>
                <c:pt idx="2889">
                  <c:v>53.506907911585699</c:v>
                </c:pt>
                <c:pt idx="2890">
                  <c:v>53.506907912583401</c:v>
                </c:pt>
                <c:pt idx="2891">
                  <c:v>53.506907913573897</c:v>
                </c:pt>
                <c:pt idx="2892">
                  <c:v>53.506907914557303</c:v>
                </c:pt>
                <c:pt idx="2893">
                  <c:v>53.506907915533802</c:v>
                </c:pt>
                <c:pt idx="2894">
                  <c:v>53.506907916503401</c:v>
                </c:pt>
                <c:pt idx="2895">
                  <c:v>53.5069079174663</c:v>
                </c:pt>
                <c:pt idx="2896">
                  <c:v>53.506907918422698</c:v>
                </c:pt>
                <c:pt idx="2897">
                  <c:v>53.5069079193728</c:v>
                </c:pt>
                <c:pt idx="2898">
                  <c:v>53.5069079203165</c:v>
                </c:pt>
                <c:pt idx="2899">
                  <c:v>53.506907921254097</c:v>
                </c:pt>
                <c:pt idx="2900">
                  <c:v>53.506907922185803</c:v>
                </c:pt>
                <c:pt idx="2901">
                  <c:v>53.506907923111598</c:v>
                </c:pt>
                <c:pt idx="2902">
                  <c:v>53.506907924031701</c:v>
                </c:pt>
                <c:pt idx="2903">
                  <c:v>53.506907924946297</c:v>
                </c:pt>
                <c:pt idx="2904">
                  <c:v>53.506907925855401</c:v>
                </c:pt>
                <c:pt idx="2905">
                  <c:v>53.506907926759297</c:v>
                </c:pt>
                <c:pt idx="2906">
                  <c:v>53.506907927657998</c:v>
                </c:pt>
                <c:pt idx="2907">
                  <c:v>53.506907928551698</c:v>
                </c:pt>
                <c:pt idx="2908">
                  <c:v>53.506907929440601</c:v>
                </c:pt>
                <c:pt idx="2909">
                  <c:v>53.506907930324701</c:v>
                </c:pt>
                <c:pt idx="2910">
                  <c:v>53.506907931204303</c:v>
                </c:pt>
                <c:pt idx="2911">
                  <c:v>53.5069079320794</c:v>
                </c:pt>
                <c:pt idx="2912">
                  <c:v>53.506907932950199</c:v>
                </c:pt>
                <c:pt idx="2913">
                  <c:v>53.506907933816898</c:v>
                </c:pt>
                <c:pt idx="2914">
                  <c:v>53.506907934679496</c:v>
                </c:pt>
                <c:pt idx="2915">
                  <c:v>53.506907935538301</c:v>
                </c:pt>
                <c:pt idx="2916">
                  <c:v>53.506907936393297</c:v>
                </c:pt>
                <c:pt idx="2917">
                  <c:v>53.506907937244698</c:v>
                </c:pt>
                <c:pt idx="2918">
                  <c:v>53.506907938092702</c:v>
                </c:pt>
                <c:pt idx="2919">
                  <c:v>53.506907938937303</c:v>
                </c:pt>
                <c:pt idx="2920">
                  <c:v>53.506907939778699</c:v>
                </c:pt>
                <c:pt idx="2921">
                  <c:v>53.506907940617197</c:v>
                </c:pt>
                <c:pt idx="2922">
                  <c:v>53.506907941452702</c:v>
                </c:pt>
                <c:pt idx="2923">
                  <c:v>53.506907942285402</c:v>
                </c:pt>
                <c:pt idx="2924">
                  <c:v>53.5069079431155</c:v>
                </c:pt>
                <c:pt idx="2925">
                  <c:v>53.506907943943098</c:v>
                </c:pt>
                <c:pt idx="2926">
                  <c:v>53.5069079447684</c:v>
                </c:pt>
                <c:pt idx="2927">
                  <c:v>53.5069079455915</c:v>
                </c:pt>
                <c:pt idx="2928">
                  <c:v>53.506907946412497</c:v>
                </c:pt>
                <c:pt idx="2929">
                  <c:v>53.506907947231603</c:v>
                </c:pt>
                <c:pt idx="2930">
                  <c:v>53.506907948048998</c:v>
                </c:pt>
                <c:pt idx="2931">
                  <c:v>53.506907948864601</c:v>
                </c:pt>
                <c:pt idx="2932">
                  <c:v>53.506907949678798</c:v>
                </c:pt>
                <c:pt idx="2933">
                  <c:v>53.506907950491602</c:v>
                </c:pt>
                <c:pt idx="2934">
                  <c:v>53.506907951303198</c:v>
                </c:pt>
                <c:pt idx="2935">
                  <c:v>53.5069079521137</c:v>
                </c:pt>
                <c:pt idx="2936">
                  <c:v>53.5069079529232</c:v>
                </c:pt>
                <c:pt idx="2937">
                  <c:v>53.506907953731996</c:v>
                </c:pt>
                <c:pt idx="2938">
                  <c:v>53.506907954540097</c:v>
                </c:pt>
                <c:pt idx="2939">
                  <c:v>53.5069079553476</c:v>
                </c:pt>
                <c:pt idx="2940">
                  <c:v>53.506907956154798</c:v>
                </c:pt>
                <c:pt idx="2941">
                  <c:v>53.506907956961697</c:v>
                </c:pt>
                <c:pt idx="2942">
                  <c:v>53.506907957768497</c:v>
                </c:pt>
                <c:pt idx="2943">
                  <c:v>53.506907958575297</c:v>
                </c:pt>
                <c:pt idx="2944">
                  <c:v>53.506907959382403</c:v>
                </c:pt>
                <c:pt idx="2945">
                  <c:v>53.5069079601897</c:v>
                </c:pt>
                <c:pt idx="2946">
                  <c:v>53.506907960997502</c:v>
                </c:pt>
                <c:pt idx="2947">
                  <c:v>53.506907961805801</c:v>
                </c:pt>
                <c:pt idx="2948">
                  <c:v>53.506907962615003</c:v>
                </c:pt>
                <c:pt idx="2949">
                  <c:v>53.506907963424901</c:v>
                </c:pt>
                <c:pt idx="2950">
                  <c:v>53.5069079642359</c:v>
                </c:pt>
                <c:pt idx="2951">
                  <c:v>53.5069079650481</c:v>
                </c:pt>
                <c:pt idx="2952">
                  <c:v>53.506907965861501</c:v>
                </c:pt>
                <c:pt idx="2953">
                  <c:v>53.506907966676401</c:v>
                </c:pt>
                <c:pt idx="2954">
                  <c:v>53.5069079674929</c:v>
                </c:pt>
                <c:pt idx="2955">
                  <c:v>53.506907968310998</c:v>
                </c:pt>
                <c:pt idx="2956">
                  <c:v>53.506907969130999</c:v>
                </c:pt>
                <c:pt idx="2957">
                  <c:v>53.506907969952998</c:v>
                </c:pt>
                <c:pt idx="2958">
                  <c:v>53.5069079707771</c:v>
                </c:pt>
                <c:pt idx="2959">
                  <c:v>53.506907971603503</c:v>
                </c:pt>
                <c:pt idx="2960">
                  <c:v>53.506907972432401</c:v>
                </c:pt>
                <c:pt idx="2961">
                  <c:v>53.506907973263701</c:v>
                </c:pt>
                <c:pt idx="2962">
                  <c:v>53.5069079740978</c:v>
                </c:pt>
                <c:pt idx="2963">
                  <c:v>53.506907974934599</c:v>
                </c:pt>
                <c:pt idx="2964">
                  <c:v>53.506907975774503</c:v>
                </c:pt>
                <c:pt idx="2965">
                  <c:v>53.506907976617498</c:v>
                </c:pt>
                <c:pt idx="2966">
                  <c:v>53.506907977463698</c:v>
                </c:pt>
                <c:pt idx="2967">
                  <c:v>53.506907978313301</c:v>
                </c:pt>
                <c:pt idx="2968">
                  <c:v>53.506907978622898</c:v>
                </c:pt>
                <c:pt idx="2969">
                  <c:v>53.5069079787894</c:v>
                </c:pt>
                <c:pt idx="2970">
                  <c:v>53.506907978949499</c:v>
                </c:pt>
                <c:pt idx="2971">
                  <c:v>53.506907979103403</c:v>
                </c:pt>
                <c:pt idx="2972">
                  <c:v>53.506907979250997</c:v>
                </c:pt>
                <c:pt idx="2973">
                  <c:v>53.506907979392601</c:v>
                </c:pt>
                <c:pt idx="2974">
                  <c:v>53.506907979528201</c:v>
                </c:pt>
                <c:pt idx="2975">
                  <c:v>53.506907979657903</c:v>
                </c:pt>
                <c:pt idx="2976">
                  <c:v>53.506907979781801</c:v>
                </c:pt>
                <c:pt idx="2977">
                  <c:v>53.5069079798999</c:v>
                </c:pt>
                <c:pt idx="2978">
                  <c:v>53.5069079800124</c:v>
                </c:pt>
                <c:pt idx="2979">
                  <c:v>53.506907980119401</c:v>
                </c:pt>
                <c:pt idx="2980">
                  <c:v>53.506907980220902</c:v>
                </c:pt>
                <c:pt idx="2981">
                  <c:v>53.506907980317003</c:v>
                </c:pt>
                <c:pt idx="2982">
                  <c:v>53.506907980407902</c:v>
                </c:pt>
                <c:pt idx="2983">
                  <c:v>53.506907980493601</c:v>
                </c:pt>
                <c:pt idx="2984">
                  <c:v>53.506907980574198</c:v>
                </c:pt>
                <c:pt idx="2985">
                  <c:v>53.5069079806497</c:v>
                </c:pt>
                <c:pt idx="2986">
                  <c:v>53.5069079807203</c:v>
                </c:pt>
                <c:pt idx="2987">
                  <c:v>53.506907980786202</c:v>
                </c:pt>
                <c:pt idx="2988">
                  <c:v>53.506907980847203</c:v>
                </c:pt>
                <c:pt idx="2989">
                  <c:v>53.506907980903698</c:v>
                </c:pt>
                <c:pt idx="2990">
                  <c:v>53.506907980955503</c:v>
                </c:pt>
                <c:pt idx="2991">
                  <c:v>53.506907981002897</c:v>
                </c:pt>
                <c:pt idx="2992">
                  <c:v>53.506907981045899</c:v>
                </c:pt>
                <c:pt idx="2993">
                  <c:v>53.506907981084701</c:v>
                </c:pt>
                <c:pt idx="2994">
                  <c:v>53.506907981119198</c:v>
                </c:pt>
                <c:pt idx="2995">
                  <c:v>53.506907981149602</c:v>
                </c:pt>
                <c:pt idx="2996">
                  <c:v>53.506907981175999</c:v>
                </c:pt>
                <c:pt idx="2997">
                  <c:v>53.506907981198502</c:v>
                </c:pt>
                <c:pt idx="2998">
                  <c:v>53.506907981217097</c:v>
                </c:pt>
                <c:pt idx="2999">
                  <c:v>53.506907981231898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297-407A-A60A-15289C136104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Swelling!$AC$5:$AC$3005</c:f>
              <c:numCache>
                <c:formatCode>General</c:formatCode>
                <c:ptCount val="3001"/>
                <c:pt idx="0">
                  <c:v>0</c:v>
                </c:pt>
                <c:pt idx="1">
                  <c:v>0.25520120699633497</c:v>
                </c:pt>
                <c:pt idx="2">
                  <c:v>0.58603087504794504</c:v>
                </c:pt>
                <c:pt idx="3">
                  <c:v>0.94836805276721603</c:v>
                </c:pt>
                <c:pt idx="4">
                  <c:v>1.33410371510823</c:v>
                </c:pt>
                <c:pt idx="5">
                  <c:v>1.73610891520197</c:v>
                </c:pt>
                <c:pt idx="6">
                  <c:v>2.1496411566254499</c:v>
                </c:pt>
                <c:pt idx="7">
                  <c:v>2.5705302430209702</c:v>
                </c:pt>
                <c:pt idx="8">
                  <c:v>2.9964856148871002</c:v>
                </c:pt>
                <c:pt idx="9">
                  <c:v>3.4261775844429101</c:v>
                </c:pt>
                <c:pt idx="10">
                  <c:v>3.8583863271123899</c:v>
                </c:pt>
                <c:pt idx="11">
                  <c:v>4.2920156028196503</c:v>
                </c:pt>
                <c:pt idx="12">
                  <c:v>4.72609645367322</c:v>
                </c:pt>
                <c:pt idx="13">
                  <c:v>5.1597842688501299</c:v>
                </c:pt>
                <c:pt idx="14">
                  <c:v>5.5923516800869102</c:v>
                </c:pt>
                <c:pt idx="15">
                  <c:v>6.02317913107147</c:v>
                </c:pt>
                <c:pt idx="16">
                  <c:v>6.4517442370502298</c:v>
                </c:pt>
                <c:pt idx="17">
                  <c:v>6.8776109672779304</c:v>
                </c:pt>
                <c:pt idx="18">
                  <c:v>7.3004189892024502</c:v>
                </c:pt>
                <c:pt idx="19">
                  <c:v>7.7198743358447901</c:v>
                </c:pt>
                <c:pt idx="20">
                  <c:v>8.1357391881867294</c:v>
                </c:pt>
                <c:pt idx="21">
                  <c:v>8.5478243137466094</c:v>
                </c:pt>
                <c:pt idx="22">
                  <c:v>8.9559829146024406</c:v>
                </c:pt>
                <c:pt idx="23">
                  <c:v>9.3601023903734806</c:v>
                </c:pt>
                <c:pt idx="24">
                  <c:v>9.7600997521587196</c:v>
                </c:pt>
                <c:pt idx="25">
                  <c:v>10.1559170422811</c:v>
                </c:pt>
                <c:pt idx="26">
                  <c:v>10.5475167944104</c:v>
                </c:pt>
                <c:pt idx="27">
                  <c:v>10.93487864403</c:v>
                </c:pt>
                <c:pt idx="28">
                  <c:v>11.3179967385911</c:v>
                </c:pt>
                <c:pt idx="29">
                  <c:v>11.6968770064725</c:v>
                </c:pt>
                <c:pt idx="30">
                  <c:v>12.0715349514536</c:v>
                </c:pt>
                <c:pt idx="31">
                  <c:v>12.4419939152935</c:v>
                </c:pt>
                <c:pt idx="32">
                  <c:v>12.808283668766601</c:v>
                </c:pt>
                <c:pt idx="33">
                  <c:v>13.1704391757876</c:v>
                </c:pt>
                <c:pt idx="34">
                  <c:v>13.5284995151563</c:v>
                </c:pt>
                <c:pt idx="35">
                  <c:v>13.8825069876385</c:v>
                </c:pt>
                <c:pt idx="36">
                  <c:v>14.2325063866021</c:v>
                </c:pt>
                <c:pt idx="37">
                  <c:v>14.5785443788332</c:v>
                </c:pt>
                <c:pt idx="38">
                  <c:v>14.920669066997201</c:v>
                </c:pt>
                <c:pt idx="39">
                  <c:v>15.2589295727498</c:v>
                </c:pt>
                <c:pt idx="40">
                  <c:v>15.5933756686777</c:v>
                </c:pt>
                <c:pt idx="41">
                  <c:v>15.9240574929419</c:v>
                </c:pt>
                <c:pt idx="42">
                  <c:v>16.251025331404801</c:v>
                </c:pt>
                <c:pt idx="43">
                  <c:v>16.574329385985799</c:v>
                </c:pt>
                <c:pt idx="44">
                  <c:v>16.8940196738365</c:v>
                </c:pt>
                <c:pt idx="45">
                  <c:v>17.210145887963801</c:v>
                </c:pt>
                <c:pt idx="46">
                  <c:v>17.522757295590399</c:v>
                </c:pt>
                <c:pt idx="47">
                  <c:v>17.8319026489728</c:v>
                </c:pt>
                <c:pt idx="48">
                  <c:v>18.1376301373726</c:v>
                </c:pt>
                <c:pt idx="49">
                  <c:v>18.4399873256944</c:v>
                </c:pt>
                <c:pt idx="50">
                  <c:v>18.739021134054301</c:v>
                </c:pt>
                <c:pt idx="51">
                  <c:v>19.034777764869201</c:v>
                </c:pt>
                <c:pt idx="52">
                  <c:v>19.3273027444965</c:v>
                </c:pt>
                <c:pt idx="53">
                  <c:v>19.6166408523234</c:v>
                </c:pt>
                <c:pt idx="54">
                  <c:v>19.902836160307601</c:v>
                </c:pt>
                <c:pt idx="55">
                  <c:v>20.185932010558101</c:v>
                </c:pt>
                <c:pt idx="56">
                  <c:v>20.465971005865999</c:v>
                </c:pt>
                <c:pt idx="57">
                  <c:v>20.742996315217699</c:v>
                </c:pt>
                <c:pt idx="58">
                  <c:v>21.017048735810601</c:v>
                </c:pt>
                <c:pt idx="59">
                  <c:v>21.2881652071835</c:v>
                </c:pt>
                <c:pt idx="60">
                  <c:v>21.556387862552999</c:v>
                </c:pt>
                <c:pt idx="61">
                  <c:v>21.821756211078</c:v>
                </c:pt>
                <c:pt idx="62">
                  <c:v>22.084308420297301</c:v>
                </c:pt>
                <c:pt idx="63">
                  <c:v>22.3440820919031</c:v>
                </c:pt>
                <c:pt idx="64">
                  <c:v>22.601114218214299</c:v>
                </c:pt>
                <c:pt idx="65">
                  <c:v>22.855441083035998</c:v>
                </c:pt>
                <c:pt idx="66">
                  <c:v>23.107098451181798</c:v>
                </c:pt>
                <c:pt idx="67">
                  <c:v>23.356121718092599</c:v>
                </c:pt>
                <c:pt idx="68">
                  <c:v>23.602545278133402</c:v>
                </c:pt>
                <c:pt idx="69">
                  <c:v>23.846402939755599</c:v>
                </c:pt>
                <c:pt idx="70">
                  <c:v>24.087728038324901</c:v>
                </c:pt>
                <c:pt idx="71">
                  <c:v>24.326553107997601</c:v>
                </c:pt>
                <c:pt idx="72">
                  <c:v>24.562910423755799</c:v>
                </c:pt>
                <c:pt idx="73">
                  <c:v>24.7968314880187</c:v>
                </c:pt>
                <c:pt idx="74">
                  <c:v>25.0283474610962</c:v>
                </c:pt>
                <c:pt idx="75">
                  <c:v>25.257488881051099</c:v>
                </c:pt>
                <c:pt idx="76">
                  <c:v>25.484285830059999</c:v>
                </c:pt>
                <c:pt idx="77">
                  <c:v>25.708767810285998</c:v>
                </c:pt>
                <c:pt idx="78">
                  <c:v>25.930963895276001</c:v>
                </c:pt>
                <c:pt idx="79">
                  <c:v>26.1509026632122</c:v>
                </c:pt>
                <c:pt idx="80">
                  <c:v>26.368612117187599</c:v>
                </c:pt>
                <c:pt idx="81">
                  <c:v>26.584119964882699</c:v>
                </c:pt>
                <c:pt idx="82">
                  <c:v>26.797453356643</c:v>
                </c:pt>
                <c:pt idx="83">
                  <c:v>27.008638912678698</c:v>
                </c:pt>
                <c:pt idx="84">
                  <c:v>27.2177030885322</c:v>
                </c:pt>
                <c:pt idx="85">
                  <c:v>27.4246716633033</c:v>
                </c:pt>
                <c:pt idx="86">
                  <c:v>27.6295700122174</c:v>
                </c:pt>
                <c:pt idx="87">
                  <c:v>27.8324233889307</c:v>
                </c:pt>
                <c:pt idx="88">
                  <c:v>28.033256301014099</c:v>
                </c:pt>
                <c:pt idx="89">
                  <c:v>28.232093001967701</c:v>
                </c:pt>
                <c:pt idx="90">
                  <c:v>28.4289575029938</c:v>
                </c:pt>
                <c:pt idx="91">
                  <c:v>28.623873223065999</c:v>
                </c:pt>
                <c:pt idx="92">
                  <c:v>28.816863282868301</c:v>
                </c:pt>
                <c:pt idx="93">
                  <c:v>29.007950475107101</c:v>
                </c:pt>
                <c:pt idx="94">
                  <c:v>29.1971572510475</c:v>
                </c:pt>
                <c:pt idx="95">
                  <c:v>29.384505731679099</c:v>
                </c:pt>
                <c:pt idx="96">
                  <c:v>29.5700177218486</c:v>
                </c:pt>
                <c:pt idx="97">
                  <c:v>29.753714525751999</c:v>
                </c:pt>
                <c:pt idx="98">
                  <c:v>29.9356173623015</c:v>
                </c:pt>
                <c:pt idx="99">
                  <c:v>30.1157470874005</c:v>
                </c:pt>
                <c:pt idx="100">
                  <c:v>30.2941241579767</c:v>
                </c:pt>
                <c:pt idx="101">
                  <c:v>30.470768698558199</c:v>
                </c:pt>
                <c:pt idx="102">
                  <c:v>30.6457006642291</c:v>
                </c:pt>
                <c:pt idx="103">
                  <c:v>30.8189396704316</c:v>
                </c:pt>
                <c:pt idx="104">
                  <c:v>30.9905049663478</c:v>
                </c:pt>
                <c:pt idx="105">
                  <c:v>31.160415596453198</c:v>
                </c:pt>
                <c:pt idx="106">
                  <c:v>31.3286902996349</c:v>
                </c:pt>
                <c:pt idx="107">
                  <c:v>31.495347549398499</c:v>
                </c:pt>
                <c:pt idx="108">
                  <c:v>31.6604055648456</c:v>
                </c:pt>
                <c:pt idx="109">
                  <c:v>31.823882282647201</c:v>
                </c:pt>
                <c:pt idx="110">
                  <c:v>31.985795392039801</c:v>
                </c:pt>
                <c:pt idx="111">
                  <c:v>32.146162345513702</c:v>
                </c:pt>
                <c:pt idx="112">
                  <c:v>32.305000337996297</c:v>
                </c:pt>
                <c:pt idx="113">
                  <c:v>32.462326328720003</c:v>
                </c:pt>
                <c:pt idx="114">
                  <c:v>32.6181570463255</c:v>
                </c:pt>
                <c:pt idx="115">
                  <c:v>32.772508993002504</c:v>
                </c:pt>
                <c:pt idx="116">
                  <c:v>32.925398443795999</c:v>
                </c:pt>
                <c:pt idx="117">
                  <c:v>33.076841323585299</c:v>
                </c:pt>
                <c:pt idx="118">
                  <c:v>33.226853528188897</c:v>
                </c:pt>
                <c:pt idx="119">
                  <c:v>33.375450674161101</c:v>
                </c:pt>
                <c:pt idx="120">
                  <c:v>33.522648173629001</c:v>
                </c:pt>
                <c:pt idx="121">
                  <c:v>33.668461239508702</c:v>
                </c:pt>
                <c:pt idx="122">
                  <c:v>33.812904835308203</c:v>
                </c:pt>
                <c:pt idx="123">
                  <c:v>33.955993585858998</c:v>
                </c:pt>
                <c:pt idx="124">
                  <c:v>34.097742187447103</c:v>
                </c:pt>
                <c:pt idx="125">
                  <c:v>34.238165039234502</c:v>
                </c:pt>
                <c:pt idx="126">
                  <c:v>34.377276355426098</c:v>
                </c:pt>
                <c:pt idx="127">
                  <c:v>34.515090169632202</c:v>
                </c:pt>
                <c:pt idx="128">
                  <c:v>34.651620248775103</c:v>
                </c:pt>
                <c:pt idx="129">
                  <c:v>34.786880155770099</c:v>
                </c:pt>
                <c:pt idx="130">
                  <c:v>34.920883429473797</c:v>
                </c:pt>
                <c:pt idx="131">
                  <c:v>35.053643363511902</c:v>
                </c:pt>
                <c:pt idx="132">
                  <c:v>35.185173082437402</c:v>
                </c:pt>
                <c:pt idx="133">
                  <c:v>35.315485545361</c:v>
                </c:pt>
                <c:pt idx="134">
                  <c:v>35.444593469530702</c:v>
                </c:pt>
                <c:pt idx="135">
                  <c:v>35.572509459702502</c:v>
                </c:pt>
                <c:pt idx="136">
                  <c:v>35.699245997601302</c:v>
                </c:pt>
                <c:pt idx="137">
                  <c:v>35.824815380482498</c:v>
                </c:pt>
                <c:pt idx="138">
                  <c:v>35.949229752306103</c:v>
                </c:pt>
                <c:pt idx="139">
                  <c:v>36.072501106947101</c:v>
                </c:pt>
                <c:pt idx="140">
                  <c:v>36.194641217004602</c:v>
                </c:pt>
                <c:pt idx="141">
                  <c:v>36.315661790892399</c:v>
                </c:pt>
                <c:pt idx="142">
                  <c:v>36.435574378027802</c:v>
                </c:pt>
                <c:pt idx="143">
                  <c:v>36.554390378989503</c:v>
                </c:pt>
                <c:pt idx="144">
                  <c:v>36.672121056258099</c:v>
                </c:pt>
                <c:pt idx="145">
                  <c:v>36.788777528344397</c:v>
                </c:pt>
                <c:pt idx="146">
                  <c:v>36.904370649310401</c:v>
                </c:pt>
                <c:pt idx="147">
                  <c:v>37.018911346381998</c:v>
                </c:pt>
                <c:pt idx="148">
                  <c:v>37.132410335176097</c:v>
                </c:pt>
                <c:pt idx="149">
                  <c:v>37.244878204508801</c:v>
                </c:pt>
                <c:pt idx="150">
                  <c:v>37.356325419125298</c:v>
                </c:pt>
                <c:pt idx="151">
                  <c:v>37.466762322428899</c:v>
                </c:pt>
                <c:pt idx="152">
                  <c:v>37.5761991392108</c:v>
                </c:pt>
                <c:pt idx="153">
                  <c:v>37.684645791773903</c:v>
                </c:pt>
                <c:pt idx="154">
                  <c:v>37.792112260419898</c:v>
                </c:pt>
                <c:pt idx="155">
                  <c:v>37.898608444137501</c:v>
                </c:pt>
                <c:pt idx="156">
                  <c:v>38.004144073339802</c:v>
                </c:pt>
                <c:pt idx="157">
                  <c:v>38.108728767137499</c:v>
                </c:pt>
                <c:pt idx="158">
                  <c:v>38.212372035705599</c:v>
                </c:pt>
                <c:pt idx="159">
                  <c:v>38.315083282648601</c:v>
                </c:pt>
                <c:pt idx="160">
                  <c:v>38.416871714921903</c:v>
                </c:pt>
                <c:pt idx="161">
                  <c:v>38.5177463591925</c:v>
                </c:pt>
                <c:pt idx="162">
                  <c:v>38.617716391449697</c:v>
                </c:pt>
                <c:pt idx="163">
                  <c:v>38.716790764406497</c:v>
                </c:pt>
                <c:pt idx="164">
                  <c:v>38.814978329386001</c:v>
                </c:pt>
                <c:pt idx="165">
                  <c:v>38.912287838297701</c:v>
                </c:pt>
                <c:pt idx="166">
                  <c:v>39.008727945614098</c:v>
                </c:pt>
                <c:pt idx="167">
                  <c:v>39.104307208118698</c:v>
                </c:pt>
                <c:pt idx="168">
                  <c:v>39.199033866915897</c:v>
                </c:pt>
                <c:pt idx="169">
                  <c:v>39.292916393308502</c:v>
                </c:pt>
                <c:pt idx="170">
                  <c:v>39.385963036747299</c:v>
                </c:pt>
                <c:pt idx="171">
                  <c:v>39.478181954169997</c:v>
                </c:pt>
                <c:pt idx="172">
                  <c:v>39.569581211680699</c:v>
                </c:pt>
                <c:pt idx="173">
                  <c:v>39.660168786230003</c:v>
                </c:pt>
                <c:pt idx="174">
                  <c:v>39.749952567294798</c:v>
                </c:pt>
                <c:pt idx="175">
                  <c:v>39.838940273435902</c:v>
                </c:pt>
                <c:pt idx="176">
                  <c:v>39.927139602682701</c:v>
                </c:pt>
                <c:pt idx="177">
                  <c:v>40.014558204744603</c:v>
                </c:pt>
                <c:pt idx="178">
                  <c:v>40.101203612267902</c:v>
                </c:pt>
                <c:pt idx="179">
                  <c:v>40.187083275625199</c:v>
                </c:pt>
                <c:pt idx="180">
                  <c:v>40.272204564411403</c:v>
                </c:pt>
                <c:pt idx="181">
                  <c:v>40.356574768939304</c:v>
                </c:pt>
                <c:pt idx="182">
                  <c:v>40.440201069692499</c:v>
                </c:pt>
                <c:pt idx="183">
                  <c:v>40.5230905206855</c:v>
                </c:pt>
                <c:pt idx="184">
                  <c:v>40.605250220341297</c:v>
                </c:pt>
                <c:pt idx="185">
                  <c:v>40.686687136549502</c:v>
                </c:pt>
                <c:pt idx="186">
                  <c:v>40.767408162593398</c:v>
                </c:pt>
                <c:pt idx="187">
                  <c:v>40.847420118480898</c:v>
                </c:pt>
                <c:pt idx="188">
                  <c:v>40.926729752275698</c:v>
                </c:pt>
                <c:pt idx="189">
                  <c:v>41.005343741427801</c:v>
                </c:pt>
                <c:pt idx="190">
                  <c:v>41.083268548202902</c:v>
                </c:pt>
                <c:pt idx="191">
                  <c:v>41.1605107745672</c:v>
                </c:pt>
                <c:pt idx="192">
                  <c:v>41.237076880554604</c:v>
                </c:pt>
                <c:pt idx="193">
                  <c:v>41.312973252620402</c:v>
                </c:pt>
                <c:pt idx="194">
                  <c:v>41.388206210623402</c:v>
                </c:pt>
                <c:pt idx="195">
                  <c:v>41.4627820090206</c:v>
                </c:pt>
                <c:pt idx="196">
                  <c:v>41.536706838060603</c:v>
                </c:pt>
                <c:pt idx="197">
                  <c:v>41.609986824978201</c:v>
                </c:pt>
                <c:pt idx="198">
                  <c:v>41.6826278927837</c:v>
                </c:pt>
                <c:pt idx="199">
                  <c:v>41.754636067585601</c:v>
                </c:pt>
                <c:pt idx="200">
                  <c:v>41.826017300763603</c:v>
                </c:pt>
                <c:pt idx="201">
                  <c:v>41.896777453318499</c:v>
                </c:pt>
                <c:pt idx="202">
                  <c:v>41.966922326021503</c:v>
                </c:pt>
                <c:pt idx="203">
                  <c:v>42.0364576604413</c:v>
                </c:pt>
                <c:pt idx="204">
                  <c:v>42.105389139971599</c:v>
                </c:pt>
                <c:pt idx="205">
                  <c:v>42.1737223908586</c:v>
                </c:pt>
                <c:pt idx="206">
                  <c:v>42.241462886996302</c:v>
                </c:pt>
                <c:pt idx="207">
                  <c:v>42.308616118358898</c:v>
                </c:pt>
                <c:pt idx="208">
                  <c:v>42.375187569429599</c:v>
                </c:pt>
                <c:pt idx="209">
                  <c:v>42.4411826256014</c:v>
                </c:pt>
                <c:pt idx="210">
                  <c:v>42.506606617477999</c:v>
                </c:pt>
                <c:pt idx="211">
                  <c:v>42.571464821754297</c:v>
                </c:pt>
                <c:pt idx="212">
                  <c:v>42.635762462097503</c:v>
                </c:pt>
                <c:pt idx="213">
                  <c:v>42.699504710027497</c:v>
                </c:pt>
                <c:pt idx="214">
                  <c:v>42.762696634767003</c:v>
                </c:pt>
                <c:pt idx="215">
                  <c:v>42.825343257946002</c:v>
                </c:pt>
                <c:pt idx="216">
                  <c:v>42.887449629568003</c:v>
                </c:pt>
                <c:pt idx="217">
                  <c:v>42.949020705071</c:v>
                </c:pt>
                <c:pt idx="218">
                  <c:v>43.010061390117897</c:v>
                </c:pt>
                <c:pt idx="219">
                  <c:v>43.070576541369199</c:v>
                </c:pt>
                <c:pt idx="220">
                  <c:v>43.1305709672558</c:v>
                </c:pt>
                <c:pt idx="221">
                  <c:v>43.190049428751301</c:v>
                </c:pt>
                <c:pt idx="222">
                  <c:v>43.249016614758503</c:v>
                </c:pt>
                <c:pt idx="223">
                  <c:v>43.307477134642802</c:v>
                </c:pt>
                <c:pt idx="224">
                  <c:v>43.365435643550597</c:v>
                </c:pt>
                <c:pt idx="225">
                  <c:v>43.4228967078677</c:v>
                </c:pt>
                <c:pt idx="226">
                  <c:v>43.479864848812703</c:v>
                </c:pt>
                <c:pt idx="227">
                  <c:v>43.536344543125203</c:v>
                </c:pt>
                <c:pt idx="228">
                  <c:v>43.592340223754199</c:v>
                </c:pt>
                <c:pt idx="229">
                  <c:v>43.647856280546101</c:v>
                </c:pt>
                <c:pt idx="230">
                  <c:v>43.702897050034998</c:v>
                </c:pt>
                <c:pt idx="231">
                  <c:v>43.757466766447202</c:v>
                </c:pt>
                <c:pt idx="232">
                  <c:v>43.811569730731101</c:v>
                </c:pt>
                <c:pt idx="233">
                  <c:v>43.865210156060101</c:v>
                </c:pt>
                <c:pt idx="234">
                  <c:v>43.918392214526101</c:v>
                </c:pt>
                <c:pt idx="235">
                  <c:v>43.9711200377509</c:v>
                </c:pt>
                <c:pt idx="236">
                  <c:v>44.023397717497502</c:v>
                </c:pt>
                <c:pt idx="237">
                  <c:v>44.0752293062815</c:v>
                </c:pt>
                <c:pt idx="238">
                  <c:v>44.126618817982298</c:v>
                </c:pt>
                <c:pt idx="239">
                  <c:v>44.177570110595703</c:v>
                </c:pt>
                <c:pt idx="240">
                  <c:v>44.228087190145501</c:v>
                </c:pt>
                <c:pt idx="241">
                  <c:v>44.278173948718702</c:v>
                </c:pt>
                <c:pt idx="242">
                  <c:v>44.327834240567697</c:v>
                </c:pt>
                <c:pt idx="243">
                  <c:v>44.377071883231302</c:v>
                </c:pt>
                <c:pt idx="244">
                  <c:v>44.425890658096201</c:v>
                </c:pt>
                <c:pt idx="245">
                  <c:v>44.474294310959102</c:v>
                </c:pt>
                <c:pt idx="246">
                  <c:v>44.522286552588099</c:v>
                </c:pt>
                <c:pt idx="247">
                  <c:v>44.5698710592849</c:v>
                </c:pt>
                <c:pt idx="248">
                  <c:v>44.617051466239303</c:v>
                </c:pt>
                <c:pt idx="249">
                  <c:v>44.663831223653403</c:v>
                </c:pt>
                <c:pt idx="250">
                  <c:v>44.710214001881901</c:v>
                </c:pt>
                <c:pt idx="251">
                  <c:v>44.756203330412497</c:v>
                </c:pt>
                <c:pt idx="252">
                  <c:v>44.801802705517602</c:v>
                </c:pt>
                <c:pt idx="253">
                  <c:v>44.847015590745599</c:v>
                </c:pt>
                <c:pt idx="254">
                  <c:v>44.891845417411098</c:v>
                </c:pt>
                <c:pt idx="255">
                  <c:v>44.936295585086299</c:v>
                </c:pt>
                <c:pt idx="256">
                  <c:v>44.980369462091403</c:v>
                </c:pt>
                <c:pt idx="257">
                  <c:v>45.024070385985297</c:v>
                </c:pt>
                <c:pt idx="258">
                  <c:v>45.067401648349602</c:v>
                </c:pt>
                <c:pt idx="259">
                  <c:v>45.110366377641498</c:v>
                </c:pt>
                <c:pt idx="260">
                  <c:v>45.152967912652798</c:v>
                </c:pt>
                <c:pt idx="261">
                  <c:v>45.195209457867897</c:v>
                </c:pt>
                <c:pt idx="262">
                  <c:v>45.237094187871698</c:v>
                </c:pt>
                <c:pt idx="263">
                  <c:v>45.278625247769</c:v>
                </c:pt>
                <c:pt idx="264">
                  <c:v>45.319805753601898</c:v>
                </c:pt>
                <c:pt idx="265">
                  <c:v>45.360638792769201</c:v>
                </c:pt>
                <c:pt idx="266">
                  <c:v>45.401127424443999</c:v>
                </c:pt>
                <c:pt idx="267">
                  <c:v>45.441274679992603</c:v>
                </c:pt>
                <c:pt idx="268">
                  <c:v>45.481083544582603</c:v>
                </c:pt>
                <c:pt idx="269">
                  <c:v>45.520556889948899</c:v>
                </c:pt>
                <c:pt idx="270">
                  <c:v>45.559697732490598</c:v>
                </c:pt>
                <c:pt idx="271">
                  <c:v>45.598508984881498</c:v>
                </c:pt>
                <c:pt idx="272">
                  <c:v>45.636993532842901</c:v>
                </c:pt>
                <c:pt idx="273">
                  <c:v>45.675154235506596</c:v>
                </c:pt>
                <c:pt idx="274">
                  <c:v>45.712993925776999</c:v>
                </c:pt>
                <c:pt idx="275">
                  <c:v>45.750515410693197</c:v>
                </c:pt>
                <c:pt idx="276">
                  <c:v>45.787721471791698</c:v>
                </c:pt>
                <c:pt idx="277">
                  <c:v>45.824614865468298</c:v>
                </c:pt>
                <c:pt idx="278">
                  <c:v>45.8611983115469</c:v>
                </c:pt>
                <c:pt idx="279">
                  <c:v>45.897474469474197</c:v>
                </c:pt>
                <c:pt idx="280">
                  <c:v>45.933446045807699</c:v>
                </c:pt>
                <c:pt idx="281">
                  <c:v>45.969115690990897</c:v>
                </c:pt>
                <c:pt idx="282">
                  <c:v>46.0044860309523</c:v>
                </c:pt>
                <c:pt idx="283">
                  <c:v>46.039559667401498</c:v>
                </c:pt>
                <c:pt idx="284">
                  <c:v>46.074339178125101</c:v>
                </c:pt>
                <c:pt idx="285">
                  <c:v>46.108827117283099</c:v>
                </c:pt>
                <c:pt idx="286">
                  <c:v>46.143026009724899</c:v>
                </c:pt>
                <c:pt idx="287">
                  <c:v>46.176938353283802</c:v>
                </c:pt>
                <c:pt idx="288">
                  <c:v>46.210566637372501</c:v>
                </c:pt>
                <c:pt idx="289">
                  <c:v>46.243913321422198</c:v>
                </c:pt>
                <c:pt idx="290">
                  <c:v>46.2769808417737</c:v>
                </c:pt>
                <c:pt idx="291">
                  <c:v>46.309771611678102</c:v>
                </c:pt>
                <c:pt idx="292">
                  <c:v>46.342288026482002</c:v>
                </c:pt>
                <c:pt idx="293">
                  <c:v>46.374532472355902</c:v>
                </c:pt>
                <c:pt idx="294">
                  <c:v>46.406507284927301</c:v>
                </c:pt>
                <c:pt idx="295">
                  <c:v>46.438214788807201</c:v>
                </c:pt>
                <c:pt idx="296">
                  <c:v>46.469657285855703</c:v>
                </c:pt>
                <c:pt idx="297">
                  <c:v>46.5008370551826</c:v>
                </c:pt>
                <c:pt idx="298">
                  <c:v>46.531756356846799</c:v>
                </c:pt>
                <c:pt idx="299">
                  <c:v>46.562417470930299</c:v>
                </c:pt>
                <c:pt idx="300">
                  <c:v>46.592822595436502</c:v>
                </c:pt>
                <c:pt idx="301">
                  <c:v>46.622973929292897</c:v>
                </c:pt>
                <c:pt idx="302">
                  <c:v>46.652873649882103</c:v>
                </c:pt>
                <c:pt idx="303">
                  <c:v>46.682523917385602</c:v>
                </c:pt>
                <c:pt idx="304">
                  <c:v>46.711926895606901</c:v>
                </c:pt>
                <c:pt idx="305">
                  <c:v>46.741084695179303</c:v>
                </c:pt>
                <c:pt idx="306">
                  <c:v>46.769999418348696</c:v>
                </c:pt>
                <c:pt idx="307">
                  <c:v>46.798673150927399</c:v>
                </c:pt>
                <c:pt idx="308">
                  <c:v>46.827107969002299</c:v>
                </c:pt>
                <c:pt idx="309">
                  <c:v>46.855305913996098</c:v>
                </c:pt>
                <c:pt idx="310">
                  <c:v>46.883269013662101</c:v>
                </c:pt>
                <c:pt idx="311">
                  <c:v>46.9109992713963</c:v>
                </c:pt>
                <c:pt idx="312">
                  <c:v>46.938498667792103</c:v>
                </c:pt>
                <c:pt idx="313">
                  <c:v>46.965769191826503</c:v>
                </c:pt>
                <c:pt idx="314">
                  <c:v>46.9928128184036</c:v>
                </c:pt>
                <c:pt idx="315">
                  <c:v>47.019631384790898</c:v>
                </c:pt>
                <c:pt idx="316">
                  <c:v>47.0462269052314</c:v>
                </c:pt>
                <c:pt idx="317">
                  <c:v>47.072601334991397</c:v>
                </c:pt>
                <c:pt idx="318">
                  <c:v>47.098756437870499</c:v>
                </c:pt>
                <c:pt idx="319">
                  <c:v>47.124694127093299</c:v>
                </c:pt>
                <c:pt idx="320">
                  <c:v>47.150416343921997</c:v>
                </c:pt>
                <c:pt idx="321">
                  <c:v>47.175924874508603</c:v>
                </c:pt>
                <c:pt idx="322">
                  <c:v>47.201221453158801</c:v>
                </c:pt>
                <c:pt idx="323">
                  <c:v>47.226308012048897</c:v>
                </c:pt>
                <c:pt idx="324">
                  <c:v>47.2511863618044</c:v>
                </c:pt>
                <c:pt idx="325">
                  <c:v>47.2758580908827</c:v>
                </c:pt>
                <c:pt idx="326">
                  <c:v>47.300325103099901</c:v>
                </c:pt>
                <c:pt idx="327">
                  <c:v>47.324589193576202</c:v>
                </c:pt>
                <c:pt idx="328">
                  <c:v>47.348651911989201</c:v>
                </c:pt>
                <c:pt idx="329">
                  <c:v>47.372515054758502</c:v>
                </c:pt>
                <c:pt idx="330">
                  <c:v>47.3961803851086</c:v>
                </c:pt>
                <c:pt idx="331">
                  <c:v>47.419649506653499</c:v>
                </c:pt>
                <c:pt idx="332">
                  <c:v>47.442924038590903</c:v>
                </c:pt>
                <c:pt idx="333">
                  <c:v>47.466005734874798</c:v>
                </c:pt>
                <c:pt idx="334">
                  <c:v>47.488896229196897</c:v>
                </c:pt>
                <c:pt idx="335">
                  <c:v>47.511597004988303</c:v>
                </c:pt>
                <c:pt idx="336">
                  <c:v>47.534109793092199</c:v>
                </c:pt>
                <c:pt idx="337">
                  <c:v>47.556436235382101</c:v>
                </c:pt>
                <c:pt idx="338">
                  <c:v>47.578577721018902</c:v>
                </c:pt>
                <c:pt idx="339">
                  <c:v>47.600535938677297</c:v>
                </c:pt>
                <c:pt idx="340">
                  <c:v>47.622312485527601</c:v>
                </c:pt>
                <c:pt idx="341">
                  <c:v>47.643908913642598</c:v>
                </c:pt>
                <c:pt idx="342">
                  <c:v>47.665326703899098</c:v>
                </c:pt>
                <c:pt idx="343">
                  <c:v>47.686567460217901</c:v>
                </c:pt>
                <c:pt idx="344">
                  <c:v>47.707632802020697</c:v>
                </c:pt>
                <c:pt idx="345">
                  <c:v>47.728524043697</c:v>
                </c:pt>
                <c:pt idx="346">
                  <c:v>47.749242857682198</c:v>
                </c:pt>
                <c:pt idx="347">
                  <c:v>47.769791159367301</c:v>
                </c:pt>
                <c:pt idx="348">
                  <c:v>47.7901693528528</c:v>
                </c:pt>
                <c:pt idx="349">
                  <c:v>47.810379515885799</c:v>
                </c:pt>
                <c:pt idx="350">
                  <c:v>47.830422158714399</c:v>
                </c:pt>
                <c:pt idx="351">
                  <c:v>47.850300054781997</c:v>
                </c:pt>
                <c:pt idx="352">
                  <c:v>47.870012838947801</c:v>
                </c:pt>
                <c:pt idx="353">
                  <c:v>47.889562335598299</c:v>
                </c:pt>
                <c:pt idx="354">
                  <c:v>47.908949984507402</c:v>
                </c:pt>
                <c:pt idx="355">
                  <c:v>47.928177288969501</c:v>
                </c:pt>
                <c:pt idx="356">
                  <c:v>47.947245422833603</c:v>
                </c:pt>
                <c:pt idx="357">
                  <c:v>47.966156288912401</c:v>
                </c:pt>
                <c:pt idx="358">
                  <c:v>47.984911490581901</c:v>
                </c:pt>
                <c:pt idx="359">
                  <c:v>48.003511532454297</c:v>
                </c:pt>
                <c:pt idx="360">
                  <c:v>48.021958286013501</c:v>
                </c:pt>
                <c:pt idx="361">
                  <c:v>48.040253171274699</c:v>
                </c:pt>
                <c:pt idx="362">
                  <c:v>48.058397216250903</c:v>
                </c:pt>
                <c:pt idx="363">
                  <c:v>48.076391620200098</c:v>
                </c:pt>
                <c:pt idx="364">
                  <c:v>48.094237814250597</c:v>
                </c:pt>
                <c:pt idx="365">
                  <c:v>48.111937001858301</c:v>
                </c:pt>
                <c:pt idx="366">
                  <c:v>48.129490191267003</c:v>
                </c:pt>
                <c:pt idx="367">
                  <c:v>48.146898784343399</c:v>
                </c:pt>
                <c:pt idx="368">
                  <c:v>48.164164027558101</c:v>
                </c:pt>
                <c:pt idx="369">
                  <c:v>48.181287105287801</c:v>
                </c:pt>
                <c:pt idx="370">
                  <c:v>48.198269027791397</c:v>
                </c:pt>
                <c:pt idx="371">
                  <c:v>48.215111123486899</c:v>
                </c:pt>
                <c:pt idx="372">
                  <c:v>48.2318145979985</c:v>
                </c:pt>
                <c:pt idx="373">
                  <c:v>48.248380608503702</c:v>
                </c:pt>
                <c:pt idx="374">
                  <c:v>48.264810122990099</c:v>
                </c:pt>
                <c:pt idx="375">
                  <c:v>48.2811044292704</c:v>
                </c:pt>
                <c:pt idx="376">
                  <c:v>48.297264694165101</c:v>
                </c:pt>
                <c:pt idx="377">
                  <c:v>48.3132919563595</c:v>
                </c:pt>
                <c:pt idx="378">
                  <c:v>48.329187374923897</c:v>
                </c:pt>
                <c:pt idx="379">
                  <c:v>48.344952009928299</c:v>
                </c:pt>
                <c:pt idx="380">
                  <c:v>48.360587012164999</c:v>
                </c:pt>
                <c:pt idx="381">
                  <c:v>48.376093455887201</c:v>
                </c:pt>
                <c:pt idx="382">
                  <c:v>48.391471969649501</c:v>
                </c:pt>
                <c:pt idx="383">
                  <c:v>48.406724024027703</c:v>
                </c:pt>
                <c:pt idx="384">
                  <c:v>48.421850698076298</c:v>
                </c:pt>
                <c:pt idx="385">
                  <c:v>48.436853059265403</c:v>
                </c:pt>
                <c:pt idx="386">
                  <c:v>48.451732163480798</c:v>
                </c:pt>
                <c:pt idx="387">
                  <c:v>48.4664890550238</c:v>
                </c:pt>
                <c:pt idx="388">
                  <c:v>48.481124766611401</c:v>
                </c:pt>
                <c:pt idx="389">
                  <c:v>48.495640319376399</c:v>
                </c:pt>
                <c:pt idx="390">
                  <c:v>48.5100367228669</c:v>
                </c:pt>
                <c:pt idx="391">
                  <c:v>48.524314974022197</c:v>
                </c:pt>
                <c:pt idx="392">
                  <c:v>48.538475994946801</c:v>
                </c:pt>
                <c:pt idx="393">
                  <c:v>48.552520802226603</c:v>
                </c:pt>
                <c:pt idx="394">
                  <c:v>48.566450355498098</c:v>
                </c:pt>
                <c:pt idx="395">
                  <c:v>48.580265602599198</c:v>
                </c:pt>
                <c:pt idx="396">
                  <c:v>48.593967479569301</c:v>
                </c:pt>
                <c:pt idx="397">
                  <c:v>48.607556910649002</c:v>
                </c:pt>
                <c:pt idx="398">
                  <c:v>48.621034808280399</c:v>
                </c:pt>
                <c:pt idx="399">
                  <c:v>48.634402073106898</c:v>
                </c:pt>
                <c:pt idx="400">
                  <c:v>48.647659593973302</c:v>
                </c:pt>
                <c:pt idx="401">
                  <c:v>48.6608082479258</c:v>
                </c:pt>
                <c:pt idx="402">
                  <c:v>48.673849429107001</c:v>
                </c:pt>
                <c:pt idx="403">
                  <c:v>48.686783713518103</c:v>
                </c:pt>
                <c:pt idx="404">
                  <c:v>48.699611930421902</c:v>
                </c:pt>
                <c:pt idx="405">
                  <c:v>48.712334943403199</c:v>
                </c:pt>
                <c:pt idx="406">
                  <c:v>48.724953606167702</c:v>
                </c:pt>
                <c:pt idx="407">
                  <c:v>48.737468762542001</c:v>
                </c:pt>
                <c:pt idx="408">
                  <c:v>48.749881246473699</c:v>
                </c:pt>
                <c:pt idx="409">
                  <c:v>48.762191882031402</c:v>
                </c:pt>
                <c:pt idx="410">
                  <c:v>48.774401483404802</c:v>
                </c:pt>
                <c:pt idx="411">
                  <c:v>48.7865108549043</c:v>
                </c:pt>
                <c:pt idx="412">
                  <c:v>48.798521285241499</c:v>
                </c:pt>
                <c:pt idx="413">
                  <c:v>48.8104333885777</c:v>
                </c:pt>
                <c:pt idx="414">
                  <c:v>48.822247870484603</c:v>
                </c:pt>
                <c:pt idx="415">
                  <c:v>48.833965532026397</c:v>
                </c:pt>
                <c:pt idx="416">
                  <c:v>48.845587166465002</c:v>
                </c:pt>
                <c:pt idx="417">
                  <c:v>48.857113559260199</c:v>
                </c:pt>
                <c:pt idx="418">
                  <c:v>48.868545488069699</c:v>
                </c:pt>
                <c:pt idx="419">
                  <c:v>48.8798837227489</c:v>
                </c:pt>
                <c:pt idx="420">
                  <c:v>48.891129025351098</c:v>
                </c:pt>
                <c:pt idx="421">
                  <c:v>48.902282150127199</c:v>
                </c:pt>
                <c:pt idx="422">
                  <c:v>48.913344065934702</c:v>
                </c:pt>
                <c:pt idx="423">
                  <c:v>48.924315487294599</c:v>
                </c:pt>
                <c:pt idx="424">
                  <c:v>48.935197079989798</c:v>
                </c:pt>
                <c:pt idx="425">
                  <c:v>48.945989586196198</c:v>
                </c:pt>
                <c:pt idx="426">
                  <c:v>48.956693741390097</c:v>
                </c:pt>
                <c:pt idx="427">
                  <c:v>48.967310274348101</c:v>
                </c:pt>
                <c:pt idx="428">
                  <c:v>48.977839907147299</c:v>
                </c:pt>
                <c:pt idx="429">
                  <c:v>48.988283355164903</c:v>
                </c:pt>
                <c:pt idx="430">
                  <c:v>48.998641327078403</c:v>
                </c:pt>
                <c:pt idx="431">
                  <c:v>49.008914524865702</c:v>
                </c:pt>
                <c:pt idx="432">
                  <c:v>49.019103714766104</c:v>
                </c:pt>
                <c:pt idx="433">
                  <c:v>49.029209600676801</c:v>
                </c:pt>
                <c:pt idx="434">
                  <c:v>49.039232828851503</c:v>
                </c:pt>
                <c:pt idx="435">
                  <c:v>49.0491740818103</c:v>
                </c:pt>
                <c:pt idx="436">
                  <c:v>49.059034035799002</c:v>
                </c:pt>
                <c:pt idx="437">
                  <c:v>49.068813360789697</c:v>
                </c:pt>
                <c:pt idx="438">
                  <c:v>49.078512720479999</c:v>
                </c:pt>
                <c:pt idx="439">
                  <c:v>49.088132772294003</c:v>
                </c:pt>
                <c:pt idx="440">
                  <c:v>49.097674167381498</c:v>
                </c:pt>
                <c:pt idx="441">
                  <c:v>49.107137550618198</c:v>
                </c:pt>
                <c:pt idx="442">
                  <c:v>49.116523605504398</c:v>
                </c:pt>
                <c:pt idx="443">
                  <c:v>49.125832995314802</c:v>
                </c:pt>
                <c:pt idx="444">
                  <c:v>49.1350663098439</c:v>
                </c:pt>
                <c:pt idx="445">
                  <c:v>49.144224174660401</c:v>
                </c:pt>
                <c:pt idx="446">
                  <c:v>49.1533072093968</c:v>
                </c:pt>
                <c:pt idx="447">
                  <c:v>49.162316027749597</c:v>
                </c:pt>
                <c:pt idx="448">
                  <c:v>49.171251237478899</c:v>
                </c:pt>
                <c:pt idx="449">
                  <c:v>49.180113440408597</c:v>
                </c:pt>
                <c:pt idx="450">
                  <c:v>49.188903232426398</c:v>
                </c:pt>
                <c:pt idx="451">
                  <c:v>49.197621203483898</c:v>
                </c:pt>
                <c:pt idx="452">
                  <c:v>49.206267950524897</c:v>
                </c:pt>
                <c:pt idx="453">
                  <c:v>49.214844200255897</c:v>
                </c:pt>
                <c:pt idx="454">
                  <c:v>49.223350411662899</c:v>
                </c:pt>
                <c:pt idx="455">
                  <c:v>49.2317871604223</c:v>
                </c:pt>
                <c:pt idx="456">
                  <c:v>49.240155016382801</c:v>
                </c:pt>
                <c:pt idx="457">
                  <c:v>49.2484545436117</c:v>
                </c:pt>
                <c:pt idx="458">
                  <c:v>49.256686300440101</c:v>
                </c:pt>
                <c:pt idx="459">
                  <c:v>49.264850839509201</c:v>
                </c:pt>
                <c:pt idx="460">
                  <c:v>49.272948707816496</c:v>
                </c:pt>
                <c:pt idx="461">
                  <c:v>49.280980446761099</c:v>
                </c:pt>
                <c:pt idx="462">
                  <c:v>49.288946626025997</c:v>
                </c:pt>
                <c:pt idx="463">
                  <c:v>49.296847871418699</c:v>
                </c:pt>
                <c:pt idx="464">
                  <c:v>49.304684633275798</c:v>
                </c:pt>
                <c:pt idx="465">
                  <c:v>49.312457440214502</c:v>
                </c:pt>
                <c:pt idx="466">
                  <c:v>49.320166816299199</c:v>
                </c:pt>
                <c:pt idx="467">
                  <c:v>49.327813281118502</c:v>
                </c:pt>
                <c:pt idx="468">
                  <c:v>49.335397349862603</c:v>
                </c:pt>
                <c:pt idx="469">
                  <c:v>49.342919533400199</c:v>
                </c:pt>
                <c:pt idx="470">
                  <c:v>49.350380338355698</c:v>
                </c:pt>
                <c:pt idx="471">
                  <c:v>49.3577802671862</c:v>
                </c:pt>
                <c:pt idx="472">
                  <c:v>49.365119818258897</c:v>
                </c:pt>
                <c:pt idx="473">
                  <c:v>49.372399485927701</c:v>
                </c:pt>
                <c:pt idx="474">
                  <c:v>49.379619767490802</c:v>
                </c:pt>
                <c:pt idx="475">
                  <c:v>49.386781163295197</c:v>
                </c:pt>
                <c:pt idx="476">
                  <c:v>49.393884144623598</c:v>
                </c:pt>
                <c:pt idx="477">
                  <c:v>49.400929192075999</c:v>
                </c:pt>
                <c:pt idx="478">
                  <c:v>49.4079167827609</c:v>
                </c:pt>
                <c:pt idx="479">
                  <c:v>49.414847390377403</c:v>
                </c:pt>
                <c:pt idx="480">
                  <c:v>49.421721485297397</c:v>
                </c:pt>
                <c:pt idx="481">
                  <c:v>49.428539534648202</c:v>
                </c:pt>
                <c:pt idx="482">
                  <c:v>49.435302002394501</c:v>
                </c:pt>
                <c:pt idx="483">
                  <c:v>49.442009349420701</c:v>
                </c:pt>
                <c:pt idx="484">
                  <c:v>49.448662033613303</c:v>
                </c:pt>
                <c:pt idx="485">
                  <c:v>49.4552605099435</c:v>
                </c:pt>
                <c:pt idx="486">
                  <c:v>49.461805188291201</c:v>
                </c:pt>
                <c:pt idx="487">
                  <c:v>49.468296457578802</c:v>
                </c:pt>
                <c:pt idx="488">
                  <c:v>49.4747348193562</c:v>
                </c:pt>
                <c:pt idx="489">
                  <c:v>49.481120709813801</c:v>
                </c:pt>
                <c:pt idx="490">
                  <c:v>49.487454561933902</c:v>
                </c:pt>
                <c:pt idx="491">
                  <c:v>49.493736805546199</c:v>
                </c:pt>
                <c:pt idx="492">
                  <c:v>49.4999678673829</c:v>
                </c:pt>
                <c:pt idx="493">
                  <c:v>49.506148171134399</c:v>
                </c:pt>
                <c:pt idx="494">
                  <c:v>49.512278137504801</c:v>
                </c:pt>
                <c:pt idx="495">
                  <c:v>49.518358184267498</c:v>
                </c:pt>
                <c:pt idx="496">
                  <c:v>49.524388726320304</c:v>
                </c:pt>
                <c:pt idx="497">
                  <c:v>49.530370175741197</c:v>
                </c:pt>
                <c:pt idx="498">
                  <c:v>49.536302893052699</c:v>
                </c:pt>
                <c:pt idx="499">
                  <c:v>49.5421872357525</c:v>
                </c:pt>
                <c:pt idx="500">
                  <c:v>49.548023657615097</c:v>
                </c:pt>
                <c:pt idx="501">
                  <c:v>49.553812552052797</c:v>
                </c:pt>
                <c:pt idx="502">
                  <c:v>49.559554309233398</c:v>
                </c:pt>
                <c:pt idx="503">
                  <c:v>49.565249316108797</c:v>
                </c:pt>
                <c:pt idx="504">
                  <c:v>49.570897956443503</c:v>
                </c:pt>
                <c:pt idx="505">
                  <c:v>49.576500610843901</c:v>
                </c:pt>
                <c:pt idx="506">
                  <c:v>49.582057656786503</c:v>
                </c:pt>
                <c:pt idx="507">
                  <c:v>49.587569468647303</c:v>
                </c:pt>
                <c:pt idx="508">
                  <c:v>49.593036417730197</c:v>
                </c:pt>
                <c:pt idx="509">
                  <c:v>49.598458872295701</c:v>
                </c:pt>
                <c:pt idx="510">
                  <c:v>49.6038371855553</c:v>
                </c:pt>
                <c:pt idx="511">
                  <c:v>49.609171711590697</c:v>
                </c:pt>
                <c:pt idx="512">
                  <c:v>49.614462819432099</c:v>
                </c:pt>
                <c:pt idx="513">
                  <c:v>49.619710863729701</c:v>
                </c:pt>
                <c:pt idx="514">
                  <c:v>49.624916196082097</c:v>
                </c:pt>
                <c:pt idx="515">
                  <c:v>49.6300791650593</c:v>
                </c:pt>
                <c:pt idx="516">
                  <c:v>49.635200116226002</c:v>
                </c:pt>
                <c:pt idx="517">
                  <c:v>49.640279392164402</c:v>
                </c:pt>
                <c:pt idx="518">
                  <c:v>49.645317332497299</c:v>
                </c:pt>
                <c:pt idx="519">
                  <c:v>49.650314273911</c:v>
                </c:pt>
                <c:pt idx="520">
                  <c:v>49.6552705501784</c:v>
                </c:pt>
                <c:pt idx="521">
                  <c:v>49.660186492182099</c:v>
                </c:pt>
                <c:pt idx="522">
                  <c:v>49.665062440289603</c:v>
                </c:pt>
                <c:pt idx="523">
                  <c:v>49.669898724861199</c:v>
                </c:pt>
                <c:pt idx="524">
                  <c:v>49.674695660351297</c:v>
                </c:pt>
                <c:pt idx="525">
                  <c:v>49.679453567892097</c:v>
                </c:pt>
                <c:pt idx="526">
                  <c:v>49.684172765979703</c:v>
                </c:pt>
                <c:pt idx="527">
                  <c:v>49.688853570502097</c:v>
                </c:pt>
                <c:pt idx="528">
                  <c:v>49.693496294767797</c:v>
                </c:pt>
                <c:pt idx="529">
                  <c:v>49.6981012495337</c:v>
                </c:pt>
                <c:pt idx="530">
                  <c:v>49.702668743033598</c:v>
                </c:pt>
                <c:pt idx="531">
                  <c:v>49.7071990810066</c:v>
                </c:pt>
                <c:pt idx="532">
                  <c:v>49.711692566725098</c:v>
                </c:pt>
                <c:pt idx="533">
                  <c:v>49.716149501023303</c:v>
                </c:pt>
                <c:pt idx="534">
                  <c:v>49.720570183842398</c:v>
                </c:pt>
                <c:pt idx="535">
                  <c:v>49.724954911542198</c:v>
                </c:pt>
                <c:pt idx="536">
                  <c:v>49.7293039770504</c:v>
                </c:pt>
                <c:pt idx="537">
                  <c:v>49.733617671906103</c:v>
                </c:pt>
                <c:pt idx="538">
                  <c:v>49.737896285366901</c:v>
                </c:pt>
                <c:pt idx="539">
                  <c:v>49.742140104437503</c:v>
                </c:pt>
                <c:pt idx="540">
                  <c:v>49.746349413899097</c:v>
                </c:pt>
                <c:pt idx="541">
                  <c:v>49.750524496337697</c:v>
                </c:pt>
                <c:pt idx="542">
                  <c:v>49.7546656321733</c:v>
                </c:pt>
                <c:pt idx="543">
                  <c:v>49.758773099688597</c:v>
                </c:pt>
                <c:pt idx="544">
                  <c:v>49.762847175058198</c:v>
                </c:pt>
                <c:pt idx="545">
                  <c:v>49.766888132376998</c:v>
                </c:pt>
                <c:pt idx="546">
                  <c:v>49.770896227098198</c:v>
                </c:pt>
                <c:pt idx="547">
                  <c:v>49.774871728680701</c:v>
                </c:pt>
                <c:pt idx="548">
                  <c:v>49.778814911582302</c:v>
                </c:pt>
                <c:pt idx="549">
                  <c:v>49.782726040123897</c:v>
                </c:pt>
                <c:pt idx="550">
                  <c:v>49.786605376538297</c:v>
                </c:pt>
                <c:pt idx="551">
                  <c:v>49.790453180993502</c:v>
                </c:pt>
                <c:pt idx="552">
                  <c:v>49.794269711616003</c:v>
                </c:pt>
                <c:pt idx="553">
                  <c:v>49.798055224513398</c:v>
                </c:pt>
                <c:pt idx="554">
                  <c:v>49.8018099737982</c:v>
                </c:pt>
                <c:pt idx="555">
                  <c:v>49.805534211610201</c:v>
                </c:pt>
                <c:pt idx="556">
                  <c:v>49.809228188140203</c:v>
                </c:pt>
                <c:pt idx="557">
                  <c:v>49.812892151652697</c:v>
                </c:pt>
                <c:pt idx="558">
                  <c:v>49.816526334687502</c:v>
                </c:pt>
                <c:pt idx="559">
                  <c:v>49.8201309819909</c:v>
                </c:pt>
                <c:pt idx="560">
                  <c:v>49.823706339455399</c:v>
                </c:pt>
                <c:pt idx="561">
                  <c:v>49.827252645882403</c:v>
                </c:pt>
                <c:pt idx="562">
                  <c:v>49.830770138055698</c:v>
                </c:pt>
                <c:pt idx="563">
                  <c:v>49.834259050755698</c:v>
                </c:pt>
                <c:pt idx="564">
                  <c:v>49.8377196167731</c:v>
                </c:pt>
                <c:pt idx="565">
                  <c:v>49.841152066923101</c:v>
                </c:pt>
                <c:pt idx="566">
                  <c:v>49.844556630058598</c:v>
                </c:pt>
                <c:pt idx="567">
                  <c:v>49.847933533084898</c:v>
                </c:pt>
                <c:pt idx="568">
                  <c:v>49.851283003770703</c:v>
                </c:pt>
                <c:pt idx="569">
                  <c:v>49.854605264227601</c:v>
                </c:pt>
                <c:pt idx="570">
                  <c:v>49.857900535451201</c:v>
                </c:pt>
                <c:pt idx="571">
                  <c:v>49.861169037019998</c:v>
                </c:pt>
                <c:pt idx="572">
                  <c:v>49.864410986667501</c:v>
                </c:pt>
                <c:pt idx="573">
                  <c:v>49.867626600297498</c:v>
                </c:pt>
                <c:pt idx="574">
                  <c:v>49.870816091999799</c:v>
                </c:pt>
                <c:pt idx="575">
                  <c:v>49.873979674064898</c:v>
                </c:pt>
                <c:pt idx="576">
                  <c:v>49.877117556999998</c:v>
                </c:pt>
                <c:pt idx="577">
                  <c:v>49.880229949544201</c:v>
                </c:pt>
                <c:pt idx="578">
                  <c:v>49.883317062203503</c:v>
                </c:pt>
                <c:pt idx="579">
                  <c:v>49.886379102879701</c:v>
                </c:pt>
                <c:pt idx="580">
                  <c:v>49.8894162747115</c:v>
                </c:pt>
                <c:pt idx="581">
                  <c:v>49.892428780434898</c:v>
                </c:pt>
                <c:pt idx="582">
                  <c:v>49.895416819986501</c:v>
                </c:pt>
                <c:pt idx="583">
                  <c:v>49.898380592996503</c:v>
                </c:pt>
                <c:pt idx="584">
                  <c:v>49.901320296841497</c:v>
                </c:pt>
                <c:pt idx="585">
                  <c:v>49.904236127897597</c:v>
                </c:pt>
                <c:pt idx="586">
                  <c:v>49.907128280263201</c:v>
                </c:pt>
                <c:pt idx="587">
                  <c:v>49.909996947136001</c:v>
                </c:pt>
                <c:pt idx="588">
                  <c:v>49.912842320148002</c:v>
                </c:pt>
                <c:pt idx="589">
                  <c:v>49.9156645886126</c:v>
                </c:pt>
                <c:pt idx="590">
                  <c:v>49.9184639404397</c:v>
                </c:pt>
                <c:pt idx="591">
                  <c:v>49.921240562395496</c:v>
                </c:pt>
                <c:pt idx="592">
                  <c:v>49.923994639527997</c:v>
                </c:pt>
                <c:pt idx="593">
                  <c:v>49.926726355404398</c:v>
                </c:pt>
                <c:pt idx="594">
                  <c:v>49.929435891862198</c:v>
                </c:pt>
                <c:pt idx="595">
                  <c:v>49.9321234293621</c:v>
                </c:pt>
                <c:pt idx="596">
                  <c:v>49.934789147483897</c:v>
                </c:pt>
                <c:pt idx="597">
                  <c:v>49.9374332235232</c:v>
                </c:pt>
                <c:pt idx="598">
                  <c:v>49.940055833532703</c:v>
                </c:pt>
                <c:pt idx="599">
                  <c:v>49.942657154176999</c:v>
                </c:pt>
                <c:pt idx="600">
                  <c:v>49.945237354025899</c:v>
                </c:pt>
                <c:pt idx="601">
                  <c:v>49.947796609111002</c:v>
                </c:pt>
                <c:pt idx="602">
                  <c:v>49.950335069916903</c:v>
                </c:pt>
                <c:pt idx="603">
                  <c:v>49.9528529105906</c:v>
                </c:pt>
                <c:pt idx="604">
                  <c:v>49.955350304668002</c:v>
                </c:pt>
                <c:pt idx="605">
                  <c:v>49.957827420444602</c:v>
                </c:pt>
                <c:pt idx="606">
                  <c:v>49.960284426215701</c:v>
                </c:pt>
                <c:pt idx="607">
                  <c:v>49.9627214902766</c:v>
                </c:pt>
                <c:pt idx="608">
                  <c:v>49.965138780922601</c:v>
                </c:pt>
                <c:pt idx="609">
                  <c:v>49.967536466448998</c:v>
                </c:pt>
                <c:pt idx="610">
                  <c:v>49.969914656940098</c:v>
                </c:pt>
                <c:pt idx="611">
                  <c:v>49.972273462141501</c:v>
                </c:pt>
                <c:pt idx="612">
                  <c:v>49.974613112520203</c:v>
                </c:pt>
                <c:pt idx="613">
                  <c:v>49.976933770772597</c:v>
                </c:pt>
                <c:pt idx="614">
                  <c:v>49.979235599595398</c:v>
                </c:pt>
                <c:pt idx="615">
                  <c:v>49.981518761685003</c:v>
                </c:pt>
                <c:pt idx="616">
                  <c:v>49.983783419738003</c:v>
                </c:pt>
                <c:pt idx="617">
                  <c:v>49.986029736450803</c:v>
                </c:pt>
                <c:pt idx="618">
                  <c:v>49.9882578564266</c:v>
                </c:pt>
                <c:pt idx="619">
                  <c:v>49.990467721368802</c:v>
                </c:pt>
                <c:pt idx="620">
                  <c:v>49.9926596472623</c:v>
                </c:pt>
                <c:pt idx="621">
                  <c:v>49.994833787692897</c:v>
                </c:pt>
                <c:pt idx="622">
                  <c:v>49.996990296246501</c:v>
                </c:pt>
                <c:pt idx="623">
                  <c:v>49.9991293265089</c:v>
                </c:pt>
                <c:pt idx="624">
                  <c:v>50.001251032065902</c:v>
                </c:pt>
                <c:pt idx="625">
                  <c:v>50.003355566503501</c:v>
                </c:pt>
                <c:pt idx="626">
                  <c:v>50.005443083407499</c:v>
                </c:pt>
                <c:pt idx="627">
                  <c:v>50.007513368347503</c:v>
                </c:pt>
                <c:pt idx="628">
                  <c:v>50.009567034846597</c:v>
                </c:pt>
                <c:pt idx="629">
                  <c:v>50.011604016024499</c:v>
                </c:pt>
                <c:pt idx="630">
                  <c:v>50.013624462730498</c:v>
                </c:pt>
                <c:pt idx="631">
                  <c:v>50.015628524598696</c:v>
                </c:pt>
                <c:pt idx="632">
                  <c:v>50.017616350047703</c:v>
                </c:pt>
                <c:pt idx="633">
                  <c:v>50.019588086280997</c:v>
                </c:pt>
                <c:pt idx="634">
                  <c:v>50.021543879286597</c:v>
                </c:pt>
                <c:pt idx="635">
                  <c:v>50.023483767104501</c:v>
                </c:pt>
                <c:pt idx="636">
                  <c:v>50.0254077972075</c:v>
                </c:pt>
                <c:pt idx="637">
                  <c:v>50.027316229530499</c:v>
                </c:pt>
                <c:pt idx="638">
                  <c:v>50.029209194763403</c:v>
                </c:pt>
                <c:pt idx="639">
                  <c:v>50.031086821869998</c:v>
                </c:pt>
                <c:pt idx="640">
                  <c:v>50.032949238087397</c:v>
                </c:pt>
                <c:pt idx="641">
                  <c:v>50.034796568925898</c:v>
                </c:pt>
                <c:pt idx="642">
                  <c:v>50.036628938169699</c:v>
                </c:pt>
                <c:pt idx="643">
                  <c:v>50.038446467876199</c:v>
                </c:pt>
                <c:pt idx="644">
                  <c:v>50.040249278376201</c:v>
                </c:pt>
                <c:pt idx="645">
                  <c:v>50.042037488273998</c:v>
                </c:pt>
                <c:pt idx="646">
                  <c:v>50.043811214447501</c:v>
                </c:pt>
                <c:pt idx="647">
                  <c:v>50.045570575591803</c:v>
                </c:pt>
                <c:pt idx="648">
                  <c:v>50.047315724872597</c:v>
                </c:pt>
                <c:pt idx="649">
                  <c:v>50.049046744225002</c:v>
                </c:pt>
                <c:pt idx="650">
                  <c:v>50.050763745316203</c:v>
                </c:pt>
                <c:pt idx="651">
                  <c:v>50.0524668381711</c:v>
                </c:pt>
                <c:pt idx="652">
                  <c:v>50.054156131172398</c:v>
                </c:pt>
                <c:pt idx="653">
                  <c:v>50.055831731060898</c:v>
                </c:pt>
                <c:pt idx="654">
                  <c:v>50.057493742935101</c:v>
                </c:pt>
                <c:pt idx="655">
                  <c:v>50.059142270251499</c:v>
                </c:pt>
                <c:pt idx="656">
                  <c:v>50.060777414824301</c:v>
                </c:pt>
                <c:pt idx="657">
                  <c:v>50.062399276825701</c:v>
                </c:pt>
                <c:pt idx="658">
                  <c:v>50.064007954785701</c:v>
                </c:pt>
                <c:pt idx="659">
                  <c:v>50.065603545592197</c:v>
                </c:pt>
                <c:pt idx="660">
                  <c:v>50.067186323856298</c:v>
                </c:pt>
                <c:pt idx="661">
                  <c:v>50.068756322832797</c:v>
                </c:pt>
                <c:pt idx="662">
                  <c:v>50.070313593936</c:v>
                </c:pt>
                <c:pt idx="663">
                  <c:v>50.071858236870803</c:v>
                </c:pt>
                <c:pt idx="664">
                  <c:v>50.073390350152202</c:v>
                </c:pt>
                <c:pt idx="665">
                  <c:v>50.074910031105397</c:v>
                </c:pt>
                <c:pt idx="666">
                  <c:v>50.076417375865702</c:v>
                </c:pt>
                <c:pt idx="667">
                  <c:v>50.077912479378597</c:v>
                </c:pt>
                <c:pt idx="668">
                  <c:v>50.079395435399398</c:v>
                </c:pt>
                <c:pt idx="669">
                  <c:v>50.080866336493798</c:v>
                </c:pt>
                <c:pt idx="670">
                  <c:v>50.082325274037601</c:v>
                </c:pt>
                <c:pt idx="671">
                  <c:v>50.083772338216498</c:v>
                </c:pt>
                <c:pt idx="672">
                  <c:v>50.085207693044502</c:v>
                </c:pt>
                <c:pt idx="673">
                  <c:v>50.086631489699798</c:v>
                </c:pt>
                <c:pt idx="674">
                  <c:v>50.088043735093301</c:v>
                </c:pt>
                <c:pt idx="675">
                  <c:v>50.089444521833499</c:v>
                </c:pt>
                <c:pt idx="676">
                  <c:v>50.090833941690597</c:v>
                </c:pt>
                <c:pt idx="677">
                  <c:v>50.092212085596699</c:v>
                </c:pt>
                <c:pt idx="678">
                  <c:v>50.093579043645597</c:v>
                </c:pt>
                <c:pt idx="679">
                  <c:v>50.094934905092899</c:v>
                </c:pt>
                <c:pt idx="680">
                  <c:v>50.096279758356097</c:v>
                </c:pt>
                <c:pt idx="681">
                  <c:v>50.097613691014203</c:v>
                </c:pt>
                <c:pt idx="682">
                  <c:v>50.098936789808199</c:v>
                </c:pt>
                <c:pt idx="683">
                  <c:v>50.100249140640898</c:v>
                </c:pt>
                <c:pt idx="684">
                  <c:v>50.101550834704902</c:v>
                </c:pt>
                <c:pt idx="685">
                  <c:v>50.102842017856297</c:v>
                </c:pt>
                <c:pt idx="686">
                  <c:v>50.104122727032902</c:v>
                </c:pt>
                <c:pt idx="687">
                  <c:v>50.105393047454399</c:v>
                </c:pt>
                <c:pt idx="688">
                  <c:v>50.106653063635498</c:v>
                </c:pt>
                <c:pt idx="689">
                  <c:v>50.107902859385199</c:v>
                </c:pt>
                <c:pt idx="690">
                  <c:v>50.109142517807499</c:v>
                </c:pt>
                <c:pt idx="691">
                  <c:v>50.110372121300998</c:v>
                </c:pt>
                <c:pt idx="692">
                  <c:v>50.111591751558699</c:v>
                </c:pt>
                <c:pt idx="693">
                  <c:v>50.112801489568596</c:v>
                </c:pt>
                <c:pt idx="694">
                  <c:v>50.114001415613302</c:v>
                </c:pt>
                <c:pt idx="695">
                  <c:v>50.1151916092698</c:v>
                </c:pt>
                <c:pt idx="696">
                  <c:v>50.116372149410097</c:v>
                </c:pt>
                <c:pt idx="697">
                  <c:v>50.117543130383801</c:v>
                </c:pt>
                <c:pt idx="698">
                  <c:v>50.1187046227625</c:v>
                </c:pt>
                <c:pt idx="699">
                  <c:v>50.1198566994114</c:v>
                </c:pt>
                <c:pt idx="700">
                  <c:v>50.120999436901201</c:v>
                </c:pt>
                <c:pt idx="701">
                  <c:v>50.122132911117198</c:v>
                </c:pt>
                <c:pt idx="702">
                  <c:v>50.123257197259797</c:v>
                </c:pt>
                <c:pt idx="703">
                  <c:v>50.124372369844103</c:v>
                </c:pt>
                <c:pt idx="704">
                  <c:v>50.125478502700403</c:v>
                </c:pt>
                <c:pt idx="705">
                  <c:v>50.126575668973402</c:v>
                </c:pt>
                <c:pt idx="706">
                  <c:v>50.127663941123203</c:v>
                </c:pt>
                <c:pt idx="707">
                  <c:v>50.128743390924299</c:v>
                </c:pt>
                <c:pt idx="708">
                  <c:v>50.1298140894664</c:v>
                </c:pt>
                <c:pt idx="709">
                  <c:v>50.130876107154101</c:v>
                </c:pt>
                <c:pt idx="710">
                  <c:v>50.131929513706602</c:v>
                </c:pt>
                <c:pt idx="711">
                  <c:v>50.132974378158202</c:v>
                </c:pt>
                <c:pt idx="712">
                  <c:v>50.134010773673801</c:v>
                </c:pt>
                <c:pt idx="713">
                  <c:v>50.135038800938197</c:v>
                </c:pt>
                <c:pt idx="714">
                  <c:v>50.1360584988171</c:v>
                </c:pt>
                <c:pt idx="715">
                  <c:v>50.137069934574598</c:v>
                </c:pt>
                <c:pt idx="716">
                  <c:v>50.138073174828499</c:v>
                </c:pt>
                <c:pt idx="717">
                  <c:v>50.139068285550003</c:v>
                </c:pt>
                <c:pt idx="718">
                  <c:v>50.140055332064001</c:v>
                </c:pt>
                <c:pt idx="719">
                  <c:v>50.141034379048897</c:v>
                </c:pt>
                <c:pt idx="720">
                  <c:v>50.142005490536697</c:v>
                </c:pt>
                <c:pt idx="721">
                  <c:v>50.142968729912901</c:v>
                </c:pt>
                <c:pt idx="722">
                  <c:v>50.143924159916601</c:v>
                </c:pt>
                <c:pt idx="723">
                  <c:v>50.144871842640498</c:v>
                </c:pt>
                <c:pt idx="724">
                  <c:v>50.145811839530801</c:v>
                </c:pt>
                <c:pt idx="725">
                  <c:v>50.146744211387301</c:v>
                </c:pt>
                <c:pt idx="726">
                  <c:v>50.147669018363402</c:v>
                </c:pt>
                <c:pt idx="727">
                  <c:v>50.148586319965901</c:v>
                </c:pt>
                <c:pt idx="728">
                  <c:v>50.149496210426499</c:v>
                </c:pt>
                <c:pt idx="729">
                  <c:v>50.150398762149202</c:v>
                </c:pt>
                <c:pt idx="730">
                  <c:v>50.151294001708798</c:v>
                </c:pt>
                <c:pt idx="731">
                  <c:v>50.152181987841601</c:v>
                </c:pt>
                <c:pt idx="732">
                  <c:v>50.153062778708801</c:v>
                </c:pt>
                <c:pt idx="733">
                  <c:v>50.153936431896597</c:v>
                </c:pt>
                <c:pt idx="734">
                  <c:v>50.154803004415797</c:v>
                </c:pt>
                <c:pt idx="735">
                  <c:v>50.155662552702402</c:v>
                </c:pt>
                <c:pt idx="736">
                  <c:v>50.156515132617102</c:v>
                </c:pt>
                <c:pt idx="737">
                  <c:v>50.157360799445598</c:v>
                </c:pt>
                <c:pt idx="738">
                  <c:v>50.158199607898403</c:v>
                </c:pt>
                <c:pt idx="739">
                  <c:v>50.159031612111001</c:v>
                </c:pt>
                <c:pt idx="740">
                  <c:v>50.159856865643697</c:v>
                </c:pt>
                <c:pt idx="741">
                  <c:v>50.160675421481699</c:v>
                </c:pt>
                <c:pt idx="742">
                  <c:v>50.1614873320352</c:v>
                </c:pt>
                <c:pt idx="743">
                  <c:v>50.162292649139097</c:v>
                </c:pt>
                <c:pt idx="744">
                  <c:v>50.163091493915204</c:v>
                </c:pt>
                <c:pt idx="745">
                  <c:v>50.1638838770455</c:v>
                </c:pt>
                <c:pt idx="746">
                  <c:v>50.164669839736703</c:v>
                </c:pt>
                <c:pt idx="747">
                  <c:v>50.165449433530902</c:v>
                </c:pt>
                <c:pt idx="748">
                  <c:v>50.166222709472898</c:v>
                </c:pt>
                <c:pt idx="749">
                  <c:v>50.166989718110102</c:v>
                </c:pt>
                <c:pt idx="750">
                  <c:v>50.167750509492798</c:v>
                </c:pt>
                <c:pt idx="751">
                  <c:v>50.168505133173802</c:v>
                </c:pt>
                <c:pt idx="752">
                  <c:v>50.169253638208502</c:v>
                </c:pt>
                <c:pt idx="753">
                  <c:v>50.169996073155303</c:v>
                </c:pt>
                <c:pt idx="754">
                  <c:v>50.170732486075003</c:v>
                </c:pt>
                <c:pt idx="755">
                  <c:v>50.171462924530999</c:v>
                </c:pt>
                <c:pt idx="756">
                  <c:v>50.172187435589699</c:v>
                </c:pt>
                <c:pt idx="757">
                  <c:v>50.172906065820001</c:v>
                </c:pt>
                <c:pt idx="758">
                  <c:v>50.173618861293399</c:v>
                </c:pt>
                <c:pt idx="759">
                  <c:v>50.174325850637103</c:v>
                </c:pt>
                <c:pt idx="760">
                  <c:v>50.175027195948203</c:v>
                </c:pt>
                <c:pt idx="761">
                  <c:v>50.175722856390699</c:v>
                </c:pt>
                <c:pt idx="762">
                  <c:v>50.176412878124303</c:v>
                </c:pt>
                <c:pt idx="763">
                  <c:v>50.177097306820698</c:v>
                </c:pt>
                <c:pt idx="764">
                  <c:v>50.177776187668002</c:v>
                </c:pt>
                <c:pt idx="765">
                  <c:v>50.178449565374599</c:v>
                </c:pt>
                <c:pt idx="766">
                  <c:v>50.179117484173801</c:v>
                </c:pt>
                <c:pt idx="767">
                  <c:v>50.179779987827999</c:v>
                </c:pt>
                <c:pt idx="768">
                  <c:v>50.180437119632501</c:v>
                </c:pt>
                <c:pt idx="769">
                  <c:v>50.181088922420301</c:v>
                </c:pt>
                <c:pt idx="770">
                  <c:v>50.181735438565902</c:v>
                </c:pt>
                <c:pt idx="771">
                  <c:v>50.182376709990002</c:v>
                </c:pt>
                <c:pt idx="772">
                  <c:v>50.183012778163203</c:v>
                </c:pt>
                <c:pt idx="773">
                  <c:v>50.1836436841105</c:v>
                </c:pt>
                <c:pt idx="774">
                  <c:v>50.1842694684156</c:v>
                </c:pt>
                <c:pt idx="775">
                  <c:v>50.184890207168102</c:v>
                </c:pt>
                <c:pt idx="776">
                  <c:v>50.185505940608302</c:v>
                </c:pt>
                <c:pt idx="777">
                  <c:v>50.186116685240698</c:v>
                </c:pt>
                <c:pt idx="778">
                  <c:v>50.1867224812407</c:v>
                </c:pt>
                <c:pt idx="779">
                  <c:v>50.187323368431898</c:v>
                </c:pt>
                <c:pt idx="780">
                  <c:v>50.187919386291703</c:v>
                </c:pt>
                <c:pt idx="781">
                  <c:v>50.188510573956897</c:v>
                </c:pt>
                <c:pt idx="782">
                  <c:v>50.189096970229997</c:v>
                </c:pt>
                <c:pt idx="783">
                  <c:v>50.189678613584199</c:v>
                </c:pt>
                <c:pt idx="784">
                  <c:v>50.190255542169801</c:v>
                </c:pt>
                <c:pt idx="785">
                  <c:v>50.1908277938198</c:v>
                </c:pt>
                <c:pt idx="786">
                  <c:v>50.191395406055598</c:v>
                </c:pt>
                <c:pt idx="787">
                  <c:v>50.191958416092497</c:v>
                </c:pt>
                <c:pt idx="788">
                  <c:v>50.192516860846197</c:v>
                </c:pt>
                <c:pt idx="789">
                  <c:v>50.193070776937901</c:v>
                </c:pt>
                <c:pt idx="790">
                  <c:v>50.193620200700202</c:v>
                </c:pt>
                <c:pt idx="791">
                  <c:v>50.194165168183197</c:v>
                </c:pt>
                <c:pt idx="792">
                  <c:v>50.194705715159799</c:v>
                </c:pt>
                <c:pt idx="793">
                  <c:v>50.195241877131899</c:v>
                </c:pt>
                <c:pt idx="794">
                  <c:v>50.195773689335802</c:v>
                </c:pt>
                <c:pt idx="795">
                  <c:v>50.1963011867483</c:v>
                </c:pt>
                <c:pt idx="796">
                  <c:v>50.196824409816301</c:v>
                </c:pt>
                <c:pt idx="797">
                  <c:v>50.197343392053298</c:v>
                </c:pt>
                <c:pt idx="798">
                  <c:v>50.1978581649009</c:v>
                </c:pt>
                <c:pt idx="799">
                  <c:v>50.1983687625439</c:v>
                </c:pt>
                <c:pt idx="800">
                  <c:v>50.198875218946</c:v>
                </c:pt>
                <c:pt idx="801">
                  <c:v>50.199377567855898</c:v>
                </c:pt>
                <c:pt idx="802">
                  <c:v>50.199875842813199</c:v>
                </c:pt>
                <c:pt idx="803">
                  <c:v>50.200370077154602</c:v>
                </c:pt>
                <c:pt idx="804">
                  <c:v>50.2008603040194</c:v>
                </c:pt>
                <c:pt idx="805">
                  <c:v>50.201346556356199</c:v>
                </c:pt>
                <c:pt idx="806">
                  <c:v>50.201828866928302</c:v>
                </c:pt>
                <c:pt idx="807">
                  <c:v>50.202307268319998</c:v>
                </c:pt>
                <c:pt idx="808">
                  <c:v>50.202781792942197</c:v>
                </c:pt>
                <c:pt idx="809">
                  <c:v>50.2032524730391</c:v>
                </c:pt>
                <c:pt idx="810">
                  <c:v>50.203719340693503</c:v>
                </c:pt>
                <c:pt idx="811">
                  <c:v>50.204182427832997</c:v>
                </c:pt>
                <c:pt idx="812">
                  <c:v>50.2046417662363</c:v>
                </c:pt>
                <c:pt idx="813">
                  <c:v>50.2050973875388</c:v>
                </c:pt>
                <c:pt idx="814">
                  <c:v>50.2055493232386</c:v>
                </c:pt>
                <c:pt idx="815">
                  <c:v>50.205997604702702</c:v>
                </c:pt>
                <c:pt idx="816">
                  <c:v>50.206442263172903</c:v>
                </c:pt>
                <c:pt idx="817">
                  <c:v>50.206883275281498</c:v>
                </c:pt>
                <c:pt idx="818">
                  <c:v>50.207320689410501</c:v>
                </c:pt>
                <c:pt idx="819">
                  <c:v>50.207754556440797</c:v>
                </c:pt>
                <c:pt idx="820">
                  <c:v>50.208184905535198</c:v>
                </c:pt>
                <c:pt idx="821">
                  <c:v>50.2086117656768</c:v>
                </c:pt>
                <c:pt idx="822">
                  <c:v>50.209035165672198</c:v>
                </c:pt>
                <c:pt idx="823">
                  <c:v>50.209455134156897</c:v>
                </c:pt>
                <c:pt idx="824">
                  <c:v>50.209871699598096</c:v>
                </c:pt>
                <c:pt idx="825">
                  <c:v>50.210284890299597</c:v>
                </c:pt>
                <c:pt idx="826">
                  <c:v>50.210694734405799</c:v>
                </c:pt>
                <c:pt idx="827">
                  <c:v>50.211101259905398</c:v>
                </c:pt>
                <c:pt idx="828">
                  <c:v>50.211504494635903</c:v>
                </c:pt>
                <c:pt idx="829">
                  <c:v>50.211904466287301</c:v>
                </c:pt>
                <c:pt idx="830">
                  <c:v>50.212301202406799</c:v>
                </c:pt>
                <c:pt idx="831">
                  <c:v>50.212694730402198</c:v>
                </c:pt>
                <c:pt idx="832">
                  <c:v>50.213085077546303</c:v>
                </c:pt>
                <c:pt idx="833">
                  <c:v>50.213472270981001</c:v>
                </c:pt>
                <c:pt idx="834">
                  <c:v>50.213856337721502</c:v>
                </c:pt>
                <c:pt idx="835">
                  <c:v>50.214237304660102</c:v>
                </c:pt>
                <c:pt idx="836">
                  <c:v>50.214615198570598</c:v>
                </c:pt>
                <c:pt idx="837">
                  <c:v>50.2149900461119</c:v>
                </c:pt>
                <c:pt idx="838">
                  <c:v>50.215361808695597</c:v>
                </c:pt>
                <c:pt idx="839">
                  <c:v>50.215730541790201</c:v>
                </c:pt>
                <c:pt idx="840">
                  <c:v>50.2160962890013</c:v>
                </c:pt>
                <c:pt idx="841">
                  <c:v>50.216459074773901</c:v>
                </c:pt>
                <c:pt idx="842">
                  <c:v>50.216818923366397</c:v>
                </c:pt>
                <c:pt idx="843">
                  <c:v>50.217175858852102</c:v>
                </c:pt>
                <c:pt idx="844">
                  <c:v>50.217529905121403</c:v>
                </c:pt>
                <c:pt idx="845">
                  <c:v>50.217881085884002</c:v>
                </c:pt>
                <c:pt idx="846">
                  <c:v>50.218229424670703</c:v>
                </c:pt>
                <c:pt idx="847">
                  <c:v>50.218574944835403</c:v>
                </c:pt>
                <c:pt idx="848">
                  <c:v>50.2189176695572</c:v>
                </c:pt>
                <c:pt idx="849">
                  <c:v>50.219257621842303</c:v>
                </c:pt>
                <c:pt idx="850">
                  <c:v>50.219594824526197</c:v>
                </c:pt>
                <c:pt idx="851">
                  <c:v>50.219929300275602</c:v>
                </c:pt>
                <c:pt idx="852">
                  <c:v>50.2202610715904</c:v>
                </c:pt>
                <c:pt idx="853">
                  <c:v>50.2205901608055</c:v>
                </c:pt>
                <c:pt idx="854">
                  <c:v>50.220916590093402</c:v>
                </c:pt>
                <c:pt idx="855">
                  <c:v>50.221240381465599</c:v>
                </c:pt>
                <c:pt idx="856">
                  <c:v>50.221561556774802</c:v>
                </c:pt>
                <c:pt idx="857">
                  <c:v>50.2218801377171</c:v>
                </c:pt>
                <c:pt idx="858">
                  <c:v>50.222196145833799</c:v>
                </c:pt>
                <c:pt idx="859">
                  <c:v>50.222509578104301</c:v>
                </c:pt>
                <c:pt idx="860">
                  <c:v>50.222820469281302</c:v>
                </c:pt>
                <c:pt idx="861">
                  <c:v>50.223128844810603</c:v>
                </c:pt>
                <c:pt idx="862">
                  <c:v>50.223434725013199</c:v>
                </c:pt>
                <c:pt idx="863">
                  <c:v>50.223738130032999</c:v>
                </c:pt>
                <c:pt idx="864">
                  <c:v>50.224039079838803</c:v>
                </c:pt>
                <c:pt idx="865">
                  <c:v>50.224337594224998</c:v>
                </c:pt>
                <c:pt idx="866">
                  <c:v>50.224633692813399</c:v>
                </c:pt>
                <c:pt idx="867">
                  <c:v>50.224927395053903</c:v>
                </c:pt>
                <c:pt idx="868">
                  <c:v>50.225218720226401</c:v>
                </c:pt>
                <c:pt idx="869">
                  <c:v>50.225507687441798</c:v>
                </c:pt>
                <c:pt idx="870">
                  <c:v>50.225794315643299</c:v>
                </c:pt>
                <c:pt idx="871">
                  <c:v>50.226078623607698</c:v>
                </c:pt>
                <c:pt idx="872">
                  <c:v>50.226360629946697</c:v>
                </c:pt>
                <c:pt idx="873">
                  <c:v>50.226640353108301</c:v>
                </c:pt>
                <c:pt idx="874">
                  <c:v>50.226917811377803</c:v>
                </c:pt>
                <c:pt idx="875">
                  <c:v>50.227193022879497</c:v>
                </c:pt>
                <c:pt idx="876">
                  <c:v>50.227466005577597</c:v>
                </c:pt>
                <c:pt idx="877">
                  <c:v>50.227736777277897</c:v>
                </c:pt>
                <c:pt idx="878">
                  <c:v>50.228005355628703</c:v>
                </c:pt>
                <c:pt idx="879">
                  <c:v>50.228271758122297</c:v>
                </c:pt>
                <c:pt idx="880">
                  <c:v>50.228536010128998</c:v>
                </c:pt>
                <c:pt idx="881">
                  <c:v>50.2287981236368</c:v>
                </c:pt>
                <c:pt idx="882">
                  <c:v>50.229058114843603</c:v>
                </c:pt>
                <c:pt idx="883">
                  <c:v>50.229316000820603</c:v>
                </c:pt>
                <c:pt idx="884">
                  <c:v>50.229571798498903</c:v>
                </c:pt>
                <c:pt idx="885">
                  <c:v>50.229825524671497</c:v>
                </c:pt>
                <c:pt idx="886">
                  <c:v>50.230077195994703</c:v>
                </c:pt>
                <c:pt idx="887">
                  <c:v>50.230326828989199</c:v>
                </c:pt>
                <c:pt idx="888">
                  <c:v>50.230574440042297</c:v>
                </c:pt>
                <c:pt idx="889">
                  <c:v>50.230820045408898</c:v>
                </c:pt>
                <c:pt idx="890">
                  <c:v>50.231063661213099</c:v>
                </c:pt>
                <c:pt idx="891">
                  <c:v>50.23130530345</c:v>
                </c:pt>
                <c:pt idx="892">
                  <c:v>50.231544987986901</c:v>
                </c:pt>
                <c:pt idx="893">
                  <c:v>50.231782730564703</c:v>
                </c:pt>
                <c:pt idx="894">
                  <c:v>50.232018546799999</c:v>
                </c:pt>
                <c:pt idx="895">
                  <c:v>50.232252452185797</c:v>
                </c:pt>
                <c:pt idx="896">
                  <c:v>50.232484462093801</c:v>
                </c:pt>
                <c:pt idx="897">
                  <c:v>50.232714591775398</c:v>
                </c:pt>
                <c:pt idx="898">
                  <c:v>50.232942856363302</c:v>
                </c:pt>
                <c:pt idx="899">
                  <c:v>50.233169270873198</c:v>
                </c:pt>
                <c:pt idx="900">
                  <c:v>50.233393850204997</c:v>
                </c:pt>
                <c:pt idx="901">
                  <c:v>50.233616610798499</c:v>
                </c:pt>
                <c:pt idx="902">
                  <c:v>50.2338375660091</c:v>
                </c:pt>
                <c:pt idx="903">
                  <c:v>50.234056730312297</c:v>
                </c:pt>
                <c:pt idx="904">
                  <c:v>50.234274118176998</c:v>
                </c:pt>
                <c:pt idx="905">
                  <c:v>50.234489743964197</c:v>
                </c:pt>
                <c:pt idx="906">
                  <c:v>50.234703621929299</c:v>
                </c:pt>
                <c:pt idx="907">
                  <c:v>50.234915766222898</c:v>
                </c:pt>
                <c:pt idx="908">
                  <c:v>50.235126190892899</c:v>
                </c:pt>
                <c:pt idx="909">
                  <c:v>50.235334909885701</c:v>
                </c:pt>
                <c:pt idx="910">
                  <c:v>50.235541937047699</c:v>
                </c:pt>
                <c:pt idx="911">
                  <c:v>50.235747286127001</c:v>
                </c:pt>
                <c:pt idx="912">
                  <c:v>50.235950970774901</c:v>
                </c:pt>
                <c:pt idx="913">
                  <c:v>50.236153004547397</c:v>
                </c:pt>
                <c:pt idx="914">
                  <c:v>50.236353400906403</c:v>
                </c:pt>
                <c:pt idx="915">
                  <c:v>50.236552173221803</c:v>
                </c:pt>
                <c:pt idx="916">
                  <c:v>50.236749334772703</c:v>
                </c:pt>
                <c:pt idx="917">
                  <c:v>50.236944898748597</c:v>
                </c:pt>
                <c:pt idx="918">
                  <c:v>50.237138878251798</c:v>
                </c:pt>
                <c:pt idx="919">
                  <c:v>50.237331286297902</c:v>
                </c:pt>
                <c:pt idx="920">
                  <c:v>50.237522135817997</c:v>
                </c:pt>
                <c:pt idx="921">
                  <c:v>50.237711439660004</c:v>
                </c:pt>
                <c:pt idx="922">
                  <c:v>50.2378992105903</c:v>
                </c:pt>
                <c:pt idx="923">
                  <c:v>50.238085461294801</c:v>
                </c:pt>
                <c:pt idx="924">
                  <c:v>50.238270204381102</c:v>
                </c:pt>
                <c:pt idx="925">
                  <c:v>50.238453452379503</c:v>
                </c:pt>
                <c:pt idx="926">
                  <c:v>50.238635217744999</c:v>
                </c:pt>
                <c:pt idx="927">
                  <c:v>50.238815512858103</c:v>
                </c:pt>
                <c:pt idx="928">
                  <c:v>50.238994350027198</c:v>
                </c:pt>
                <c:pt idx="929">
                  <c:v>50.239171741489301</c:v>
                </c:pt>
                <c:pt idx="930">
                  <c:v>50.239347699412299</c:v>
                </c:pt>
                <c:pt idx="931">
                  <c:v>50.239522235895699</c:v>
                </c:pt>
                <c:pt idx="932">
                  <c:v>50.239695337042598</c:v>
                </c:pt>
                <c:pt idx="933">
                  <c:v>50.239867010478903</c:v>
                </c:pt>
                <c:pt idx="934">
                  <c:v>50.240037291159098</c:v>
                </c:pt>
                <c:pt idx="935">
                  <c:v>50.240206190456597</c:v>
                </c:pt>
                <c:pt idx="936">
                  <c:v>50.240373719667701</c:v>
                </c:pt>
                <c:pt idx="937">
                  <c:v>50.240539890013103</c:v>
                </c:pt>
                <c:pt idx="938">
                  <c:v>50.2407047126392</c:v>
                </c:pt>
                <c:pt idx="939">
                  <c:v>50.240868198619197</c:v>
                </c:pt>
                <c:pt idx="940">
                  <c:v>50.241030358954397</c:v>
                </c:pt>
                <c:pt idx="941">
                  <c:v>50.241191204575699</c:v>
                </c:pt>
                <c:pt idx="942">
                  <c:v>50.241350746344501</c:v>
                </c:pt>
                <c:pt idx="943">
                  <c:v>50.241508995054197</c:v>
                </c:pt>
                <c:pt idx="944">
                  <c:v>50.2416659614316</c:v>
                </c:pt>
                <c:pt idx="945">
                  <c:v>50.241821656137702</c:v>
                </c:pt>
                <c:pt idx="946">
                  <c:v>50.241976089769501</c:v>
                </c:pt>
                <c:pt idx="947">
                  <c:v>50.2421292728609</c:v>
                </c:pt>
                <c:pt idx="948">
                  <c:v>50.242281215883999</c:v>
                </c:pt>
                <c:pt idx="949">
                  <c:v>50.242431929250699</c:v>
                </c:pt>
                <c:pt idx="950">
                  <c:v>50.242581423313602</c:v>
                </c:pt>
                <c:pt idx="951">
                  <c:v>50.242729708367399</c:v>
                </c:pt>
                <c:pt idx="952">
                  <c:v>50.242876794650002</c:v>
                </c:pt>
                <c:pt idx="953">
                  <c:v>50.243022692344198</c:v>
                </c:pt>
                <c:pt idx="954">
                  <c:v>50.243167411578497</c:v>
                </c:pt>
                <c:pt idx="955">
                  <c:v>50.243310962428602</c:v>
                </c:pt>
                <c:pt idx="956">
                  <c:v>50.243453354918699</c:v>
                </c:pt>
                <c:pt idx="957">
                  <c:v>50.2435945990226</c:v>
                </c:pt>
                <c:pt idx="958">
                  <c:v>50.243734704665101</c:v>
                </c:pt>
                <c:pt idx="959">
                  <c:v>50.243873681723301</c:v>
                </c:pt>
                <c:pt idx="960">
                  <c:v>50.2440115400276</c:v>
                </c:pt>
                <c:pt idx="961">
                  <c:v>50.244148289363302</c:v>
                </c:pt>
                <c:pt idx="962">
                  <c:v>50.2442839394717</c:v>
                </c:pt>
                <c:pt idx="963">
                  <c:v>50.244418494092898</c:v>
                </c:pt>
                <c:pt idx="964">
                  <c:v>50.2445518926246</c:v>
                </c:pt>
                <c:pt idx="965">
                  <c:v>50.244684210056498</c:v>
                </c:pt>
                <c:pt idx="966">
                  <c:v>50.2448154552524</c:v>
                </c:pt>
                <c:pt idx="967">
                  <c:v>50.244945637013402</c:v>
                </c:pt>
                <c:pt idx="968">
                  <c:v>50.245074764078197</c:v>
                </c:pt>
                <c:pt idx="969">
                  <c:v>50.245202845124297</c:v>
                </c:pt>
                <c:pt idx="970">
                  <c:v>50.245329888769099</c:v>
                </c:pt>
                <c:pt idx="971">
                  <c:v>50.245455903570097</c:v>
                </c:pt>
                <c:pt idx="972">
                  <c:v>50.245580898026503</c:v>
                </c:pt>
                <c:pt idx="973">
                  <c:v>50.245704880579702</c:v>
                </c:pt>
                <c:pt idx="974">
                  <c:v>50.245827859614302</c:v>
                </c:pt>
                <c:pt idx="975">
                  <c:v>50.245949843458703</c:v>
                </c:pt>
                <c:pt idx="976">
                  <c:v>50.246070840386501</c:v>
                </c:pt>
                <c:pt idx="977">
                  <c:v>50.246190858616799</c:v>
                </c:pt>
                <c:pt idx="978">
                  <c:v>50.246309906315602</c:v>
                </c:pt>
                <c:pt idx="979">
                  <c:v>50.2464279915962</c:v>
                </c:pt>
                <c:pt idx="980">
                  <c:v>50.246545122520601</c:v>
                </c:pt>
                <c:pt idx="981">
                  <c:v>50.2466613070997</c:v>
                </c:pt>
                <c:pt idx="982">
                  <c:v>50.2467765532949</c:v>
                </c:pt>
                <c:pt idx="983">
                  <c:v>50.246890869018401</c:v>
                </c:pt>
                <c:pt idx="984">
                  <c:v>50.247004262134404</c:v>
                </c:pt>
                <c:pt idx="985">
                  <c:v>50.2471167404601</c:v>
                </c:pt>
                <c:pt idx="986">
                  <c:v>50.247228311765902</c:v>
                </c:pt>
                <c:pt idx="987">
                  <c:v>50.247338983777198</c:v>
                </c:pt>
                <c:pt idx="988">
                  <c:v>50.2474487641745</c:v>
                </c:pt>
                <c:pt idx="989">
                  <c:v>50.247557660594701</c:v>
                </c:pt>
                <c:pt idx="990">
                  <c:v>50.247665680632103</c:v>
                </c:pt>
                <c:pt idx="991">
                  <c:v>50.247772831838603</c:v>
                </c:pt>
                <c:pt idx="992">
                  <c:v>50.247879121725397</c:v>
                </c:pt>
                <c:pt idx="993">
                  <c:v>50.247984557763402</c:v>
                </c:pt>
                <c:pt idx="994">
                  <c:v>50.248089147384</c:v>
                </c:pt>
                <c:pt idx="995">
                  <c:v>50.248192862033299</c:v>
                </c:pt>
                <c:pt idx="996">
                  <c:v>50.248295719341797</c:v>
                </c:pt>
                <c:pt idx="997">
                  <c:v>50.248397744447601</c:v>
                </c:pt>
                <c:pt idx="998">
                  <c:v>50.248498944125302</c:v>
                </c:pt>
                <c:pt idx="999">
                  <c:v>50.2485993250964</c:v>
                </c:pt>
                <c:pt idx="1000">
                  <c:v>50.248698894030397</c:v>
                </c:pt>
                <c:pt idx="1001">
                  <c:v>50.248797657545197</c:v>
                </c:pt>
                <c:pt idx="1002">
                  <c:v>50.248895622207598</c:v>
                </c:pt>
                <c:pt idx="1003">
                  <c:v>50.248992794533997</c:v>
                </c:pt>
                <c:pt idx="1004">
                  <c:v>50.249089180991398</c:v>
                </c:pt>
                <c:pt idx="1005">
                  <c:v>50.249184787997201</c:v>
                </c:pt>
                <c:pt idx="1006">
                  <c:v>50.249279621920401</c:v>
                </c:pt>
                <c:pt idx="1007">
                  <c:v>50.249373689081999</c:v>
                </c:pt>
                <c:pt idx="1008">
                  <c:v>50.249466995755803</c:v>
                </c:pt>
                <c:pt idx="1009">
                  <c:v>50.249559548168698</c:v>
                </c:pt>
                <c:pt idx="1010">
                  <c:v>50.249651352501502</c:v>
                </c:pt>
                <c:pt idx="1011">
                  <c:v>50.249742414889397</c:v>
                </c:pt>
                <c:pt idx="1012">
                  <c:v>50.249832741422701</c:v>
                </c:pt>
                <c:pt idx="1013">
                  <c:v>50.2499223381474</c:v>
                </c:pt>
                <c:pt idx="1014">
                  <c:v>50.250011211065697</c:v>
                </c:pt>
                <c:pt idx="1015">
                  <c:v>50.250099366136702</c:v>
                </c:pt>
                <c:pt idx="1016">
                  <c:v>50.250186809277103</c:v>
                </c:pt>
                <c:pt idx="1017">
                  <c:v>50.250273546361399</c:v>
                </c:pt>
                <c:pt idx="1018">
                  <c:v>50.250359583223101</c:v>
                </c:pt>
                <c:pt idx="1019">
                  <c:v>50.250444925654797</c:v>
                </c:pt>
                <c:pt idx="1020">
                  <c:v>50.250529579409097</c:v>
                </c:pt>
                <c:pt idx="1021">
                  <c:v>50.250613550198899</c:v>
                </c:pt>
                <c:pt idx="1022">
                  <c:v>50.2506968436984</c:v>
                </c:pt>
                <c:pt idx="1023">
                  <c:v>50.250779465543403</c:v>
                </c:pt>
                <c:pt idx="1024">
                  <c:v>50.250861421332203</c:v>
                </c:pt>
                <c:pt idx="1025">
                  <c:v>50.250942716625701</c:v>
                </c:pt>
                <c:pt idx="1026">
                  <c:v>50.251023352356398</c:v>
                </c:pt>
                <c:pt idx="1027">
                  <c:v>50.251103320340199</c:v>
                </c:pt>
                <c:pt idx="1028">
                  <c:v>50.2511826413051</c:v>
                </c:pt>
                <c:pt idx="1029">
                  <c:v>50.251261320473901</c:v>
                </c:pt>
                <c:pt idx="1030">
                  <c:v>50.251339363028002</c:v>
                </c:pt>
                <c:pt idx="1031">
                  <c:v>50.251416774108698</c:v>
                </c:pt>
                <c:pt idx="1032">
                  <c:v>50.251493558817103</c:v>
                </c:pt>
                <c:pt idx="1033">
                  <c:v>50.251569722214803</c:v>
                </c:pt>
                <c:pt idx="1034">
                  <c:v>50.251645269324399</c:v>
                </c:pt>
                <c:pt idx="1035">
                  <c:v>50.2517202051298</c:v>
                </c:pt>
                <c:pt idx="1036">
                  <c:v>50.251794534577201</c:v>
                </c:pt>
                <c:pt idx="1037">
                  <c:v>50.251868262575101</c:v>
                </c:pt>
                <c:pt idx="1038">
                  <c:v>50.251941393994898</c:v>
                </c:pt>
                <c:pt idx="1039">
                  <c:v>50.252013933671499</c:v>
                </c:pt>
                <c:pt idx="1040">
                  <c:v>50.252085886403997</c:v>
                </c:pt>
                <c:pt idx="1041">
                  <c:v>50.252157256955599</c:v>
                </c:pt>
                <c:pt idx="1042">
                  <c:v>50.252228050054597</c:v>
                </c:pt>
                <c:pt idx="1043">
                  <c:v>50.252298270395002</c:v>
                </c:pt>
                <c:pt idx="1044">
                  <c:v>50.252367922636402</c:v>
                </c:pt>
                <c:pt idx="1045">
                  <c:v>50.252437011405</c:v>
                </c:pt>
                <c:pt idx="1046">
                  <c:v>50.252505541293999</c:v>
                </c:pt>
                <c:pt idx="1047">
                  <c:v>50.252573516863897</c:v>
                </c:pt>
                <c:pt idx="1048">
                  <c:v>50.252640942643303</c:v>
                </c:pt>
                <c:pt idx="1049">
                  <c:v>50.252707823129199</c:v>
                </c:pt>
                <c:pt idx="1050">
                  <c:v>50.252774162787503</c:v>
                </c:pt>
                <c:pt idx="1051">
                  <c:v>50.2528399660536</c:v>
                </c:pt>
                <c:pt idx="1052">
                  <c:v>50.252905237332598</c:v>
                </c:pt>
                <c:pt idx="1053">
                  <c:v>50.252969981000398</c:v>
                </c:pt>
                <c:pt idx="1054">
                  <c:v>50.253034201403601</c:v>
                </c:pt>
                <c:pt idx="1055">
                  <c:v>50.253097902860297</c:v>
                </c:pt>
                <c:pt idx="1056">
                  <c:v>50.253161089660502</c:v>
                </c:pt>
                <c:pt idx="1057">
                  <c:v>50.253223766066498</c:v>
                </c:pt>
                <c:pt idx="1058">
                  <c:v>50.253285926494698</c:v>
                </c:pt>
                <c:pt idx="1059">
                  <c:v>50.253347580833299</c:v>
                </c:pt>
                <c:pt idx="1060">
                  <c:v>50.253408735640399</c:v>
                </c:pt>
                <c:pt idx="1061">
                  <c:v>50.253469394959197</c:v>
                </c:pt>
                <c:pt idx="1062">
                  <c:v>50.253529562803898</c:v>
                </c:pt>
                <c:pt idx="1063">
                  <c:v>50.2535892431601</c:v>
                </c:pt>
                <c:pt idx="1064">
                  <c:v>50.253648439985099</c:v>
                </c:pt>
                <c:pt idx="1065">
                  <c:v>50.253707157208403</c:v>
                </c:pt>
                <c:pt idx="1066">
                  <c:v>50.253765398732398</c:v>
                </c:pt>
                <c:pt idx="1067">
                  <c:v>50.253823168432397</c:v>
                </c:pt>
                <c:pt idx="1068">
                  <c:v>50.253880470157299</c:v>
                </c:pt>
                <c:pt idx="1069">
                  <c:v>50.253937307729998</c:v>
                </c:pt>
                <c:pt idx="1070">
                  <c:v>50.253993684947801</c:v>
                </c:pt>
                <c:pt idx="1071">
                  <c:v>50.2540496055829</c:v>
                </c:pt>
                <c:pt idx="1072">
                  <c:v>50.254105073382597</c:v>
                </c:pt>
                <c:pt idx="1073">
                  <c:v>50.254160092070201</c:v>
                </c:pt>
                <c:pt idx="1074">
                  <c:v>50.254214665345003</c:v>
                </c:pt>
                <c:pt idx="1075">
                  <c:v>50.254268796882997</c:v>
                </c:pt>
                <c:pt idx="1076">
                  <c:v>50.254322490337103</c:v>
                </c:pt>
                <c:pt idx="1077">
                  <c:v>50.254375749337697</c:v>
                </c:pt>
                <c:pt idx="1078">
                  <c:v>50.2544285774933</c:v>
                </c:pt>
                <c:pt idx="1079">
                  <c:v>50.254480978390603</c:v>
                </c:pt>
                <c:pt idx="1080">
                  <c:v>50.254532955594897</c:v>
                </c:pt>
                <c:pt idx="1081">
                  <c:v>50.2545845126511</c:v>
                </c:pt>
                <c:pt idx="1082">
                  <c:v>50.254635653083497</c:v>
                </c:pt>
                <c:pt idx="1083">
                  <c:v>50.254686380396599</c:v>
                </c:pt>
                <c:pt idx="1084">
                  <c:v>50.254736698075398</c:v>
                </c:pt>
                <c:pt idx="1085">
                  <c:v>50.2547866095858</c:v>
                </c:pt>
                <c:pt idx="1086">
                  <c:v>50.254836118375202</c:v>
                </c:pt>
                <c:pt idx="1087">
                  <c:v>50.254885227872798</c:v>
                </c:pt>
                <c:pt idx="1088">
                  <c:v>50.254933941490101</c:v>
                </c:pt>
                <c:pt idx="1089">
                  <c:v>50.254982250573299</c:v>
                </c:pt>
                <c:pt idx="1090">
                  <c:v>50.255030146530899</c:v>
                </c:pt>
                <c:pt idx="1091">
                  <c:v>50.255077653190703</c:v>
                </c:pt>
                <c:pt idx="1092">
                  <c:v>50.255124773721597</c:v>
                </c:pt>
                <c:pt idx="1093">
                  <c:v>50.255171511272302</c:v>
                </c:pt>
                <c:pt idx="1094">
                  <c:v>50.255217868971499</c:v>
                </c:pt>
                <c:pt idx="1095">
                  <c:v>50.255263849928703</c:v>
                </c:pt>
                <c:pt idx="1096">
                  <c:v>50.255309457233899</c:v>
                </c:pt>
                <c:pt idx="1097">
                  <c:v>50.255354693958502</c:v>
                </c:pt>
                <c:pt idx="1098">
                  <c:v>50.255399563155699</c:v>
                </c:pt>
                <c:pt idx="1099">
                  <c:v>50.255444067860601</c:v>
                </c:pt>
                <c:pt idx="1100">
                  <c:v>50.255488211090501</c:v>
                </c:pt>
                <c:pt idx="1101">
                  <c:v>50.255531995845999</c:v>
                </c:pt>
                <c:pt idx="1102">
                  <c:v>50.255575425110301</c:v>
                </c:pt>
                <c:pt idx="1103">
                  <c:v>50.255618501850499</c:v>
                </c:pt>
                <c:pt idx="1104">
                  <c:v>50.255661229017598</c:v>
                </c:pt>
                <c:pt idx="1105">
                  <c:v>50.255703609546799</c:v>
                </c:pt>
                <c:pt idx="1106">
                  <c:v>50.2557456463581</c:v>
                </c:pt>
                <c:pt idx="1107">
                  <c:v>50.255787342356399</c:v>
                </c:pt>
                <c:pt idx="1108">
                  <c:v>50.255828700432303</c:v>
                </c:pt>
                <c:pt idx="1109">
                  <c:v>50.255869723462197</c:v>
                </c:pt>
                <c:pt idx="1110">
                  <c:v>50.255910414308403</c:v>
                </c:pt>
                <c:pt idx="1111">
                  <c:v>50.255950775820303</c:v>
                </c:pt>
                <c:pt idx="1112">
                  <c:v>50.2559908108339</c:v>
                </c:pt>
                <c:pt idx="1113">
                  <c:v>50.2560305221728</c:v>
                </c:pt>
                <c:pt idx="1114">
                  <c:v>50.256069912648101</c:v>
                </c:pt>
                <c:pt idx="1115">
                  <c:v>50.2561089850592</c:v>
                </c:pt>
                <c:pt idx="1116">
                  <c:v>50.256147742194202</c:v>
                </c:pt>
                <c:pt idx="1117">
                  <c:v>50.256186186829602</c:v>
                </c:pt>
                <c:pt idx="1118">
                  <c:v>50.256224321731601</c:v>
                </c:pt>
                <c:pt idx="1119">
                  <c:v>50.256262149655903</c:v>
                </c:pt>
                <c:pt idx="1120">
                  <c:v>50.256299673348103</c:v>
                </c:pt>
                <c:pt idx="1121">
                  <c:v>50.256336895544599</c:v>
                </c:pt>
                <c:pt idx="1122">
                  <c:v>50.2563738189722</c:v>
                </c:pt>
                <c:pt idx="1123">
                  <c:v>50.256410446349001</c:v>
                </c:pt>
                <c:pt idx="1124">
                  <c:v>50.256446780384799</c:v>
                </c:pt>
                <c:pt idx="1125">
                  <c:v>50.256482823781198</c:v>
                </c:pt>
                <c:pt idx="1126">
                  <c:v>50.2565185792321</c:v>
                </c:pt>
                <c:pt idx="1127">
                  <c:v>50.256554049424402</c:v>
                </c:pt>
                <c:pt idx="1128">
                  <c:v>50.256589237037602</c:v>
                </c:pt>
                <c:pt idx="1129">
                  <c:v>50.256624144744997</c:v>
                </c:pt>
                <c:pt idx="1130">
                  <c:v>50.256658775213801</c:v>
                </c:pt>
                <c:pt idx="1131">
                  <c:v>50.256693081358399</c:v>
                </c:pt>
                <c:pt idx="1132">
                  <c:v>50.256727091066303</c:v>
                </c:pt>
                <c:pt idx="1133">
                  <c:v>50.256760824318903</c:v>
                </c:pt>
                <c:pt idx="1134">
                  <c:v>50.256794283409</c:v>
                </c:pt>
                <c:pt idx="1135">
                  <c:v>50.256827470616003</c:v>
                </c:pt>
                <c:pt idx="1136">
                  <c:v>50.256860388205801</c:v>
                </c:pt>
                <c:pt idx="1137">
                  <c:v>50.256893038431002</c:v>
                </c:pt>
                <c:pt idx="1138">
                  <c:v>50.256925423531598</c:v>
                </c:pt>
                <c:pt idx="1139">
                  <c:v>50.256957545734799</c:v>
                </c:pt>
                <c:pt idx="1140">
                  <c:v>50.256989407255801</c:v>
                </c:pt>
                <c:pt idx="1141">
                  <c:v>50.257021010297301</c:v>
                </c:pt>
                <c:pt idx="1142">
                  <c:v>50.257052357050497</c:v>
                </c:pt>
                <c:pt idx="1143">
                  <c:v>50.257083449695202</c:v>
                </c:pt>
                <c:pt idx="1144">
                  <c:v>50.257114290399798</c:v>
                </c:pt>
                <c:pt idx="1145">
                  <c:v>50.2571448813217</c:v>
                </c:pt>
                <c:pt idx="1146">
                  <c:v>50.2571752246077</c:v>
                </c:pt>
                <c:pt idx="1147">
                  <c:v>50.257205322394299</c:v>
                </c:pt>
                <c:pt idx="1148">
                  <c:v>50.257235176807598</c:v>
                </c:pt>
                <c:pt idx="1149">
                  <c:v>50.257264789963997</c:v>
                </c:pt>
                <c:pt idx="1150">
                  <c:v>50.2572941639704</c:v>
                </c:pt>
                <c:pt idx="1151">
                  <c:v>50.257323300924099</c:v>
                </c:pt>
                <c:pt idx="1152">
                  <c:v>50.257352202913502</c:v>
                </c:pt>
                <c:pt idx="1153">
                  <c:v>50.257380872018302</c:v>
                </c:pt>
                <c:pt idx="1154">
                  <c:v>50.257409310309498</c:v>
                </c:pt>
                <c:pt idx="1155">
                  <c:v>50.2574375198501</c:v>
                </c:pt>
                <c:pt idx="1156">
                  <c:v>50.257465502694799</c:v>
                </c:pt>
                <c:pt idx="1157">
                  <c:v>50.257493260890897</c:v>
                </c:pt>
                <c:pt idx="1158">
                  <c:v>50.257520796478303</c:v>
                </c:pt>
                <c:pt idx="1159">
                  <c:v>50.257548111489399</c:v>
                </c:pt>
                <c:pt idx="1160">
                  <c:v>50.257575207949998</c:v>
                </c:pt>
                <c:pt idx="1161">
                  <c:v>50.257602087879299</c:v>
                </c:pt>
                <c:pt idx="1162">
                  <c:v>50.257628753290099</c:v>
                </c:pt>
                <c:pt idx="1163">
                  <c:v>50.257655206189099</c:v>
                </c:pt>
                <c:pt idx="1164">
                  <c:v>50.257681448577202</c:v>
                </c:pt>
                <c:pt idx="1165">
                  <c:v>50.257707482449803</c:v>
                </c:pt>
                <c:pt idx="1166">
                  <c:v>50.257733309797203</c:v>
                </c:pt>
                <c:pt idx="1167">
                  <c:v>50.257758932604503</c:v>
                </c:pt>
                <c:pt idx="1168">
                  <c:v>50.257784352852198</c:v>
                </c:pt>
                <c:pt idx="1169">
                  <c:v>50.2578095725164</c:v>
                </c:pt>
                <c:pt idx="1170">
                  <c:v>50.257834593568901</c:v>
                </c:pt>
                <c:pt idx="1171">
                  <c:v>50.257859417977699</c:v>
                </c:pt>
                <c:pt idx="1172">
                  <c:v>50.257884041581498</c:v>
                </c:pt>
                <c:pt idx="1173">
                  <c:v>50.2579084133829</c:v>
                </c:pt>
                <c:pt idx="1174">
                  <c:v>50.2579325879259</c:v>
                </c:pt>
                <c:pt idx="1175">
                  <c:v>50.2579565668416</c:v>
                </c:pt>
                <c:pt idx="1176">
                  <c:v>50.25798035175</c:v>
                </c:pt>
                <c:pt idx="1177">
                  <c:v>50.258003944259698</c:v>
                </c:pt>
                <c:pt idx="1178">
                  <c:v>50.258027345968401</c:v>
                </c:pt>
                <c:pt idx="1179">
                  <c:v>50.258050558463403</c:v>
                </c:pt>
                <c:pt idx="1180">
                  <c:v>50.258073583321</c:v>
                </c:pt>
                <c:pt idx="1181">
                  <c:v>50.2580964221073</c:v>
                </c:pt>
                <c:pt idx="1182">
                  <c:v>50.258119076378001</c:v>
                </c:pt>
                <c:pt idx="1183">
                  <c:v>50.258141547679003</c:v>
                </c:pt>
                <c:pt idx="1184">
                  <c:v>50.258163837545901</c:v>
                </c:pt>
                <c:pt idx="1185">
                  <c:v>50.258185947504899</c:v>
                </c:pt>
                <c:pt idx="1186">
                  <c:v>50.2582078790726</c:v>
                </c:pt>
                <c:pt idx="1187">
                  <c:v>50.258229633755803</c:v>
                </c:pt>
                <c:pt idx="1188">
                  <c:v>50.258251213052702</c:v>
                </c:pt>
                <c:pt idx="1189">
                  <c:v>50.258272618451898</c:v>
                </c:pt>
                <c:pt idx="1190">
                  <c:v>50.258293851433301</c:v>
                </c:pt>
                <c:pt idx="1191">
                  <c:v>50.258314913468197</c:v>
                </c:pt>
                <c:pt idx="1192">
                  <c:v>50.258335806019197</c:v>
                </c:pt>
                <c:pt idx="1193">
                  <c:v>50.258356530540603</c:v>
                </c:pt>
                <c:pt idx="1194">
                  <c:v>50.258377088478298</c:v>
                </c:pt>
                <c:pt idx="1195">
                  <c:v>50.258397481270499</c:v>
                </c:pt>
                <c:pt idx="1196">
                  <c:v>50.258417710347103</c:v>
                </c:pt>
                <c:pt idx="1197">
                  <c:v>50.258437777130702</c:v>
                </c:pt>
                <c:pt idx="1198">
                  <c:v>50.258457683035999</c:v>
                </c:pt>
                <c:pt idx="1199">
                  <c:v>50.258477429470702</c:v>
                </c:pt>
                <c:pt idx="1200">
                  <c:v>50.258497017834998</c:v>
                </c:pt>
                <c:pt idx="1201">
                  <c:v>50.258516449522197</c:v>
                </c:pt>
                <c:pt idx="1202">
                  <c:v>50.258535725918698</c:v>
                </c:pt>
                <c:pt idx="1203">
                  <c:v>50.258554848404302</c:v>
                </c:pt>
                <c:pt idx="1204">
                  <c:v>50.258573818352197</c:v>
                </c:pt>
                <c:pt idx="1205">
                  <c:v>50.258592637129198</c:v>
                </c:pt>
                <c:pt idx="1206">
                  <c:v>50.258611306096</c:v>
                </c:pt>
                <c:pt idx="1207">
                  <c:v>50.258629826607397</c:v>
                </c:pt>
                <c:pt idx="1208">
                  <c:v>50.258648200012097</c:v>
                </c:pt>
                <c:pt idx="1209">
                  <c:v>50.258666427653402</c:v>
                </c:pt>
                <c:pt idx="1210">
                  <c:v>50.258684510868797</c:v>
                </c:pt>
                <c:pt idx="1211">
                  <c:v>50.258702450990697</c:v>
                </c:pt>
                <c:pt idx="1212">
                  <c:v>50.258720249346197</c:v>
                </c:pt>
                <c:pt idx="1213">
                  <c:v>50.258737907257597</c:v>
                </c:pt>
                <c:pt idx="1214">
                  <c:v>50.258755410665799</c:v>
                </c:pt>
                <c:pt idx="1215">
                  <c:v>50.258772756512101</c:v>
                </c:pt>
                <c:pt idx="1216">
                  <c:v>50.258789962413402</c:v>
                </c:pt>
                <c:pt idx="1217">
                  <c:v>50.258807029503501</c:v>
                </c:pt>
                <c:pt idx="1218">
                  <c:v>50.258823958907399</c:v>
                </c:pt>
                <c:pt idx="1219">
                  <c:v>50.258840751741701</c:v>
                </c:pt>
                <c:pt idx="1220">
                  <c:v>50.258857409114299</c:v>
                </c:pt>
                <c:pt idx="1221">
                  <c:v>50.258873932124999</c:v>
                </c:pt>
                <c:pt idx="1222">
                  <c:v>50.258890321865103</c:v>
                </c:pt>
                <c:pt idx="1223">
                  <c:v>50.258906579418003</c:v>
                </c:pt>
                <c:pt idx="1224">
                  <c:v>50.2589227058589</c:v>
                </c:pt>
                <c:pt idx="1225">
                  <c:v>50.2589387022552</c:v>
                </c:pt>
                <c:pt idx="1226">
                  <c:v>50.258954569666599</c:v>
                </c:pt>
                <c:pt idx="1227">
                  <c:v>50.258970309145099</c:v>
                </c:pt>
                <c:pt idx="1228">
                  <c:v>50.258985921734897</c:v>
                </c:pt>
                <c:pt idx="1229">
                  <c:v>50.259001408473303</c:v>
                </c:pt>
                <c:pt idx="1230">
                  <c:v>50.2590167703897</c:v>
                </c:pt>
                <c:pt idx="1231">
                  <c:v>50.2590320085068</c:v>
                </c:pt>
                <c:pt idx="1232">
                  <c:v>50.259047123839999</c:v>
                </c:pt>
                <c:pt idx="1233">
                  <c:v>50.259062117397598</c:v>
                </c:pt>
                <c:pt idx="1234">
                  <c:v>50.259076990181299</c:v>
                </c:pt>
                <c:pt idx="1235">
                  <c:v>50.259091743185998</c:v>
                </c:pt>
                <c:pt idx="1236">
                  <c:v>50.259106377400002</c:v>
                </c:pt>
                <c:pt idx="1237">
                  <c:v>50.259120893804997</c:v>
                </c:pt>
                <c:pt idx="1238">
                  <c:v>50.259135293376403</c:v>
                </c:pt>
                <c:pt idx="1239">
                  <c:v>50.259149577083299</c:v>
                </c:pt>
                <c:pt idx="1240">
                  <c:v>50.259163745888799</c:v>
                </c:pt>
                <c:pt idx="1241">
                  <c:v>50.259177800749796</c:v>
                </c:pt>
                <c:pt idx="1242">
                  <c:v>50.259191742617297</c:v>
                </c:pt>
                <c:pt idx="1243">
                  <c:v>50.2592055724365</c:v>
                </c:pt>
                <c:pt idx="1244">
                  <c:v>50.259219291147097</c:v>
                </c:pt>
                <c:pt idx="1245">
                  <c:v>50.2592328996829</c:v>
                </c:pt>
                <c:pt idx="1246">
                  <c:v>50.2592463989726</c:v>
                </c:pt>
                <c:pt idx="1247">
                  <c:v>50.259259789939399</c:v>
                </c:pt>
                <c:pt idx="1248">
                  <c:v>50.259273073501198</c:v>
                </c:pt>
                <c:pt idx="1249">
                  <c:v>50.259286250570902</c:v>
                </c:pt>
                <c:pt idx="1250">
                  <c:v>50.259299322056499</c:v>
                </c:pt>
                <c:pt idx="1251">
                  <c:v>50.259312288860997</c:v>
                </c:pt>
                <c:pt idx="1252">
                  <c:v>50.259325151882699</c:v>
                </c:pt>
                <c:pt idx="1253">
                  <c:v>50.259337912015198</c:v>
                </c:pt>
                <c:pt idx="1254">
                  <c:v>50.259350570147703</c:v>
                </c:pt>
                <c:pt idx="1255">
                  <c:v>50.259363127164796</c:v>
                </c:pt>
                <c:pt idx="1256">
                  <c:v>50.259375573020897</c:v>
                </c:pt>
                <c:pt idx="1257">
                  <c:v>50.259387916258</c:v>
                </c:pt>
                <c:pt idx="1258">
                  <c:v>50.259400159643398</c:v>
                </c:pt>
                <c:pt idx="1259">
                  <c:v>50.259412303978202</c:v>
                </c:pt>
                <c:pt idx="1260">
                  <c:v>50.259424350058197</c:v>
                </c:pt>
                <c:pt idx="1261">
                  <c:v>50.259436298673599</c:v>
                </c:pt>
                <c:pt idx="1262">
                  <c:v>50.259448150609003</c:v>
                </c:pt>
                <c:pt idx="1263">
                  <c:v>50.259459906644103</c:v>
                </c:pt>
                <c:pt idx="1264">
                  <c:v>50.2594715675529</c:v>
                </c:pt>
                <c:pt idx="1265">
                  <c:v>50.259483134104599</c:v>
                </c:pt>
                <c:pt idx="1266">
                  <c:v>50.259494607063303</c:v>
                </c:pt>
                <c:pt idx="1267">
                  <c:v>50.259505987188</c:v>
                </c:pt>
                <c:pt idx="1268">
                  <c:v>50.259517275233101</c:v>
                </c:pt>
                <c:pt idx="1269">
                  <c:v>50.259528471948101</c:v>
                </c:pt>
                <c:pt idx="1270">
                  <c:v>50.259539578077799</c:v>
                </c:pt>
                <c:pt idx="1271">
                  <c:v>50.2595505943627</c:v>
                </c:pt>
                <c:pt idx="1272">
                  <c:v>50.259561521538501</c:v>
                </c:pt>
                <c:pt idx="1273">
                  <c:v>50.259572360336797</c:v>
                </c:pt>
                <c:pt idx="1274">
                  <c:v>50.259583111484801</c:v>
                </c:pt>
                <c:pt idx="1275">
                  <c:v>50.259593775705497</c:v>
                </c:pt>
                <c:pt idx="1276">
                  <c:v>50.259604353718103</c:v>
                </c:pt>
                <c:pt idx="1277">
                  <c:v>50.259614846237398</c:v>
                </c:pt>
                <c:pt idx="1278">
                  <c:v>50.259625253974598</c:v>
                </c:pt>
                <c:pt idx="1279">
                  <c:v>50.259635577637098</c:v>
                </c:pt>
                <c:pt idx="1280">
                  <c:v>50.259645817928302</c:v>
                </c:pt>
                <c:pt idx="1281">
                  <c:v>50.259655975548498</c:v>
                </c:pt>
                <c:pt idx="1282">
                  <c:v>50.259666051194102</c:v>
                </c:pt>
                <c:pt idx="1283">
                  <c:v>50.259676045558201</c:v>
                </c:pt>
                <c:pt idx="1284">
                  <c:v>50.259685959330596</c:v>
                </c:pt>
                <c:pt idx="1285">
                  <c:v>50.259695793197999</c:v>
                </c:pt>
                <c:pt idx="1286">
                  <c:v>50.259705547843801</c:v>
                </c:pt>
                <c:pt idx="1287">
                  <c:v>50.259715223948497</c:v>
                </c:pt>
                <c:pt idx="1288">
                  <c:v>50.259724822189497</c:v>
                </c:pt>
                <c:pt idx="1289">
                  <c:v>50.259734343241497</c:v>
                </c:pt>
                <c:pt idx="1290">
                  <c:v>50.2597437877765</c:v>
                </c:pt>
                <c:pt idx="1291">
                  <c:v>50.259753156463802</c:v>
                </c:pt>
                <c:pt idx="1292">
                  <c:v>50.259762449969998</c:v>
                </c:pt>
                <c:pt idx="1293">
                  <c:v>50.259771668959601</c:v>
                </c:pt>
                <c:pt idx="1294">
                  <c:v>50.259780814094398</c:v>
                </c:pt>
                <c:pt idx="1295">
                  <c:v>50.259789886034199</c:v>
                </c:pt>
                <c:pt idx="1296">
                  <c:v>50.259798885436297</c:v>
                </c:pt>
                <c:pt idx="1297">
                  <c:v>50.259807810361302</c:v>
                </c:pt>
                <c:pt idx="1298">
                  <c:v>50.259816653687501</c:v>
                </c:pt>
                <c:pt idx="1299">
                  <c:v>50.259825425151597</c:v>
                </c:pt>
                <c:pt idx="1300">
                  <c:v>50.259834125339502</c:v>
                </c:pt>
                <c:pt idx="1301">
                  <c:v>50.259842754833599</c:v>
                </c:pt>
                <c:pt idx="1302">
                  <c:v>50.259851314213201</c:v>
                </c:pt>
                <c:pt idx="1303">
                  <c:v>50.259859804054102</c:v>
                </c:pt>
                <c:pt idx="1304">
                  <c:v>50.259868224928901</c:v>
                </c:pt>
                <c:pt idx="1305">
                  <c:v>50.259876577407297</c:v>
                </c:pt>
                <c:pt idx="1306">
                  <c:v>50.259884862055898</c:v>
                </c:pt>
                <c:pt idx="1307">
                  <c:v>50.2598930794382</c:v>
                </c:pt>
                <c:pt idx="1308">
                  <c:v>50.259901230114998</c:v>
                </c:pt>
                <c:pt idx="1309">
                  <c:v>50.259909314644197</c:v>
                </c:pt>
                <c:pt idx="1310">
                  <c:v>50.259917333580901</c:v>
                </c:pt>
                <c:pt idx="1311">
                  <c:v>50.259925287477799</c:v>
                </c:pt>
                <c:pt idx="1312">
                  <c:v>50.2599331768848</c:v>
                </c:pt>
                <c:pt idx="1313">
                  <c:v>50.259941002349301</c:v>
                </c:pt>
                <c:pt idx="1314">
                  <c:v>50.2599487644164</c:v>
                </c:pt>
                <c:pt idx="1315">
                  <c:v>50.259956463628697</c:v>
                </c:pt>
                <c:pt idx="1316">
                  <c:v>50.259964100526702</c:v>
                </c:pt>
                <c:pt idx="1317">
                  <c:v>50.259971675648501</c:v>
                </c:pt>
                <c:pt idx="1318">
                  <c:v>50.259979189530299</c:v>
                </c:pt>
                <c:pt idx="1319">
                  <c:v>50.259986642705996</c:v>
                </c:pt>
                <c:pt idx="1320">
                  <c:v>50.259994035707798</c:v>
                </c:pt>
                <c:pt idx="1321">
                  <c:v>50.260001369065698</c:v>
                </c:pt>
                <c:pt idx="1322">
                  <c:v>50.260008643307998</c:v>
                </c:pt>
                <c:pt idx="1323">
                  <c:v>50.260015858961502</c:v>
                </c:pt>
                <c:pt idx="1324">
                  <c:v>50.260023016550903</c:v>
                </c:pt>
                <c:pt idx="1325">
                  <c:v>50.260030116599602</c:v>
                </c:pt>
                <c:pt idx="1326">
                  <c:v>50.260037159629398</c:v>
                </c:pt>
                <c:pt idx="1327">
                  <c:v>50.260044146160602</c:v>
                </c:pt>
                <c:pt idx="1328">
                  <c:v>50.260051076712202</c:v>
                </c:pt>
                <c:pt idx="1329">
                  <c:v>50.260057951801798</c:v>
                </c:pt>
                <c:pt idx="1330">
                  <c:v>50.260064771945899</c:v>
                </c:pt>
                <c:pt idx="1331">
                  <c:v>50.260071537659897</c:v>
                </c:pt>
                <c:pt idx="1332">
                  <c:v>50.260078249457898</c:v>
                </c:pt>
                <c:pt idx="1333">
                  <c:v>50.260084907853198</c:v>
                </c:pt>
                <c:pt idx="1334">
                  <c:v>50.260091513358098</c:v>
                </c:pt>
                <c:pt idx="1335">
                  <c:v>50.260098066484197</c:v>
                </c:pt>
                <c:pt idx="1336">
                  <c:v>50.260104567742097</c:v>
                </c:pt>
                <c:pt idx="1337">
                  <c:v>50.260111017641798</c:v>
                </c:pt>
                <c:pt idx="1338">
                  <c:v>50.2601174166928</c:v>
                </c:pt>
                <c:pt idx="1339">
                  <c:v>50.260123750276001</c:v>
                </c:pt>
                <c:pt idx="1340">
                  <c:v>50.260130021591401</c:v>
                </c:pt>
                <c:pt idx="1341">
                  <c:v>50.260136241440399</c:v>
                </c:pt>
                <c:pt idx="1342">
                  <c:v>50.260142410246502</c:v>
                </c:pt>
                <c:pt idx="1343">
                  <c:v>50.260148528430797</c:v>
                </c:pt>
                <c:pt idx="1344">
                  <c:v>50.260154596412903</c:v>
                </c:pt>
                <c:pt idx="1345">
                  <c:v>50.2601606146102</c:v>
                </c:pt>
                <c:pt idx="1346">
                  <c:v>50.260166583438199</c:v>
                </c:pt>
                <c:pt idx="1347">
                  <c:v>50.260172503310599</c:v>
                </c:pt>
                <c:pt idx="1348">
                  <c:v>50.260178374639601</c:v>
                </c:pt>
                <c:pt idx="1349">
                  <c:v>50.2601841978355</c:v>
                </c:pt>
                <c:pt idx="1350">
                  <c:v>50.2601899733069</c:v>
                </c:pt>
                <c:pt idx="1351">
                  <c:v>50.2601957014611</c:v>
                </c:pt>
                <c:pt idx="1352">
                  <c:v>50.260201382703599</c:v>
                </c:pt>
                <c:pt idx="1353">
                  <c:v>50.260207017438603</c:v>
                </c:pt>
                <c:pt idx="1354">
                  <c:v>50.260212606068897</c:v>
                </c:pt>
                <c:pt idx="1355">
                  <c:v>50.260218148995897</c:v>
                </c:pt>
                <c:pt idx="1356">
                  <c:v>50.260223646619799</c:v>
                </c:pt>
                <c:pt idx="1357">
                  <c:v>50.260229099339597</c:v>
                </c:pt>
                <c:pt idx="1358">
                  <c:v>50.260234507553001</c:v>
                </c:pt>
                <c:pt idx="1359">
                  <c:v>50.2602398716568</c:v>
                </c:pt>
                <c:pt idx="1360">
                  <c:v>50.260245192046497</c:v>
                </c:pt>
                <c:pt idx="1361">
                  <c:v>50.260250469116897</c:v>
                </c:pt>
                <c:pt idx="1362">
                  <c:v>50.260255703261699</c:v>
                </c:pt>
                <c:pt idx="1363">
                  <c:v>50.260260894873703</c:v>
                </c:pt>
                <c:pt idx="1364">
                  <c:v>50.260266044345101</c:v>
                </c:pt>
                <c:pt idx="1365">
                  <c:v>50.260271152067098</c:v>
                </c:pt>
                <c:pt idx="1366">
                  <c:v>50.260276218430398</c:v>
                </c:pt>
                <c:pt idx="1367">
                  <c:v>50.260281243824998</c:v>
                </c:pt>
                <c:pt idx="1368">
                  <c:v>50.260286228640197</c:v>
                </c:pt>
                <c:pt idx="1369">
                  <c:v>50.260291173265102</c:v>
                </c:pt>
                <c:pt idx="1370">
                  <c:v>50.260296078087997</c:v>
                </c:pt>
                <c:pt idx="1371">
                  <c:v>50.260300943497001</c:v>
                </c:pt>
                <c:pt idx="1372">
                  <c:v>50.260305769879899</c:v>
                </c:pt>
                <c:pt idx="1373">
                  <c:v>50.260310557624102</c:v>
                </c:pt>
                <c:pt idx="1374">
                  <c:v>50.260315307116798</c:v>
                </c:pt>
                <c:pt idx="1375">
                  <c:v>50.260320018744999</c:v>
                </c:pt>
                <c:pt idx="1376">
                  <c:v>50.2603246928958</c:v>
                </c:pt>
                <c:pt idx="1377">
                  <c:v>50.260329329956001</c:v>
                </c:pt>
                <c:pt idx="1378">
                  <c:v>50.260333930312498</c:v>
                </c:pt>
                <c:pt idx="1379">
                  <c:v>50.260338494352503</c:v>
                </c:pt>
                <c:pt idx="1380">
                  <c:v>50.260343022462898</c:v>
                </c:pt>
                <c:pt idx="1381">
                  <c:v>50.2603475150311</c:v>
                </c:pt>
                <c:pt idx="1382">
                  <c:v>50.260351972444802</c:v>
                </c:pt>
                <c:pt idx="1383">
                  <c:v>50.260356395091698</c:v>
                </c:pt>
                <c:pt idx="1384">
                  <c:v>50.260360783360099</c:v>
                </c:pt>
                <c:pt idx="1385">
                  <c:v>50.260365137638701</c:v>
                </c:pt>
                <c:pt idx="1386">
                  <c:v>50.260369458316703</c:v>
                </c:pt>
                <c:pt idx="1387">
                  <c:v>50.260373745783703</c:v>
                </c:pt>
                <c:pt idx="1388">
                  <c:v>50.260378000430002</c:v>
                </c:pt>
                <c:pt idx="1389">
                  <c:v>50.260382222646697</c:v>
                </c:pt>
                <c:pt idx="1390">
                  <c:v>50.260386412825298</c:v>
                </c:pt>
                <c:pt idx="1391">
                  <c:v>50.260390566551898</c:v>
                </c:pt>
                <c:pt idx="1392">
                  <c:v>50.260394659569101</c:v>
                </c:pt>
                <c:pt idx="1393">
                  <c:v>50.260398719020102</c:v>
                </c:pt>
                <c:pt idx="1394">
                  <c:v>50.2604027451926</c:v>
                </c:pt>
                <c:pt idx="1395">
                  <c:v>50.260406738373298</c:v>
                </c:pt>
                <c:pt idx="1396">
                  <c:v>50.260410698847203</c:v>
                </c:pt>
                <c:pt idx="1397">
                  <c:v>50.260414626898402</c:v>
                </c:pt>
                <c:pt idx="1398">
                  <c:v>50.260418522809701</c:v>
                </c:pt>
                <c:pt idx="1399">
                  <c:v>50.2604223868628</c:v>
                </c:pt>
                <c:pt idx="1400">
                  <c:v>50.2604262193381</c:v>
                </c:pt>
                <c:pt idx="1401">
                  <c:v>50.260430020515301</c:v>
                </c:pt>
                <c:pt idx="1402">
                  <c:v>50.260433790672799</c:v>
                </c:pt>
                <c:pt idx="1403">
                  <c:v>50.260437530087998</c:v>
                </c:pt>
                <c:pt idx="1404">
                  <c:v>50.260441239037398</c:v>
                </c:pt>
                <c:pt idx="1405">
                  <c:v>50.260444917796598</c:v>
                </c:pt>
                <c:pt idx="1406">
                  <c:v>50.260448566640399</c:v>
                </c:pt>
                <c:pt idx="1407">
                  <c:v>50.260452185842603</c:v>
                </c:pt>
                <c:pt idx="1408">
                  <c:v>50.260455775676199</c:v>
                </c:pt>
                <c:pt idx="1409">
                  <c:v>50.260459336413497</c:v>
                </c:pt>
                <c:pt idx="1410">
                  <c:v>50.260462868326101</c:v>
                </c:pt>
                <c:pt idx="1411">
                  <c:v>50.2604663716847</c:v>
                </c:pt>
                <c:pt idx="1412">
                  <c:v>50.260469846759598</c:v>
                </c:pt>
                <c:pt idx="1413">
                  <c:v>50.260473293820198</c:v>
                </c:pt>
                <c:pt idx="1414">
                  <c:v>50.260476713135702</c:v>
                </c:pt>
                <c:pt idx="1415">
                  <c:v>50.260480104974299</c:v>
                </c:pt>
                <c:pt idx="1416">
                  <c:v>50.260483469604097</c:v>
                </c:pt>
                <c:pt idx="1417">
                  <c:v>50.260486807292303</c:v>
                </c:pt>
                <c:pt idx="1418">
                  <c:v>50.260490118306102</c:v>
                </c:pt>
                <c:pt idx="1419">
                  <c:v>50.260493402911997</c:v>
                </c:pt>
                <c:pt idx="1420">
                  <c:v>50.260496661376202</c:v>
                </c:pt>
                <c:pt idx="1421">
                  <c:v>50.260499893964699</c:v>
                </c:pt>
                <c:pt idx="1422">
                  <c:v>50.260503100942998</c:v>
                </c:pt>
                <c:pt idx="1423">
                  <c:v>50.2605062825765</c:v>
                </c:pt>
                <c:pt idx="1424">
                  <c:v>50.260509439130303</c:v>
                </c:pt>
                <c:pt idx="1425">
                  <c:v>50.260512570869402</c:v>
                </c:pt>
                <c:pt idx="1426">
                  <c:v>50.260515678058702</c:v>
                </c:pt>
                <c:pt idx="1427">
                  <c:v>50.260518760962903</c:v>
                </c:pt>
                <c:pt idx="1428">
                  <c:v>50.260521819846502</c:v>
                </c:pt>
                <c:pt idx="1429">
                  <c:v>50.2605248549742</c:v>
                </c:pt>
                <c:pt idx="1430">
                  <c:v>50.260527866610701</c:v>
                </c:pt>
                <c:pt idx="1431">
                  <c:v>50.260530855020697</c:v>
                </c:pt>
                <c:pt idx="1432">
                  <c:v>50.260533820468801</c:v>
                </c:pt>
                <c:pt idx="1433">
                  <c:v>50.260536763220003</c:v>
                </c:pt>
                <c:pt idx="1434">
                  <c:v>50.260539683539399</c:v>
                </c:pt>
                <c:pt idx="1435">
                  <c:v>50.260542581692</c:v>
                </c:pt>
                <c:pt idx="1436">
                  <c:v>50.260545457943401</c:v>
                </c:pt>
                <c:pt idx="1437">
                  <c:v>50.260548312559401</c:v>
                </c:pt>
                <c:pt idx="1438">
                  <c:v>50.260551145805799</c:v>
                </c:pt>
                <c:pt idx="1439">
                  <c:v>50.260553957949199</c:v>
                </c:pt>
                <c:pt idx="1440">
                  <c:v>50.260556749256303</c:v>
                </c:pt>
                <c:pt idx="1441">
                  <c:v>50.260559519994203</c:v>
                </c:pt>
                <c:pt idx="1442">
                  <c:v>50.260562270430597</c:v>
                </c:pt>
                <c:pt idx="1443">
                  <c:v>50.260565000833502</c:v>
                </c:pt>
                <c:pt idx="1444">
                  <c:v>50.260567692467198</c:v>
                </c:pt>
                <c:pt idx="1445">
                  <c:v>50.260570355014401</c:v>
                </c:pt>
                <c:pt idx="1446">
                  <c:v>50.260572996123202</c:v>
                </c:pt>
                <c:pt idx="1447">
                  <c:v>50.260575615977103</c:v>
                </c:pt>
                <c:pt idx="1448">
                  <c:v>50.260578214758503</c:v>
                </c:pt>
                <c:pt idx="1449">
                  <c:v>50.260580792648803</c:v>
                </c:pt>
                <c:pt idx="1450">
                  <c:v>50.260583349827897</c:v>
                </c:pt>
                <c:pt idx="1451">
                  <c:v>50.260585886474999</c:v>
                </c:pt>
                <c:pt idx="1452">
                  <c:v>50.260588402768001</c:v>
                </c:pt>
                <c:pt idx="1453">
                  <c:v>50.260590898883599</c:v>
                </c:pt>
                <c:pt idx="1454">
                  <c:v>50.260593374997597</c:v>
                </c:pt>
                <c:pt idx="1455">
                  <c:v>50.260595831284803</c:v>
                </c:pt>
                <c:pt idx="1456">
                  <c:v>50.260598267918901</c:v>
                </c:pt>
                <c:pt idx="1457">
                  <c:v>50.260600685072603</c:v>
                </c:pt>
                <c:pt idx="1458">
                  <c:v>50.260603082917697</c:v>
                </c:pt>
                <c:pt idx="1459">
                  <c:v>50.260605461624898</c:v>
                </c:pt>
                <c:pt idx="1460">
                  <c:v>50.260607821364196</c:v>
                </c:pt>
                <c:pt idx="1461">
                  <c:v>50.260610162304502</c:v>
                </c:pt>
                <c:pt idx="1462">
                  <c:v>50.260612484613702</c:v>
                </c:pt>
                <c:pt idx="1463">
                  <c:v>50.2606147884592</c:v>
                </c:pt>
                <c:pt idx="1464">
                  <c:v>50.260617074007101</c:v>
                </c:pt>
                <c:pt idx="1465">
                  <c:v>50.260619341423102</c:v>
                </c:pt>
                <c:pt idx="1466">
                  <c:v>50.260621590871601</c:v>
                </c:pt>
                <c:pt idx="1467">
                  <c:v>50.260623822516699</c:v>
                </c:pt>
                <c:pt idx="1468">
                  <c:v>50.260626036521302</c:v>
                </c:pt>
                <c:pt idx="1469">
                  <c:v>50.260628233047903</c:v>
                </c:pt>
                <c:pt idx="1470">
                  <c:v>50.260630412257903</c:v>
                </c:pt>
                <c:pt idx="1471">
                  <c:v>50.260632574312403</c:v>
                </c:pt>
                <c:pt idx="1472">
                  <c:v>50.260634719371403</c:v>
                </c:pt>
                <c:pt idx="1473">
                  <c:v>50.260636847594498</c:v>
                </c:pt>
                <c:pt idx="1474">
                  <c:v>50.260638959140401</c:v>
                </c:pt>
                <c:pt idx="1475">
                  <c:v>50.2606410541675</c:v>
                </c:pt>
                <c:pt idx="1476">
                  <c:v>50.260643132833302</c:v>
                </c:pt>
                <c:pt idx="1477">
                  <c:v>50.260645195294899</c:v>
                </c:pt>
                <c:pt idx="1478">
                  <c:v>50.260647241708497</c:v>
                </c:pt>
                <c:pt idx="1479">
                  <c:v>50.260649272230097</c:v>
                </c:pt>
                <c:pt idx="1480">
                  <c:v>50.260651287015001</c:v>
                </c:pt>
                <c:pt idx="1481">
                  <c:v>50.260653286218002</c:v>
                </c:pt>
                <c:pt idx="1482">
                  <c:v>50.260655269993499</c:v>
                </c:pt>
                <c:pt idx="1483">
                  <c:v>50.260657238495199</c:v>
                </c:pt>
                <c:pt idx="1484">
                  <c:v>50.260659191876499</c:v>
                </c:pt>
                <c:pt idx="1485">
                  <c:v>50.260661130290302</c:v>
                </c:pt>
                <c:pt idx="1486">
                  <c:v>50.260663053889203</c:v>
                </c:pt>
                <c:pt idx="1487">
                  <c:v>50.260664962825302</c:v>
                </c:pt>
                <c:pt idx="1488">
                  <c:v>50.2606668572503</c:v>
                </c:pt>
                <c:pt idx="1489">
                  <c:v>50.260668737315598</c:v>
                </c:pt>
                <c:pt idx="1490">
                  <c:v>50.260670603172301</c:v>
                </c:pt>
                <c:pt idx="1491">
                  <c:v>50.2606724549711</c:v>
                </c:pt>
                <c:pt idx="1492">
                  <c:v>50.260674292862298</c:v>
                </c:pt>
                <c:pt idx="1493">
                  <c:v>50.260676116996301</c:v>
                </c:pt>
                <c:pt idx="1494">
                  <c:v>50.2606779275227</c:v>
                </c:pt>
                <c:pt idx="1495">
                  <c:v>50.260679724591398</c:v>
                </c:pt>
                <c:pt idx="1496">
                  <c:v>50.260681505314103</c:v>
                </c:pt>
                <c:pt idx="1497">
                  <c:v>50.260683264225499</c:v>
                </c:pt>
                <c:pt idx="1498">
                  <c:v>50.2606850092073</c:v>
                </c:pt>
                <c:pt idx="1499">
                  <c:v>50.260686740372002</c:v>
                </c:pt>
                <c:pt idx="1500">
                  <c:v>50.260688457831399</c:v>
                </c:pt>
                <c:pt idx="1501">
                  <c:v>50.260690161695997</c:v>
                </c:pt>
                <c:pt idx="1502">
                  <c:v>50.260691852075702</c:v>
                </c:pt>
                <c:pt idx="1503">
                  <c:v>50.260693529079496</c:v>
                </c:pt>
                <c:pt idx="1504">
                  <c:v>50.260695192815298</c:v>
                </c:pt>
                <c:pt idx="1505">
                  <c:v>50.260696843390399</c:v>
                </c:pt>
                <c:pt idx="1506">
                  <c:v>50.260698480911103</c:v>
                </c:pt>
                <c:pt idx="1507">
                  <c:v>50.260700105482996</c:v>
                </c:pt>
                <c:pt idx="1508">
                  <c:v>50.2607017172108</c:v>
                </c:pt>
                <c:pt idx="1509">
                  <c:v>50.260703316198402</c:v>
                </c:pt>
                <c:pt idx="1510">
                  <c:v>50.260704902548902</c:v>
                </c:pt>
                <c:pt idx="1511">
                  <c:v>50.260706476364703</c:v>
                </c:pt>
                <c:pt idx="1512">
                  <c:v>50.2607080377473</c:v>
                </c:pt>
                <c:pt idx="1513">
                  <c:v>50.260709586797503</c:v>
                </c:pt>
                <c:pt idx="1514">
                  <c:v>50.260711123615501</c:v>
                </c:pt>
                <c:pt idx="1515">
                  <c:v>50.260712648300597</c:v>
                </c:pt>
                <c:pt idx="1516">
                  <c:v>50.260714160951402</c:v>
                </c:pt>
                <c:pt idx="1517">
                  <c:v>50.260715661665898</c:v>
                </c:pt>
                <c:pt idx="1518">
                  <c:v>50.260717150541304</c:v>
                </c:pt>
                <c:pt idx="1519">
                  <c:v>50.260718627674102</c:v>
                </c:pt>
                <c:pt idx="1520">
                  <c:v>50.260720093160302</c:v>
                </c:pt>
                <c:pt idx="1521">
                  <c:v>50.260721547095102</c:v>
                </c:pt>
                <c:pt idx="1522">
                  <c:v>50.260722989573097</c:v>
                </c:pt>
                <c:pt idx="1523">
                  <c:v>50.260724420688398</c:v>
                </c:pt>
                <c:pt idx="1524">
                  <c:v>50.260725840534199</c:v>
                </c:pt>
                <c:pt idx="1525">
                  <c:v>50.260727249203399</c:v>
                </c:pt>
                <c:pt idx="1526">
                  <c:v>50.260728646788102</c:v>
                </c:pt>
                <c:pt idx="1527">
                  <c:v>50.2607300333799</c:v>
                </c:pt>
                <c:pt idx="1528">
                  <c:v>50.260731409069798</c:v>
                </c:pt>
                <c:pt idx="1529">
                  <c:v>50.260732773948398</c:v>
                </c:pt>
                <c:pt idx="1530">
                  <c:v>50.260734128105597</c:v>
                </c:pt>
                <c:pt idx="1531">
                  <c:v>50.260735471630703</c:v>
                </c:pt>
                <c:pt idx="1532">
                  <c:v>50.260736804612797</c:v>
                </c:pt>
                <c:pt idx="1533">
                  <c:v>50.2607381271403</c:v>
                </c:pt>
                <c:pt idx="1534">
                  <c:v>50.260739439300899</c:v>
                </c:pt>
                <c:pt idx="1535">
                  <c:v>50.260740741182303</c:v>
                </c:pt>
                <c:pt idx="1536">
                  <c:v>50.260742032871399</c:v>
                </c:pt>
                <c:pt idx="1537">
                  <c:v>50.260743314454601</c:v>
                </c:pt>
                <c:pt idx="1538">
                  <c:v>50.260744586018198</c:v>
                </c:pt>
                <c:pt idx="1539">
                  <c:v>50.260745847647797</c:v>
                </c:pt>
                <c:pt idx="1540">
                  <c:v>50.260747099428599</c:v>
                </c:pt>
                <c:pt idx="1541">
                  <c:v>50.260748341445399</c:v>
                </c:pt>
                <c:pt idx="1542">
                  <c:v>50.260749573782903</c:v>
                </c:pt>
                <c:pt idx="1543">
                  <c:v>50.260750796525102</c:v>
                </c:pt>
                <c:pt idx="1544">
                  <c:v>50.260752009755699</c:v>
                </c:pt>
                <c:pt idx="1545">
                  <c:v>50.260753213558097</c:v>
                </c:pt>
                <c:pt idx="1546">
                  <c:v>50.260754408015401</c:v>
                </c:pt>
                <c:pt idx="1547">
                  <c:v>50.260755593210298</c:v>
                </c:pt>
                <c:pt idx="1548">
                  <c:v>50.260756769225203</c:v>
                </c:pt>
                <c:pt idx="1549">
                  <c:v>50.260757933405301</c:v>
                </c:pt>
                <c:pt idx="1550">
                  <c:v>50.260759087794398</c:v>
                </c:pt>
                <c:pt idx="1551">
                  <c:v>50.260760232978498</c:v>
                </c:pt>
                <c:pt idx="1552">
                  <c:v>50.260761369028401</c:v>
                </c:pt>
                <c:pt idx="1553">
                  <c:v>50.260762496014401</c:v>
                </c:pt>
                <c:pt idx="1554">
                  <c:v>50.260763614006201</c:v>
                </c:pt>
                <c:pt idx="1555">
                  <c:v>50.260764723073102</c:v>
                </c:pt>
                <c:pt idx="1556">
                  <c:v>50.260765823283997</c:v>
                </c:pt>
                <c:pt idx="1557">
                  <c:v>50.260766914707503</c:v>
                </c:pt>
                <c:pt idx="1558">
                  <c:v>50.260767997411399</c:v>
                </c:pt>
                <c:pt idx="1559">
                  <c:v>50.2607690714635</c:v>
                </c:pt>
                <c:pt idx="1560">
                  <c:v>50.260770136931001</c:v>
                </c:pt>
                <c:pt idx="1561">
                  <c:v>50.2607711938807</c:v>
                </c:pt>
                <c:pt idx="1562">
                  <c:v>50.260772242379097</c:v>
                </c:pt>
                <c:pt idx="1563">
                  <c:v>50.260773282492202</c:v>
                </c:pt>
                <c:pt idx="1564">
                  <c:v>50.260774314285896</c:v>
                </c:pt>
                <c:pt idx="1565">
                  <c:v>50.2607753378255</c:v>
                </c:pt>
                <c:pt idx="1566">
                  <c:v>50.260776353176098</c:v>
                </c:pt>
                <c:pt idx="1567">
                  <c:v>50.260777360402301</c:v>
                </c:pt>
                <c:pt idx="1568">
                  <c:v>50.260778359568697</c:v>
                </c:pt>
                <c:pt idx="1569">
                  <c:v>50.260779350739398</c:v>
                </c:pt>
                <c:pt idx="1570">
                  <c:v>50.260780333978097</c:v>
                </c:pt>
                <c:pt idx="1571">
                  <c:v>50.260781309348403</c:v>
                </c:pt>
                <c:pt idx="1572">
                  <c:v>50.260782276913602</c:v>
                </c:pt>
                <c:pt idx="1573">
                  <c:v>50.2607832367367</c:v>
                </c:pt>
                <c:pt idx="1574">
                  <c:v>50.2607841888805</c:v>
                </c:pt>
                <c:pt idx="1575">
                  <c:v>50.260785133407403</c:v>
                </c:pt>
                <c:pt idx="1576">
                  <c:v>50.260786070379801</c:v>
                </c:pt>
                <c:pt idx="1577">
                  <c:v>50.260786999859697</c:v>
                </c:pt>
                <c:pt idx="1578">
                  <c:v>50.260787921908999</c:v>
                </c:pt>
                <c:pt idx="1579">
                  <c:v>50.260788836589398</c:v>
                </c:pt>
                <c:pt idx="1580">
                  <c:v>50.260789743962299</c:v>
                </c:pt>
                <c:pt idx="1581">
                  <c:v>50.260790644088999</c:v>
                </c:pt>
                <c:pt idx="1582">
                  <c:v>50.260791537030599</c:v>
                </c:pt>
                <c:pt idx="1583">
                  <c:v>50.260792422848297</c:v>
                </c:pt>
                <c:pt idx="1584">
                  <c:v>50.260793301602703</c:v>
                </c:pt>
                <c:pt idx="1585">
                  <c:v>50.260794173354597</c:v>
                </c:pt>
                <c:pt idx="1586">
                  <c:v>50.260795038164503</c:v>
                </c:pt>
                <c:pt idx="1587">
                  <c:v>50.260795896092901</c:v>
                </c:pt>
                <c:pt idx="1588">
                  <c:v>50.260796747200203</c:v>
                </c:pt>
                <c:pt idx="1589">
                  <c:v>50.260797591546698</c:v>
                </c:pt>
                <c:pt idx="1590">
                  <c:v>50.260798429192498</c:v>
                </c:pt>
                <c:pt idx="1591">
                  <c:v>50.2607992601977</c:v>
                </c:pt>
                <c:pt idx="1592">
                  <c:v>50.260800084622403</c:v>
                </c:pt>
                <c:pt idx="1593">
                  <c:v>50.260800902526597</c:v>
                </c:pt>
                <c:pt idx="1594">
                  <c:v>50.260801713970302</c:v>
                </c:pt>
                <c:pt idx="1595">
                  <c:v>50.260802519013403</c:v>
                </c:pt>
                <c:pt idx="1596">
                  <c:v>50.260803317715798</c:v>
                </c:pt>
                <c:pt idx="1597">
                  <c:v>50.2608041101374</c:v>
                </c:pt>
                <c:pt idx="1598">
                  <c:v>50.2608048963382</c:v>
                </c:pt>
                <c:pt idx="1599">
                  <c:v>50.260805676377998</c:v>
                </c:pt>
                <c:pt idx="1600">
                  <c:v>50.260806450316899</c:v>
                </c:pt>
                <c:pt idx="1601">
                  <c:v>50.260807216884302</c:v>
                </c:pt>
                <c:pt idx="1602">
                  <c:v>50.260807975284301</c:v>
                </c:pt>
                <c:pt idx="1603">
                  <c:v>50.260808727487998</c:v>
                </c:pt>
                <c:pt idx="1604">
                  <c:v>50.260809473544803</c:v>
                </c:pt>
                <c:pt idx="1605">
                  <c:v>50.260810213503902</c:v>
                </c:pt>
                <c:pt idx="1606">
                  <c:v>50.2608109474141</c:v>
                </c:pt>
                <c:pt idx="1607">
                  <c:v>50.260811675324497</c:v>
                </c:pt>
                <c:pt idx="1608">
                  <c:v>50.260812397283601</c:v>
                </c:pt>
                <c:pt idx="1609">
                  <c:v>50.260813113340099</c:v>
                </c:pt>
                <c:pt idx="1610">
                  <c:v>50.260813823542399</c:v>
                </c:pt>
                <c:pt idx="1611">
                  <c:v>50.260814527938997</c:v>
                </c:pt>
                <c:pt idx="1612">
                  <c:v>50.260815226578003</c:v>
                </c:pt>
                <c:pt idx="1613">
                  <c:v>50.260815919507799</c:v>
                </c:pt>
                <c:pt idx="1614">
                  <c:v>50.260816606776402</c:v>
                </c:pt>
                <c:pt idx="1615">
                  <c:v>50.260817288431802</c:v>
                </c:pt>
                <c:pt idx="1616">
                  <c:v>50.260817964521998</c:v>
                </c:pt>
                <c:pt idx="1617">
                  <c:v>50.2608186350949</c:v>
                </c:pt>
                <c:pt idx="1618">
                  <c:v>50.260819300198499</c:v>
                </c:pt>
                <c:pt idx="1619">
                  <c:v>50.2608199598805</c:v>
                </c:pt>
                <c:pt idx="1620">
                  <c:v>50.260820614188802</c:v>
                </c:pt>
                <c:pt idx="1621">
                  <c:v>50.260821263171103</c:v>
                </c:pt>
                <c:pt idx="1622">
                  <c:v>50.260821906875201</c:v>
                </c:pt>
                <c:pt idx="1623">
                  <c:v>50.260822545348802</c:v>
                </c:pt>
                <c:pt idx="1624">
                  <c:v>50.260823178639903</c:v>
                </c:pt>
                <c:pt idx="1625">
                  <c:v>50.260823806795997</c:v>
                </c:pt>
                <c:pt idx="1626">
                  <c:v>50.260824429865103</c:v>
                </c:pt>
                <c:pt idx="1627">
                  <c:v>50.260825047894997</c:v>
                </c:pt>
                <c:pt idx="1628">
                  <c:v>50.260825660933499</c:v>
                </c:pt>
                <c:pt idx="1629">
                  <c:v>50.260826269028598</c:v>
                </c:pt>
                <c:pt idx="1630">
                  <c:v>50.2608268722283</c:v>
                </c:pt>
                <c:pt idx="1631">
                  <c:v>50.260827470580502</c:v>
                </c:pt>
                <c:pt idx="1632">
                  <c:v>50.260828064133399</c:v>
                </c:pt>
                <c:pt idx="1633">
                  <c:v>50.260828652935203</c:v>
                </c:pt>
                <c:pt idx="1634">
                  <c:v>50.260829237034102</c:v>
                </c:pt>
                <c:pt idx="1635">
                  <c:v>50.260829816478498</c:v>
                </c:pt>
                <c:pt idx="1636">
                  <c:v>50.260830391317</c:v>
                </c:pt>
                <c:pt idx="1637">
                  <c:v>50.260830961598003</c:v>
                </c:pt>
                <c:pt idx="1638">
                  <c:v>50.2608315273703</c:v>
                </c:pt>
                <c:pt idx="1639">
                  <c:v>50.260832088682797</c:v>
                </c:pt>
                <c:pt idx="1640">
                  <c:v>50.260832645584301</c:v>
                </c:pt>
                <c:pt idx="1641">
                  <c:v>50.260833198124203</c:v>
                </c:pt>
                <c:pt idx="1642">
                  <c:v>50.260833746351501</c:v>
                </c:pt>
                <c:pt idx="1643">
                  <c:v>50.260834290315898</c:v>
                </c:pt>
                <c:pt idx="1644">
                  <c:v>50.260834830066798</c:v>
                </c:pt>
                <c:pt idx="1645">
                  <c:v>50.260835365654202</c:v>
                </c:pt>
                <c:pt idx="1646">
                  <c:v>50.260835897127897</c:v>
                </c:pt>
                <c:pt idx="1647">
                  <c:v>50.260836424538198</c:v>
                </c:pt>
                <c:pt idx="1648">
                  <c:v>50.260836947935402</c:v>
                </c:pt>
                <c:pt idx="1649">
                  <c:v>50.260837467370202</c:v>
                </c:pt>
                <c:pt idx="1650">
                  <c:v>50.260837982893399</c:v>
                </c:pt>
                <c:pt idx="1651">
                  <c:v>50.260838494556097</c:v>
                </c:pt>
                <c:pt idx="1652">
                  <c:v>50.260839002409497</c:v>
                </c:pt>
                <c:pt idx="1653">
                  <c:v>50.260839506505199</c:v>
                </c:pt>
                <c:pt idx="1654">
                  <c:v>50.260839995293701</c:v>
                </c:pt>
                <c:pt idx="1655">
                  <c:v>50.260840479354599</c:v>
                </c:pt>
                <c:pt idx="1656">
                  <c:v>50.260840959161499</c:v>
                </c:pt>
                <c:pt idx="1657">
                  <c:v>50.2608414347498</c:v>
                </c:pt>
                <c:pt idx="1658">
                  <c:v>50.2608419061552</c:v>
                </c:pt>
                <c:pt idx="1659">
                  <c:v>50.260842373413404</c:v>
                </c:pt>
                <c:pt idx="1660">
                  <c:v>50.260842836560002</c:v>
                </c:pt>
                <c:pt idx="1661">
                  <c:v>50.260843295630799</c:v>
                </c:pt>
                <c:pt idx="1662">
                  <c:v>50.260843750661799</c:v>
                </c:pt>
                <c:pt idx="1663">
                  <c:v>50.260844201688798</c:v>
                </c:pt>
                <c:pt idx="1664">
                  <c:v>50.260844648747799</c:v>
                </c:pt>
                <c:pt idx="1665">
                  <c:v>50.260845091875098</c:v>
                </c:pt>
                <c:pt idx="1666">
                  <c:v>50.260845531106703</c:v>
                </c:pt>
                <c:pt idx="1667">
                  <c:v>50.260845966479103</c:v>
                </c:pt>
                <c:pt idx="1668">
                  <c:v>50.260846398028697</c:v>
                </c:pt>
                <c:pt idx="1669">
                  <c:v>50.260846825792001</c:v>
                </c:pt>
                <c:pt idx="1670">
                  <c:v>50.260847249805799</c:v>
                </c:pt>
                <c:pt idx="1671">
                  <c:v>50.260847670106898</c:v>
                </c:pt>
                <c:pt idx="1672">
                  <c:v>50.260848086732302</c:v>
                </c:pt>
                <c:pt idx="1673">
                  <c:v>50.260848499719103</c:v>
                </c:pt>
                <c:pt idx="1674">
                  <c:v>50.260848909104702</c:v>
                </c:pt>
                <c:pt idx="1675">
                  <c:v>50.260849314926297</c:v>
                </c:pt>
                <c:pt idx="1676">
                  <c:v>50.260849717221802</c:v>
                </c:pt>
                <c:pt idx="1677">
                  <c:v>50.260850116028799</c:v>
                </c:pt>
                <c:pt idx="1678">
                  <c:v>50.260850511385499</c:v>
                </c:pt>
                <c:pt idx="1679">
                  <c:v>50.260850903329803</c:v>
                </c:pt>
                <c:pt idx="1680">
                  <c:v>50.260851291900302</c:v>
                </c:pt>
                <c:pt idx="1681">
                  <c:v>50.260851677135499</c:v>
                </c:pt>
                <c:pt idx="1682">
                  <c:v>50.260852059074203</c:v>
                </c:pt>
                <c:pt idx="1683">
                  <c:v>50.260852437755503</c:v>
                </c:pt>
                <c:pt idx="1684">
                  <c:v>50.260852813218499</c:v>
                </c:pt>
                <c:pt idx="1685">
                  <c:v>50.260853185502697</c:v>
                </c:pt>
                <c:pt idx="1686">
                  <c:v>50.260853554647902</c:v>
                </c:pt>
                <c:pt idx="1687">
                  <c:v>50.260853920693997</c:v>
                </c:pt>
                <c:pt idx="1688">
                  <c:v>50.260854283681198</c:v>
                </c:pt>
                <c:pt idx="1689">
                  <c:v>50.260854643649999</c:v>
                </c:pt>
                <c:pt idx="1690">
                  <c:v>50.260855000641101</c:v>
                </c:pt>
                <c:pt idx="1691">
                  <c:v>50.2608553546956</c:v>
                </c:pt>
                <c:pt idx="1692">
                  <c:v>50.260855705854702</c:v>
                </c:pt>
                <c:pt idx="1693">
                  <c:v>50.260856054160101</c:v>
                </c:pt>
                <c:pt idx="1694">
                  <c:v>50.260856399653598</c:v>
                </c:pt>
                <c:pt idx="1695">
                  <c:v>50.260856742377399</c:v>
                </c:pt>
                <c:pt idx="1696">
                  <c:v>50.260857082374002</c:v>
                </c:pt>
                <c:pt idx="1697">
                  <c:v>50.260857419686197</c:v>
                </c:pt>
                <c:pt idx="1698">
                  <c:v>50.260857754357197</c:v>
                </c:pt>
                <c:pt idx="1699">
                  <c:v>50.260858086430297</c:v>
                </c:pt>
                <c:pt idx="1700">
                  <c:v>50.2608584159494</c:v>
                </c:pt>
                <c:pt idx="1701">
                  <c:v>50.260858742958597</c:v>
                </c:pt>
                <c:pt idx="1702">
                  <c:v>50.260859067502501</c:v>
                </c:pt>
                <c:pt idx="1703">
                  <c:v>50.2608593896258</c:v>
                </c:pt>
                <c:pt idx="1704">
                  <c:v>50.260859709373797</c:v>
                </c:pt>
                <c:pt idx="1705">
                  <c:v>50.260860026792102</c:v>
                </c:pt>
                <c:pt idx="1706">
                  <c:v>50.260860341926502</c:v>
                </c:pt>
                <c:pt idx="1707">
                  <c:v>50.260860654823503</c:v>
                </c:pt>
                <c:pt idx="1708">
                  <c:v>50.260860965529901</c:v>
                </c:pt>
                <c:pt idx="1709">
                  <c:v>50.260861274092598</c:v>
                </c:pt>
                <c:pt idx="1710">
                  <c:v>50.2608615805593</c:v>
                </c:pt>
                <c:pt idx="1711">
                  <c:v>50.260861884977999</c:v>
                </c:pt>
                <c:pt idx="1712">
                  <c:v>50.260862187396903</c:v>
                </c:pt>
                <c:pt idx="1713">
                  <c:v>50.260862487864998</c:v>
                </c:pt>
                <c:pt idx="1714">
                  <c:v>50.260862786431296</c:v>
                </c:pt>
                <c:pt idx="1715">
                  <c:v>50.260863083145601</c:v>
                </c:pt>
                <c:pt idx="1716">
                  <c:v>50.260863378058097</c:v>
                </c:pt>
                <c:pt idx="1717">
                  <c:v>50.260863671219198</c:v>
                </c:pt>
                <c:pt idx="1718">
                  <c:v>50.260863962679998</c:v>
                </c:pt>
                <c:pt idx="1719">
                  <c:v>50.260864252492098</c:v>
                </c:pt>
                <c:pt idx="1720">
                  <c:v>50.260864540707303</c:v>
                </c:pt>
                <c:pt idx="1721">
                  <c:v>50.2608648273781</c:v>
                </c:pt>
                <c:pt idx="1722">
                  <c:v>50.260865112557497</c:v>
                </c:pt>
                <c:pt idx="1723">
                  <c:v>50.260865396298897</c:v>
                </c:pt>
                <c:pt idx="1724">
                  <c:v>50.260865678656302</c:v>
                </c:pt>
                <c:pt idx="1725">
                  <c:v>50.260865959684097</c:v>
                </c:pt>
                <c:pt idx="1726">
                  <c:v>50.260866239437199</c:v>
                </c:pt>
                <c:pt idx="1727">
                  <c:v>50.260866517971202</c:v>
                </c:pt>
                <c:pt idx="1728">
                  <c:v>50.260866795341997</c:v>
                </c:pt>
                <c:pt idx="1729">
                  <c:v>50.260867071606199</c:v>
                </c:pt>
                <c:pt idx="1730">
                  <c:v>50.260867346821001</c:v>
                </c:pt>
                <c:pt idx="1731">
                  <c:v>50.2608676210439</c:v>
                </c:pt>
                <c:pt idx="1732">
                  <c:v>50.260867894333103</c:v>
                </c:pt>
                <c:pt idx="1733">
                  <c:v>50.260868141349903</c:v>
                </c:pt>
                <c:pt idx="1734">
                  <c:v>50.260868385293897</c:v>
                </c:pt>
                <c:pt idx="1735">
                  <c:v>50.2608686270585</c:v>
                </c:pt>
                <c:pt idx="1736">
                  <c:v>50.260868866667003</c:v>
                </c:pt>
                <c:pt idx="1737">
                  <c:v>50.260869104142898</c:v>
                </c:pt>
                <c:pt idx="1738">
                  <c:v>50.260869339509298</c:v>
                </c:pt>
                <c:pt idx="1739">
                  <c:v>50.26086957279</c:v>
                </c:pt>
                <c:pt idx="1740">
                  <c:v>50.260869804008202</c:v>
                </c:pt>
                <c:pt idx="1741">
                  <c:v>50.2608700331877</c:v>
                </c:pt>
                <c:pt idx="1742">
                  <c:v>50.260870260352199</c:v>
                </c:pt>
                <c:pt idx="1743">
                  <c:v>50.260870485525402</c:v>
                </c:pt>
                <c:pt idx="1744">
                  <c:v>50.260870708731296</c:v>
                </c:pt>
                <c:pt idx="1745">
                  <c:v>50.260870929993601</c:v>
                </c:pt>
                <c:pt idx="1746">
                  <c:v>50.260871149336602</c:v>
                </c:pt>
                <c:pt idx="1747">
                  <c:v>50.260871366784301</c:v>
                </c:pt>
                <c:pt idx="1748">
                  <c:v>50.260871582360899</c:v>
                </c:pt>
                <c:pt idx="1749">
                  <c:v>50.260871796090903</c:v>
                </c:pt>
                <c:pt idx="1750">
                  <c:v>50.260872007998699</c:v>
                </c:pt>
                <c:pt idx="1751">
                  <c:v>50.260872218108801</c:v>
                </c:pt>
                <c:pt idx="1752">
                  <c:v>50.260872426445999</c:v>
                </c:pt>
                <c:pt idx="1753">
                  <c:v>50.260872633035</c:v>
                </c:pt>
                <c:pt idx="1754">
                  <c:v>50.260872837900799</c:v>
                </c:pt>
                <c:pt idx="1755">
                  <c:v>50.2608730410684</c:v>
                </c:pt>
                <c:pt idx="1756">
                  <c:v>50.260873242563001</c:v>
                </c:pt>
                <c:pt idx="1757">
                  <c:v>50.260873442410002</c:v>
                </c:pt>
                <c:pt idx="1758">
                  <c:v>50.260873640634799</c:v>
                </c:pt>
                <c:pt idx="1759">
                  <c:v>50.260873837262899</c:v>
                </c:pt>
                <c:pt idx="1760">
                  <c:v>50.260874032320203</c:v>
                </c:pt>
                <c:pt idx="1761">
                  <c:v>50.260874225832502</c:v>
                </c:pt>
                <c:pt idx="1762">
                  <c:v>50.260874417825903</c:v>
                </c:pt>
                <c:pt idx="1763">
                  <c:v>50.260874608326503</c:v>
                </c:pt>
                <c:pt idx="1764">
                  <c:v>50.2608747973607</c:v>
                </c:pt>
                <c:pt idx="1765">
                  <c:v>50.260874984955102</c:v>
                </c:pt>
                <c:pt idx="1766">
                  <c:v>50.260875171136298</c:v>
                </c:pt>
                <c:pt idx="1767">
                  <c:v>50.260875355931198</c:v>
                </c:pt>
                <c:pt idx="1768">
                  <c:v>50.260875539366801</c:v>
                </c:pt>
                <c:pt idx="1769">
                  <c:v>50.260875721470299</c:v>
                </c:pt>
                <c:pt idx="1770">
                  <c:v>50.260875902269099</c:v>
                </c:pt>
                <c:pt idx="1771">
                  <c:v>50.260876081790798</c:v>
                </c:pt>
                <c:pt idx="1772">
                  <c:v>50.260876260063</c:v>
                </c:pt>
                <c:pt idx="1773">
                  <c:v>50.2608764371139</c:v>
                </c:pt>
                <c:pt idx="1774">
                  <c:v>50.260876612971501</c:v>
                </c:pt>
                <c:pt idx="1775">
                  <c:v>50.260876787664202</c:v>
                </c:pt>
                <c:pt idx="1776">
                  <c:v>50.260876961220397</c:v>
                </c:pt>
                <c:pt idx="1777">
                  <c:v>50.260877133668998</c:v>
                </c:pt>
                <c:pt idx="1778">
                  <c:v>50.260877305039003</c:v>
                </c:pt>
                <c:pt idx="1779">
                  <c:v>50.260877475359401</c:v>
                </c:pt>
                <c:pt idx="1780">
                  <c:v>50.2608776446598</c:v>
                </c:pt>
                <c:pt idx="1781">
                  <c:v>50.260877812969603</c:v>
                </c:pt>
                <c:pt idx="1782">
                  <c:v>50.260877980318703</c:v>
                </c:pt>
                <c:pt idx="1783">
                  <c:v>50.260878146737298</c:v>
                </c:pt>
                <c:pt idx="1784">
                  <c:v>50.2608783122555</c:v>
                </c:pt>
                <c:pt idx="1785">
                  <c:v>50.260878476903997</c:v>
                </c:pt>
                <c:pt idx="1786">
                  <c:v>50.260878640713401</c:v>
                </c:pt>
                <c:pt idx="1787">
                  <c:v>50.260878803714803</c:v>
                </c:pt>
                <c:pt idx="1788">
                  <c:v>50.260878965939497</c:v>
                </c:pt>
                <c:pt idx="1789">
                  <c:v>50.260879127418903</c:v>
                </c:pt>
                <c:pt idx="1790">
                  <c:v>50.260879288184803</c:v>
                </c:pt>
                <c:pt idx="1791">
                  <c:v>50.2608794482693</c:v>
                </c:pt>
                <c:pt idx="1792">
                  <c:v>50.260879607704503</c:v>
                </c:pt>
                <c:pt idx="1793">
                  <c:v>50.260879766522997</c:v>
                </c:pt>
                <c:pt idx="1794">
                  <c:v>50.260879924757702</c:v>
                </c:pt>
                <c:pt idx="1795">
                  <c:v>50.260880082441503</c:v>
                </c:pt>
                <c:pt idx="1796">
                  <c:v>50.2608802396079</c:v>
                </c:pt>
                <c:pt idx="1797">
                  <c:v>50.260880396290503</c:v>
                </c:pt>
                <c:pt idx="1798">
                  <c:v>50.260880552523098</c:v>
                </c:pt>
                <c:pt idx="1799">
                  <c:v>50.260880708339997</c:v>
                </c:pt>
                <c:pt idx="1800">
                  <c:v>50.260880863775597</c:v>
                </c:pt>
                <c:pt idx="1801">
                  <c:v>50.260881018864701</c:v>
                </c:pt>
                <c:pt idx="1802">
                  <c:v>50.260881173642403</c:v>
                </c:pt>
                <c:pt idx="1803">
                  <c:v>50.260881328144102</c:v>
                </c:pt>
                <c:pt idx="1804">
                  <c:v>50.260881482405402</c:v>
                </c:pt>
                <c:pt idx="1805">
                  <c:v>50.260881636462301</c:v>
                </c:pt>
                <c:pt idx="1806">
                  <c:v>50.260881790351</c:v>
                </c:pt>
                <c:pt idx="1807">
                  <c:v>50.260881944108299</c:v>
                </c:pt>
                <c:pt idx="1808">
                  <c:v>50.260882097771002</c:v>
                </c:pt>
                <c:pt idx="1809">
                  <c:v>50.260882251376302</c:v>
                </c:pt>
                <c:pt idx="1810">
                  <c:v>50.260882404961798</c:v>
                </c:pt>
                <c:pt idx="1811">
                  <c:v>50.260882558565399</c:v>
                </c:pt>
                <c:pt idx="1812">
                  <c:v>50.260882692598202</c:v>
                </c:pt>
                <c:pt idx="1813">
                  <c:v>50.260882825052903</c:v>
                </c:pt>
                <c:pt idx="1814">
                  <c:v>50.260882956544897</c:v>
                </c:pt>
                <c:pt idx="1815">
                  <c:v>50.260883087084899</c:v>
                </c:pt>
                <c:pt idx="1816">
                  <c:v>50.260883216683297</c:v>
                </c:pt>
                <c:pt idx="1817">
                  <c:v>50.2608833453505</c:v>
                </c:pt>
                <c:pt idx="1818">
                  <c:v>50.260883473097003</c:v>
                </c:pt>
                <c:pt idx="1819">
                  <c:v>50.260883599933003</c:v>
                </c:pt>
                <c:pt idx="1820">
                  <c:v>50.260883725868901</c:v>
                </c:pt>
                <c:pt idx="1821">
                  <c:v>50.260883850914901</c:v>
                </c:pt>
                <c:pt idx="1822">
                  <c:v>50.2608839750811</c:v>
                </c:pt>
                <c:pt idx="1823">
                  <c:v>50.260884098377602</c:v>
                </c:pt>
                <c:pt idx="1824">
                  <c:v>50.260884220814503</c:v>
                </c:pt>
                <c:pt idx="1825">
                  <c:v>50.260884342401802</c:v>
                </c:pt>
                <c:pt idx="1826">
                  <c:v>50.260884463149402</c:v>
                </c:pt>
                <c:pt idx="1827">
                  <c:v>50.260884583067202</c:v>
                </c:pt>
                <c:pt idx="1828">
                  <c:v>50.2608847021651</c:v>
                </c:pt>
                <c:pt idx="1829">
                  <c:v>50.260884820452901</c:v>
                </c:pt>
                <c:pt idx="1830">
                  <c:v>50.260884937940297</c:v>
                </c:pt>
                <c:pt idx="1831">
                  <c:v>50.2608850546371</c:v>
                </c:pt>
                <c:pt idx="1832">
                  <c:v>50.260885170552903</c:v>
                </c:pt>
                <c:pt idx="1833">
                  <c:v>50.260885285697398</c:v>
                </c:pt>
                <c:pt idx="1834">
                  <c:v>50.260885400079999</c:v>
                </c:pt>
                <c:pt idx="1835">
                  <c:v>50.260885513710399</c:v>
                </c:pt>
                <c:pt idx="1836">
                  <c:v>50.260885626598103</c:v>
                </c:pt>
                <c:pt idx="1837">
                  <c:v>50.260885738752499</c:v>
                </c:pt>
                <c:pt idx="1838">
                  <c:v>50.260885850183101</c:v>
                </c:pt>
                <c:pt idx="1839">
                  <c:v>50.260885960899202</c:v>
                </c:pt>
                <c:pt idx="1840">
                  <c:v>50.260886070910097</c:v>
                </c:pt>
                <c:pt idx="1841">
                  <c:v>50.260886180225299</c:v>
                </c:pt>
                <c:pt idx="1842">
                  <c:v>50.260886288853897</c:v>
                </c:pt>
                <c:pt idx="1843">
                  <c:v>50.260886396805198</c:v>
                </c:pt>
                <c:pt idx="1844">
                  <c:v>50.260886504088397</c:v>
                </c:pt>
                <c:pt idx="1845">
                  <c:v>50.260886610712802</c:v>
                </c:pt>
                <c:pt idx="1846">
                  <c:v>50.260886716687502</c:v>
                </c:pt>
                <c:pt idx="1847">
                  <c:v>50.260886822021497</c:v>
                </c:pt>
                <c:pt idx="1848">
                  <c:v>50.260886926723998</c:v>
                </c:pt>
                <c:pt idx="1849">
                  <c:v>50.260887030804099</c:v>
                </c:pt>
                <c:pt idx="1850">
                  <c:v>50.260887134270902</c:v>
                </c:pt>
                <c:pt idx="1851">
                  <c:v>50.260887237133197</c:v>
                </c:pt>
                <c:pt idx="1852">
                  <c:v>50.260887339400199</c:v>
                </c:pt>
                <c:pt idx="1853">
                  <c:v>50.260887441080897</c:v>
                </c:pt>
                <c:pt idx="1854">
                  <c:v>50.260887542184101</c:v>
                </c:pt>
                <c:pt idx="1855">
                  <c:v>50.260887642718799</c:v>
                </c:pt>
                <c:pt idx="1856">
                  <c:v>50.260887742693903</c:v>
                </c:pt>
                <c:pt idx="1857">
                  <c:v>50.2608878421184</c:v>
                </c:pt>
                <c:pt idx="1858">
                  <c:v>50.260887941001101</c:v>
                </c:pt>
                <c:pt idx="1859">
                  <c:v>50.260888039350803</c:v>
                </c:pt>
                <c:pt idx="1860">
                  <c:v>50.260888137176501</c:v>
                </c:pt>
                <c:pt idx="1861">
                  <c:v>50.260888234486998</c:v>
                </c:pt>
                <c:pt idx="1862">
                  <c:v>50.260888331291099</c:v>
                </c:pt>
                <c:pt idx="1863">
                  <c:v>50.2608884275976</c:v>
                </c:pt>
                <c:pt idx="1864">
                  <c:v>50.260888523415304</c:v>
                </c:pt>
                <c:pt idx="1865">
                  <c:v>50.260888618753</c:v>
                </c:pt>
                <c:pt idx="1866">
                  <c:v>50.2608887136196</c:v>
                </c:pt>
                <c:pt idx="1867">
                  <c:v>50.260888808023701</c:v>
                </c:pt>
                <c:pt idx="1868">
                  <c:v>50.260888901974198</c:v>
                </c:pt>
                <c:pt idx="1869">
                  <c:v>50.260888995479803</c:v>
                </c:pt>
                <c:pt idx="1870">
                  <c:v>50.260889088549298</c:v>
                </c:pt>
                <c:pt idx="1871">
                  <c:v>50.260889181191502</c:v>
                </c:pt>
                <c:pt idx="1872">
                  <c:v>50.260889273415003</c:v>
                </c:pt>
                <c:pt idx="1873">
                  <c:v>50.260889365228799</c:v>
                </c:pt>
                <c:pt idx="1874">
                  <c:v>50.2608894566415</c:v>
                </c:pt>
                <c:pt idx="1875">
                  <c:v>50.260889547661897</c:v>
                </c:pt>
                <c:pt idx="1876">
                  <c:v>50.260889638298799</c:v>
                </c:pt>
                <c:pt idx="1877">
                  <c:v>50.260889728560898</c:v>
                </c:pt>
                <c:pt idx="1878">
                  <c:v>50.260889818456903</c:v>
                </c:pt>
                <c:pt idx="1879">
                  <c:v>50.260889907995796</c:v>
                </c:pt>
                <c:pt idx="1880">
                  <c:v>50.260889997186297</c:v>
                </c:pt>
                <c:pt idx="1881">
                  <c:v>50.260890086037101</c:v>
                </c:pt>
                <c:pt idx="1882">
                  <c:v>50.260890174556998</c:v>
                </c:pt>
                <c:pt idx="1883">
                  <c:v>50.260890262754998</c:v>
                </c:pt>
                <c:pt idx="1884">
                  <c:v>50.260890350639698</c:v>
                </c:pt>
                <c:pt idx="1885">
                  <c:v>50.260890438220002</c:v>
                </c:pt>
                <c:pt idx="1886">
                  <c:v>50.260890525504898</c:v>
                </c:pt>
                <c:pt idx="1887">
                  <c:v>50.260890612502997</c:v>
                </c:pt>
                <c:pt idx="1888">
                  <c:v>50.260890699223403</c:v>
                </c:pt>
                <c:pt idx="1889">
                  <c:v>50.260890785674903</c:v>
                </c:pt>
                <c:pt idx="1890">
                  <c:v>50.260890871866401</c:v>
                </c:pt>
                <c:pt idx="1891">
                  <c:v>50.260890953251597</c:v>
                </c:pt>
                <c:pt idx="1892">
                  <c:v>50.260891034022997</c:v>
                </c:pt>
                <c:pt idx="1893">
                  <c:v>50.260891114307597</c:v>
                </c:pt>
                <c:pt idx="1894">
                  <c:v>50.260891194107799</c:v>
                </c:pt>
                <c:pt idx="1895">
                  <c:v>50.260891273425997</c:v>
                </c:pt>
                <c:pt idx="1896">
                  <c:v>50.260891352264203</c:v>
                </c:pt>
                <c:pt idx="1897">
                  <c:v>50.260891430624802</c:v>
                </c:pt>
                <c:pt idx="1898">
                  <c:v>50.260891508509701</c:v>
                </c:pt>
                <c:pt idx="1899">
                  <c:v>50.260891585920902</c:v>
                </c:pt>
                <c:pt idx="1900">
                  <c:v>50.260891662860402</c:v>
                </c:pt>
                <c:pt idx="1901">
                  <c:v>50.260891739330098</c:v>
                </c:pt>
                <c:pt idx="1902">
                  <c:v>50.260891815331703</c:v>
                </c:pt>
                <c:pt idx="1903">
                  <c:v>50.260891890867001</c:v>
                </c:pt>
                <c:pt idx="1904">
                  <c:v>50.260891965937603</c:v>
                </c:pt>
                <c:pt idx="1905">
                  <c:v>50.260892040545201</c:v>
                </c:pt>
                <c:pt idx="1906">
                  <c:v>50.260892114691302</c:v>
                </c:pt>
                <c:pt idx="1907">
                  <c:v>50.260892188377298</c:v>
                </c:pt>
                <c:pt idx="1908">
                  <c:v>50.260892261604702</c:v>
                </c:pt>
                <c:pt idx="1909">
                  <c:v>50.260892334374702</c:v>
                </c:pt>
                <c:pt idx="1910">
                  <c:v>50.260892406688697</c:v>
                </c:pt>
                <c:pt idx="1911">
                  <c:v>50.260892478547802</c:v>
                </c:pt>
                <c:pt idx="1912">
                  <c:v>50.260892549953297</c:v>
                </c:pt>
                <c:pt idx="1913">
                  <c:v>50.260892620906098</c:v>
                </c:pt>
                <c:pt idx="1914">
                  <c:v>50.2608926914073</c:v>
                </c:pt>
                <c:pt idx="1915">
                  <c:v>50.260892761457903</c:v>
                </c:pt>
                <c:pt idx="1916">
                  <c:v>50.260892831058698</c:v>
                </c:pt>
                <c:pt idx="1917">
                  <c:v>50.2608929002106</c:v>
                </c:pt>
                <c:pt idx="1918">
                  <c:v>50.260892968914298</c:v>
                </c:pt>
                <c:pt idx="1919">
                  <c:v>50.260893037170703</c:v>
                </c:pt>
                <c:pt idx="1920">
                  <c:v>50.260893104980198</c:v>
                </c:pt>
                <c:pt idx="1921">
                  <c:v>50.2608931723436</c:v>
                </c:pt>
                <c:pt idx="1922">
                  <c:v>50.2608932392613</c:v>
                </c:pt>
                <c:pt idx="1923">
                  <c:v>50.260893305733802</c:v>
                </c:pt>
                <c:pt idx="1924">
                  <c:v>50.260893371761597</c:v>
                </c:pt>
                <c:pt idx="1925">
                  <c:v>50.260893437344997</c:v>
                </c:pt>
                <c:pt idx="1926">
                  <c:v>50.260893502484301</c:v>
                </c:pt>
                <c:pt idx="1927">
                  <c:v>50.260893567179799</c:v>
                </c:pt>
                <c:pt idx="1928">
                  <c:v>50.2608936314316</c:v>
                </c:pt>
                <c:pt idx="1929">
                  <c:v>50.260893695239901</c:v>
                </c:pt>
                <c:pt idx="1930">
                  <c:v>50.260893758604801</c:v>
                </c:pt>
                <c:pt idx="1931">
                  <c:v>50.260893821526402</c:v>
                </c:pt>
                <c:pt idx="1932">
                  <c:v>50.260893884004503</c:v>
                </c:pt>
                <c:pt idx="1933">
                  <c:v>50.260893946039097</c:v>
                </c:pt>
                <c:pt idx="1934">
                  <c:v>50.260894007630199</c:v>
                </c:pt>
                <c:pt idx="1935">
                  <c:v>50.260894068777397</c:v>
                </c:pt>
                <c:pt idx="1936">
                  <c:v>50.260894129480597</c:v>
                </c:pt>
                <c:pt idx="1937">
                  <c:v>50.260894189739403</c:v>
                </c:pt>
                <c:pt idx="1938">
                  <c:v>50.260894249553601</c:v>
                </c:pt>
                <c:pt idx="1939">
                  <c:v>50.260894308922801</c:v>
                </c:pt>
                <c:pt idx="1940">
                  <c:v>50.260894367846497</c:v>
                </c:pt>
                <c:pt idx="1941">
                  <c:v>50.260894426324199</c:v>
                </c:pt>
                <c:pt idx="1942">
                  <c:v>50.260894484355397</c:v>
                </c:pt>
                <c:pt idx="1943">
                  <c:v>50.2608945419395</c:v>
                </c:pt>
                <c:pt idx="1944">
                  <c:v>50.260894599075897</c:v>
                </c:pt>
                <c:pt idx="1945">
                  <c:v>50.260894655763899</c:v>
                </c:pt>
                <c:pt idx="1946">
                  <c:v>50.260894712002802</c:v>
                </c:pt>
                <c:pt idx="1947">
                  <c:v>50.260894767791797</c:v>
                </c:pt>
                <c:pt idx="1948">
                  <c:v>50.260894823130002</c:v>
                </c:pt>
                <c:pt idx="1949">
                  <c:v>50.2608948780167</c:v>
                </c:pt>
                <c:pt idx="1950">
                  <c:v>50.260894932450903</c:v>
                </c:pt>
                <c:pt idx="1951">
                  <c:v>50.260894986431602</c:v>
                </c:pt>
                <c:pt idx="1952">
                  <c:v>50.260895039957902</c:v>
                </c:pt>
                <c:pt idx="1953">
                  <c:v>50.260895093028701</c:v>
                </c:pt>
                <c:pt idx="1954">
                  <c:v>50.260895145642898</c:v>
                </c:pt>
                <c:pt idx="1955">
                  <c:v>50.2608951977994</c:v>
                </c:pt>
                <c:pt idx="1956">
                  <c:v>50.260895249497104</c:v>
                </c:pt>
                <c:pt idx="1957">
                  <c:v>50.260895300734603</c:v>
                </c:pt>
                <c:pt idx="1958">
                  <c:v>50.260895351510896</c:v>
                </c:pt>
                <c:pt idx="1959">
                  <c:v>50.260895401824399</c:v>
                </c:pt>
                <c:pt idx="1960">
                  <c:v>50.260895451674102</c:v>
                </c:pt>
                <c:pt idx="1961">
                  <c:v>50.2608955010583</c:v>
                </c:pt>
                <c:pt idx="1962">
                  <c:v>50.2608955499758</c:v>
                </c:pt>
                <c:pt idx="1963">
                  <c:v>50.260895598425101</c:v>
                </c:pt>
                <c:pt idx="1964">
                  <c:v>50.260895646404698</c:v>
                </c:pt>
                <c:pt idx="1965">
                  <c:v>50.260895693913099</c:v>
                </c:pt>
                <c:pt idx="1966">
                  <c:v>50.260895740948698</c:v>
                </c:pt>
                <c:pt idx="1967">
                  <c:v>50.260895787509803</c:v>
                </c:pt>
                <c:pt idx="1968">
                  <c:v>50.260895833595001</c:v>
                </c:pt>
                <c:pt idx="1969">
                  <c:v>50.260895879202401</c:v>
                </c:pt>
                <c:pt idx="1970">
                  <c:v>50.260895926378502</c:v>
                </c:pt>
                <c:pt idx="1971">
                  <c:v>50.260895973233197</c:v>
                </c:pt>
                <c:pt idx="1972">
                  <c:v>50.260896019718601</c:v>
                </c:pt>
                <c:pt idx="1973">
                  <c:v>50.260896065835801</c:v>
                </c:pt>
                <c:pt idx="1974">
                  <c:v>50.260896111586</c:v>
                </c:pt>
                <c:pt idx="1975">
                  <c:v>50.260896156970396</c:v>
                </c:pt>
                <c:pt idx="1976">
                  <c:v>50.260896201990199</c:v>
                </c:pt>
                <c:pt idx="1977">
                  <c:v>50.260896246646503</c:v>
                </c:pt>
                <c:pt idx="1978">
                  <c:v>50.260896290940501</c:v>
                </c:pt>
                <c:pt idx="1979">
                  <c:v>50.2608963348736</c:v>
                </c:pt>
                <c:pt idx="1980">
                  <c:v>50.260896378446901</c:v>
                </c:pt>
                <c:pt idx="1981">
                  <c:v>50.260896421661599</c:v>
                </c:pt>
                <c:pt idx="1982">
                  <c:v>50.260896464519</c:v>
                </c:pt>
                <c:pt idx="1983">
                  <c:v>50.260896507020497</c:v>
                </c:pt>
                <c:pt idx="1984">
                  <c:v>50.260896549167299</c:v>
                </c:pt>
                <c:pt idx="1985">
                  <c:v>50.260896590960598</c:v>
                </c:pt>
                <c:pt idx="1986">
                  <c:v>50.260896632401902</c:v>
                </c:pt>
                <c:pt idx="1987">
                  <c:v>50.260896673492397</c:v>
                </c:pt>
                <c:pt idx="1988">
                  <c:v>50.260896714233702</c:v>
                </c:pt>
                <c:pt idx="1989">
                  <c:v>50.260896754626899</c:v>
                </c:pt>
                <c:pt idx="1990">
                  <c:v>50.260896794673499</c:v>
                </c:pt>
                <c:pt idx="1991">
                  <c:v>50.260896834375004</c:v>
                </c:pt>
                <c:pt idx="1992">
                  <c:v>50.260896873732896</c:v>
                </c:pt>
                <c:pt idx="1993">
                  <c:v>50.2608969127485</c:v>
                </c:pt>
                <c:pt idx="1994">
                  <c:v>50.260896951423398</c:v>
                </c:pt>
                <c:pt idx="1995">
                  <c:v>50.260896989758997</c:v>
                </c:pt>
                <c:pt idx="1996">
                  <c:v>50.260897027756997</c:v>
                </c:pt>
                <c:pt idx="1997">
                  <c:v>50.260897065419002</c:v>
                </c:pt>
                <c:pt idx="1998">
                  <c:v>50.260897102746398</c:v>
                </c:pt>
                <c:pt idx="1999">
                  <c:v>50.260897139740997</c:v>
                </c:pt>
                <c:pt idx="2000">
                  <c:v>50.260897176404299</c:v>
                </c:pt>
                <c:pt idx="2001">
                  <c:v>50.260897212738101</c:v>
                </c:pt>
                <c:pt idx="2002">
                  <c:v>50.260897248744101</c:v>
                </c:pt>
                <c:pt idx="2003">
                  <c:v>50.260897284423997</c:v>
                </c:pt>
                <c:pt idx="2004">
                  <c:v>50.260897319779602</c:v>
                </c:pt>
                <c:pt idx="2005">
                  <c:v>50.260897354812599</c:v>
                </c:pt>
                <c:pt idx="2006">
                  <c:v>50.260897389524999</c:v>
                </c:pt>
                <c:pt idx="2007">
                  <c:v>50.2608974239186</c:v>
                </c:pt>
                <c:pt idx="2008">
                  <c:v>50.260897457995299</c:v>
                </c:pt>
                <c:pt idx="2009">
                  <c:v>50.260897491757099</c:v>
                </c:pt>
                <c:pt idx="2010">
                  <c:v>50.260897525205799</c:v>
                </c:pt>
                <c:pt idx="2011">
                  <c:v>50.260897558343601</c:v>
                </c:pt>
                <c:pt idx="2012">
                  <c:v>50.260897591172501</c:v>
                </c:pt>
                <c:pt idx="2013">
                  <c:v>50.260897623694497</c:v>
                </c:pt>
                <c:pt idx="2014">
                  <c:v>50.260897655911798</c:v>
                </c:pt>
                <c:pt idx="2015">
                  <c:v>50.2608976878265</c:v>
                </c:pt>
                <c:pt idx="2016">
                  <c:v>50.260897719440898</c:v>
                </c:pt>
                <c:pt idx="2017">
                  <c:v>50.260897750757103</c:v>
                </c:pt>
                <c:pt idx="2018">
                  <c:v>50.260897781777601</c:v>
                </c:pt>
                <c:pt idx="2019">
                  <c:v>50.260897812504503</c:v>
                </c:pt>
                <c:pt idx="2020">
                  <c:v>50.260897842940302</c:v>
                </c:pt>
                <c:pt idx="2021">
                  <c:v>50.260897873087302</c:v>
                </c:pt>
                <c:pt idx="2022">
                  <c:v>50.260897902948102</c:v>
                </c:pt>
                <c:pt idx="2023">
                  <c:v>50.260897932525197</c:v>
                </c:pt>
                <c:pt idx="2024">
                  <c:v>50.260897961821001</c:v>
                </c:pt>
                <c:pt idx="2025">
                  <c:v>50.260897990838302</c:v>
                </c:pt>
                <c:pt idx="2026">
                  <c:v>50.2608980195795</c:v>
                </c:pt>
                <c:pt idx="2027">
                  <c:v>50.260898048047501</c:v>
                </c:pt>
                <c:pt idx="2028">
                  <c:v>50.260898076244899</c:v>
                </c:pt>
                <c:pt idx="2029">
                  <c:v>50.260898104174601</c:v>
                </c:pt>
                <c:pt idx="2030">
                  <c:v>50.260898131839397</c:v>
                </c:pt>
                <c:pt idx="2031">
                  <c:v>50.260898159242103</c:v>
                </c:pt>
                <c:pt idx="2032">
                  <c:v>50.260898186385802</c:v>
                </c:pt>
                <c:pt idx="2033">
                  <c:v>50.2608982132734</c:v>
                </c:pt>
                <c:pt idx="2034">
                  <c:v>50.260898239908002</c:v>
                </c:pt>
                <c:pt idx="2035">
                  <c:v>50.2608982662926</c:v>
                </c:pt>
                <c:pt idx="2036">
                  <c:v>50.260898292430397</c:v>
                </c:pt>
                <c:pt idx="2037">
                  <c:v>50.260898318324699</c:v>
                </c:pt>
                <c:pt idx="2038">
                  <c:v>50.260898343978702</c:v>
                </c:pt>
                <c:pt idx="2039">
                  <c:v>50.260898369395797</c:v>
                </c:pt>
                <c:pt idx="2040">
                  <c:v>50.2608983945792</c:v>
                </c:pt>
                <c:pt idx="2041">
                  <c:v>50.260898419532502</c:v>
                </c:pt>
                <c:pt idx="2042">
                  <c:v>50.260898444259198</c:v>
                </c:pt>
                <c:pt idx="2043">
                  <c:v>50.260898468762797</c:v>
                </c:pt>
                <c:pt idx="2044">
                  <c:v>50.260898493047002</c:v>
                </c:pt>
                <c:pt idx="2045">
                  <c:v>50.2608985171154</c:v>
                </c:pt>
                <c:pt idx="2046">
                  <c:v>50.260898540971802</c:v>
                </c:pt>
                <c:pt idx="2047">
                  <c:v>50.26089856462</c:v>
                </c:pt>
                <c:pt idx="2048">
                  <c:v>50.260898588063803</c:v>
                </c:pt>
                <c:pt idx="2049">
                  <c:v>50.260898610158897</c:v>
                </c:pt>
                <c:pt idx="2050">
                  <c:v>50.260898631972204</c:v>
                </c:pt>
                <c:pt idx="2051">
                  <c:v>50.260898653529601</c:v>
                </c:pt>
                <c:pt idx="2052">
                  <c:v>50.260898674833697</c:v>
                </c:pt>
                <c:pt idx="2053">
                  <c:v>50.260898695886901</c:v>
                </c:pt>
                <c:pt idx="2054">
                  <c:v>50.260898716691898</c:v>
                </c:pt>
                <c:pt idx="2055">
                  <c:v>50.260898737251303</c:v>
                </c:pt>
                <c:pt idx="2056">
                  <c:v>50.260898757567603</c:v>
                </c:pt>
                <c:pt idx="2057">
                  <c:v>50.260898777643703</c:v>
                </c:pt>
                <c:pt idx="2058">
                  <c:v>50.260898797482199</c:v>
                </c:pt>
                <c:pt idx="2059">
                  <c:v>50.260898817085902</c:v>
                </c:pt>
                <c:pt idx="2060">
                  <c:v>50.260898836457798</c:v>
                </c:pt>
                <c:pt idx="2061">
                  <c:v>50.260898855600601</c:v>
                </c:pt>
                <c:pt idx="2062">
                  <c:v>50.260898874517402</c:v>
                </c:pt>
                <c:pt idx="2063">
                  <c:v>50.260898893211099</c:v>
                </c:pt>
                <c:pt idx="2064">
                  <c:v>50.260898911684798</c:v>
                </c:pt>
                <c:pt idx="2065">
                  <c:v>50.260898929941497</c:v>
                </c:pt>
                <c:pt idx="2066">
                  <c:v>50.260898947984401</c:v>
                </c:pt>
                <c:pt idx="2067">
                  <c:v>50.2608989658167</c:v>
                </c:pt>
                <c:pt idx="2068">
                  <c:v>50.260898983441599</c:v>
                </c:pt>
                <c:pt idx="2069">
                  <c:v>50.260899000862501</c:v>
                </c:pt>
                <c:pt idx="2070">
                  <c:v>50.260899018082704</c:v>
                </c:pt>
                <c:pt idx="2071">
                  <c:v>50.260899035105602</c:v>
                </c:pt>
                <c:pt idx="2072">
                  <c:v>50.2608990519347</c:v>
                </c:pt>
                <c:pt idx="2073">
                  <c:v>50.260899068573501</c:v>
                </c:pt>
                <c:pt idx="2074">
                  <c:v>50.260899085025599</c:v>
                </c:pt>
                <c:pt idx="2075">
                  <c:v>50.260899101294598</c:v>
                </c:pt>
                <c:pt idx="2076">
                  <c:v>50.260899117384199</c:v>
                </c:pt>
                <c:pt idx="2077">
                  <c:v>50.260899133298203</c:v>
                </c:pt>
                <c:pt idx="2078">
                  <c:v>50.260899149040299</c:v>
                </c:pt>
                <c:pt idx="2079">
                  <c:v>50.2608991646145</c:v>
                </c:pt>
                <c:pt idx="2080">
                  <c:v>50.260899180024701</c:v>
                </c:pt>
                <c:pt idx="2081">
                  <c:v>50.260899195274902</c:v>
                </c:pt>
                <c:pt idx="2082">
                  <c:v>50.260899210368997</c:v>
                </c:pt>
                <c:pt idx="2083">
                  <c:v>50.260899225311299</c:v>
                </c:pt>
                <c:pt idx="2084">
                  <c:v>50.2608992401059</c:v>
                </c:pt>
                <c:pt idx="2085">
                  <c:v>50.260899254757099</c:v>
                </c:pt>
                <c:pt idx="2086">
                  <c:v>50.260899269269103</c:v>
                </c:pt>
                <c:pt idx="2087">
                  <c:v>50.260899283646303</c:v>
                </c:pt>
                <c:pt idx="2088">
                  <c:v>50.260899297893197</c:v>
                </c:pt>
                <c:pt idx="2089">
                  <c:v>50.260899312014203</c:v>
                </c:pt>
                <c:pt idx="2090">
                  <c:v>50.260899326013899</c:v>
                </c:pt>
                <c:pt idx="2091">
                  <c:v>50.260899339897001</c:v>
                </c:pt>
                <c:pt idx="2092">
                  <c:v>50.260899353668101</c:v>
                </c:pt>
                <c:pt idx="2093">
                  <c:v>50.260899367332001</c:v>
                </c:pt>
                <c:pt idx="2094">
                  <c:v>50.260899380893498</c:v>
                </c:pt>
                <c:pt idx="2095">
                  <c:v>50.260899394357601</c:v>
                </c:pt>
                <c:pt idx="2096">
                  <c:v>50.260899407729099</c:v>
                </c:pt>
                <c:pt idx="2097">
                  <c:v>50.2608994210132</c:v>
                </c:pt>
                <c:pt idx="2098">
                  <c:v>50.260899434214998</c:v>
                </c:pt>
                <c:pt idx="2099">
                  <c:v>50.260899447339597</c:v>
                </c:pt>
                <c:pt idx="2100">
                  <c:v>50.260899460392302</c:v>
                </c:pt>
                <c:pt idx="2101">
                  <c:v>50.260899473378402</c:v>
                </c:pt>
                <c:pt idx="2102">
                  <c:v>50.260899486303401</c:v>
                </c:pt>
                <c:pt idx="2103">
                  <c:v>50.260899499172602</c:v>
                </c:pt>
                <c:pt idx="2104">
                  <c:v>50.260899511991703</c:v>
                </c:pt>
                <c:pt idx="2105">
                  <c:v>50.260899524766302</c:v>
                </c:pt>
                <c:pt idx="2106">
                  <c:v>50.260899537501999</c:v>
                </c:pt>
                <c:pt idx="2107">
                  <c:v>50.260899550204698</c:v>
                </c:pt>
                <c:pt idx="2108">
                  <c:v>50.260899562880198</c:v>
                </c:pt>
                <c:pt idx="2109">
                  <c:v>50.260899575534403</c:v>
                </c:pt>
                <c:pt idx="2110">
                  <c:v>50.260899588173402</c:v>
                </c:pt>
                <c:pt idx="2111">
                  <c:v>50.260899600803199</c:v>
                </c:pt>
                <c:pt idx="2112">
                  <c:v>50.260899613429999</c:v>
                </c:pt>
                <c:pt idx="2113">
                  <c:v>50.260899626060002</c:v>
                </c:pt>
                <c:pt idx="2114">
                  <c:v>50.260899638699598</c:v>
                </c:pt>
                <c:pt idx="2115">
                  <c:v>50.260899651355103</c:v>
                </c:pt>
                <c:pt idx="2116">
                  <c:v>50.260899664033097</c:v>
                </c:pt>
                <c:pt idx="2117">
                  <c:v>50.260899676740202</c:v>
                </c:pt>
                <c:pt idx="2118">
                  <c:v>50.260899689482898</c:v>
                </c:pt>
                <c:pt idx="2119">
                  <c:v>50.260899702267999</c:v>
                </c:pt>
                <c:pt idx="2120">
                  <c:v>50.260899715102397</c:v>
                </c:pt>
                <c:pt idx="2121">
                  <c:v>50.2608997279929</c:v>
                </c:pt>
                <c:pt idx="2122">
                  <c:v>50.260899740946499</c:v>
                </c:pt>
                <c:pt idx="2123">
                  <c:v>50.2608997539703</c:v>
                </c:pt>
                <c:pt idx="2124">
                  <c:v>50.2608997670715</c:v>
                </c:pt>
                <c:pt idx="2125">
                  <c:v>50.260899780257297</c:v>
                </c:pt>
                <c:pt idx="2126">
                  <c:v>50.260899793535003</c:v>
                </c:pt>
                <c:pt idx="2127">
                  <c:v>50.260899806912199</c:v>
                </c:pt>
                <c:pt idx="2128">
                  <c:v>50.260899809724002</c:v>
                </c:pt>
                <c:pt idx="2129">
                  <c:v>50.2608998121231</c:v>
                </c:pt>
                <c:pt idx="2130">
                  <c:v>50.260899814297403</c:v>
                </c:pt>
                <c:pt idx="2131">
                  <c:v>50.2608998162492</c:v>
                </c:pt>
                <c:pt idx="2132">
                  <c:v>50.260899817980899</c:v>
                </c:pt>
                <c:pt idx="2133">
                  <c:v>50.260899819495002</c:v>
                </c:pt>
                <c:pt idx="2134">
                  <c:v>50.260899820793803</c:v>
                </c:pt>
                <c:pt idx="2135">
                  <c:v>50.260899821880002</c:v>
                </c:pt>
                <c:pt idx="2136">
                  <c:v>50.260899822756102</c:v>
                </c:pt>
                <c:pt idx="2137">
                  <c:v>50.260899823424602</c:v>
                </c:pt>
                <c:pt idx="2138">
                  <c:v>50.260899823888302</c:v>
                </c:pt>
                <c:pt idx="2139">
                  <c:v>50.260899824149902</c:v>
                </c:pt>
                <c:pt idx="2140">
                  <c:v>50.260899824211997</c:v>
                </c:pt>
                <c:pt idx="2141">
                  <c:v>50.260899824077597</c:v>
                </c:pt>
                <c:pt idx="2142">
                  <c:v>50.260899823749398</c:v>
                </c:pt>
                <c:pt idx="2143">
                  <c:v>50.260899823230403</c:v>
                </c:pt>
                <c:pt idx="2144">
                  <c:v>50.260899822523498</c:v>
                </c:pt>
                <c:pt idx="2145">
                  <c:v>50.260899821631703</c:v>
                </c:pt>
                <c:pt idx="2146">
                  <c:v>50.260899820558102</c:v>
                </c:pt>
                <c:pt idx="2147">
                  <c:v>50.260899819305699</c:v>
                </c:pt>
                <c:pt idx="2148">
                  <c:v>50.260899817877799</c:v>
                </c:pt>
                <c:pt idx="2149">
                  <c:v>50.260899816277401</c:v>
                </c:pt>
                <c:pt idx="2150">
                  <c:v>50.260899814507901</c:v>
                </c:pt>
                <c:pt idx="2151">
                  <c:v>50.260899812572603</c:v>
                </c:pt>
                <c:pt idx="2152">
                  <c:v>50.260899810474797</c:v>
                </c:pt>
                <c:pt idx="2153">
                  <c:v>50.260899808217999</c:v>
                </c:pt>
                <c:pt idx="2154">
                  <c:v>50.2608998058056</c:v>
                </c:pt>
                <c:pt idx="2155">
                  <c:v>50.260899803241202</c:v>
                </c:pt>
                <c:pt idx="2156">
                  <c:v>50.2608998005282</c:v>
                </c:pt>
                <c:pt idx="2157">
                  <c:v>50.260899797670497</c:v>
                </c:pt>
                <c:pt idx="2158">
                  <c:v>50.260899794671602</c:v>
                </c:pt>
                <c:pt idx="2159">
                  <c:v>50.260899791535202</c:v>
                </c:pt>
                <c:pt idx="2160">
                  <c:v>50.260899788265299</c:v>
                </c:pt>
                <c:pt idx="2161">
                  <c:v>50.2608997848656</c:v>
                </c:pt>
                <c:pt idx="2162">
                  <c:v>50.260899781340001</c:v>
                </c:pt>
                <c:pt idx="2163">
                  <c:v>50.2608997776927</c:v>
                </c:pt>
                <c:pt idx="2164">
                  <c:v>50.260899773927399</c:v>
                </c:pt>
                <c:pt idx="2165">
                  <c:v>50.260899770048397</c:v>
                </c:pt>
                <c:pt idx="2166">
                  <c:v>50.2608997660599</c:v>
                </c:pt>
                <c:pt idx="2167">
                  <c:v>50.260899761965902</c:v>
                </c:pt>
                <c:pt idx="2168">
                  <c:v>50.2608997577709</c:v>
                </c:pt>
                <c:pt idx="2169">
                  <c:v>50.260899753479002</c:v>
                </c:pt>
                <c:pt idx="2170">
                  <c:v>50.260899749094698</c:v>
                </c:pt>
                <c:pt idx="2171">
                  <c:v>50.260899744622499</c:v>
                </c:pt>
                <c:pt idx="2172">
                  <c:v>50.260899740066897</c:v>
                </c:pt>
                <c:pt idx="2173">
                  <c:v>50.260899735432297</c:v>
                </c:pt>
                <c:pt idx="2174">
                  <c:v>50.260899730723601</c:v>
                </c:pt>
                <c:pt idx="2175">
                  <c:v>50.260899725945301</c:v>
                </c:pt>
                <c:pt idx="2176">
                  <c:v>50.260899721102199</c:v>
                </c:pt>
                <c:pt idx="2177">
                  <c:v>50.260899716199198</c:v>
                </c:pt>
                <c:pt idx="2178">
                  <c:v>50.260899711241201</c:v>
                </c:pt>
                <c:pt idx="2179">
                  <c:v>50.260899706232998</c:v>
                </c:pt>
                <c:pt idx="2180">
                  <c:v>50.260899701179703</c:v>
                </c:pt>
                <c:pt idx="2181">
                  <c:v>50.260899696086497</c:v>
                </c:pt>
                <c:pt idx="2182">
                  <c:v>50.260899690958396</c:v>
                </c:pt>
                <c:pt idx="2183">
                  <c:v>50.260899685800602</c:v>
                </c:pt>
                <c:pt idx="2184">
                  <c:v>50.2608996806186</c:v>
                </c:pt>
                <c:pt idx="2185">
                  <c:v>50.260899675417498</c:v>
                </c:pt>
                <c:pt idx="2186">
                  <c:v>50.260899670202797</c:v>
                </c:pt>
                <c:pt idx="2187">
                  <c:v>50.260899664980002</c:v>
                </c:pt>
                <c:pt idx="2188">
                  <c:v>50.260899659754699</c:v>
                </c:pt>
                <c:pt idx="2189">
                  <c:v>50.260899654532402</c:v>
                </c:pt>
                <c:pt idx="2190">
                  <c:v>50.260899649318901</c:v>
                </c:pt>
                <c:pt idx="2191">
                  <c:v>50.260899644119903</c:v>
                </c:pt>
                <c:pt idx="2192">
                  <c:v>50.260899638941297</c:v>
                </c:pt>
                <c:pt idx="2193">
                  <c:v>50.260899633789002</c:v>
                </c:pt>
                <c:pt idx="2194">
                  <c:v>50.260899628668902</c:v>
                </c:pt>
                <c:pt idx="2195">
                  <c:v>50.260899623587001</c:v>
                </c:pt>
                <c:pt idx="2196">
                  <c:v>50.260899618549601</c:v>
                </c:pt>
                <c:pt idx="2197">
                  <c:v>50.2608996135627</c:v>
                </c:pt>
                <c:pt idx="2198">
                  <c:v>50.260899608632599</c:v>
                </c:pt>
                <c:pt idx="2199">
                  <c:v>50.260899603765701</c:v>
                </c:pt>
                <c:pt idx="2200">
                  <c:v>50.2608995989684</c:v>
                </c:pt>
                <c:pt idx="2201">
                  <c:v>50.260899594247199</c:v>
                </c:pt>
                <c:pt idx="2202">
                  <c:v>50.260899589608499</c:v>
                </c:pt>
                <c:pt idx="2203">
                  <c:v>50.2608995850591</c:v>
                </c:pt>
                <c:pt idx="2204">
                  <c:v>50.260899580605603</c:v>
                </c:pt>
                <c:pt idx="2205">
                  <c:v>50.2608995762549</c:v>
                </c:pt>
                <c:pt idx="2206">
                  <c:v>50.260899572013699</c:v>
                </c:pt>
                <c:pt idx="2207">
                  <c:v>50.260899567888998</c:v>
                </c:pt>
                <c:pt idx="2208">
                  <c:v>50.260899563887897</c:v>
                </c:pt>
                <c:pt idx="2209">
                  <c:v>50.2608995600173</c:v>
                </c:pt>
                <c:pt idx="2210">
                  <c:v>50.2608995562845</c:v>
                </c:pt>
                <c:pt idx="2211">
                  <c:v>50.260899552696699</c:v>
                </c:pt>
                <c:pt idx="2212">
                  <c:v>50.260899549261197</c:v>
                </c:pt>
                <c:pt idx="2213">
                  <c:v>50.260899545985403</c:v>
                </c:pt>
                <c:pt idx="2214">
                  <c:v>50.260899542876899</c:v>
                </c:pt>
                <c:pt idx="2215">
                  <c:v>50.260899539943097</c:v>
                </c:pt>
                <c:pt idx="2216">
                  <c:v>50.260899537191698</c:v>
                </c:pt>
                <c:pt idx="2217">
                  <c:v>50.260899534630397</c:v>
                </c:pt>
                <c:pt idx="2218">
                  <c:v>50.260899532266997</c:v>
                </c:pt>
                <c:pt idx="2219">
                  <c:v>50.260899530109398</c:v>
                </c:pt>
                <c:pt idx="2220">
                  <c:v>50.260899528165602</c:v>
                </c:pt>
                <c:pt idx="2221">
                  <c:v>50.260899526443602</c:v>
                </c:pt>
                <c:pt idx="2222">
                  <c:v>50.260899524951498</c:v>
                </c:pt>
                <c:pt idx="2223">
                  <c:v>50.260899523697503</c:v>
                </c:pt>
                <c:pt idx="2224">
                  <c:v>50.260899522690003</c:v>
                </c:pt>
                <c:pt idx="2225">
                  <c:v>50.260899521937297</c:v>
                </c:pt>
                <c:pt idx="2226">
                  <c:v>50.260899521447897</c:v>
                </c:pt>
                <c:pt idx="2227">
                  <c:v>50.260899521230201</c:v>
                </c:pt>
                <c:pt idx="2228">
                  <c:v>50.260899521293098</c:v>
                </c:pt>
                <c:pt idx="2229">
                  <c:v>50.260899521645101</c:v>
                </c:pt>
                <c:pt idx="2230">
                  <c:v>50.260899522295098</c:v>
                </c:pt>
                <c:pt idx="2231">
                  <c:v>50.260899523251901</c:v>
                </c:pt>
                <c:pt idx="2232">
                  <c:v>50.260899524524703</c:v>
                </c:pt>
                <c:pt idx="2233">
                  <c:v>50.260899526122301</c:v>
                </c:pt>
                <c:pt idx="2234">
                  <c:v>50.260899528053997</c:v>
                </c:pt>
                <c:pt idx="2235">
                  <c:v>50.260899530328999</c:v>
                </c:pt>
                <c:pt idx="2236">
                  <c:v>50.2608995329566</c:v>
                </c:pt>
                <c:pt idx="2237">
                  <c:v>50.260899535946301</c:v>
                </c:pt>
                <c:pt idx="2238">
                  <c:v>50.260899539307601</c:v>
                </c:pt>
                <c:pt idx="2239">
                  <c:v>50.260899543050002</c:v>
                </c:pt>
                <c:pt idx="2240">
                  <c:v>50.2608995471833</c:v>
                </c:pt>
                <c:pt idx="2241">
                  <c:v>50.260899551717301</c:v>
                </c:pt>
                <c:pt idx="2242">
                  <c:v>50.260899556661698</c:v>
                </c:pt>
                <c:pt idx="2243">
                  <c:v>50.260899562026601</c:v>
                </c:pt>
                <c:pt idx="2244">
                  <c:v>50.260899567822001</c:v>
                </c:pt>
                <c:pt idx="2245">
                  <c:v>50.260899574058101</c:v>
                </c:pt>
                <c:pt idx="2246">
                  <c:v>50.260899580745097</c:v>
                </c:pt>
                <c:pt idx="2247">
                  <c:v>50.260899587893398</c:v>
                </c:pt>
                <c:pt idx="2248">
                  <c:v>50.260899595513301</c:v>
                </c:pt>
                <c:pt idx="2249">
                  <c:v>50.2608996036154</c:v>
                </c:pt>
                <c:pt idx="2250">
                  <c:v>50.260899612210302</c:v>
                </c:pt>
                <c:pt idx="2251">
                  <c:v>50.260899621308802</c:v>
                </c:pt>
                <c:pt idx="2252">
                  <c:v>50.2608996309215</c:v>
                </c:pt>
                <c:pt idx="2253">
                  <c:v>50.260899641059503</c:v>
                </c:pt>
                <c:pt idx="2254">
                  <c:v>50.260899651733702</c:v>
                </c:pt>
                <c:pt idx="2255">
                  <c:v>50.260899662955303</c:v>
                </c:pt>
                <c:pt idx="2256">
                  <c:v>50.260899674735299</c:v>
                </c:pt>
                <c:pt idx="2257">
                  <c:v>50.2608996870852</c:v>
                </c:pt>
                <c:pt idx="2258">
                  <c:v>50.260899700016203</c:v>
                </c:pt>
                <c:pt idx="2259">
                  <c:v>50.260899713539999</c:v>
                </c:pt>
                <c:pt idx="2260">
                  <c:v>50.260899717837397</c:v>
                </c:pt>
                <c:pt idx="2261">
                  <c:v>50.260899712045102</c:v>
                </c:pt>
                <c:pt idx="2262">
                  <c:v>50.260899706239499</c:v>
                </c:pt>
                <c:pt idx="2263">
                  <c:v>50.260899700422399</c:v>
                </c:pt>
                <c:pt idx="2264">
                  <c:v>50.260899694595601</c:v>
                </c:pt>
                <c:pt idx="2265">
                  <c:v>50.260899688760801</c:v>
                </c:pt>
                <c:pt idx="2266">
                  <c:v>50.260899682919899</c:v>
                </c:pt>
                <c:pt idx="2267">
                  <c:v>50.260899677074804</c:v>
                </c:pt>
                <c:pt idx="2268">
                  <c:v>50.2608996712273</c:v>
                </c:pt>
                <c:pt idx="2269">
                  <c:v>50.260899665379299</c:v>
                </c:pt>
                <c:pt idx="2270">
                  <c:v>50.260899659532697</c:v>
                </c:pt>
                <c:pt idx="2271">
                  <c:v>50.2608996536894</c:v>
                </c:pt>
                <c:pt idx="2272">
                  <c:v>50.260899647851197</c:v>
                </c:pt>
                <c:pt idx="2273">
                  <c:v>50.260899642020199</c:v>
                </c:pt>
                <c:pt idx="2274">
                  <c:v>50.260899636198303</c:v>
                </c:pt>
                <c:pt idx="2275">
                  <c:v>50.260899630387399</c:v>
                </c:pt>
                <c:pt idx="2276">
                  <c:v>50.260899624589598</c:v>
                </c:pt>
                <c:pt idx="2277">
                  <c:v>50.260899618806803</c:v>
                </c:pt>
                <c:pt idx="2278">
                  <c:v>50.260899613040998</c:v>
                </c:pt>
                <c:pt idx="2279">
                  <c:v>50.260899607294299</c:v>
                </c:pt>
                <c:pt idx="2280">
                  <c:v>50.260899601568603</c:v>
                </c:pt>
                <c:pt idx="2281">
                  <c:v>50.260899595866199</c:v>
                </c:pt>
                <c:pt idx="2282">
                  <c:v>50.260899590188899</c:v>
                </c:pt>
                <c:pt idx="2283">
                  <c:v>50.260899584538997</c:v>
                </c:pt>
                <c:pt idx="2284">
                  <c:v>50.260899578918497</c:v>
                </c:pt>
                <c:pt idx="2285">
                  <c:v>50.260899573329603</c:v>
                </c:pt>
                <c:pt idx="2286">
                  <c:v>50.260899567774302</c:v>
                </c:pt>
                <c:pt idx="2287">
                  <c:v>50.260899562254899</c:v>
                </c:pt>
                <c:pt idx="2288">
                  <c:v>50.260899556773502</c:v>
                </c:pt>
                <c:pt idx="2289">
                  <c:v>50.260899551332301</c:v>
                </c:pt>
                <c:pt idx="2290">
                  <c:v>50.260899545933597</c:v>
                </c:pt>
                <c:pt idx="2291">
                  <c:v>50.260899540579402</c:v>
                </c:pt>
                <c:pt idx="2292">
                  <c:v>50.260899535272102</c:v>
                </c:pt>
                <c:pt idx="2293">
                  <c:v>50.260899530013901</c:v>
                </c:pt>
                <c:pt idx="2294">
                  <c:v>50.260899524807101</c:v>
                </c:pt>
                <c:pt idx="2295">
                  <c:v>50.260899519653996</c:v>
                </c:pt>
                <c:pt idx="2296">
                  <c:v>50.260899514556897</c:v>
                </c:pt>
                <c:pt idx="2297">
                  <c:v>50.260899509518097</c:v>
                </c:pt>
                <c:pt idx="2298">
                  <c:v>50.2608995045399</c:v>
                </c:pt>
                <c:pt idx="2299">
                  <c:v>50.260899499624799</c:v>
                </c:pt>
                <c:pt idx="2300">
                  <c:v>50.260899494775003</c:v>
                </c:pt>
                <c:pt idx="2301">
                  <c:v>50.260899489993101</c:v>
                </c:pt>
                <c:pt idx="2302">
                  <c:v>50.2608994852813</c:v>
                </c:pt>
                <c:pt idx="2303">
                  <c:v>50.260899480642202</c:v>
                </c:pt>
                <c:pt idx="2304">
                  <c:v>50.260899476078102</c:v>
                </c:pt>
                <c:pt idx="2305">
                  <c:v>50.2608994715916</c:v>
                </c:pt>
                <c:pt idx="2306">
                  <c:v>50.260899467185197</c:v>
                </c:pt>
                <c:pt idx="2307">
                  <c:v>50.260899462861197</c:v>
                </c:pt>
                <c:pt idx="2308">
                  <c:v>50.260899458622397</c:v>
                </c:pt>
                <c:pt idx="2309">
                  <c:v>50.260899454471101</c:v>
                </c:pt>
                <c:pt idx="2310">
                  <c:v>50.260899450410001</c:v>
                </c:pt>
                <c:pt idx="2311">
                  <c:v>50.260899446441599</c:v>
                </c:pt>
                <c:pt idx="2312">
                  <c:v>50.260899442568601</c:v>
                </c:pt>
                <c:pt idx="2313">
                  <c:v>50.260899438793501</c:v>
                </c:pt>
                <c:pt idx="2314">
                  <c:v>50.260899435119001</c:v>
                </c:pt>
                <c:pt idx="2315">
                  <c:v>50.260899431547699</c:v>
                </c:pt>
                <c:pt idx="2316">
                  <c:v>50.260899428082404</c:v>
                </c:pt>
                <c:pt idx="2317">
                  <c:v>50.2608994247257</c:v>
                </c:pt>
                <c:pt idx="2318">
                  <c:v>50.260899421480303</c:v>
                </c:pt>
                <c:pt idx="2319">
                  <c:v>50.260899418348998</c:v>
                </c:pt>
                <c:pt idx="2320">
                  <c:v>50.260899415334499</c:v>
                </c:pt>
                <c:pt idx="2321">
                  <c:v>50.260899412439599</c:v>
                </c:pt>
                <c:pt idx="2322">
                  <c:v>50.260899409667097</c:v>
                </c:pt>
                <c:pt idx="2323">
                  <c:v>50.2608994070197</c:v>
                </c:pt>
                <c:pt idx="2324">
                  <c:v>50.2608994045004</c:v>
                </c:pt>
                <c:pt idx="2325">
                  <c:v>50.260899402112003</c:v>
                </c:pt>
                <c:pt idx="2326">
                  <c:v>50.260899399857301</c:v>
                </c:pt>
                <c:pt idx="2327">
                  <c:v>50.260899397739301</c:v>
                </c:pt>
                <c:pt idx="2328">
                  <c:v>50.260899395760802</c:v>
                </c:pt>
                <c:pt idx="2329">
                  <c:v>50.260899393924902</c:v>
                </c:pt>
                <c:pt idx="2330">
                  <c:v>50.2608993922344</c:v>
                </c:pt>
                <c:pt idx="2331">
                  <c:v>50.260899390692302</c:v>
                </c:pt>
                <c:pt idx="2332">
                  <c:v>50.260899389301699</c:v>
                </c:pt>
                <c:pt idx="2333">
                  <c:v>50.260899388065504</c:v>
                </c:pt>
                <c:pt idx="2334">
                  <c:v>50.260899386986701</c:v>
                </c:pt>
                <c:pt idx="2335">
                  <c:v>50.260899386068601</c:v>
                </c:pt>
                <c:pt idx="2336">
                  <c:v>50.260899385314097</c:v>
                </c:pt>
                <c:pt idx="2337">
                  <c:v>50.260899384726301</c:v>
                </c:pt>
                <c:pt idx="2338">
                  <c:v>50.260899384308303</c:v>
                </c:pt>
                <c:pt idx="2339">
                  <c:v>50.2608993840634</c:v>
                </c:pt>
                <c:pt idx="2340">
                  <c:v>50.260899383994698</c:v>
                </c:pt>
                <c:pt idx="2341">
                  <c:v>50.260899384105301</c:v>
                </c:pt>
                <c:pt idx="2342">
                  <c:v>50.260899384398598</c:v>
                </c:pt>
                <c:pt idx="2343">
                  <c:v>50.260899384877597</c:v>
                </c:pt>
                <c:pt idx="2344">
                  <c:v>50.260899385545699</c:v>
                </c:pt>
                <c:pt idx="2345">
                  <c:v>50.260899386406201</c:v>
                </c:pt>
                <c:pt idx="2346">
                  <c:v>50.260899387462302</c:v>
                </c:pt>
                <c:pt idx="2347">
                  <c:v>50.260899388717498</c:v>
                </c:pt>
                <c:pt idx="2348">
                  <c:v>50.260899390174899</c:v>
                </c:pt>
                <c:pt idx="2349">
                  <c:v>50.260899391838102</c:v>
                </c:pt>
                <c:pt idx="2350">
                  <c:v>50.260899393710297</c:v>
                </c:pt>
                <c:pt idx="2351">
                  <c:v>50.260899395795001</c:v>
                </c:pt>
                <c:pt idx="2352">
                  <c:v>50.260899398095702</c:v>
                </c:pt>
                <c:pt idx="2353">
                  <c:v>50.260899400615799</c:v>
                </c:pt>
                <c:pt idx="2354">
                  <c:v>50.260899403358799</c:v>
                </c:pt>
                <c:pt idx="2355">
                  <c:v>50.2608994063282</c:v>
                </c:pt>
                <c:pt idx="2356">
                  <c:v>50.260899409527497</c:v>
                </c:pt>
                <c:pt idx="2357">
                  <c:v>50.260899412960399</c:v>
                </c:pt>
                <c:pt idx="2358">
                  <c:v>50.260899416630203</c:v>
                </c:pt>
                <c:pt idx="2359">
                  <c:v>50.260899420540802</c:v>
                </c:pt>
                <c:pt idx="2360">
                  <c:v>50.260899424695602</c:v>
                </c:pt>
                <c:pt idx="2361">
                  <c:v>50.260899429098401</c:v>
                </c:pt>
                <c:pt idx="2362">
                  <c:v>50.260899433752797</c:v>
                </c:pt>
                <c:pt idx="2363">
                  <c:v>50.260899438662499</c:v>
                </c:pt>
                <c:pt idx="2364">
                  <c:v>50.2608994438312</c:v>
                </c:pt>
                <c:pt idx="2365">
                  <c:v>50.260899449262702</c:v>
                </c:pt>
                <c:pt idx="2366">
                  <c:v>50.2608994549608</c:v>
                </c:pt>
                <c:pt idx="2367">
                  <c:v>50.260899460929203</c:v>
                </c:pt>
                <c:pt idx="2368">
                  <c:v>50.260899467171797</c:v>
                </c:pt>
                <c:pt idx="2369">
                  <c:v>50.260899473692398</c:v>
                </c:pt>
                <c:pt idx="2370">
                  <c:v>50.260899480494899</c:v>
                </c:pt>
                <c:pt idx="2371">
                  <c:v>50.260899487583103</c:v>
                </c:pt>
                <c:pt idx="2372">
                  <c:v>50.260899494961102</c:v>
                </c:pt>
                <c:pt idx="2373">
                  <c:v>50.260899502632597</c:v>
                </c:pt>
                <c:pt idx="2374">
                  <c:v>50.260899510601803</c:v>
                </c:pt>
                <c:pt idx="2375">
                  <c:v>50.260899518872598</c:v>
                </c:pt>
                <c:pt idx="2376">
                  <c:v>50.260899527448998</c:v>
                </c:pt>
                <c:pt idx="2377">
                  <c:v>50.260899536335103</c:v>
                </c:pt>
                <c:pt idx="2378">
                  <c:v>50.260899545534897</c:v>
                </c:pt>
                <c:pt idx="2379">
                  <c:v>50.260899555052603</c:v>
                </c:pt>
                <c:pt idx="2380">
                  <c:v>50.260899564892199</c:v>
                </c:pt>
                <c:pt idx="2381">
                  <c:v>50.260899575057898</c:v>
                </c:pt>
                <c:pt idx="2382">
                  <c:v>50.260899585553901</c:v>
                </c:pt>
                <c:pt idx="2383">
                  <c:v>50.260899596384398</c:v>
                </c:pt>
                <c:pt idx="2384">
                  <c:v>50.260899607553597</c:v>
                </c:pt>
                <c:pt idx="2385">
                  <c:v>50.260899619065697</c:v>
                </c:pt>
                <c:pt idx="2386">
                  <c:v>50.260899630925103</c:v>
                </c:pt>
                <c:pt idx="2387">
                  <c:v>50.260899643136</c:v>
                </c:pt>
                <c:pt idx="2388">
                  <c:v>50.2608996557029</c:v>
                </c:pt>
                <c:pt idx="2389">
                  <c:v>50.260899668629897</c:v>
                </c:pt>
                <c:pt idx="2390">
                  <c:v>50.2608996819216</c:v>
                </c:pt>
                <c:pt idx="2391">
                  <c:v>50.260899695582303</c:v>
                </c:pt>
                <c:pt idx="2392">
                  <c:v>50.260899709616503</c:v>
                </c:pt>
                <c:pt idx="2393">
                  <c:v>50.2608997143358</c:v>
                </c:pt>
                <c:pt idx="2394">
                  <c:v>50.260899719105403</c:v>
                </c:pt>
                <c:pt idx="2395">
                  <c:v>50.260899723951397</c:v>
                </c:pt>
                <c:pt idx="2396">
                  <c:v>50.260899728873497</c:v>
                </c:pt>
                <c:pt idx="2397">
                  <c:v>50.260899733871398</c:v>
                </c:pt>
                <c:pt idx="2398">
                  <c:v>50.260899738944701</c:v>
                </c:pt>
                <c:pt idx="2399">
                  <c:v>50.260899744093102</c:v>
                </c:pt>
                <c:pt idx="2400">
                  <c:v>50.260899749316103</c:v>
                </c:pt>
                <c:pt idx="2401">
                  <c:v>50.260899754613398</c:v>
                </c:pt>
                <c:pt idx="2402">
                  <c:v>50.260899759984603</c:v>
                </c:pt>
                <c:pt idx="2403">
                  <c:v>50.260899765429201</c:v>
                </c:pt>
                <c:pt idx="2404">
                  <c:v>50.2608997709468</c:v>
                </c:pt>
                <c:pt idx="2405">
                  <c:v>50.260899776536903</c:v>
                </c:pt>
                <c:pt idx="2406">
                  <c:v>50.260899782199097</c:v>
                </c:pt>
                <c:pt idx="2407">
                  <c:v>50.260899787932999</c:v>
                </c:pt>
                <c:pt idx="2408">
                  <c:v>50.260899793737899</c:v>
                </c:pt>
                <c:pt idx="2409">
                  <c:v>50.260899799613398</c:v>
                </c:pt>
                <c:pt idx="2410">
                  <c:v>50.260899805558999</c:v>
                </c:pt>
                <c:pt idx="2411">
                  <c:v>50.260899811574099</c:v>
                </c:pt>
                <c:pt idx="2412">
                  <c:v>50.260899817658199</c:v>
                </c:pt>
                <c:pt idx="2413">
                  <c:v>50.260899823810703</c:v>
                </c:pt>
                <c:pt idx="2414">
                  <c:v>50.260899830031001</c:v>
                </c:pt>
                <c:pt idx="2415">
                  <c:v>50.260899836318501</c:v>
                </c:pt>
                <c:pt idx="2416">
                  <c:v>50.2608998426726</c:v>
                </c:pt>
                <c:pt idx="2417">
                  <c:v>50.260899849092603</c:v>
                </c:pt>
                <c:pt idx="2418">
                  <c:v>50.260899855578003</c:v>
                </c:pt>
                <c:pt idx="2419">
                  <c:v>50.260899862128099</c:v>
                </c:pt>
                <c:pt idx="2420">
                  <c:v>50.260899868742101</c:v>
                </c:pt>
                <c:pt idx="2421">
                  <c:v>50.260899875419398</c:v>
                </c:pt>
                <c:pt idx="2422">
                  <c:v>50.2608998821593</c:v>
                </c:pt>
                <c:pt idx="2423">
                  <c:v>50.260899888960999</c:v>
                </c:pt>
                <c:pt idx="2424">
                  <c:v>50.260899895823897</c:v>
                </c:pt>
                <c:pt idx="2425">
                  <c:v>50.260899902747099</c:v>
                </c:pt>
                <c:pt idx="2426">
                  <c:v>50.260899909729901</c:v>
                </c:pt>
                <c:pt idx="2427">
                  <c:v>50.260899916771599</c:v>
                </c:pt>
                <c:pt idx="2428">
                  <c:v>50.2608999238712</c:v>
                </c:pt>
                <c:pt idx="2429">
                  <c:v>50.260899931028</c:v>
                </c:pt>
                <c:pt idx="2430">
                  <c:v>50.260899938241202</c:v>
                </c:pt>
                <c:pt idx="2431">
                  <c:v>50.260899945509898</c:v>
                </c:pt>
                <c:pt idx="2432">
                  <c:v>50.260899952833199</c:v>
                </c:pt>
                <c:pt idx="2433">
                  <c:v>50.260899960210303</c:v>
                </c:pt>
                <c:pt idx="2434">
                  <c:v>50.260899967640199</c:v>
                </c:pt>
                <c:pt idx="2435">
                  <c:v>50.260899975122101</c:v>
                </c:pt>
                <c:pt idx="2436">
                  <c:v>50.260899982654998</c:v>
                </c:pt>
                <c:pt idx="2437">
                  <c:v>50.260899990238002</c:v>
                </c:pt>
                <c:pt idx="2438">
                  <c:v>50.260899997870098</c:v>
                </c:pt>
                <c:pt idx="2439">
                  <c:v>50.260900005550297</c:v>
                </c:pt>
                <c:pt idx="2440">
                  <c:v>50.260900013277599</c:v>
                </c:pt>
                <c:pt idx="2441">
                  <c:v>50.2609000210511</c:v>
                </c:pt>
                <c:pt idx="2442">
                  <c:v>50.260900028869699</c:v>
                </c:pt>
                <c:pt idx="2443">
                  <c:v>50.260900036732302</c:v>
                </c:pt>
                <c:pt idx="2444">
                  <c:v>50.2609000446379</c:v>
                </c:pt>
                <c:pt idx="2445">
                  <c:v>50.260900052585399</c:v>
                </c:pt>
                <c:pt idx="2446">
                  <c:v>50.260900060573697</c:v>
                </c:pt>
                <c:pt idx="2447">
                  <c:v>50.2609000686017</c:v>
                </c:pt>
                <c:pt idx="2448">
                  <c:v>50.2609000766683</c:v>
                </c:pt>
                <c:pt idx="2449">
                  <c:v>50.260900084772302</c:v>
                </c:pt>
                <c:pt idx="2450">
                  <c:v>50.2609000929126</c:v>
                </c:pt>
                <c:pt idx="2451">
                  <c:v>50.260900101087998</c:v>
                </c:pt>
                <c:pt idx="2452">
                  <c:v>50.260900109297303</c:v>
                </c:pt>
                <c:pt idx="2453">
                  <c:v>50.260900117539201</c:v>
                </c:pt>
                <c:pt idx="2454">
                  <c:v>50.260900125812597</c:v>
                </c:pt>
                <c:pt idx="2455">
                  <c:v>50.260900134116199</c:v>
                </c:pt>
                <c:pt idx="2456">
                  <c:v>50.260900142448698</c:v>
                </c:pt>
                <c:pt idx="2457">
                  <c:v>50.260900150808901</c:v>
                </c:pt>
                <c:pt idx="2458">
                  <c:v>50.260900159195401</c:v>
                </c:pt>
                <c:pt idx="2459">
                  <c:v>50.260900167606898</c:v>
                </c:pt>
                <c:pt idx="2460">
                  <c:v>50.260900176042099</c:v>
                </c:pt>
                <c:pt idx="2461">
                  <c:v>50.260900184499697</c:v>
                </c:pt>
                <c:pt idx="2462">
                  <c:v>50.260900192978198</c:v>
                </c:pt>
                <c:pt idx="2463">
                  <c:v>50.260900201476304</c:v>
                </c:pt>
                <c:pt idx="2464">
                  <c:v>50.260900209992599</c:v>
                </c:pt>
                <c:pt idx="2465">
                  <c:v>50.260900218525698</c:v>
                </c:pt>
                <c:pt idx="2466">
                  <c:v>50.260900227074004</c:v>
                </c:pt>
                <c:pt idx="2467">
                  <c:v>50.2609002356362</c:v>
                </c:pt>
                <c:pt idx="2468">
                  <c:v>50.260900244210802</c:v>
                </c:pt>
                <c:pt idx="2469">
                  <c:v>50.260900252796297</c:v>
                </c:pt>
                <c:pt idx="2470">
                  <c:v>50.2609002613911</c:v>
                </c:pt>
                <c:pt idx="2471">
                  <c:v>50.260900269993698</c:v>
                </c:pt>
                <c:pt idx="2472">
                  <c:v>50.260900278602698</c:v>
                </c:pt>
                <c:pt idx="2473">
                  <c:v>50.260900287216302</c:v>
                </c:pt>
                <c:pt idx="2474">
                  <c:v>50.260900295833103</c:v>
                </c:pt>
                <c:pt idx="2475">
                  <c:v>50.260900304451397</c:v>
                </c:pt>
                <c:pt idx="2476">
                  <c:v>50.260900313069598</c:v>
                </c:pt>
                <c:pt idx="2477">
                  <c:v>50.260900321686002</c:v>
                </c:pt>
                <c:pt idx="2478">
                  <c:v>50.260900330299002</c:v>
                </c:pt>
                <c:pt idx="2479">
                  <c:v>50.260900338907</c:v>
                </c:pt>
                <c:pt idx="2480">
                  <c:v>50.260900347508198</c:v>
                </c:pt>
                <c:pt idx="2481">
                  <c:v>50.260900356100898</c:v>
                </c:pt>
                <c:pt idx="2482">
                  <c:v>50.260900364683302</c:v>
                </c:pt>
                <c:pt idx="2483">
                  <c:v>50.260900373253797</c:v>
                </c:pt>
                <c:pt idx="2484">
                  <c:v>50.2609003818106</c:v>
                </c:pt>
                <c:pt idx="2485">
                  <c:v>50.260900390351701</c:v>
                </c:pt>
                <c:pt idx="2486">
                  <c:v>50.260900398875499</c:v>
                </c:pt>
                <c:pt idx="2487">
                  <c:v>50.260900407380198</c:v>
                </c:pt>
                <c:pt idx="2488">
                  <c:v>50.260900415863802</c:v>
                </c:pt>
                <c:pt idx="2489">
                  <c:v>50.260900424324497</c:v>
                </c:pt>
                <c:pt idx="2490">
                  <c:v>50.260900432760401</c:v>
                </c:pt>
                <c:pt idx="2491">
                  <c:v>50.260900441169603</c:v>
                </c:pt>
                <c:pt idx="2492">
                  <c:v>50.260900449550199</c:v>
                </c:pt>
                <c:pt idx="2493">
                  <c:v>50.260900457900199</c:v>
                </c:pt>
                <c:pt idx="2494">
                  <c:v>50.260900466217798</c:v>
                </c:pt>
                <c:pt idx="2495">
                  <c:v>50.260900474500801</c:v>
                </c:pt>
                <c:pt idx="2496">
                  <c:v>50.260900482747203</c:v>
                </c:pt>
                <c:pt idx="2497">
                  <c:v>50.260900490955201</c:v>
                </c:pt>
                <c:pt idx="2498">
                  <c:v>50.260900499122599</c:v>
                </c:pt>
                <c:pt idx="2499">
                  <c:v>50.2609005072473</c:v>
                </c:pt>
                <c:pt idx="2500">
                  <c:v>50.2609005153274</c:v>
                </c:pt>
                <c:pt idx="2501">
                  <c:v>50.260900523360597</c:v>
                </c:pt>
                <c:pt idx="2502">
                  <c:v>50.260900531344902</c:v>
                </c:pt>
                <c:pt idx="2503">
                  <c:v>50.260900539277998</c:v>
                </c:pt>
                <c:pt idx="2504">
                  <c:v>50.260900547158002</c:v>
                </c:pt>
                <c:pt idx="2505">
                  <c:v>50.260900554982499</c:v>
                </c:pt>
                <c:pt idx="2506">
                  <c:v>50.260900562749498</c:v>
                </c:pt>
                <c:pt idx="2507">
                  <c:v>50.260900570456499</c:v>
                </c:pt>
                <c:pt idx="2508">
                  <c:v>50.260900578101499</c:v>
                </c:pt>
                <c:pt idx="2509">
                  <c:v>50.260900585682201</c:v>
                </c:pt>
                <c:pt idx="2510">
                  <c:v>50.260900593196197</c:v>
                </c:pt>
                <c:pt idx="2511">
                  <c:v>50.2609006006413</c:v>
                </c:pt>
                <c:pt idx="2512">
                  <c:v>50.260900608015199</c:v>
                </c:pt>
                <c:pt idx="2513">
                  <c:v>50.260900615315499</c:v>
                </c:pt>
                <c:pt idx="2514">
                  <c:v>50.260900622539801</c:v>
                </c:pt>
                <c:pt idx="2515">
                  <c:v>50.2609006296858</c:v>
                </c:pt>
                <c:pt idx="2516">
                  <c:v>50.260900636751003</c:v>
                </c:pt>
                <c:pt idx="2517">
                  <c:v>50.260900643733102</c:v>
                </c:pt>
                <c:pt idx="2518">
                  <c:v>50.260900650629601</c:v>
                </c:pt>
                <c:pt idx="2519">
                  <c:v>50.2609006574381</c:v>
                </c:pt>
                <c:pt idx="2520">
                  <c:v>50.260900664155898</c:v>
                </c:pt>
                <c:pt idx="2521">
                  <c:v>50.2609006707807</c:v>
                </c:pt>
                <c:pt idx="2522">
                  <c:v>50.260900677309898</c:v>
                </c:pt>
                <c:pt idx="2523">
                  <c:v>50.260900683740999</c:v>
                </c:pt>
                <c:pt idx="2524">
                  <c:v>50.260900690071303</c:v>
                </c:pt>
                <c:pt idx="2525">
                  <c:v>50.2609006980244</c:v>
                </c:pt>
                <c:pt idx="2526">
                  <c:v>50.260900707647501</c:v>
                </c:pt>
                <c:pt idx="2527">
                  <c:v>50.260900717271298</c:v>
                </c:pt>
                <c:pt idx="2528">
                  <c:v>50.260900726894903</c:v>
                </c:pt>
                <c:pt idx="2529">
                  <c:v>50.260900736517499</c:v>
                </c:pt>
                <c:pt idx="2530">
                  <c:v>50.260900746137899</c:v>
                </c:pt>
                <c:pt idx="2531">
                  <c:v>50.260900755755301</c:v>
                </c:pt>
                <c:pt idx="2532">
                  <c:v>50.260900765368703</c:v>
                </c:pt>
                <c:pt idx="2533">
                  <c:v>50.260900774977202</c:v>
                </c:pt>
                <c:pt idx="2534">
                  <c:v>50.260900784579697</c:v>
                </c:pt>
                <c:pt idx="2535">
                  <c:v>50.260900794175399</c:v>
                </c:pt>
                <c:pt idx="2536">
                  <c:v>50.2609008037631</c:v>
                </c:pt>
                <c:pt idx="2537">
                  <c:v>50.260900813341998</c:v>
                </c:pt>
                <c:pt idx="2538">
                  <c:v>50.260900822910898</c:v>
                </c:pt>
                <c:pt idx="2539">
                  <c:v>50.260900832468998</c:v>
                </c:pt>
                <c:pt idx="2540">
                  <c:v>50.260900842015197</c:v>
                </c:pt>
                <c:pt idx="2541">
                  <c:v>50.260900851548399</c:v>
                </c:pt>
                <c:pt idx="2542">
                  <c:v>50.260900861067697</c:v>
                </c:pt>
                <c:pt idx="2543">
                  <c:v>50.260900870572002</c:v>
                </c:pt>
                <c:pt idx="2544">
                  <c:v>50.260900880060298</c:v>
                </c:pt>
                <c:pt idx="2545">
                  <c:v>50.260900889531499</c:v>
                </c:pt>
                <c:pt idx="2546">
                  <c:v>50.260900898984602</c:v>
                </c:pt>
                <c:pt idx="2547">
                  <c:v>50.260900908418598</c:v>
                </c:pt>
                <c:pt idx="2548">
                  <c:v>50.260900917832302</c:v>
                </c:pt>
                <c:pt idx="2549">
                  <c:v>50.260900927224696</c:v>
                </c:pt>
                <c:pt idx="2550">
                  <c:v>50.260900936594702</c:v>
                </c:pt>
                <c:pt idx="2551">
                  <c:v>50.260900945941302</c:v>
                </c:pt>
                <c:pt idx="2552">
                  <c:v>50.260900955263303</c:v>
                </c:pt>
                <c:pt idx="2553">
                  <c:v>50.260900964559603</c:v>
                </c:pt>
                <c:pt idx="2554">
                  <c:v>50.260900973829102</c:v>
                </c:pt>
                <c:pt idx="2555">
                  <c:v>50.260900983070798</c:v>
                </c:pt>
                <c:pt idx="2556">
                  <c:v>50.260900992283503</c:v>
                </c:pt>
                <c:pt idx="2557">
                  <c:v>50.260901001466102</c:v>
                </c:pt>
                <c:pt idx="2558">
                  <c:v>50.260901010617502</c:v>
                </c:pt>
                <c:pt idx="2559">
                  <c:v>50.260901019736501</c:v>
                </c:pt>
                <c:pt idx="2560">
                  <c:v>50.260901028821898</c:v>
                </c:pt>
                <c:pt idx="2561">
                  <c:v>50.260901037872699</c:v>
                </c:pt>
                <c:pt idx="2562">
                  <c:v>50.260901046887703</c:v>
                </c:pt>
                <c:pt idx="2563">
                  <c:v>50.260901055865702</c:v>
                </c:pt>
                <c:pt idx="2564">
                  <c:v>50.260901064805502</c:v>
                </c:pt>
                <c:pt idx="2565">
                  <c:v>50.260901073706002</c:v>
                </c:pt>
                <c:pt idx="2566">
                  <c:v>50.260901082565901</c:v>
                </c:pt>
                <c:pt idx="2567">
                  <c:v>50.260901091384198</c:v>
                </c:pt>
                <c:pt idx="2568">
                  <c:v>50.260901100159501</c:v>
                </c:pt>
                <c:pt idx="2569">
                  <c:v>50.260901108890799</c:v>
                </c:pt>
                <c:pt idx="2570">
                  <c:v>50.2609011175768</c:v>
                </c:pt>
                <c:pt idx="2571">
                  <c:v>50.260901126216197</c:v>
                </c:pt>
                <c:pt idx="2572">
                  <c:v>50.260901134807902</c:v>
                </c:pt>
                <c:pt idx="2573">
                  <c:v>50.260901143350601</c:v>
                </c:pt>
                <c:pt idx="2574">
                  <c:v>50.2609011518431</c:v>
                </c:pt>
                <c:pt idx="2575">
                  <c:v>50.260901160284199</c:v>
                </c:pt>
                <c:pt idx="2576">
                  <c:v>50.260901168672497</c:v>
                </c:pt>
                <c:pt idx="2577">
                  <c:v>50.260901177007</c:v>
                </c:pt>
                <c:pt idx="2578">
                  <c:v>50.260901185286201</c:v>
                </c:pt>
                <c:pt idx="2579">
                  <c:v>50.2609011935089</c:v>
                </c:pt>
                <c:pt idx="2580">
                  <c:v>50.260901201673903</c:v>
                </c:pt>
                <c:pt idx="2581">
                  <c:v>50.260901209779902</c:v>
                </c:pt>
                <c:pt idx="2582">
                  <c:v>50.260901217825499</c:v>
                </c:pt>
                <c:pt idx="2583">
                  <c:v>50.260901225809597</c:v>
                </c:pt>
                <c:pt idx="2584">
                  <c:v>50.260901233730699</c:v>
                </c:pt>
                <c:pt idx="2585">
                  <c:v>50.260901241587597</c:v>
                </c:pt>
                <c:pt idx="2586">
                  <c:v>50.260901249379003</c:v>
                </c:pt>
                <c:pt idx="2587">
                  <c:v>50.260901257103498</c:v>
                </c:pt>
                <c:pt idx="2588">
                  <c:v>50.260901264759902</c:v>
                </c:pt>
                <c:pt idx="2589">
                  <c:v>50.2609012723468</c:v>
                </c:pt>
                <c:pt idx="2590">
                  <c:v>50.2609012798628</c:v>
                </c:pt>
                <c:pt idx="2591">
                  <c:v>50.260901287306702</c:v>
                </c:pt>
                <c:pt idx="2592">
                  <c:v>50.260901294676998</c:v>
                </c:pt>
                <c:pt idx="2593">
                  <c:v>50.260901301972403</c:v>
                </c:pt>
                <c:pt idx="2594">
                  <c:v>50.260901309191603</c:v>
                </c:pt>
                <c:pt idx="2595">
                  <c:v>50.260901316333097</c:v>
                </c:pt>
                <c:pt idx="2596">
                  <c:v>50.260901323395601</c:v>
                </c:pt>
                <c:pt idx="2597">
                  <c:v>50.260901330377699</c:v>
                </c:pt>
                <c:pt idx="2598">
                  <c:v>50.260901337278099</c:v>
                </c:pt>
                <c:pt idx="2599">
                  <c:v>50.260901344095203</c:v>
                </c:pt>
                <c:pt idx="2600">
                  <c:v>50.260901350827801</c:v>
                </c:pt>
                <c:pt idx="2601">
                  <c:v>50.260901357474403</c:v>
                </c:pt>
                <c:pt idx="2602">
                  <c:v>50.2609013640336</c:v>
                </c:pt>
                <c:pt idx="2603">
                  <c:v>50.260901370503902</c:v>
                </c:pt>
                <c:pt idx="2604">
                  <c:v>50.260901376884</c:v>
                </c:pt>
                <c:pt idx="2605">
                  <c:v>50.260901383172403</c:v>
                </c:pt>
                <c:pt idx="2606">
                  <c:v>50.260901389367703</c:v>
                </c:pt>
                <c:pt idx="2607">
                  <c:v>50.260901395468302</c:v>
                </c:pt>
                <c:pt idx="2608">
                  <c:v>50.2609014014729</c:v>
                </c:pt>
                <c:pt idx="2609">
                  <c:v>50.260901407379997</c:v>
                </c:pt>
                <c:pt idx="2610">
                  <c:v>50.260901413188201</c:v>
                </c:pt>
                <c:pt idx="2611">
                  <c:v>50.260901418895799</c:v>
                </c:pt>
                <c:pt idx="2612">
                  <c:v>50.260901424501597</c:v>
                </c:pt>
                <c:pt idx="2613">
                  <c:v>50.260901430003898</c:v>
                </c:pt>
                <c:pt idx="2614">
                  <c:v>50.260901435401301</c:v>
                </c:pt>
                <c:pt idx="2615">
                  <c:v>50.260901440692301</c:v>
                </c:pt>
                <c:pt idx="2616">
                  <c:v>50.260901445875398</c:v>
                </c:pt>
                <c:pt idx="2617">
                  <c:v>50.260901450949</c:v>
                </c:pt>
                <c:pt idx="2618">
                  <c:v>50.2609014559117</c:v>
                </c:pt>
                <c:pt idx="2619">
                  <c:v>50.2609014607619</c:v>
                </c:pt>
                <c:pt idx="2620">
                  <c:v>50.260901465498002</c:v>
                </c:pt>
                <c:pt idx="2621">
                  <c:v>50.260901470118597</c:v>
                </c:pt>
                <c:pt idx="2622">
                  <c:v>50.260901474622102</c:v>
                </c:pt>
                <c:pt idx="2623">
                  <c:v>50.260901479007003</c:v>
                </c:pt>
                <c:pt idx="2624">
                  <c:v>50.260901483271603</c:v>
                </c:pt>
                <c:pt idx="2625">
                  <c:v>50.260901487414401</c:v>
                </c:pt>
                <c:pt idx="2626">
                  <c:v>50.260901491433899</c:v>
                </c:pt>
                <c:pt idx="2627">
                  <c:v>50.260901495328497</c:v>
                </c:pt>
                <c:pt idx="2628">
                  <c:v>50.260901499096498</c:v>
                </c:pt>
                <c:pt idx="2629">
                  <c:v>50.260901502736402</c:v>
                </c:pt>
                <c:pt idx="2630">
                  <c:v>50.260901506246597</c:v>
                </c:pt>
                <c:pt idx="2631">
                  <c:v>50.260901509625498</c:v>
                </c:pt>
                <c:pt idx="2632">
                  <c:v>50.260901512871499</c:v>
                </c:pt>
                <c:pt idx="2633">
                  <c:v>50.260901515982901</c:v>
                </c:pt>
                <c:pt idx="2634">
                  <c:v>50.2609015189582</c:v>
                </c:pt>
                <c:pt idx="2635">
                  <c:v>50.260901521795603</c:v>
                </c:pt>
                <c:pt idx="2636">
                  <c:v>50.260901524493597</c:v>
                </c:pt>
                <c:pt idx="2637">
                  <c:v>50.2609015270505</c:v>
                </c:pt>
                <c:pt idx="2638">
                  <c:v>50.260901529464697</c:v>
                </c:pt>
                <c:pt idx="2639">
                  <c:v>50.260901531734604</c:v>
                </c:pt>
                <c:pt idx="2640">
                  <c:v>50.260901533858302</c:v>
                </c:pt>
                <c:pt idx="2641">
                  <c:v>50.2609015358344</c:v>
                </c:pt>
                <c:pt idx="2642">
                  <c:v>50.260901537660999</c:v>
                </c:pt>
                <c:pt idx="2643">
                  <c:v>50.260901539336601</c:v>
                </c:pt>
                <c:pt idx="2644">
                  <c:v>50.2609015408594</c:v>
                </c:pt>
                <c:pt idx="2645">
                  <c:v>50.2609015422277</c:v>
                </c:pt>
                <c:pt idx="2646">
                  <c:v>50.2609015434399</c:v>
                </c:pt>
                <c:pt idx="2647">
                  <c:v>50.260901544494203</c:v>
                </c:pt>
                <c:pt idx="2648">
                  <c:v>50.260901545388897</c:v>
                </c:pt>
                <c:pt idx="2649">
                  <c:v>50.260901546122199</c:v>
                </c:pt>
                <c:pt idx="2650">
                  <c:v>50.260901546692601</c:v>
                </c:pt>
                <c:pt idx="2651">
                  <c:v>50.2609015470982</c:v>
                </c:pt>
                <c:pt idx="2652">
                  <c:v>50.260901547337198</c:v>
                </c:pt>
                <c:pt idx="2653">
                  <c:v>50.260901547407997</c:v>
                </c:pt>
                <c:pt idx="2654">
                  <c:v>50.260901547308798</c:v>
                </c:pt>
                <c:pt idx="2655">
                  <c:v>50.260901547037797</c:v>
                </c:pt>
                <c:pt idx="2656">
                  <c:v>50.260901546593303</c:v>
                </c:pt>
                <c:pt idx="2657">
                  <c:v>50.260901546016697</c:v>
                </c:pt>
                <c:pt idx="2658">
                  <c:v>50.260901548926803</c:v>
                </c:pt>
                <c:pt idx="2659">
                  <c:v>50.260901551774602</c:v>
                </c:pt>
                <c:pt idx="2660">
                  <c:v>50.260901554560199</c:v>
                </c:pt>
                <c:pt idx="2661">
                  <c:v>50.260901557283603</c:v>
                </c:pt>
                <c:pt idx="2662">
                  <c:v>50.260901559944898</c:v>
                </c:pt>
                <c:pt idx="2663">
                  <c:v>50.260901562544099</c:v>
                </c:pt>
                <c:pt idx="2664">
                  <c:v>50.260901565081298</c:v>
                </c:pt>
                <c:pt idx="2665">
                  <c:v>50.260901567556601</c:v>
                </c:pt>
                <c:pt idx="2666">
                  <c:v>50.260901569970201</c:v>
                </c:pt>
                <c:pt idx="2667">
                  <c:v>50.260901572322197</c:v>
                </c:pt>
                <c:pt idx="2668">
                  <c:v>50.260901574612603</c:v>
                </c:pt>
                <c:pt idx="2669">
                  <c:v>50.260901576841697</c:v>
                </c:pt>
                <c:pt idx="2670">
                  <c:v>50.260901579009499</c:v>
                </c:pt>
                <c:pt idx="2671">
                  <c:v>50.260901581116201</c:v>
                </c:pt>
                <c:pt idx="2672">
                  <c:v>50.260901583162003</c:v>
                </c:pt>
                <c:pt idx="2673">
                  <c:v>50.260901585147003</c:v>
                </c:pt>
                <c:pt idx="2674">
                  <c:v>50.260901587071501</c:v>
                </c:pt>
                <c:pt idx="2675">
                  <c:v>50.260901588935702</c:v>
                </c:pt>
                <c:pt idx="2676">
                  <c:v>50.260901590739699</c:v>
                </c:pt>
                <c:pt idx="2677">
                  <c:v>50.260901592483698</c:v>
                </c:pt>
                <c:pt idx="2678">
                  <c:v>50.260901594168097</c:v>
                </c:pt>
                <c:pt idx="2679">
                  <c:v>50.260901595792902</c:v>
                </c:pt>
                <c:pt idx="2680">
                  <c:v>50.260901597358597</c:v>
                </c:pt>
                <c:pt idx="2681">
                  <c:v>50.260901598865203</c:v>
                </c:pt>
                <c:pt idx="2682">
                  <c:v>50.260901600313197</c:v>
                </c:pt>
                <c:pt idx="2683">
                  <c:v>50.260901601702699</c:v>
                </c:pt>
                <c:pt idx="2684">
                  <c:v>50.260901603034199</c:v>
                </c:pt>
                <c:pt idx="2685">
                  <c:v>50.260901604307698</c:v>
                </c:pt>
                <c:pt idx="2686">
                  <c:v>50.260901605523799</c:v>
                </c:pt>
                <c:pt idx="2687">
                  <c:v>50.260901606682701</c:v>
                </c:pt>
                <c:pt idx="2688">
                  <c:v>50.260901607784703</c:v>
                </c:pt>
                <c:pt idx="2689">
                  <c:v>50.260901608830203</c:v>
                </c:pt>
                <c:pt idx="2690">
                  <c:v>50.260901609819499</c:v>
                </c:pt>
                <c:pt idx="2691">
                  <c:v>50.260901610753102</c:v>
                </c:pt>
                <c:pt idx="2692">
                  <c:v>50.260901611631198</c:v>
                </c:pt>
                <c:pt idx="2693">
                  <c:v>50.260901612454298</c:v>
                </c:pt>
                <c:pt idx="2694">
                  <c:v>50.260901613222799</c:v>
                </c:pt>
                <c:pt idx="2695">
                  <c:v>50.260901613937001</c:v>
                </c:pt>
                <c:pt idx="2696">
                  <c:v>50.2609016145975</c:v>
                </c:pt>
                <c:pt idx="2697">
                  <c:v>50.260901615204602</c:v>
                </c:pt>
                <c:pt idx="2698">
                  <c:v>50.260901615758797</c:v>
                </c:pt>
                <c:pt idx="2699">
                  <c:v>50.260901616260597</c:v>
                </c:pt>
                <c:pt idx="2700">
                  <c:v>50.260901616710299</c:v>
                </c:pt>
                <c:pt idx="2701">
                  <c:v>50.260901617108601</c:v>
                </c:pt>
                <c:pt idx="2702">
                  <c:v>50.260901617455801</c:v>
                </c:pt>
                <c:pt idx="2703">
                  <c:v>50.260901617752602</c:v>
                </c:pt>
                <c:pt idx="2704">
                  <c:v>50.260901617999401</c:v>
                </c:pt>
                <c:pt idx="2705">
                  <c:v>50.260901618196698</c:v>
                </c:pt>
                <c:pt idx="2706">
                  <c:v>50.260901618345102</c:v>
                </c:pt>
                <c:pt idx="2707">
                  <c:v>50.260901618445097</c:v>
                </c:pt>
                <c:pt idx="2708">
                  <c:v>50.2609016184974</c:v>
                </c:pt>
                <c:pt idx="2709">
                  <c:v>50.260901618502402</c:v>
                </c:pt>
                <c:pt idx="2710">
                  <c:v>50.2609016184608</c:v>
                </c:pt>
                <c:pt idx="2711">
                  <c:v>50.260901618373197</c:v>
                </c:pt>
                <c:pt idx="2712">
                  <c:v>50.260901618240098</c:v>
                </c:pt>
                <c:pt idx="2713">
                  <c:v>50.260901618062299</c:v>
                </c:pt>
                <c:pt idx="2714">
                  <c:v>50.260901617840297</c:v>
                </c:pt>
                <c:pt idx="2715">
                  <c:v>50.260901617574902</c:v>
                </c:pt>
                <c:pt idx="2716">
                  <c:v>50.260901617266597</c:v>
                </c:pt>
                <c:pt idx="2717">
                  <c:v>50.260901616916101</c:v>
                </c:pt>
                <c:pt idx="2718">
                  <c:v>50.260901616524201</c:v>
                </c:pt>
                <c:pt idx="2719">
                  <c:v>50.260901616091502</c:v>
                </c:pt>
                <c:pt idx="2720">
                  <c:v>50.260901615618799</c:v>
                </c:pt>
                <c:pt idx="2721">
                  <c:v>50.260901615106803</c:v>
                </c:pt>
                <c:pt idx="2722">
                  <c:v>50.260901614556197</c:v>
                </c:pt>
                <c:pt idx="2723">
                  <c:v>50.260901613967803</c:v>
                </c:pt>
                <c:pt idx="2724">
                  <c:v>50.260901613342298</c:v>
                </c:pt>
                <c:pt idx="2725">
                  <c:v>50.260901612680499</c:v>
                </c:pt>
                <c:pt idx="2726">
                  <c:v>50.2609016119833</c:v>
                </c:pt>
                <c:pt idx="2727">
                  <c:v>50.260901611251398</c:v>
                </c:pt>
                <c:pt idx="2728">
                  <c:v>50.260901610485703</c:v>
                </c:pt>
                <c:pt idx="2729">
                  <c:v>50.260901609686897</c:v>
                </c:pt>
                <c:pt idx="2730">
                  <c:v>50.260901608856003</c:v>
                </c:pt>
                <c:pt idx="2731">
                  <c:v>50.260901607993802</c:v>
                </c:pt>
                <c:pt idx="2732">
                  <c:v>50.260901607101097</c:v>
                </c:pt>
                <c:pt idx="2733">
                  <c:v>50.260901606178898</c:v>
                </c:pt>
                <c:pt idx="2734">
                  <c:v>50.260901605228099</c:v>
                </c:pt>
                <c:pt idx="2735">
                  <c:v>50.260901604249597</c:v>
                </c:pt>
                <c:pt idx="2736">
                  <c:v>50.2609016032442</c:v>
                </c:pt>
                <c:pt idx="2737">
                  <c:v>50.260901602213004</c:v>
                </c:pt>
                <c:pt idx="2738">
                  <c:v>50.260901601156903</c:v>
                </c:pt>
                <c:pt idx="2739">
                  <c:v>50.260901600076899</c:v>
                </c:pt>
                <c:pt idx="2740">
                  <c:v>50.260901598974002</c:v>
                </c:pt>
                <c:pt idx="2741">
                  <c:v>50.260901597849099</c:v>
                </c:pt>
                <c:pt idx="2742">
                  <c:v>50.260901596703299</c:v>
                </c:pt>
                <c:pt idx="2743">
                  <c:v>50.260901595537597</c:v>
                </c:pt>
                <c:pt idx="2744">
                  <c:v>50.260901594353001</c:v>
                </c:pt>
                <c:pt idx="2745">
                  <c:v>50.260901593150699</c:v>
                </c:pt>
                <c:pt idx="2746">
                  <c:v>50.260901591931599</c:v>
                </c:pt>
                <c:pt idx="2747">
                  <c:v>50.260901590696903</c:v>
                </c:pt>
                <c:pt idx="2748">
                  <c:v>50.260901589447698</c:v>
                </c:pt>
                <c:pt idx="2749">
                  <c:v>50.260901588185099</c:v>
                </c:pt>
                <c:pt idx="2750">
                  <c:v>50.260901586910101</c:v>
                </c:pt>
                <c:pt idx="2751">
                  <c:v>50.260901585623998</c:v>
                </c:pt>
                <c:pt idx="2752">
                  <c:v>50.260901584327897</c:v>
                </c:pt>
                <c:pt idx="2753">
                  <c:v>50.260901583022999</c:v>
                </c:pt>
                <c:pt idx="2754">
                  <c:v>50.260901581710499</c:v>
                </c:pt>
                <c:pt idx="2755">
                  <c:v>50.260901580391597</c:v>
                </c:pt>
                <c:pt idx="2756">
                  <c:v>50.260901579067401</c:v>
                </c:pt>
                <c:pt idx="2757">
                  <c:v>50.260901577739297</c:v>
                </c:pt>
                <c:pt idx="2758">
                  <c:v>50.260901576408401</c:v>
                </c:pt>
                <c:pt idx="2759">
                  <c:v>50.260901575076197</c:v>
                </c:pt>
                <c:pt idx="2760">
                  <c:v>50.260901573743702</c:v>
                </c:pt>
                <c:pt idx="2761">
                  <c:v>50.260901572412301</c:v>
                </c:pt>
                <c:pt idx="2762">
                  <c:v>50.260901571083402</c:v>
                </c:pt>
                <c:pt idx="2763">
                  <c:v>50.260901569758197</c:v>
                </c:pt>
                <c:pt idx="2764">
                  <c:v>50.2609015684382</c:v>
                </c:pt>
                <c:pt idx="2765">
                  <c:v>50.260901567124598</c:v>
                </c:pt>
                <c:pt idx="2766">
                  <c:v>50.260901565818799</c:v>
                </c:pt>
                <c:pt idx="2767">
                  <c:v>50.2609015645222</c:v>
                </c:pt>
                <c:pt idx="2768">
                  <c:v>50.260901563236203</c:v>
                </c:pt>
                <c:pt idx="2769">
                  <c:v>50.260901561962299</c:v>
                </c:pt>
                <c:pt idx="2770">
                  <c:v>50.260901560701797</c:v>
                </c:pt>
                <c:pt idx="2771">
                  <c:v>50.2609015594563</c:v>
                </c:pt>
                <c:pt idx="2772">
                  <c:v>50.260901558227097</c:v>
                </c:pt>
                <c:pt idx="2773">
                  <c:v>50.260901557015799</c:v>
                </c:pt>
                <c:pt idx="2774">
                  <c:v>50.260901555823899</c:v>
                </c:pt>
                <c:pt idx="2775">
                  <c:v>50.260901554652897</c:v>
                </c:pt>
                <c:pt idx="2776">
                  <c:v>50.260901553504297</c:v>
                </c:pt>
                <c:pt idx="2777">
                  <c:v>50.2609015523797</c:v>
                </c:pt>
                <c:pt idx="2778">
                  <c:v>50.260901551280597</c:v>
                </c:pt>
                <c:pt idx="2779">
                  <c:v>50.260901550208601</c:v>
                </c:pt>
                <c:pt idx="2780">
                  <c:v>50.260901549165403</c:v>
                </c:pt>
                <c:pt idx="2781">
                  <c:v>50.260901548152397</c:v>
                </c:pt>
                <c:pt idx="2782">
                  <c:v>50.2609015471714</c:v>
                </c:pt>
                <c:pt idx="2783">
                  <c:v>50.260901546223998</c:v>
                </c:pt>
                <c:pt idx="2784">
                  <c:v>50.260901545311903</c:v>
                </c:pt>
                <c:pt idx="2785">
                  <c:v>50.260901544436699</c:v>
                </c:pt>
                <c:pt idx="2786">
                  <c:v>50.260901543600198</c:v>
                </c:pt>
                <c:pt idx="2787">
                  <c:v>50.260901542804</c:v>
                </c:pt>
                <c:pt idx="2788">
                  <c:v>50.260901542049901</c:v>
                </c:pt>
                <c:pt idx="2789">
                  <c:v>50.260901541339699</c:v>
                </c:pt>
                <c:pt idx="2790">
                  <c:v>50.260901546720298</c:v>
                </c:pt>
                <c:pt idx="2791">
                  <c:v>50.260901543412302</c:v>
                </c:pt>
                <c:pt idx="2792">
                  <c:v>50.260901540086202</c:v>
                </c:pt>
                <c:pt idx="2793">
                  <c:v>50.260901536742402</c:v>
                </c:pt>
                <c:pt idx="2794">
                  <c:v>50.260901533381301</c:v>
                </c:pt>
                <c:pt idx="2795">
                  <c:v>50.260901530003501</c:v>
                </c:pt>
                <c:pt idx="2796">
                  <c:v>50.260901526609402</c:v>
                </c:pt>
                <c:pt idx="2797">
                  <c:v>50.260901523199401</c:v>
                </c:pt>
                <c:pt idx="2798">
                  <c:v>50.260901519774102</c:v>
                </c:pt>
                <c:pt idx="2799">
                  <c:v>50.260901516333902</c:v>
                </c:pt>
                <c:pt idx="2800">
                  <c:v>50.2609015128794</c:v>
                </c:pt>
                <c:pt idx="2801">
                  <c:v>50.260901509411198</c:v>
                </c:pt>
                <c:pt idx="2802">
                  <c:v>50.260901505929603</c:v>
                </c:pt>
                <c:pt idx="2803">
                  <c:v>50.260901502435303</c:v>
                </c:pt>
                <c:pt idx="2804">
                  <c:v>50.260901498928902</c:v>
                </c:pt>
                <c:pt idx="2805">
                  <c:v>50.260901495410799</c:v>
                </c:pt>
                <c:pt idx="2806">
                  <c:v>50.260901491881697</c:v>
                </c:pt>
                <c:pt idx="2807">
                  <c:v>50.260901488342199</c:v>
                </c:pt>
                <c:pt idx="2808">
                  <c:v>50.260901484792697</c:v>
                </c:pt>
                <c:pt idx="2809">
                  <c:v>50.260901481234001</c:v>
                </c:pt>
                <c:pt idx="2810">
                  <c:v>50.2609014776667</c:v>
                </c:pt>
                <c:pt idx="2811">
                  <c:v>50.260901474091298</c:v>
                </c:pt>
                <c:pt idx="2812">
                  <c:v>50.2609014705085</c:v>
                </c:pt>
                <c:pt idx="2813">
                  <c:v>50.260901466919002</c:v>
                </c:pt>
                <c:pt idx="2814">
                  <c:v>50.2609014633234</c:v>
                </c:pt>
                <c:pt idx="2815">
                  <c:v>50.260901459722298</c:v>
                </c:pt>
                <c:pt idx="2816">
                  <c:v>50.2609014561164</c:v>
                </c:pt>
                <c:pt idx="2817">
                  <c:v>50.260901452506502</c:v>
                </c:pt>
                <c:pt idx="2818">
                  <c:v>50.260901448893101</c:v>
                </c:pt>
                <c:pt idx="2819">
                  <c:v>50.260901445277099</c:v>
                </c:pt>
                <c:pt idx="2820">
                  <c:v>50.260901441659001</c:v>
                </c:pt>
                <c:pt idx="2821">
                  <c:v>50.260901438039703</c:v>
                </c:pt>
                <c:pt idx="2822">
                  <c:v>50.2609014344199</c:v>
                </c:pt>
                <c:pt idx="2823">
                  <c:v>50.260901430800203</c:v>
                </c:pt>
                <c:pt idx="2824">
                  <c:v>50.260901427181501</c:v>
                </c:pt>
                <c:pt idx="2825">
                  <c:v>50.260901423564597</c:v>
                </c:pt>
                <c:pt idx="2826">
                  <c:v>50.260901419950102</c:v>
                </c:pt>
                <c:pt idx="2827">
                  <c:v>50.260901416338903</c:v>
                </c:pt>
                <c:pt idx="2828">
                  <c:v>50.260901412731798</c:v>
                </c:pt>
                <c:pt idx="2829">
                  <c:v>50.260901409129502</c:v>
                </c:pt>
                <c:pt idx="2830">
                  <c:v>50.260901405532898</c:v>
                </c:pt>
                <c:pt idx="2831">
                  <c:v>50.260901401942803</c:v>
                </c:pt>
                <c:pt idx="2832">
                  <c:v>50.260901398359998</c:v>
                </c:pt>
                <c:pt idx="2833">
                  <c:v>50.2609013947854</c:v>
                </c:pt>
                <c:pt idx="2834">
                  <c:v>50.260901391219797</c:v>
                </c:pt>
                <c:pt idx="2835">
                  <c:v>50.260901387664099</c:v>
                </c:pt>
                <c:pt idx="2836">
                  <c:v>50.260901384119101</c:v>
                </c:pt>
                <c:pt idx="2837">
                  <c:v>50.2609013805858</c:v>
                </c:pt>
                <c:pt idx="2838">
                  <c:v>50.260901377064897</c:v>
                </c:pt>
                <c:pt idx="2839">
                  <c:v>50.260901373557502</c:v>
                </c:pt>
                <c:pt idx="2840">
                  <c:v>50.260901370064502</c:v>
                </c:pt>
                <c:pt idx="2841">
                  <c:v>50.260901366586602</c:v>
                </c:pt>
                <c:pt idx="2842">
                  <c:v>50.260901363125001</c:v>
                </c:pt>
                <c:pt idx="2843">
                  <c:v>50.260901359680503</c:v>
                </c:pt>
                <c:pt idx="2844">
                  <c:v>50.260901356254003</c:v>
                </c:pt>
                <c:pt idx="2845">
                  <c:v>50.260901352846602</c:v>
                </c:pt>
                <c:pt idx="2846">
                  <c:v>50.260901349459203</c:v>
                </c:pt>
                <c:pt idx="2847">
                  <c:v>50.260901346092702</c:v>
                </c:pt>
                <c:pt idx="2848">
                  <c:v>50.260901342748298</c:v>
                </c:pt>
                <c:pt idx="2849">
                  <c:v>50.260901339426802</c:v>
                </c:pt>
                <c:pt idx="2850">
                  <c:v>50.260901336129301</c:v>
                </c:pt>
                <c:pt idx="2851">
                  <c:v>50.260901332856797</c:v>
                </c:pt>
                <c:pt idx="2852">
                  <c:v>50.260901329610299</c:v>
                </c:pt>
                <c:pt idx="2853">
                  <c:v>50.260901326390901</c:v>
                </c:pt>
                <c:pt idx="2854">
                  <c:v>50.260901323199597</c:v>
                </c:pt>
                <c:pt idx="2855">
                  <c:v>50.260901320037597</c:v>
                </c:pt>
                <c:pt idx="2856">
                  <c:v>50.260901316905702</c:v>
                </c:pt>
                <c:pt idx="2857">
                  <c:v>50.260901313805199</c:v>
                </c:pt>
                <c:pt idx="2858">
                  <c:v>50.260901310737097</c:v>
                </c:pt>
                <c:pt idx="2859">
                  <c:v>50.260901307702497</c:v>
                </c:pt>
                <c:pt idx="2860">
                  <c:v>50.2609013047026</c:v>
                </c:pt>
                <c:pt idx="2861">
                  <c:v>50.2609013017384</c:v>
                </c:pt>
                <c:pt idx="2862">
                  <c:v>50.260901298811099</c:v>
                </c:pt>
                <c:pt idx="2863">
                  <c:v>50.260901295921798</c:v>
                </c:pt>
                <c:pt idx="2864">
                  <c:v>50.260901293071697</c:v>
                </c:pt>
                <c:pt idx="2865">
                  <c:v>50.260901290261899</c:v>
                </c:pt>
                <c:pt idx="2866">
                  <c:v>50.260901287493603</c:v>
                </c:pt>
                <c:pt idx="2867">
                  <c:v>50.260901284768003</c:v>
                </c:pt>
                <c:pt idx="2868">
                  <c:v>50.260901282086202</c:v>
                </c:pt>
                <c:pt idx="2869">
                  <c:v>50.260901279449598</c:v>
                </c:pt>
                <c:pt idx="2870">
                  <c:v>50.260901276859101</c:v>
                </c:pt>
                <c:pt idx="2871">
                  <c:v>50.260901274316197</c:v>
                </c:pt>
                <c:pt idx="2872">
                  <c:v>50.260901271822</c:v>
                </c:pt>
                <c:pt idx="2873">
                  <c:v>50.260901269377797</c:v>
                </c:pt>
                <c:pt idx="2874">
                  <c:v>50.260901266984803</c:v>
                </c:pt>
                <c:pt idx="2875">
                  <c:v>50.260901264644197</c:v>
                </c:pt>
                <c:pt idx="2876">
                  <c:v>50.2609012623574</c:v>
                </c:pt>
                <c:pt idx="2877">
                  <c:v>50.2609012601256</c:v>
                </c:pt>
                <c:pt idx="2878">
                  <c:v>50.260901257950103</c:v>
                </c:pt>
                <c:pt idx="2879">
                  <c:v>50.260901255832202</c:v>
                </c:pt>
                <c:pt idx="2880">
                  <c:v>50.260901253773199</c:v>
                </c:pt>
                <c:pt idx="2881">
                  <c:v>50.260901251774499</c:v>
                </c:pt>
                <c:pt idx="2882">
                  <c:v>50.260901249837303</c:v>
                </c:pt>
                <c:pt idx="2883">
                  <c:v>50.260901247962998</c:v>
                </c:pt>
                <c:pt idx="2884">
                  <c:v>50.260901246152997</c:v>
                </c:pt>
                <c:pt idx="2885">
                  <c:v>50.260901244408501</c:v>
                </c:pt>
                <c:pt idx="2886">
                  <c:v>50.260901242731101</c:v>
                </c:pt>
                <c:pt idx="2887">
                  <c:v>50.260901241121999</c:v>
                </c:pt>
                <c:pt idx="2888">
                  <c:v>50.260901239582601</c:v>
                </c:pt>
                <c:pt idx="2889">
                  <c:v>50.2609012381144</c:v>
                </c:pt>
                <c:pt idx="2890">
                  <c:v>50.260901236718702</c:v>
                </c:pt>
                <c:pt idx="2891">
                  <c:v>50.260901235397</c:v>
                </c:pt>
                <c:pt idx="2892">
                  <c:v>50.260901234150701</c:v>
                </c:pt>
                <c:pt idx="2893">
                  <c:v>50.260901232981197</c:v>
                </c:pt>
                <c:pt idx="2894">
                  <c:v>50.260901231890003</c:v>
                </c:pt>
                <c:pt idx="2895">
                  <c:v>50.260901230878503</c:v>
                </c:pt>
                <c:pt idx="2896">
                  <c:v>50.260901229948303</c:v>
                </c:pt>
                <c:pt idx="2897">
                  <c:v>50.260901229100703</c:v>
                </c:pt>
                <c:pt idx="2898">
                  <c:v>50.260901228337303</c:v>
                </c:pt>
                <c:pt idx="2899">
                  <c:v>50.260901227659602</c:v>
                </c:pt>
                <c:pt idx="2900">
                  <c:v>50.260901227068999</c:v>
                </c:pt>
                <c:pt idx="2901">
                  <c:v>50.260901226567199</c:v>
                </c:pt>
                <c:pt idx="2902">
                  <c:v>50.260901226155497</c:v>
                </c:pt>
                <c:pt idx="2903">
                  <c:v>50.260901225835603</c:v>
                </c:pt>
                <c:pt idx="2904">
                  <c:v>50.260901225609103</c:v>
                </c:pt>
                <c:pt idx="2905">
                  <c:v>50.260901225477397</c:v>
                </c:pt>
                <c:pt idx="2906">
                  <c:v>50.260901225442097</c:v>
                </c:pt>
                <c:pt idx="2907">
                  <c:v>50.260901225504902</c:v>
                </c:pt>
                <c:pt idx="2908">
                  <c:v>50.260901225667197</c:v>
                </c:pt>
                <c:pt idx="2909">
                  <c:v>50.260901225930802</c:v>
                </c:pt>
                <c:pt idx="2910">
                  <c:v>50.260901226297101</c:v>
                </c:pt>
                <c:pt idx="2911">
                  <c:v>50.260901226767899</c:v>
                </c:pt>
                <c:pt idx="2912">
                  <c:v>50.260901227344696</c:v>
                </c:pt>
                <c:pt idx="2913">
                  <c:v>50.260901228029198</c:v>
                </c:pt>
                <c:pt idx="2914">
                  <c:v>50.260901228823101</c:v>
                </c:pt>
                <c:pt idx="2915">
                  <c:v>50.260901229727899</c:v>
                </c:pt>
                <c:pt idx="2916">
                  <c:v>50.260901230745397</c:v>
                </c:pt>
                <c:pt idx="2917">
                  <c:v>50.260901231877199</c:v>
                </c:pt>
                <c:pt idx="2918">
                  <c:v>50.260901233125097</c:v>
                </c:pt>
                <c:pt idx="2919">
                  <c:v>50.260901234490603</c:v>
                </c:pt>
                <c:pt idx="2920">
                  <c:v>50.260901235975602</c:v>
                </c:pt>
                <c:pt idx="2921">
                  <c:v>50.260901237581699</c:v>
                </c:pt>
                <c:pt idx="2922">
                  <c:v>50.260901239098402</c:v>
                </c:pt>
                <c:pt idx="2923">
                  <c:v>50.260901232851602</c:v>
                </c:pt>
                <c:pt idx="2924">
                  <c:v>50.260901226581701</c:v>
                </c:pt>
                <c:pt idx="2925">
                  <c:v>50.260901220289398</c:v>
                </c:pt>
                <c:pt idx="2926">
                  <c:v>50.260901213975103</c:v>
                </c:pt>
                <c:pt idx="2927">
                  <c:v>50.2609012076393</c:v>
                </c:pt>
                <c:pt idx="2928">
                  <c:v>50.260901201282799</c:v>
                </c:pt>
                <c:pt idx="2929">
                  <c:v>50.260901194905898</c:v>
                </c:pt>
                <c:pt idx="2930">
                  <c:v>50.260901188509301</c:v>
                </c:pt>
                <c:pt idx="2931">
                  <c:v>50.260901182093399</c:v>
                </c:pt>
                <c:pt idx="2932">
                  <c:v>50.260901175659001</c:v>
                </c:pt>
                <c:pt idx="2933">
                  <c:v>50.260901169206598</c:v>
                </c:pt>
                <c:pt idx="2934">
                  <c:v>50.260901162736602</c:v>
                </c:pt>
                <c:pt idx="2935">
                  <c:v>50.260901156249801</c:v>
                </c:pt>
                <c:pt idx="2936">
                  <c:v>50.2609011497468</c:v>
                </c:pt>
                <c:pt idx="2937">
                  <c:v>50.260901143228097</c:v>
                </c:pt>
                <c:pt idx="2938">
                  <c:v>50.260901136694301</c:v>
                </c:pt>
                <c:pt idx="2939">
                  <c:v>50.260901130146102</c:v>
                </c:pt>
                <c:pt idx="2940">
                  <c:v>50.260901123583999</c:v>
                </c:pt>
                <c:pt idx="2941">
                  <c:v>50.2609011170087</c:v>
                </c:pt>
                <c:pt idx="2942">
                  <c:v>50.260901110420903</c:v>
                </c:pt>
                <c:pt idx="2943">
                  <c:v>50.260901103821098</c:v>
                </c:pt>
                <c:pt idx="2944">
                  <c:v>50.260901097210002</c:v>
                </c:pt>
                <c:pt idx="2945">
                  <c:v>50.260901090588199</c:v>
                </c:pt>
                <c:pt idx="2946">
                  <c:v>50.260901083956398</c:v>
                </c:pt>
                <c:pt idx="2947">
                  <c:v>50.260901077315303</c:v>
                </c:pt>
                <c:pt idx="2948">
                  <c:v>50.260901070665597</c:v>
                </c:pt>
                <c:pt idx="2949">
                  <c:v>50.260901064007797</c:v>
                </c:pt>
                <c:pt idx="2950">
                  <c:v>50.2609010573426</c:v>
                </c:pt>
                <c:pt idx="2951">
                  <c:v>50.260901050670903</c:v>
                </c:pt>
                <c:pt idx="2952">
                  <c:v>50.260901043993101</c:v>
                </c:pt>
                <c:pt idx="2953">
                  <c:v>50.260901037310099</c:v>
                </c:pt>
                <c:pt idx="2954">
                  <c:v>50.260901030622598</c:v>
                </c:pt>
                <c:pt idx="2955">
                  <c:v>50.260901023931197</c:v>
                </c:pt>
                <c:pt idx="2956">
                  <c:v>50.260901017236598</c:v>
                </c:pt>
                <c:pt idx="2957">
                  <c:v>50.260901010539598</c:v>
                </c:pt>
                <c:pt idx="2958">
                  <c:v>50.2609010038409</c:v>
                </c:pt>
                <c:pt idx="2959">
                  <c:v>50.260900997141199</c:v>
                </c:pt>
                <c:pt idx="2960">
                  <c:v>50.260900990441201</c:v>
                </c:pt>
                <c:pt idx="2961">
                  <c:v>50.260900983741799</c:v>
                </c:pt>
                <c:pt idx="2962">
                  <c:v>50.260900977043597</c:v>
                </c:pt>
                <c:pt idx="2963">
                  <c:v>50.2609009703474</c:v>
                </c:pt>
                <c:pt idx="2964">
                  <c:v>50.260900963654002</c:v>
                </c:pt>
                <c:pt idx="2965">
                  <c:v>50.2609009569641</c:v>
                </c:pt>
                <c:pt idx="2966">
                  <c:v>50.260900950278398</c:v>
                </c:pt>
                <c:pt idx="2967">
                  <c:v>50.260900943597903</c:v>
                </c:pt>
                <c:pt idx="2968">
                  <c:v>50.2609009369231</c:v>
                </c:pt>
                <c:pt idx="2969">
                  <c:v>50.260900930255097</c:v>
                </c:pt>
                <c:pt idx="2970">
                  <c:v>50.260900923594399</c:v>
                </c:pt>
                <c:pt idx="2971">
                  <c:v>50.260900916941999</c:v>
                </c:pt>
                <c:pt idx="2972">
                  <c:v>50.260900910298602</c:v>
                </c:pt>
                <c:pt idx="2973">
                  <c:v>50.260900903665103</c:v>
                </c:pt>
                <c:pt idx="2974">
                  <c:v>50.260900897042198</c:v>
                </c:pt>
                <c:pt idx="2975">
                  <c:v>50.260900890430797</c:v>
                </c:pt>
                <c:pt idx="2976">
                  <c:v>50.260900883831702</c:v>
                </c:pt>
                <c:pt idx="2977">
                  <c:v>50.260900877245803</c:v>
                </c:pt>
                <c:pt idx="2978">
                  <c:v>50.260900870673801</c:v>
                </c:pt>
                <c:pt idx="2979">
                  <c:v>50.260900864116699</c:v>
                </c:pt>
                <c:pt idx="2980">
                  <c:v>50.260900857575301</c:v>
                </c:pt>
                <c:pt idx="2981">
                  <c:v>50.260900851050501</c:v>
                </c:pt>
                <c:pt idx="2982">
                  <c:v>50.260900844543002</c:v>
                </c:pt>
                <c:pt idx="2983">
                  <c:v>50.2609008380538</c:v>
                </c:pt>
                <c:pt idx="2984">
                  <c:v>50.260900831583797</c:v>
                </c:pt>
                <c:pt idx="2985">
                  <c:v>50.260900825133902</c:v>
                </c:pt>
                <c:pt idx="2986">
                  <c:v>50.260900818704798</c:v>
                </c:pt>
                <c:pt idx="2987">
                  <c:v>50.260900812297599</c:v>
                </c:pt>
                <c:pt idx="2988">
                  <c:v>50.260900805913103</c:v>
                </c:pt>
                <c:pt idx="2989">
                  <c:v>50.260900799552203</c:v>
                </c:pt>
                <c:pt idx="2990">
                  <c:v>50.260900793215797</c:v>
                </c:pt>
                <c:pt idx="2991">
                  <c:v>50.260900786904898</c:v>
                </c:pt>
                <c:pt idx="2992">
                  <c:v>50.260900780620403</c:v>
                </c:pt>
                <c:pt idx="2993">
                  <c:v>50.260900774363201</c:v>
                </c:pt>
                <c:pt idx="2994">
                  <c:v>50.260900768134199</c:v>
                </c:pt>
                <c:pt idx="2995">
                  <c:v>50.260900761934302</c:v>
                </c:pt>
                <c:pt idx="2996">
                  <c:v>50.260900755764702</c:v>
                </c:pt>
                <c:pt idx="2997">
                  <c:v>50.260900749626003</c:v>
                </c:pt>
                <c:pt idx="2998">
                  <c:v>50.2609007435194</c:v>
                </c:pt>
                <c:pt idx="2999">
                  <c:v>50.260900737445901</c:v>
                </c:pt>
                <c:pt idx="3000">
                  <c:v>50.260900731406203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297-407A-A60A-15289C1361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Swelling!$AJ$5:$AJ$3005</c:f>
              <c:numCache>
                <c:formatCode>General</c:formatCode>
                <c:ptCount val="3001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  <c:pt idx="3000">
                  <c:v>56.656040507976499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511-4239-9C4D-BA01CA265C06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Swelling!$AI$5:$AI$3004</c:f>
              <c:numCache>
                <c:formatCode>General</c:formatCode>
                <c:ptCount val="3000"/>
                <c:pt idx="0">
                  <c:v>0</c:v>
                </c:pt>
                <c:pt idx="1">
                  <c:v>6.3195922036826294E-2</c:v>
                </c:pt>
                <c:pt idx="2">
                  <c:v>0.15158336577727299</c:v>
                </c:pt>
                <c:pt idx="3">
                  <c:v>0.25082658710991401</c:v>
                </c:pt>
                <c:pt idx="4">
                  <c:v>0.35768875231862501</c:v>
                </c:pt>
                <c:pt idx="5">
                  <c:v>0.46983916653045898</c:v>
                </c:pt>
                <c:pt idx="6">
                  <c:v>0.58622280259967496</c:v>
                </c:pt>
                <c:pt idx="7">
                  <c:v>0.70576224658073605</c:v>
                </c:pt>
                <c:pt idx="8">
                  <c:v>0.82696428426621504</c:v>
                </c:pt>
                <c:pt idx="9">
                  <c:v>0.94972088011810596</c:v>
                </c:pt>
                <c:pt idx="10">
                  <c:v>1.0739511657005301</c:v>
                </c:pt>
                <c:pt idx="11">
                  <c:v>1.1995872252129001</c:v>
                </c:pt>
                <c:pt idx="12">
                  <c:v>1.32656673175336</c:v>
                </c:pt>
                <c:pt idx="13">
                  <c:v>1.45482930125029</c:v>
                </c:pt>
                <c:pt idx="14">
                  <c:v>1.5843147429464599</c:v>
                </c:pt>
                <c:pt idx="15">
                  <c:v>1.7149625164539599</c:v>
                </c:pt>
                <c:pt idx="16">
                  <c:v>1.84671153429784</c:v>
                </c:pt>
                <c:pt idx="17">
                  <c:v>1.97950030932321</c:v>
                </c:pt>
                <c:pt idx="18">
                  <c:v>2.1132671896808102</c:v>
                </c:pt>
                <c:pt idx="19">
                  <c:v>2.2479506357162702</c:v>
                </c:pt>
                <c:pt idx="20">
                  <c:v>2.3834894875237098</c:v>
                </c:pt>
                <c:pt idx="21">
                  <c:v>2.51982324124798</c:v>
                </c:pt>
                <c:pt idx="22">
                  <c:v>2.65689226209631</c:v>
                </c:pt>
                <c:pt idx="23">
                  <c:v>2.7946379799713799</c:v>
                </c:pt>
                <c:pt idx="24">
                  <c:v>2.9330030710532</c:v>
                </c:pt>
                <c:pt idx="25">
                  <c:v>3.0719316073483598</c:v>
                </c:pt>
                <c:pt idx="26">
                  <c:v>3.2113691718550901</c:v>
                </c:pt>
                <c:pt idx="27">
                  <c:v>3.3512629508403</c:v>
                </c:pt>
                <c:pt idx="28">
                  <c:v>3.49156181028179</c:v>
                </c:pt>
                <c:pt idx="29">
                  <c:v>3.6322163547851898</c:v>
                </c:pt>
                <c:pt idx="30">
                  <c:v>3.7731789691496198</c:v>
                </c:pt>
                <c:pt idx="31">
                  <c:v>3.9144038435163502</c:v>
                </c:pt>
                <c:pt idx="32">
                  <c:v>4.0558469852119199</c:v>
                </c:pt>
                <c:pt idx="33">
                  <c:v>4.19746621998262</c:v>
                </c:pt>
                <c:pt idx="34">
                  <c:v>4.3392211840114303</c:v>
                </c:pt>
                <c:pt idx="35">
                  <c:v>4.4810733071690398</c:v>
                </c:pt>
                <c:pt idx="36">
                  <c:v>4.6229857875637697</c:v>
                </c:pt>
                <c:pt idx="37">
                  <c:v>4.7649235646802497</c:v>
                </c:pt>
                <c:pt idx="38">
                  <c:v>4.9068532824684601</c:v>
                </c:pt>
                <c:pt idx="39">
                  <c:v>5.0487432466431201</c:v>
                </c:pt>
                <c:pt idx="40">
                  <c:v>5.1905633823788202</c:v>
                </c:pt>
                <c:pt idx="41">
                  <c:v>5.3322851883120697</c:v>
                </c:pt>
                <c:pt idx="42">
                  <c:v>5.4738816872929297</c:v>
                </c:pt>
                <c:pt idx="43">
                  <c:v>5.61532737614447</c:v>
                </c:pt>
                <c:pt idx="44">
                  <c:v>5.7565981733900502</c:v>
                </c:pt>
                <c:pt idx="45">
                  <c:v>5.8976713719467799</c:v>
                </c:pt>
                <c:pt idx="46">
                  <c:v>6.0385255796725303</c:v>
                </c:pt>
                <c:pt idx="47">
                  <c:v>6.1791406728325704</c:v>
                </c:pt>
                <c:pt idx="48">
                  <c:v>6.3194977382702699</c:v>
                </c:pt>
                <c:pt idx="49">
                  <c:v>6.45957902582626</c:v>
                </c:pt>
                <c:pt idx="50">
                  <c:v>6.5993678935368596</c:v>
                </c:pt>
                <c:pt idx="51">
                  <c:v>6.73884876274112</c:v>
                </c:pt>
                <c:pt idx="52">
                  <c:v>6.87800706251502</c:v>
                </c:pt>
                <c:pt idx="53">
                  <c:v>7.0168291899582798</c:v>
                </c:pt>
                <c:pt idx="54">
                  <c:v>7.1553024592325203</c:v>
                </c:pt>
                <c:pt idx="55">
                  <c:v>7.2934150582525099</c:v>
                </c:pt>
                <c:pt idx="56">
                  <c:v>7.43115599143339</c:v>
                </c:pt>
                <c:pt idx="57">
                  <c:v>7.5685150763572899</c:v>
                </c:pt>
                <c:pt idx="58">
                  <c:v>7.7054828422908397</c:v>
                </c:pt>
                <c:pt idx="59">
                  <c:v>7.8420505474237396</c:v>
                </c:pt>
                <c:pt idx="60">
                  <c:v>7.9782101208898997</c:v>
                </c:pt>
                <c:pt idx="61">
                  <c:v>8.1139540997887298</c:v>
                </c:pt>
                <c:pt idx="62">
                  <c:v>8.24927566560239</c:v>
                </c:pt>
                <c:pt idx="63">
                  <c:v>8.3841685186622303</c:v>
                </c:pt>
                <c:pt idx="64">
                  <c:v>8.5186269243203991</c:v>
                </c:pt>
                <c:pt idx="65">
                  <c:v>8.6526456484107008</c:v>
                </c:pt>
                <c:pt idx="66">
                  <c:v>8.7862199140538095</c:v>
                </c:pt>
                <c:pt idx="67">
                  <c:v>8.9193454292576995</c:v>
                </c:pt>
                <c:pt idx="68">
                  <c:v>9.0520182836118206</c:v>
                </c:pt>
                <c:pt idx="69">
                  <c:v>9.1842349951578601</c:v>
                </c:pt>
                <c:pt idx="70">
                  <c:v>9.3159924454719096</c:v>
                </c:pt>
                <c:pt idx="71">
                  <c:v>9.4472878571266996</c:v>
                </c:pt>
                <c:pt idx="72">
                  <c:v>9.5781188144857392</c:v>
                </c:pt>
                <c:pt idx="73">
                  <c:v>9.7084831758285102</c:v>
                </c:pt>
                <c:pt idx="74">
                  <c:v>9.8383791227642003</c:v>
                </c:pt>
                <c:pt idx="75">
                  <c:v>9.9678050957446604</c:v>
                </c:pt>
                <c:pt idx="76">
                  <c:v>10.0967597886847</c:v>
                </c:pt>
                <c:pt idx="77">
                  <c:v>10.225242158445401</c:v>
                </c:pt>
                <c:pt idx="78">
                  <c:v>10.3532513591911</c:v>
                </c:pt>
                <c:pt idx="79">
                  <c:v>10.4807867841768</c:v>
                </c:pt>
                <c:pt idx="80">
                  <c:v>10.607848007133301</c:v>
                </c:pt>
                <c:pt idx="81">
                  <c:v>10.7344347891963</c:v>
                </c:pt>
                <c:pt idx="82">
                  <c:v>10.860547079090599</c:v>
                </c:pt>
                <c:pt idx="83">
                  <c:v>10.9861849653375</c:v>
                </c:pt>
                <c:pt idx="84">
                  <c:v>11.111348718995099</c:v>
                </c:pt>
                <c:pt idx="85">
                  <c:v>11.236038723319</c:v>
                </c:pt>
                <c:pt idx="86">
                  <c:v>11.3602554932961</c:v>
                </c:pt>
                <c:pt idx="87">
                  <c:v>11.4839997015796</c:v>
                </c:pt>
                <c:pt idx="88">
                  <c:v>11.6072720937381</c:v>
                </c:pt>
                <c:pt idx="89">
                  <c:v>11.730073530796901</c:v>
                </c:pt>
                <c:pt idx="90">
                  <c:v>11.8524050040192</c:v>
                </c:pt>
                <c:pt idx="91">
                  <c:v>11.974267557251</c:v>
                </c:pt>
                <c:pt idx="92">
                  <c:v>12.0956623328108</c:v>
                </c:pt>
                <c:pt idx="93">
                  <c:v>12.216590572290199</c:v>
                </c:pt>
                <c:pt idx="94">
                  <c:v>12.3370535619558</c:v>
                </c:pt>
                <c:pt idx="95">
                  <c:v>12.4570526685674</c:v>
                </c:pt>
                <c:pt idx="96">
                  <c:v>12.576589331402401</c:v>
                </c:pt>
                <c:pt idx="97">
                  <c:v>12.6956650282916</c:v>
                </c:pt>
                <c:pt idx="98">
                  <c:v>12.814281302235599</c:v>
                </c:pt>
                <c:pt idx="99">
                  <c:v>12.932439748258901</c:v>
                </c:pt>
                <c:pt idx="100">
                  <c:v>13.0501419924336</c:v>
                </c:pt>
                <c:pt idx="101">
                  <c:v>13.167389718819001</c:v>
                </c:pt>
                <c:pt idx="102">
                  <c:v>13.284184642759399</c:v>
                </c:pt>
                <c:pt idx="103">
                  <c:v>13.4005285022386</c:v>
                </c:pt>
                <c:pt idx="104">
                  <c:v>13.516423074952201</c:v>
                </c:pt>
                <c:pt idx="105">
                  <c:v>13.631870183942899</c:v>
                </c:pt>
                <c:pt idx="106">
                  <c:v>13.7468716481429</c:v>
                </c:pt>
                <c:pt idx="107">
                  <c:v>13.8614293147608</c:v>
                </c:pt>
                <c:pt idx="108">
                  <c:v>13.9755450827817</c:v>
                </c:pt>
                <c:pt idx="109">
                  <c:v>14.089220834314</c:v>
                </c:pt>
                <c:pt idx="110">
                  <c:v>14.202458475647701</c:v>
                </c:pt>
                <c:pt idx="111">
                  <c:v>14.315259938879301</c:v>
                </c:pt>
                <c:pt idx="112">
                  <c:v>14.4276271661577</c:v>
                </c:pt>
                <c:pt idx="113">
                  <c:v>14.539562100109199</c:v>
                </c:pt>
                <c:pt idx="114">
                  <c:v>14.651066698463399</c:v>
                </c:pt>
                <c:pt idx="115">
                  <c:v>14.7621429359718</c:v>
                </c:pt>
                <c:pt idx="116">
                  <c:v>14.8727927790148</c:v>
                </c:pt>
                <c:pt idx="117">
                  <c:v>14.983018201622301</c:v>
                </c:pt>
                <c:pt idx="118">
                  <c:v>15.0928211943394</c:v>
                </c:pt>
                <c:pt idx="119">
                  <c:v>15.2022037359019</c:v>
                </c:pt>
                <c:pt idx="120">
                  <c:v>15.3111678086801</c:v>
                </c:pt>
                <c:pt idx="121">
                  <c:v>15.4197154041219</c:v>
                </c:pt>
                <c:pt idx="122">
                  <c:v>15.527848510630401</c:v>
                </c:pt>
                <c:pt idx="123">
                  <c:v>15.635569106455799</c:v>
                </c:pt>
                <c:pt idx="124">
                  <c:v>15.7428791694011</c:v>
                </c:pt>
                <c:pt idx="125">
                  <c:v>15.849780686071901</c:v>
                </c:pt>
                <c:pt idx="126">
                  <c:v>15.9562756355438</c:v>
                </c:pt>
                <c:pt idx="127">
                  <c:v>16.062365982391899</c:v>
                </c:pt>
                <c:pt idx="128">
                  <c:v>16.1680536893453</c:v>
                </c:pt>
                <c:pt idx="129">
                  <c:v>16.273340725575</c:v>
                </c:pt>
                <c:pt idx="130">
                  <c:v>16.378229050100799</c:v>
                </c:pt>
                <c:pt idx="131">
                  <c:v>16.482720607003898</c:v>
                </c:pt>
                <c:pt idx="132">
                  <c:v>16.586817336839999</c:v>
                </c:pt>
                <c:pt idx="133">
                  <c:v>16.690521181398999</c:v>
                </c:pt>
                <c:pt idx="134">
                  <c:v>16.7938340715362</c:v>
                </c:pt>
                <c:pt idx="135">
                  <c:v>16.8967579249836</c:v>
                </c:pt>
                <c:pt idx="136">
                  <c:v>16.999294653445599</c:v>
                </c:pt>
                <c:pt idx="137">
                  <c:v>17.101446165510701</c:v>
                </c:pt>
                <c:pt idx="138">
                  <c:v>17.2032143584876</c:v>
                </c:pt>
                <c:pt idx="139">
                  <c:v>17.3046011176516</c:v>
                </c:pt>
                <c:pt idx="140">
                  <c:v>17.405608320179599</c:v>
                </c:pt>
                <c:pt idx="141">
                  <c:v>17.5062378383703</c:v>
                </c:pt>
                <c:pt idx="142">
                  <c:v>17.606491532480401</c:v>
                </c:pt>
                <c:pt idx="143">
                  <c:v>17.7063712507017</c:v>
                </c:pt>
                <c:pt idx="144">
                  <c:v>17.8058788321223</c:v>
                </c:pt>
                <c:pt idx="145">
                  <c:v>17.905016111722102</c:v>
                </c:pt>
                <c:pt idx="146">
                  <c:v>18.003784910051898</c:v>
                </c:pt>
                <c:pt idx="147">
                  <c:v>18.1021870352081</c:v>
                </c:pt>
                <c:pt idx="148">
                  <c:v>18.200224286036399</c:v>
                </c:pt>
                <c:pt idx="149">
                  <c:v>18.297898451225599</c:v>
                </c:pt>
                <c:pt idx="150">
                  <c:v>18.395211319277301</c:v>
                </c:pt>
                <c:pt idx="151">
                  <c:v>18.4921646542162</c:v>
                </c:pt>
                <c:pt idx="152">
                  <c:v>18.588760214145999</c:v>
                </c:pt>
                <c:pt idx="153">
                  <c:v>18.684999746200301</c:v>
                </c:pt>
                <c:pt idx="154">
                  <c:v>18.780884990480999</c:v>
                </c:pt>
                <c:pt idx="155">
                  <c:v>18.876417678299099</c:v>
                </c:pt>
                <c:pt idx="156">
                  <c:v>18.971599523729601</c:v>
                </c:pt>
                <c:pt idx="157">
                  <c:v>19.066432232969699</c:v>
                </c:pt>
                <c:pt idx="158">
                  <c:v>19.160917501410701</c:v>
                </c:pt>
                <c:pt idx="159">
                  <c:v>19.2550570185334</c:v>
                </c:pt>
                <c:pt idx="160">
                  <c:v>19.348852458795101</c:v>
                </c:pt>
                <c:pt idx="161">
                  <c:v>19.442305486447001</c:v>
                </c:pt>
                <c:pt idx="162">
                  <c:v>19.535417755724001</c:v>
                </c:pt>
                <c:pt idx="163">
                  <c:v>19.628190910762399</c:v>
                </c:pt>
                <c:pt idx="164">
                  <c:v>19.720626587260401</c:v>
                </c:pt>
                <c:pt idx="165">
                  <c:v>19.8127264074283</c:v>
                </c:pt>
                <c:pt idx="166">
                  <c:v>19.904491984152902</c:v>
                </c:pt>
                <c:pt idx="167">
                  <c:v>19.9959249198691</c:v>
                </c:pt>
                <c:pt idx="168">
                  <c:v>20.087026808083699</c:v>
                </c:pt>
                <c:pt idx="169">
                  <c:v>20.177799231779399</c:v>
                </c:pt>
                <c:pt idx="170">
                  <c:v>20.268243762403699</c:v>
                </c:pt>
                <c:pt idx="171">
                  <c:v>20.358361961841599</c:v>
                </c:pt>
                <c:pt idx="172">
                  <c:v>20.448155381772199</c:v>
                </c:pt>
                <c:pt idx="173">
                  <c:v>20.537625568186701</c:v>
                </c:pt>
                <c:pt idx="174">
                  <c:v>20.626774051105699</c:v>
                </c:pt>
                <c:pt idx="175">
                  <c:v>20.715602352579602</c:v>
                </c:pt>
                <c:pt idx="176">
                  <c:v>20.804111984796599</c:v>
                </c:pt>
                <c:pt idx="177">
                  <c:v>20.8923044500077</c:v>
                </c:pt>
                <c:pt idx="178">
                  <c:v>20.980181240557499</c:v>
                </c:pt>
                <c:pt idx="179">
                  <c:v>21.067743843477199</c:v>
                </c:pt>
                <c:pt idx="180">
                  <c:v>21.154993732566101</c:v>
                </c:pt>
                <c:pt idx="181">
                  <c:v>21.241932370655999</c:v>
                </c:pt>
                <c:pt idx="182">
                  <c:v>21.328561212436199</c:v>
                </c:pt>
                <c:pt idx="183">
                  <c:v>21.414881703098601</c:v>
                </c:pt>
                <c:pt idx="184">
                  <c:v>21.500895278385801</c:v>
                </c:pt>
                <c:pt idx="185">
                  <c:v>21.586603366773801</c:v>
                </c:pt>
                <c:pt idx="186">
                  <c:v>21.6720073883879</c:v>
                </c:pt>
                <c:pt idx="187">
                  <c:v>21.757108750036998</c:v>
                </c:pt>
                <c:pt idx="188">
                  <c:v>21.8419088514541</c:v>
                </c:pt>
                <c:pt idx="189">
                  <c:v>21.926409083366998</c:v>
                </c:pt>
                <c:pt idx="190">
                  <c:v>22.010610827559301</c:v>
                </c:pt>
                <c:pt idx="191">
                  <c:v>22.0945154572306</c:v>
                </c:pt>
                <c:pt idx="192">
                  <c:v>22.178124338413699</c:v>
                </c:pt>
                <c:pt idx="193">
                  <c:v>22.2614388257971</c:v>
                </c:pt>
                <c:pt idx="194">
                  <c:v>22.3444602665015</c:v>
                </c:pt>
                <c:pt idx="195">
                  <c:v>22.427189999090501</c:v>
                </c:pt>
                <c:pt idx="196">
                  <c:v>22.5096293536376</c:v>
                </c:pt>
                <c:pt idx="197">
                  <c:v>22.5917796517925</c:v>
                </c:pt>
                <c:pt idx="198">
                  <c:v>22.6736422065858</c:v>
                </c:pt>
                <c:pt idx="199">
                  <c:v>22.755218323067499</c:v>
                </c:pt>
                <c:pt idx="200">
                  <c:v>22.8365092979768</c:v>
                </c:pt>
                <c:pt idx="201">
                  <c:v>22.917516419864601</c:v>
                </c:pt>
                <c:pt idx="202">
                  <c:v>22.998240969181399</c:v>
                </c:pt>
                <c:pt idx="203">
                  <c:v>23.078684218342701</c:v>
                </c:pt>
                <c:pt idx="204">
                  <c:v>23.158847431474602</c:v>
                </c:pt>
                <c:pt idx="205">
                  <c:v>23.238731864969299</c:v>
                </c:pt>
                <c:pt idx="206">
                  <c:v>23.318338767556799</c:v>
                </c:pt>
                <c:pt idx="207">
                  <c:v>23.3976693800433</c:v>
                </c:pt>
                <c:pt idx="208">
                  <c:v>23.4767249355098</c:v>
                </c:pt>
                <c:pt idx="209">
                  <c:v>23.555506659377599</c:v>
                </c:pt>
                <c:pt idx="210">
                  <c:v>23.634015769340799</c:v>
                </c:pt>
                <c:pt idx="211">
                  <c:v>23.712253475476501</c:v>
                </c:pt>
                <c:pt idx="212">
                  <c:v>23.790220980753499</c:v>
                </c:pt>
                <c:pt idx="213">
                  <c:v>23.867919480553802</c:v>
                </c:pt>
                <c:pt idx="214">
                  <c:v>23.945350162917499</c:v>
                </c:pt>
                <c:pt idx="215">
                  <c:v>24.022514208607099</c:v>
                </c:pt>
                <c:pt idx="216">
                  <c:v>24.099412791172199</c:v>
                </c:pt>
                <c:pt idx="217">
                  <c:v>24.176047077013699</c:v>
                </c:pt>
                <c:pt idx="218">
                  <c:v>24.252418225448299</c:v>
                </c:pt>
                <c:pt idx="219">
                  <c:v>24.328527387894201</c:v>
                </c:pt>
                <c:pt idx="220">
                  <c:v>24.404375708820499</c:v>
                </c:pt>
                <c:pt idx="221">
                  <c:v>24.4799643273019</c:v>
                </c:pt>
                <c:pt idx="222">
                  <c:v>24.5552943747191</c:v>
                </c:pt>
                <c:pt idx="223">
                  <c:v>24.630366975662401</c:v>
                </c:pt>
                <c:pt idx="224">
                  <c:v>24.705183247995201</c:v>
                </c:pt>
                <c:pt idx="225">
                  <c:v>24.7797443029168</c:v>
                </c:pt>
                <c:pt idx="226">
                  <c:v>24.854051245025701</c:v>
                </c:pt>
                <c:pt idx="227">
                  <c:v>24.928105172382299</c:v>
                </c:pt>
                <c:pt idx="228">
                  <c:v>25.001907173863898</c:v>
                </c:pt>
                <c:pt idx="229">
                  <c:v>25.075458333176002</c:v>
                </c:pt>
                <c:pt idx="230">
                  <c:v>25.148759730414799</c:v>
                </c:pt>
                <c:pt idx="231">
                  <c:v>25.221812437496201</c:v>
                </c:pt>
                <c:pt idx="232">
                  <c:v>25.294617520041601</c:v>
                </c:pt>
                <c:pt idx="233">
                  <c:v>25.367176037438099</c:v>
                </c:pt>
                <c:pt idx="234">
                  <c:v>25.439489042897499</c:v>
                </c:pt>
                <c:pt idx="235">
                  <c:v>25.511557583516101</c:v>
                </c:pt>
                <c:pt idx="236">
                  <c:v>25.583382700334099</c:v>
                </c:pt>
                <c:pt idx="237">
                  <c:v>25.654965424038998</c:v>
                </c:pt>
                <c:pt idx="238">
                  <c:v>25.726306782792498</c:v>
                </c:pt>
                <c:pt idx="239">
                  <c:v>25.797407801112001</c:v>
                </c:pt>
                <c:pt idx="240">
                  <c:v>25.8682694955545</c:v>
                </c:pt>
                <c:pt idx="241">
                  <c:v>25.9388928768212</c:v>
                </c:pt>
                <c:pt idx="242">
                  <c:v>26.009278949812099</c:v>
                </c:pt>
                <c:pt idx="243">
                  <c:v>26.0794287136812</c:v>
                </c:pt>
                <c:pt idx="244">
                  <c:v>26.149343161890901</c:v>
                </c:pt>
                <c:pt idx="245">
                  <c:v>26.2190232822668</c:v>
                </c:pt>
                <c:pt idx="246">
                  <c:v>26.288470052001401</c:v>
                </c:pt>
                <c:pt idx="247">
                  <c:v>26.357684447957201</c:v>
                </c:pt>
                <c:pt idx="248">
                  <c:v>26.426667442207801</c:v>
                </c:pt>
                <c:pt idx="249">
                  <c:v>26.4954199997185</c:v>
                </c:pt>
                <c:pt idx="250">
                  <c:v>26.563943079994299</c:v>
                </c:pt>
                <c:pt idx="251">
                  <c:v>26.632237637129499</c:v>
                </c:pt>
                <c:pt idx="252">
                  <c:v>26.700304619857999</c:v>
                </c:pt>
                <c:pt idx="253">
                  <c:v>26.7681449716031</c:v>
                </c:pt>
                <c:pt idx="254">
                  <c:v>26.8357596305278</c:v>
                </c:pt>
                <c:pt idx="255">
                  <c:v>26.903149524790098</c:v>
                </c:pt>
                <c:pt idx="256">
                  <c:v>26.970315583243401</c:v>
                </c:pt>
                <c:pt idx="257">
                  <c:v>27.037258728862501</c:v>
                </c:pt>
                <c:pt idx="258">
                  <c:v>27.1039798785472</c:v>
                </c:pt>
                <c:pt idx="259">
                  <c:v>27.170479944105999</c:v>
                </c:pt>
                <c:pt idx="260">
                  <c:v>27.236759832301502</c:v>
                </c:pt>
                <c:pt idx="261">
                  <c:v>27.3028204448966</c:v>
                </c:pt>
                <c:pt idx="262">
                  <c:v>27.3686626787009</c:v>
                </c:pt>
                <c:pt idx="263">
                  <c:v>27.4342874256164</c:v>
                </c:pt>
                <c:pt idx="264">
                  <c:v>27.499695560257098</c:v>
                </c:pt>
                <c:pt idx="265">
                  <c:v>27.564887971917301</c:v>
                </c:pt>
                <c:pt idx="266">
                  <c:v>27.629865538805099</c:v>
                </c:pt>
                <c:pt idx="267">
                  <c:v>27.694629133034901</c:v>
                </c:pt>
                <c:pt idx="268">
                  <c:v>27.759179621999099</c:v>
                </c:pt>
                <c:pt idx="269">
                  <c:v>27.823517868412601</c:v>
                </c:pt>
                <c:pt idx="270">
                  <c:v>27.887644730357799</c:v>
                </c:pt>
                <c:pt idx="271">
                  <c:v>27.9515610613287</c:v>
                </c:pt>
                <c:pt idx="272">
                  <c:v>28.0152677102759</c:v>
                </c:pt>
                <c:pt idx="273">
                  <c:v>28.078765521651398</c:v>
                </c:pt>
                <c:pt idx="274">
                  <c:v>28.142055335452898</c:v>
                </c:pt>
                <c:pt idx="275">
                  <c:v>28.205137987268699</c:v>
                </c:pt>
                <c:pt idx="276">
                  <c:v>28.268014308322201</c:v>
                </c:pt>
                <c:pt idx="277">
                  <c:v>28.330685125516599</c:v>
                </c:pt>
                <c:pt idx="278">
                  <c:v>28.393151245076101</c:v>
                </c:pt>
                <c:pt idx="279">
                  <c:v>28.455413474130001</c:v>
                </c:pt>
                <c:pt idx="280">
                  <c:v>28.517472642543702</c:v>
                </c:pt>
                <c:pt idx="281">
                  <c:v>28.579329558730599</c:v>
                </c:pt>
                <c:pt idx="282">
                  <c:v>28.640985026884699</c:v>
                </c:pt>
                <c:pt idx="283">
                  <c:v>28.7024398470212</c:v>
                </c:pt>
                <c:pt idx="284">
                  <c:v>28.763694815017502</c:v>
                </c:pt>
                <c:pt idx="285">
                  <c:v>28.824750722653601</c:v>
                </c:pt>
                <c:pt idx="286">
                  <c:v>28.885608357653101</c:v>
                </c:pt>
                <c:pt idx="287">
                  <c:v>28.946268503723999</c:v>
                </c:pt>
                <c:pt idx="288">
                  <c:v>29.006731940599</c:v>
                </c:pt>
                <c:pt idx="289">
                  <c:v>29.066999444076998</c:v>
                </c:pt>
                <c:pt idx="290">
                  <c:v>29.127071786062899</c:v>
                </c:pt>
                <c:pt idx="291">
                  <c:v>29.1869497346092</c:v>
                </c:pt>
                <c:pt idx="292">
                  <c:v>29.246634053274899</c:v>
                </c:pt>
                <c:pt idx="293">
                  <c:v>29.306125447961399</c:v>
                </c:pt>
                <c:pt idx="294">
                  <c:v>29.3654247145341</c:v>
                </c:pt>
                <c:pt idx="295">
                  <c:v>29.424532603759999</c:v>
                </c:pt>
                <c:pt idx="296">
                  <c:v>29.483449862585299</c:v>
                </c:pt>
                <c:pt idx="297">
                  <c:v>29.542177234170101</c:v>
                </c:pt>
                <c:pt idx="298">
                  <c:v>29.6007154579241</c:v>
                </c:pt>
                <c:pt idx="299">
                  <c:v>29.659065269541301</c:v>
                </c:pt>
                <c:pt idx="300">
                  <c:v>29.717227401035501</c:v>
                </c:pt>
                <c:pt idx="301">
                  <c:v>29.775202580775201</c:v>
                </c:pt>
                <c:pt idx="302">
                  <c:v>29.832991533519198</c:v>
                </c:pt>
                <c:pt idx="303">
                  <c:v>29.890594980451102</c:v>
                </c:pt>
                <c:pt idx="304">
                  <c:v>29.9480136392154</c:v>
                </c:pt>
                <c:pt idx="305">
                  <c:v>30.0052482239517</c:v>
                </c:pt>
                <c:pt idx="306">
                  <c:v>30.062299445330499</c:v>
                </c:pt>
                <c:pt idx="307">
                  <c:v>30.119167982817199</c:v>
                </c:pt>
                <c:pt idx="308">
                  <c:v>30.175854536372398</c:v>
                </c:pt>
                <c:pt idx="309">
                  <c:v>30.232359822157601</c:v>
                </c:pt>
                <c:pt idx="310">
                  <c:v>30.288684535135101</c:v>
                </c:pt>
                <c:pt idx="311">
                  <c:v>30.3448293668127</c:v>
                </c:pt>
                <c:pt idx="312">
                  <c:v>30.400795005274599</c:v>
                </c:pt>
                <c:pt idx="313">
                  <c:v>30.456582135210699</c:v>
                </c:pt>
                <c:pt idx="314">
                  <c:v>30.5121914379468</c:v>
                </c:pt>
                <c:pt idx="315">
                  <c:v>30.567623591475002</c:v>
                </c:pt>
                <c:pt idx="316">
                  <c:v>30.622879270483601</c:v>
                </c:pt>
                <c:pt idx="317">
                  <c:v>30.677959146386801</c:v>
                </c:pt>
                <c:pt idx="318">
                  <c:v>30.7328638873554</c:v>
                </c:pt>
                <c:pt idx="319">
                  <c:v>30.787594158346501</c:v>
                </c:pt>
                <c:pt idx="320">
                  <c:v>30.8421506211333</c:v>
                </c:pt>
                <c:pt idx="321">
                  <c:v>30.896533929758</c:v>
                </c:pt>
                <c:pt idx="322">
                  <c:v>30.950744709925001</c:v>
                </c:pt>
                <c:pt idx="323">
                  <c:v>31.0047836373606</c:v>
                </c:pt>
                <c:pt idx="324">
                  <c:v>31.058651359852899</c:v>
                </c:pt>
                <c:pt idx="325">
                  <c:v>31.112348522040602</c:v>
                </c:pt>
                <c:pt idx="326">
                  <c:v>31.1658757654391</c:v>
                </c:pt>
                <c:pt idx="327">
                  <c:v>31.219233728466701</c:v>
                </c:pt>
                <c:pt idx="328">
                  <c:v>31.272423046471001</c:v>
                </c:pt>
                <c:pt idx="329">
                  <c:v>31.325444351755301</c:v>
                </c:pt>
                <c:pt idx="330">
                  <c:v>31.378298273604901</c:v>
                </c:pt>
                <c:pt idx="331">
                  <c:v>31.430985438313201</c:v>
                </c:pt>
                <c:pt idx="332">
                  <c:v>31.4835064692084</c:v>
                </c:pt>
                <c:pt idx="333">
                  <c:v>31.5358619866794</c:v>
                </c:pt>
                <c:pt idx="334">
                  <c:v>31.5880526082023</c:v>
                </c:pt>
                <c:pt idx="335">
                  <c:v>31.640078948366799</c:v>
                </c:pt>
                <c:pt idx="336">
                  <c:v>31.691941599787501</c:v>
                </c:pt>
                <c:pt idx="337">
                  <c:v>31.743641175460802</c:v>
                </c:pt>
                <c:pt idx="338">
                  <c:v>31.795178287454402</c:v>
                </c:pt>
                <c:pt idx="339">
                  <c:v>31.846553537848401</c:v>
                </c:pt>
                <c:pt idx="340">
                  <c:v>31.897767525877999</c:v>
                </c:pt>
                <c:pt idx="341">
                  <c:v>31.948820847957201</c:v>
                </c:pt>
                <c:pt idx="342">
                  <c:v>31.999714097702</c:v>
                </c:pt>
                <c:pt idx="343">
                  <c:v>32.050447865954098</c:v>
                </c:pt>
                <c:pt idx="344">
                  <c:v>32.101022740803899</c:v>
                </c:pt>
                <c:pt idx="345">
                  <c:v>32.151439307614702</c:v>
                </c:pt>
                <c:pt idx="346">
                  <c:v>32.201698149045697</c:v>
                </c:pt>
                <c:pt idx="347">
                  <c:v>32.251799845075197</c:v>
                </c:pt>
                <c:pt idx="348">
                  <c:v>32.301744973024803</c:v>
                </c:pt>
                <c:pt idx="349">
                  <c:v>32.351534107582403</c:v>
                </c:pt>
                <c:pt idx="350">
                  <c:v>32.401167811112401</c:v>
                </c:pt>
                <c:pt idx="351">
                  <c:v>32.450646629765103</c:v>
                </c:pt>
                <c:pt idx="352">
                  <c:v>32.499971153879599</c:v>
                </c:pt>
                <c:pt idx="353">
                  <c:v>32.549141946756102</c:v>
                </c:pt>
                <c:pt idx="354">
                  <c:v>32.598159569112703</c:v>
                </c:pt>
                <c:pt idx="355">
                  <c:v>32.647024579106997</c:v>
                </c:pt>
                <c:pt idx="356">
                  <c:v>32.695737532357903</c:v>
                </c:pt>
                <c:pt idx="357">
                  <c:v>32.744298981967297</c:v>
                </c:pt>
                <c:pt idx="358">
                  <c:v>32.792709478541902</c:v>
                </c:pt>
                <c:pt idx="359">
                  <c:v>32.840969570214902</c:v>
                </c:pt>
                <c:pt idx="360">
                  <c:v>32.889079802667901</c:v>
                </c:pt>
                <c:pt idx="361">
                  <c:v>32.9370407191524</c:v>
                </c:pt>
                <c:pt idx="362">
                  <c:v>32.984852860511502</c:v>
                </c:pt>
                <c:pt idx="363">
                  <c:v>33.032516765202097</c:v>
                </c:pt>
                <c:pt idx="364">
                  <c:v>33.0800329693162</c:v>
                </c:pt>
                <c:pt idx="365">
                  <c:v>33.127402006602701</c:v>
                </c:pt>
                <c:pt idx="366">
                  <c:v>33.174624408489201</c:v>
                </c:pt>
                <c:pt idx="367">
                  <c:v>33.221700704104002</c:v>
                </c:pt>
                <c:pt idx="368">
                  <c:v>33.268631403518398</c:v>
                </c:pt>
                <c:pt idx="369">
                  <c:v>33.315416994311597</c:v>
                </c:pt>
                <c:pt idx="370">
                  <c:v>33.362058036746703</c:v>
                </c:pt>
                <c:pt idx="371">
                  <c:v>33.408555049179803</c:v>
                </c:pt>
                <c:pt idx="372">
                  <c:v>33.4549085476676</c:v>
                </c:pt>
                <c:pt idx="373">
                  <c:v>33.5011190459864</c:v>
                </c:pt>
                <c:pt idx="374">
                  <c:v>33.547187055651001</c:v>
                </c:pt>
                <c:pt idx="375">
                  <c:v>33.593113085933702</c:v>
                </c:pt>
                <c:pt idx="376">
                  <c:v>33.638897643883297</c:v>
                </c:pt>
                <c:pt idx="377">
                  <c:v>33.684541234343399</c:v>
                </c:pt>
                <c:pt idx="378">
                  <c:v>33.730044359972197</c:v>
                </c:pt>
                <c:pt idx="379">
                  <c:v>33.775407521260703</c:v>
                </c:pt>
                <c:pt idx="380">
                  <c:v>33.820631216551902</c:v>
                </c:pt>
                <c:pt idx="381">
                  <c:v>33.865715942059801</c:v>
                </c:pt>
                <c:pt idx="382">
                  <c:v>33.9106621918881</c:v>
                </c:pt>
                <c:pt idx="383">
                  <c:v>33.955470458049199</c:v>
                </c:pt>
                <c:pt idx="384">
                  <c:v>34.000141230482903</c:v>
                </c:pt>
                <c:pt idx="385">
                  <c:v>34.044674997075802</c:v>
                </c:pt>
                <c:pt idx="386">
                  <c:v>34.089072224752897</c:v>
                </c:pt>
                <c:pt idx="387">
                  <c:v>34.1333333589982</c:v>
                </c:pt>
                <c:pt idx="388">
                  <c:v>34.177458921793097</c:v>
                </c:pt>
                <c:pt idx="389">
                  <c:v>34.221449391068603</c:v>
                </c:pt>
                <c:pt idx="390">
                  <c:v>34.265305242679702</c:v>
                </c:pt>
                <c:pt idx="391">
                  <c:v>34.309026950421497</c:v>
                </c:pt>
                <c:pt idx="392">
                  <c:v>34.352614986044799</c:v>
                </c:pt>
                <c:pt idx="393">
                  <c:v>34.396069819272398</c:v>
                </c:pt>
                <c:pt idx="394">
                  <c:v>34.439391917814703</c:v>
                </c:pt>
                <c:pt idx="395">
                  <c:v>34.482581747385296</c:v>
                </c:pt>
                <c:pt idx="396">
                  <c:v>34.525639771717401</c:v>
                </c:pt>
                <c:pt idx="397">
                  <c:v>34.568566452578999</c:v>
                </c:pt>
                <c:pt idx="398">
                  <c:v>34.611362249789501</c:v>
                </c:pt>
                <c:pt idx="399">
                  <c:v>34.654027621235002</c:v>
                </c:pt>
                <c:pt idx="400">
                  <c:v>34.696563022884099</c:v>
                </c:pt>
                <c:pt idx="401">
                  <c:v>34.738968908804303</c:v>
                </c:pt>
                <c:pt idx="402">
                  <c:v>34.7812457311774</c:v>
                </c:pt>
                <c:pt idx="403">
                  <c:v>34.823393940315398</c:v>
                </c:pt>
                <c:pt idx="404">
                  <c:v>34.865413969526202</c:v>
                </c:pt>
                <c:pt idx="405">
                  <c:v>34.907306237224297</c:v>
                </c:pt>
                <c:pt idx="406">
                  <c:v>34.949071218424002</c:v>
                </c:pt>
                <c:pt idx="407">
                  <c:v>34.990709354637502</c:v>
                </c:pt>
                <c:pt idx="408">
                  <c:v>35.032221085497099</c:v>
                </c:pt>
                <c:pt idx="409">
                  <c:v>35.073606848768797</c:v>
                </c:pt>
                <c:pt idx="410">
                  <c:v>35.1148670803653</c:v>
                </c:pt>
                <c:pt idx="411">
                  <c:v>35.1560022143602</c:v>
                </c:pt>
                <c:pt idx="412">
                  <c:v>35.197012683001098</c:v>
                </c:pt>
                <c:pt idx="413">
                  <c:v>35.237898916723204</c:v>
                </c:pt>
                <c:pt idx="414">
                  <c:v>35.278661344162799</c:v>
                </c:pt>
                <c:pt idx="415">
                  <c:v>35.319300392170902</c:v>
                </c:pt>
                <c:pt idx="416">
                  <c:v>35.359816485826599</c:v>
                </c:pt>
                <c:pt idx="417">
                  <c:v>35.400210048450603</c:v>
                </c:pt>
                <c:pt idx="418">
                  <c:v>35.440481501618997</c:v>
                </c:pt>
                <c:pt idx="419">
                  <c:v>35.480631265176399</c:v>
                </c:pt>
                <c:pt idx="420">
                  <c:v>35.520659757249703</c:v>
                </c:pt>
                <c:pt idx="421">
                  <c:v>35.560567394261398</c:v>
                </c:pt>
                <c:pt idx="422">
                  <c:v>35.600354580107201</c:v>
                </c:pt>
                <c:pt idx="423">
                  <c:v>35.640021709306502</c:v>
                </c:pt>
                <c:pt idx="424">
                  <c:v>35.679569213603301</c:v>
                </c:pt>
                <c:pt idx="425">
                  <c:v>35.7189975017235</c:v>
                </c:pt>
                <c:pt idx="426">
                  <c:v>35.758306980694798</c:v>
                </c:pt>
                <c:pt idx="427">
                  <c:v>35.797498055859002</c:v>
                </c:pt>
                <c:pt idx="428">
                  <c:v>35.836571130883499</c:v>
                </c:pt>
                <c:pt idx="429">
                  <c:v>35.875526607773502</c:v>
                </c:pt>
                <c:pt idx="430">
                  <c:v>35.914364886883497</c:v>
                </c:pt>
                <c:pt idx="431">
                  <c:v>35.953086366929902</c:v>
                </c:pt>
                <c:pt idx="432">
                  <c:v>35.991691445002097</c:v>
                </c:pt>
                <c:pt idx="433">
                  <c:v>36.030180516575101</c:v>
                </c:pt>
                <c:pt idx="434">
                  <c:v>36.068553975521098</c:v>
                </c:pt>
                <c:pt idx="435">
                  <c:v>36.106812214121298</c:v>
                </c:pt>
                <c:pt idx="436">
                  <c:v>36.144955623077998</c:v>
                </c:pt>
                <c:pt idx="437">
                  <c:v>36.182984591526697</c:v>
                </c:pt>
                <c:pt idx="438">
                  <c:v>36.220899507047299</c:v>
                </c:pt>
                <c:pt idx="439">
                  <c:v>36.258700755676998</c:v>
                </c:pt>
                <c:pt idx="440">
                  <c:v>36.2963887125483</c:v>
                </c:pt>
                <c:pt idx="441">
                  <c:v>36.333963745923697</c:v>
                </c:pt>
                <c:pt idx="442">
                  <c:v>36.371426253881502</c:v>
                </c:pt>
                <c:pt idx="443">
                  <c:v>36.408776615561798</c:v>
                </c:pt>
                <c:pt idx="444">
                  <c:v>36.446015208570202</c:v>
                </c:pt>
                <c:pt idx="445">
                  <c:v>36.483142408988101</c:v>
                </c:pt>
                <c:pt idx="446">
                  <c:v>36.520158591383598</c:v>
                </c:pt>
                <c:pt idx="447">
                  <c:v>36.557064128821899</c:v>
                </c:pt>
                <c:pt idx="448">
                  <c:v>36.593859392875899</c:v>
                </c:pt>
                <c:pt idx="449">
                  <c:v>36.630544753636698</c:v>
                </c:pt>
                <c:pt idx="450">
                  <c:v>36.667120579724497</c:v>
                </c:pt>
                <c:pt idx="451">
                  <c:v>36.703587238298603</c:v>
                </c:pt>
                <c:pt idx="452">
                  <c:v>36.739945095068698</c:v>
                </c:pt>
                <c:pt idx="453">
                  <c:v>36.776194514304997</c:v>
                </c:pt>
                <c:pt idx="454">
                  <c:v>36.812335858848698</c:v>
                </c:pt>
                <c:pt idx="455">
                  <c:v>36.848369490123098</c:v>
                </c:pt>
                <c:pt idx="456">
                  <c:v>36.884295768143701</c:v>
                </c:pt>
                <c:pt idx="457">
                  <c:v>36.920115051528803</c:v>
                </c:pt>
                <c:pt idx="458">
                  <c:v>36.955827687912603</c:v>
                </c:pt>
                <c:pt idx="459">
                  <c:v>36.991434019313701</c:v>
                </c:pt>
                <c:pt idx="460">
                  <c:v>37.026934416268197</c:v>
                </c:pt>
                <c:pt idx="461">
                  <c:v>37.062329231081499</c:v>
                </c:pt>
                <c:pt idx="462">
                  <c:v>37.097618814664997</c:v>
                </c:pt>
                <c:pt idx="463">
                  <c:v>37.132803516544598</c:v>
                </c:pt>
                <c:pt idx="464">
                  <c:v>37.167883684870802</c:v>
                </c:pt>
                <c:pt idx="465">
                  <c:v>37.2028596664274</c:v>
                </c:pt>
                <c:pt idx="466">
                  <c:v>37.237731806640902</c:v>
                </c:pt>
                <c:pt idx="467">
                  <c:v>37.272500449589998</c:v>
                </c:pt>
                <c:pt idx="468">
                  <c:v>37.307165938014499</c:v>
                </c:pt>
                <c:pt idx="469">
                  <c:v>37.341728613325003</c:v>
                </c:pt>
                <c:pt idx="470">
                  <c:v>37.376188815611698</c:v>
                </c:pt>
                <c:pt idx="471">
                  <c:v>37.410546883654</c:v>
                </c:pt>
                <c:pt idx="472">
                  <c:v>37.444803154929801</c:v>
                </c:pt>
                <c:pt idx="473">
                  <c:v>37.478957965624602</c:v>
                </c:pt>
                <c:pt idx="474">
                  <c:v>37.5130116506406</c:v>
                </c:pt>
                <c:pt idx="475">
                  <c:v>37.546964543606499</c:v>
                </c:pt>
                <c:pt idx="476">
                  <c:v>37.580816967485703</c:v>
                </c:pt>
                <c:pt idx="477">
                  <c:v>37.614569240960499</c:v>
                </c:pt>
                <c:pt idx="478">
                  <c:v>37.648221708743797</c:v>
                </c:pt>
                <c:pt idx="479">
                  <c:v>37.681774698677899</c:v>
                </c:pt>
                <c:pt idx="480">
                  <c:v>37.715228537330603</c:v>
                </c:pt>
                <c:pt idx="481">
                  <c:v>37.748583550002898</c:v>
                </c:pt>
                <c:pt idx="482">
                  <c:v>37.781840060736997</c:v>
                </c:pt>
                <c:pt idx="483">
                  <c:v>37.814998392324597</c:v>
                </c:pt>
                <c:pt idx="484">
                  <c:v>37.848058866314503</c:v>
                </c:pt>
                <c:pt idx="485">
                  <c:v>37.881021803021298</c:v>
                </c:pt>
                <c:pt idx="486">
                  <c:v>37.913887521532601</c:v>
                </c:pt>
                <c:pt idx="487">
                  <c:v>37.946656339717997</c:v>
                </c:pt>
                <c:pt idx="488">
                  <c:v>37.979328574236099</c:v>
                </c:pt>
                <c:pt idx="489">
                  <c:v>38.011904540543497</c:v>
                </c:pt>
                <c:pt idx="490">
                  <c:v>38.044384552902102</c:v>
                </c:pt>
                <c:pt idx="491">
                  <c:v>38.076768924387501</c:v>
                </c:pt>
                <c:pt idx="492">
                  <c:v>38.109057966896998</c:v>
                </c:pt>
                <c:pt idx="493">
                  <c:v>38.141251991157702</c:v>
                </c:pt>
                <c:pt idx="494">
                  <c:v>38.173351299209301</c:v>
                </c:pt>
                <c:pt idx="495">
                  <c:v>38.205356190354898</c:v>
                </c:pt>
                <c:pt idx="496">
                  <c:v>38.237266983100703</c:v>
                </c:pt>
                <c:pt idx="497">
                  <c:v>38.269083982967999</c:v>
                </c:pt>
                <c:pt idx="498">
                  <c:v>38.300807494311101</c:v>
                </c:pt>
                <c:pt idx="499">
                  <c:v>38.332437820325097</c:v>
                </c:pt>
                <c:pt idx="500">
                  <c:v>38.363975263052403</c:v>
                </c:pt>
                <c:pt idx="501">
                  <c:v>38.395420123390103</c:v>
                </c:pt>
                <c:pt idx="502">
                  <c:v>38.426772701097001</c:v>
                </c:pt>
                <c:pt idx="503">
                  <c:v>38.4580332948006</c:v>
                </c:pt>
                <c:pt idx="504">
                  <c:v>38.489202202004499</c:v>
                </c:pt>
                <c:pt idx="505">
                  <c:v>38.520279719094802</c:v>
                </c:pt>
                <c:pt idx="506">
                  <c:v>38.551266141348201</c:v>
                </c:pt>
                <c:pt idx="507">
                  <c:v>38.582161762938</c:v>
                </c:pt>
                <c:pt idx="508">
                  <c:v>38.612966876942103</c:v>
                </c:pt>
                <c:pt idx="509">
                  <c:v>38.6436817753493</c:v>
                </c:pt>
                <c:pt idx="510">
                  <c:v>38.674306749067199</c:v>
                </c:pt>
                <c:pt idx="511">
                  <c:v>38.704842087928398</c:v>
                </c:pt>
                <c:pt idx="512">
                  <c:v>38.735288072697401</c:v>
                </c:pt>
                <c:pt idx="513">
                  <c:v>38.765644982680499</c:v>
                </c:pt>
                <c:pt idx="514">
                  <c:v>38.7959131161616</c:v>
                </c:pt>
                <c:pt idx="515">
                  <c:v>38.826092758276999</c:v>
                </c:pt>
                <c:pt idx="516">
                  <c:v>38.856184193099303</c:v>
                </c:pt>
                <c:pt idx="517">
                  <c:v>38.886187703643401</c:v>
                </c:pt>
                <c:pt idx="518">
                  <c:v>38.9161035718733</c:v>
                </c:pt>
                <c:pt idx="519">
                  <c:v>38.945932078708502</c:v>
                </c:pt>
                <c:pt idx="520">
                  <c:v>38.975673504030702</c:v>
                </c:pt>
                <c:pt idx="521">
                  <c:v>39.005328126690003</c:v>
                </c:pt>
                <c:pt idx="522">
                  <c:v>39.034896224511897</c:v>
                </c:pt>
                <c:pt idx="523">
                  <c:v>39.064378074303001</c:v>
                </c:pt>
                <c:pt idx="524">
                  <c:v>39.093773951858502</c:v>
                </c:pt>
                <c:pt idx="525">
                  <c:v>39.123084131968099</c:v>
                </c:pt>
                <c:pt idx="526">
                  <c:v>39.152308888422397</c:v>
                </c:pt>
                <c:pt idx="527">
                  <c:v>39.181448494020003</c:v>
                </c:pt>
                <c:pt idx="528">
                  <c:v>39.210503220573401</c:v>
                </c:pt>
                <c:pt idx="529">
                  <c:v>39.239473338916</c:v>
                </c:pt>
                <c:pt idx="530">
                  <c:v>39.2683591189084</c:v>
                </c:pt>
                <c:pt idx="531">
                  <c:v>39.2971608294446</c:v>
                </c:pt>
                <c:pt idx="532">
                  <c:v>39.325878738459203</c:v>
                </c:pt>
                <c:pt idx="533">
                  <c:v>39.354513090257399</c:v>
                </c:pt>
                <c:pt idx="534">
                  <c:v>39.383064161200998</c:v>
                </c:pt>
                <c:pt idx="535">
                  <c:v>39.411532222120002</c:v>
                </c:pt>
                <c:pt idx="536">
                  <c:v>39.439917536535297</c:v>
                </c:pt>
                <c:pt idx="537">
                  <c:v>39.468220367006701</c:v>
                </c:pt>
                <c:pt idx="538">
                  <c:v>39.496440975139301</c:v>
                </c:pt>
                <c:pt idx="539">
                  <c:v>39.524579621588799</c:v>
                </c:pt>
                <c:pt idx="540">
                  <c:v>39.552636566067498</c:v>
                </c:pt>
                <c:pt idx="541">
                  <c:v>39.580612067350103</c:v>
                </c:pt>
                <c:pt idx="542">
                  <c:v>39.608506383279099</c:v>
                </c:pt>
                <c:pt idx="543">
                  <c:v>39.636319770771003</c:v>
                </c:pt>
                <c:pt idx="544">
                  <c:v>39.6640524858215</c:v>
                </c:pt>
                <c:pt idx="545">
                  <c:v>39.691704783511902</c:v>
                </c:pt>
                <c:pt idx="546">
                  <c:v>39.719276918014501</c:v>
                </c:pt>
                <c:pt idx="547">
                  <c:v>39.746769142598197</c:v>
                </c:pt>
                <c:pt idx="548">
                  <c:v>39.774181709634597</c:v>
                </c:pt>
                <c:pt idx="549">
                  <c:v>39.801514870603398</c:v>
                </c:pt>
                <c:pt idx="550">
                  <c:v>39.8287688760987</c:v>
                </c:pt>
                <c:pt idx="551">
                  <c:v>39.855943975834002</c:v>
                </c:pt>
                <c:pt idx="552">
                  <c:v>39.883040418648498</c:v>
                </c:pt>
                <c:pt idx="553">
                  <c:v>39.910058448172499</c:v>
                </c:pt>
                <c:pt idx="554">
                  <c:v>39.936998288467201</c:v>
                </c:pt>
                <c:pt idx="555">
                  <c:v>39.963860206843599</c:v>
                </c:pt>
                <c:pt idx="556">
                  <c:v>39.990644448072302</c:v>
                </c:pt>
                <c:pt idx="557">
                  <c:v>40.0173512560443</c:v>
                </c:pt>
                <c:pt idx="558">
                  <c:v>40.043980873776903</c:v>
                </c:pt>
                <c:pt idx="559">
                  <c:v>40.070533543417604</c:v>
                </c:pt>
                <c:pt idx="560">
                  <c:v>40.097009506249996</c:v>
                </c:pt>
                <c:pt idx="561">
                  <c:v>40.123409002698097</c:v>
                </c:pt>
                <c:pt idx="562">
                  <c:v>40.149732272331804</c:v>
                </c:pt>
                <c:pt idx="563">
                  <c:v>40.1759795538715</c:v>
                </c:pt>
                <c:pt idx="564">
                  <c:v>40.2021510851933</c:v>
                </c:pt>
                <c:pt idx="565">
                  <c:v>40.2282471033338</c:v>
                </c:pt>
                <c:pt idx="566">
                  <c:v>40.254267844495303</c:v>
                </c:pt>
                <c:pt idx="567">
                  <c:v>40.280213544050604</c:v>
                </c:pt>
                <c:pt idx="568">
                  <c:v>40.306084436548097</c:v>
                </c:pt>
                <c:pt idx="569">
                  <c:v>40.331880755716497</c:v>
                </c:pt>
                <c:pt idx="570">
                  <c:v>40.357602734470298</c:v>
                </c:pt>
                <c:pt idx="571">
                  <c:v>40.383250604914203</c:v>
                </c:pt>
                <c:pt idx="572">
                  <c:v>40.408824598348602</c:v>
                </c:pt>
                <c:pt idx="573">
                  <c:v>40.434324945274099</c:v>
                </c:pt>
                <c:pt idx="574">
                  <c:v>40.459751862621999</c:v>
                </c:pt>
                <c:pt idx="575">
                  <c:v>40.485105577585898</c:v>
                </c:pt>
                <c:pt idx="576">
                  <c:v>40.5103863275462</c:v>
                </c:pt>
                <c:pt idx="577">
                  <c:v>40.535594339342502</c:v>
                </c:pt>
                <c:pt idx="578">
                  <c:v>40.560729839012403</c:v>
                </c:pt>
                <c:pt idx="579">
                  <c:v>40.5857930517965</c:v>
                </c:pt>
                <c:pt idx="580">
                  <c:v>40.610784202142298</c:v>
                </c:pt>
                <c:pt idx="581">
                  <c:v>40.635703513708499</c:v>
                </c:pt>
                <c:pt idx="582">
                  <c:v>40.6605512093697</c:v>
                </c:pt>
                <c:pt idx="583">
                  <c:v>40.6853275112204</c:v>
                </c:pt>
                <c:pt idx="584">
                  <c:v>40.710032640579897</c:v>
                </c:pt>
                <c:pt idx="585">
                  <c:v>40.734666817995901</c:v>
                </c:pt>
                <c:pt idx="586">
                  <c:v>40.759230263249499</c:v>
                </c:pt>
                <c:pt idx="587">
                  <c:v>40.783723195359201</c:v>
                </c:pt>
                <c:pt idx="588">
                  <c:v>40.808145832585602</c:v>
                </c:pt>
                <c:pt idx="589">
                  <c:v>40.832498392435298</c:v>
                </c:pt>
                <c:pt idx="590">
                  <c:v>40.856781091665702</c:v>
                </c:pt>
                <c:pt idx="591">
                  <c:v>40.880994146289098</c:v>
                </c:pt>
                <c:pt idx="592">
                  <c:v>40.905137771577003</c:v>
                </c:pt>
                <c:pt idx="593">
                  <c:v>40.929212182064902</c:v>
                </c:pt>
                <c:pt idx="594">
                  <c:v>40.953217591555998</c:v>
                </c:pt>
                <c:pt idx="595">
                  <c:v>40.977154195673201</c:v>
                </c:pt>
                <c:pt idx="596">
                  <c:v>41.001022219281097</c:v>
                </c:pt>
                <c:pt idx="597">
                  <c:v>41.024821874786099</c:v>
                </c:pt>
                <c:pt idx="598">
                  <c:v>41.048553372707097</c:v>
                </c:pt>
                <c:pt idx="599">
                  <c:v>41.0722169228317</c:v>
                </c:pt>
                <c:pt idx="600">
                  <c:v>41.095812734220601</c:v>
                </c:pt>
                <c:pt idx="601">
                  <c:v>41.119341015211099</c:v>
                </c:pt>
                <c:pt idx="602">
                  <c:v>41.1428019734212</c:v>
                </c:pt>
                <c:pt idx="603">
                  <c:v>41.166195815753497</c:v>
                </c:pt>
                <c:pt idx="604">
                  <c:v>41.189522748399</c:v>
                </c:pt>
                <c:pt idx="605">
                  <c:v>41.212782976840799</c:v>
                </c:pt>
                <c:pt idx="606">
                  <c:v>41.235976705858299</c:v>
                </c:pt>
                <c:pt idx="607">
                  <c:v>41.259104139531203</c:v>
                </c:pt>
                <c:pt idx="608">
                  <c:v>41.282165481242799</c:v>
                </c:pt>
                <c:pt idx="609">
                  <c:v>41.305160933684597</c:v>
                </c:pt>
                <c:pt idx="610">
                  <c:v>41.328090698859597</c:v>
                </c:pt>
                <c:pt idx="611">
                  <c:v>41.350954978086399</c:v>
                </c:pt>
                <c:pt idx="612">
                  <c:v>41.373753972003399</c:v>
                </c:pt>
                <c:pt idx="613">
                  <c:v>41.396487880572003</c:v>
                </c:pt>
                <c:pt idx="614">
                  <c:v>41.419156903081401</c:v>
                </c:pt>
                <c:pt idx="615">
                  <c:v>41.441761233239902</c:v>
                </c:pt>
                <c:pt idx="616">
                  <c:v>41.4643010614543</c:v>
                </c:pt>
                <c:pt idx="617">
                  <c:v>41.486776594068203</c:v>
                </c:pt>
                <c:pt idx="618">
                  <c:v>41.5091880273824</c:v>
                </c:pt>
                <c:pt idx="619">
                  <c:v>41.531535557026302</c:v>
                </c:pt>
                <c:pt idx="620">
                  <c:v>41.553819377961901</c:v>
                </c:pt>
                <c:pt idx="621">
                  <c:v>41.576039684486901</c:v>
                </c:pt>
                <c:pt idx="622">
                  <c:v>41.598196670238401</c:v>
                </c:pt>
                <c:pt idx="623">
                  <c:v>41.620290528196001</c:v>
                </c:pt>
                <c:pt idx="624">
                  <c:v>41.642321450686097</c:v>
                </c:pt>
                <c:pt idx="625">
                  <c:v>41.664289629384299</c:v>
                </c:pt>
                <c:pt idx="626">
                  <c:v>41.686195255319802</c:v>
                </c:pt>
                <c:pt idx="627">
                  <c:v>41.708038518878404</c:v>
                </c:pt>
                <c:pt idx="628">
                  <c:v>41.729819609805901</c:v>
                </c:pt>
                <c:pt idx="629">
                  <c:v>41.751538717212</c:v>
                </c:pt>
                <c:pt idx="630">
                  <c:v>41.773196029573398</c:v>
                </c:pt>
                <c:pt idx="631">
                  <c:v>41.794791734737501</c:v>
                </c:pt>
                <c:pt idx="632">
                  <c:v>41.816326019925697</c:v>
                </c:pt>
                <c:pt idx="633">
                  <c:v>41.837799071737003</c:v>
                </c:pt>
                <c:pt idx="634">
                  <c:v>41.859211076151396</c:v>
                </c:pt>
                <c:pt idx="635">
                  <c:v>41.880562218533598</c:v>
                </c:pt>
                <c:pt idx="636">
                  <c:v>41.901852668580297</c:v>
                </c:pt>
                <c:pt idx="637">
                  <c:v>41.923082616298601</c:v>
                </c:pt>
                <c:pt idx="638">
                  <c:v>41.944252250564602</c:v>
                </c:pt>
                <c:pt idx="639">
                  <c:v>41.9653617540027</c:v>
                </c:pt>
                <c:pt idx="640">
                  <c:v>41.986411308625797</c:v>
                </c:pt>
                <c:pt idx="641">
                  <c:v>42.007401095837899</c:v>
                </c:pt>
                <c:pt idx="642">
                  <c:v>42.028331296437699</c:v>
                </c:pt>
                <c:pt idx="643">
                  <c:v>42.049202090621698</c:v>
                </c:pt>
                <c:pt idx="644">
                  <c:v>42.070013657987403</c:v>
                </c:pt>
                <c:pt idx="645">
                  <c:v>42.090766177536601</c:v>
                </c:pt>
                <c:pt idx="646">
                  <c:v>42.111459827678402</c:v>
                </c:pt>
                <c:pt idx="647">
                  <c:v>42.132094786232798</c:v>
                </c:pt>
                <c:pt idx="648">
                  <c:v>42.152671230433498</c:v>
                </c:pt>
                <c:pt idx="649">
                  <c:v>42.173189336931202</c:v>
                </c:pt>
                <c:pt idx="650">
                  <c:v>42.1936492817972</c:v>
                </c:pt>
                <c:pt idx="651">
                  <c:v>42.214051240526203</c:v>
                </c:pt>
                <c:pt idx="652">
                  <c:v>42.234395388039403</c:v>
                </c:pt>
                <c:pt idx="653">
                  <c:v>42.254681898688297</c:v>
                </c:pt>
                <c:pt idx="654">
                  <c:v>42.274910946257499</c:v>
                </c:pt>
                <c:pt idx="655">
                  <c:v>42.2950827039678</c:v>
                </c:pt>
                <c:pt idx="656">
                  <c:v>42.315197344479699</c:v>
                </c:pt>
                <c:pt idx="657">
                  <c:v>42.335255039896602</c:v>
                </c:pt>
                <c:pt idx="658">
                  <c:v>42.355255961767902</c:v>
                </c:pt>
                <c:pt idx="659">
                  <c:v>42.375200281092198</c:v>
                </c:pt>
                <c:pt idx="660">
                  <c:v>42.395088168320399</c:v>
                </c:pt>
                <c:pt idx="661">
                  <c:v>42.414919766078697</c:v>
                </c:pt>
                <c:pt idx="662">
                  <c:v>42.434695262363597</c:v>
                </c:pt>
                <c:pt idx="663">
                  <c:v>42.454414829009004</c:v>
                </c:pt>
                <c:pt idx="664">
                  <c:v>42.474078633852798</c:v>
                </c:pt>
                <c:pt idx="665">
                  <c:v>42.493686844181397</c:v>
                </c:pt>
                <c:pt idx="666">
                  <c:v>42.513239626732698</c:v>
                </c:pt>
                <c:pt idx="667">
                  <c:v>42.532737147699002</c:v>
                </c:pt>
                <c:pt idx="668">
                  <c:v>42.5521795727295</c:v>
                </c:pt>
                <c:pt idx="669">
                  <c:v>42.571567066933603</c:v>
                </c:pt>
                <c:pt idx="670">
                  <c:v>42.590899794883299</c:v>
                </c:pt>
                <c:pt idx="671">
                  <c:v>42.610177920616302</c:v>
                </c:pt>
                <c:pt idx="672">
                  <c:v>42.629401607638698</c:v>
                </c:pt>
                <c:pt idx="673">
                  <c:v>42.648571018928003</c:v>
                </c:pt>
                <c:pt idx="674">
                  <c:v>42.6676863169358</c:v>
                </c:pt>
                <c:pt idx="675">
                  <c:v>42.686747663590502</c:v>
                </c:pt>
                <c:pt idx="676">
                  <c:v>42.705755220300603</c:v>
                </c:pt>
                <c:pt idx="677">
                  <c:v>42.724709147956901</c:v>
                </c:pt>
                <c:pt idx="678">
                  <c:v>42.743609606935998</c:v>
                </c:pt>
                <c:pt idx="679">
                  <c:v>42.762456757102697</c:v>
                </c:pt>
                <c:pt idx="680">
                  <c:v>42.781250757812799</c:v>
                </c:pt>
                <c:pt idx="681">
                  <c:v>42.799991767916197</c:v>
                </c:pt>
                <c:pt idx="682">
                  <c:v>42.818679945759698</c:v>
                </c:pt>
                <c:pt idx="683">
                  <c:v>42.837315449189603</c:v>
                </c:pt>
                <c:pt idx="684">
                  <c:v>42.855898435554799</c:v>
                </c:pt>
                <c:pt idx="685">
                  <c:v>42.874429060258201</c:v>
                </c:pt>
                <c:pt idx="686">
                  <c:v>42.892907449681502</c:v>
                </c:pt>
                <c:pt idx="687">
                  <c:v>42.911333785630397</c:v>
                </c:pt>
                <c:pt idx="688">
                  <c:v>42.929708223034901</c:v>
                </c:pt>
                <c:pt idx="689">
                  <c:v>42.948030916321301</c:v>
                </c:pt>
                <c:pt idx="690">
                  <c:v>42.9663020194144</c:v>
                </c:pt>
                <c:pt idx="691">
                  <c:v>42.984521685740503</c:v>
                </c:pt>
                <c:pt idx="692">
                  <c:v>43.0026900682291</c:v>
                </c:pt>
                <c:pt idx="693">
                  <c:v>43.0208073193158</c:v>
                </c:pt>
                <c:pt idx="694">
                  <c:v>43.038873590944704</c:v>
                </c:pt>
                <c:pt idx="695">
                  <c:v>43.056889034570901</c:v>
                </c:pt>
                <c:pt idx="696">
                  <c:v>43.074853801162597</c:v>
                </c:pt>
                <c:pt idx="697">
                  <c:v>43.092768041203897</c:v>
                </c:pt>
                <c:pt idx="698">
                  <c:v>43.110631904697101</c:v>
                </c:pt>
                <c:pt idx="699">
                  <c:v>43.128445541165</c:v>
                </c:pt>
                <c:pt idx="700">
                  <c:v>43.146209099653703</c:v>
                </c:pt>
                <c:pt idx="701">
                  <c:v>43.163922728734903</c:v>
                </c:pt>
                <c:pt idx="702">
                  <c:v>43.181586576507897</c:v>
                </c:pt>
                <c:pt idx="703">
                  <c:v>43.199200790602703</c:v>
                </c:pt>
                <c:pt idx="704">
                  <c:v>43.2167655181822</c:v>
                </c:pt>
                <c:pt idx="705">
                  <c:v>43.234280905944303</c:v>
                </c:pt>
                <c:pt idx="706">
                  <c:v>43.251747100125002</c:v>
                </c:pt>
                <c:pt idx="707">
                  <c:v>43.269164246500303</c:v>
                </c:pt>
                <c:pt idx="708">
                  <c:v>43.286532490388602</c:v>
                </c:pt>
                <c:pt idx="709">
                  <c:v>43.303851976653803</c:v>
                </c:pt>
                <c:pt idx="710">
                  <c:v>43.321122844520602</c:v>
                </c:pt>
                <c:pt idx="711">
                  <c:v>43.338345221902699</c:v>
                </c:pt>
                <c:pt idx="712">
                  <c:v>43.3555192691868</c:v>
                </c:pt>
                <c:pt idx="713">
                  <c:v>43.372645129081</c:v>
                </c:pt>
                <c:pt idx="714">
                  <c:v>43.389722943834698</c:v>
                </c:pt>
                <c:pt idx="715">
                  <c:v>43.406752855240399</c:v>
                </c:pt>
                <c:pt idx="716">
                  <c:v>43.423735004636399</c:v>
                </c:pt>
                <c:pt idx="717">
                  <c:v>43.440669532908402</c:v>
                </c:pt>
                <c:pt idx="718">
                  <c:v>43.457556580492202</c:v>
                </c:pt>
                <c:pt idx="719">
                  <c:v>43.4743962873751</c:v>
                </c:pt>
                <c:pt idx="720">
                  <c:v>43.491188793098601</c:v>
                </c:pt>
                <c:pt idx="721">
                  <c:v>43.507934236760399</c:v>
                </c:pt>
                <c:pt idx="722">
                  <c:v>43.524632757016398</c:v>
                </c:pt>
                <c:pt idx="723">
                  <c:v>43.541284492083001</c:v>
                </c:pt>
                <c:pt idx="724">
                  <c:v>43.557889579739097</c:v>
                </c:pt>
                <c:pt idx="725">
                  <c:v>43.574448157328199</c:v>
                </c:pt>
                <c:pt idx="726">
                  <c:v>43.5909603617608</c:v>
                </c:pt>
                <c:pt idx="727">
                  <c:v>43.607426329516201</c:v>
                </c:pt>
                <c:pt idx="728">
                  <c:v>43.623846196644898</c:v>
                </c:pt>
                <c:pt idx="729">
                  <c:v>43.640220098770598</c:v>
                </c:pt>
                <c:pt idx="730">
                  <c:v>43.656548171092098</c:v>
                </c:pt>
                <c:pt idx="731">
                  <c:v>43.672830548386003</c:v>
                </c:pt>
                <c:pt idx="732">
                  <c:v>43.689067365008398</c:v>
                </c:pt>
                <c:pt idx="733">
                  <c:v>43.705258754897002</c:v>
                </c:pt>
                <c:pt idx="734">
                  <c:v>43.721404851573503</c:v>
                </c:pt>
                <c:pt idx="735">
                  <c:v>43.737505783516902</c:v>
                </c:pt>
                <c:pt idx="736">
                  <c:v>43.753561678905399</c:v>
                </c:pt>
                <c:pt idx="737">
                  <c:v>43.769572676408799</c:v>
                </c:pt>
                <c:pt idx="738">
                  <c:v>43.785538907626503</c:v>
                </c:pt>
                <c:pt idx="739">
                  <c:v>43.801460503737097</c:v>
                </c:pt>
                <c:pt idx="740">
                  <c:v>43.817337595500497</c:v>
                </c:pt>
                <c:pt idx="741">
                  <c:v>43.833170313259401</c:v>
                </c:pt>
                <c:pt idx="742">
                  <c:v>43.848958786941303</c:v>
                </c:pt>
                <c:pt idx="743">
                  <c:v>43.864703146059803</c:v>
                </c:pt>
                <c:pt idx="744">
                  <c:v>43.880403519716999</c:v>
                </c:pt>
                <c:pt idx="745">
                  <c:v>43.896060036604901</c:v>
                </c:pt>
                <c:pt idx="746">
                  <c:v>43.911672825007301</c:v>
                </c:pt>
                <c:pt idx="747">
                  <c:v>43.927242012801599</c:v>
                </c:pt>
                <c:pt idx="748">
                  <c:v>43.9427677274602</c:v>
                </c:pt>
                <c:pt idx="749">
                  <c:v>43.9582500960529</c:v>
                </c:pt>
                <c:pt idx="750">
                  <c:v>43.973689245248302</c:v>
                </c:pt>
                <c:pt idx="751">
                  <c:v>43.989085301315498</c:v>
                </c:pt>
                <c:pt idx="752">
                  <c:v>44.004438390126097</c:v>
                </c:pt>
                <c:pt idx="753">
                  <c:v>44.0197486371558</c:v>
                </c:pt>
                <c:pt idx="754">
                  <c:v>44.035016167486397</c:v>
                </c:pt>
                <c:pt idx="755">
                  <c:v>44.050241104918598</c:v>
                </c:pt>
                <c:pt idx="756">
                  <c:v>44.065423572551801</c:v>
                </c:pt>
                <c:pt idx="757">
                  <c:v>44.080563695744097</c:v>
                </c:pt>
                <c:pt idx="758">
                  <c:v>44.095661597954503</c:v>
                </c:pt>
                <c:pt idx="759">
                  <c:v>44.110717402250401</c:v>
                </c:pt>
                <c:pt idx="760">
                  <c:v>44.125731231307697</c:v>
                </c:pt>
                <c:pt idx="761">
                  <c:v>44.140703207410297</c:v>
                </c:pt>
                <c:pt idx="762">
                  <c:v>44.1556334524508</c:v>
                </c:pt>
                <c:pt idx="763">
                  <c:v>44.170522087929797</c:v>
                </c:pt>
                <c:pt idx="764">
                  <c:v>44.185369234956497</c:v>
                </c:pt>
                <c:pt idx="765">
                  <c:v>44.200175014248302</c:v>
                </c:pt>
                <c:pt idx="766">
                  <c:v>44.214939546130999</c:v>
                </c:pt>
                <c:pt idx="767">
                  <c:v>44.229662950538497</c:v>
                </c:pt>
                <c:pt idx="768">
                  <c:v>44.2443453470135</c:v>
                </c:pt>
                <c:pt idx="769">
                  <c:v>44.2589868547065</c:v>
                </c:pt>
                <c:pt idx="770">
                  <c:v>44.273587592376799</c:v>
                </c:pt>
                <c:pt idx="771">
                  <c:v>44.288147678903201</c:v>
                </c:pt>
                <c:pt idx="772">
                  <c:v>44.302667235488201</c:v>
                </c:pt>
                <c:pt idx="773">
                  <c:v>44.317146376912397</c:v>
                </c:pt>
                <c:pt idx="774">
                  <c:v>44.331585220458301</c:v>
                </c:pt>
                <c:pt idx="775">
                  <c:v>44.345983883020402</c:v>
                </c:pt>
                <c:pt idx="776">
                  <c:v>44.360342481104801</c:v>
                </c:pt>
                <c:pt idx="777">
                  <c:v>44.374661130829402</c:v>
                </c:pt>
                <c:pt idx="778">
                  <c:v>44.388939947924001</c:v>
                </c:pt>
                <c:pt idx="779">
                  <c:v>44.403179047730099</c:v>
                </c:pt>
                <c:pt idx="780">
                  <c:v>44.417378545201203</c:v>
                </c:pt>
                <c:pt idx="781">
                  <c:v>44.431538554902403</c:v>
                </c:pt>
                <c:pt idx="782">
                  <c:v>44.445659191010698</c:v>
                </c:pt>
                <c:pt idx="783">
                  <c:v>44.459740567315002</c:v>
                </c:pt>
                <c:pt idx="784">
                  <c:v>44.473782797215797</c:v>
                </c:pt>
                <c:pt idx="785">
                  <c:v>44.487785993725502</c:v>
                </c:pt>
                <c:pt idx="786">
                  <c:v>44.501750269468303</c:v>
                </c:pt>
                <c:pt idx="787">
                  <c:v>44.515675736680301</c:v>
                </c:pt>
                <c:pt idx="788">
                  <c:v>44.5295625239457</c:v>
                </c:pt>
                <c:pt idx="789">
                  <c:v>44.543410731189098</c:v>
                </c:pt>
                <c:pt idx="790">
                  <c:v>44.557220468709303</c:v>
                </c:pt>
                <c:pt idx="791">
                  <c:v>44.5709918475984</c:v>
                </c:pt>
                <c:pt idx="792">
                  <c:v>44.584724978575501</c:v>
                </c:pt>
                <c:pt idx="793">
                  <c:v>44.598419971986999</c:v>
                </c:pt>
                <c:pt idx="794">
                  <c:v>44.6120769378063</c:v>
                </c:pt>
                <c:pt idx="795">
                  <c:v>44.625695985634003</c:v>
                </c:pt>
                <c:pt idx="796">
                  <c:v>44.639277224697601</c:v>
                </c:pt>
                <c:pt idx="797">
                  <c:v>44.652820763851899</c:v>
                </c:pt>
                <c:pt idx="798">
                  <c:v>44.666326711578698</c:v>
                </c:pt>
                <c:pt idx="799">
                  <c:v>44.679795175986797</c:v>
                </c:pt>
                <c:pt idx="800">
                  <c:v>44.693226264812303</c:v>
                </c:pt>
                <c:pt idx="801">
                  <c:v>44.706620085418201</c:v>
                </c:pt>
                <c:pt idx="802">
                  <c:v>44.719976744794799</c:v>
                </c:pt>
                <c:pt idx="803">
                  <c:v>44.733296349559403</c:v>
                </c:pt>
                <c:pt idx="804">
                  <c:v>44.746579023686799</c:v>
                </c:pt>
                <c:pt idx="805">
                  <c:v>44.759824867034098</c:v>
                </c:pt>
                <c:pt idx="806">
                  <c:v>44.773033979458297</c:v>
                </c:pt>
                <c:pt idx="807">
                  <c:v>44.786206466652096</c:v>
                </c:pt>
                <c:pt idx="808">
                  <c:v>44.799342433956802</c:v>
                </c:pt>
                <c:pt idx="809">
                  <c:v>44.812441986362202</c:v>
                </c:pt>
                <c:pt idx="810">
                  <c:v>44.825505228506501</c:v>
                </c:pt>
                <c:pt idx="811">
                  <c:v>44.838532264676303</c:v>
                </c:pt>
                <c:pt idx="812">
                  <c:v>44.851523198806902</c:v>
                </c:pt>
                <c:pt idx="813">
                  <c:v>44.8644781344818</c:v>
                </c:pt>
                <c:pt idx="814">
                  <c:v>44.877397174933201</c:v>
                </c:pt>
                <c:pt idx="815">
                  <c:v>44.890280423041702</c:v>
                </c:pt>
                <c:pt idx="816">
                  <c:v>44.903127981336198</c:v>
                </c:pt>
                <c:pt idx="817">
                  <c:v>44.915939951994403</c:v>
                </c:pt>
                <c:pt idx="818">
                  <c:v>44.928716436842301</c:v>
                </c:pt>
                <c:pt idx="819">
                  <c:v>44.941457537354196</c:v>
                </c:pt>
                <c:pt idx="820">
                  <c:v>44.954163362772498</c:v>
                </c:pt>
                <c:pt idx="821">
                  <c:v>44.966834016870202</c:v>
                </c:pt>
                <c:pt idx="822">
                  <c:v>44.979469593815999</c:v>
                </c:pt>
                <c:pt idx="823">
                  <c:v>44.992070194230202</c:v>
                </c:pt>
                <c:pt idx="824">
                  <c:v>45.004635918406301</c:v>
                </c:pt>
                <c:pt idx="825">
                  <c:v>45.017166866311698</c:v>
                </c:pt>
                <c:pt idx="826">
                  <c:v>45.029663137587001</c:v>
                </c:pt>
                <c:pt idx="827">
                  <c:v>45.042124831546502</c:v>
                </c:pt>
                <c:pt idx="828">
                  <c:v>45.054552047178298</c:v>
                </c:pt>
                <c:pt idx="829">
                  <c:v>45.066944883143599</c:v>
                </c:pt>
                <c:pt idx="830">
                  <c:v>45.079303437777497</c:v>
                </c:pt>
                <c:pt idx="831">
                  <c:v>45.0916278090886</c:v>
                </c:pt>
                <c:pt idx="832">
                  <c:v>45.103918094758903</c:v>
                </c:pt>
                <c:pt idx="833">
                  <c:v>45.116174393822803</c:v>
                </c:pt>
                <c:pt idx="834">
                  <c:v>45.128396810436797</c:v>
                </c:pt>
                <c:pt idx="835">
                  <c:v>45.140585435267603</c:v>
                </c:pt>
                <c:pt idx="836">
                  <c:v>45.1527403650121</c:v>
                </c:pt>
                <c:pt idx="837">
                  <c:v>45.164861696055503</c:v>
                </c:pt>
                <c:pt idx="838">
                  <c:v>45.176949524471603</c:v>
                </c:pt>
                <c:pt idx="839">
                  <c:v>45.189003946022403</c:v>
                </c:pt>
                <c:pt idx="840">
                  <c:v>45.201025056158102</c:v>
                </c:pt>
                <c:pt idx="841">
                  <c:v>45.213012950017401</c:v>
                </c:pt>
                <c:pt idx="842">
                  <c:v>45.224967722427301</c:v>
                </c:pt>
                <c:pt idx="843">
                  <c:v>45.236889467903403</c:v>
                </c:pt>
                <c:pt idx="844">
                  <c:v>45.248778280649098</c:v>
                </c:pt>
                <c:pt idx="845">
                  <c:v>45.260634254556798</c:v>
                </c:pt>
                <c:pt idx="846">
                  <c:v>45.272457483206601</c:v>
                </c:pt>
                <c:pt idx="847">
                  <c:v>45.284248062472798</c:v>
                </c:pt>
                <c:pt idx="848">
                  <c:v>45.296006086332099</c:v>
                </c:pt>
                <c:pt idx="849">
                  <c:v>45.307731647279397</c:v>
                </c:pt>
                <c:pt idx="850">
                  <c:v>45.319424837074799</c:v>
                </c:pt>
                <c:pt idx="851">
                  <c:v>45.331085749166903</c:v>
                </c:pt>
                <c:pt idx="852">
                  <c:v>45.342714474520797</c:v>
                </c:pt>
                <c:pt idx="853">
                  <c:v>45.354311106033599</c:v>
                </c:pt>
                <c:pt idx="854">
                  <c:v>45.365875734510603</c:v>
                </c:pt>
                <c:pt idx="855">
                  <c:v>45.3774084516279</c:v>
                </c:pt>
                <c:pt idx="856">
                  <c:v>45.388909347483001</c:v>
                </c:pt>
                <c:pt idx="857">
                  <c:v>45.400378511711203</c:v>
                </c:pt>
                <c:pt idx="858">
                  <c:v>45.411816036806599</c:v>
                </c:pt>
                <c:pt idx="859">
                  <c:v>45.423222013930001</c:v>
                </c:pt>
                <c:pt idx="860">
                  <c:v>45.434596532323702</c:v>
                </c:pt>
                <c:pt idx="861">
                  <c:v>45.445939677928997</c:v>
                </c:pt>
                <c:pt idx="862">
                  <c:v>45.457251543848699</c:v>
                </c:pt>
                <c:pt idx="863">
                  <c:v>45.468532220296098</c:v>
                </c:pt>
                <c:pt idx="864">
                  <c:v>45.479781796493498</c:v>
                </c:pt>
                <c:pt idx="865">
                  <c:v>45.491000354814297</c:v>
                </c:pt>
                <c:pt idx="866">
                  <c:v>45.502187988323897</c:v>
                </c:pt>
                <c:pt idx="867">
                  <c:v>45.513344786109897</c:v>
                </c:pt>
                <c:pt idx="868">
                  <c:v>45.524470837260502</c:v>
                </c:pt>
                <c:pt idx="869">
                  <c:v>45.535566221899302</c:v>
                </c:pt>
                <c:pt idx="870">
                  <c:v>45.546631031997201</c:v>
                </c:pt>
                <c:pt idx="871">
                  <c:v>45.557665355652702</c:v>
                </c:pt>
                <c:pt idx="872">
                  <c:v>45.568669280803199</c:v>
                </c:pt>
                <c:pt idx="873">
                  <c:v>45.579642853193903</c:v>
                </c:pt>
                <c:pt idx="874">
                  <c:v>45.590586181684898</c:v>
                </c:pt>
                <c:pt idx="875">
                  <c:v>45.601499362253399</c:v>
                </c:pt>
                <c:pt idx="876">
                  <c:v>45.6123824819026</c:v>
                </c:pt>
                <c:pt idx="877">
                  <c:v>45.623235627635701</c:v>
                </c:pt>
                <c:pt idx="878">
                  <c:v>45.634058886456103</c:v>
                </c:pt>
                <c:pt idx="879">
                  <c:v>45.6448523453669</c:v>
                </c:pt>
                <c:pt idx="880">
                  <c:v>45.6556160913713</c:v>
                </c:pt>
                <c:pt idx="881">
                  <c:v>45.666350211472697</c:v>
                </c:pt>
                <c:pt idx="882">
                  <c:v>45.677054792674198</c:v>
                </c:pt>
                <c:pt idx="883">
                  <c:v>45.687729921979098</c:v>
                </c:pt>
                <c:pt idx="884">
                  <c:v>45.698375686390598</c:v>
                </c:pt>
                <c:pt idx="885">
                  <c:v>45.708992117708704</c:v>
                </c:pt>
                <c:pt idx="886">
                  <c:v>45.719579268829101</c:v>
                </c:pt>
                <c:pt idx="887">
                  <c:v>45.730137284457001</c:v>
                </c:pt>
                <c:pt idx="888">
                  <c:v>45.740666249306202</c:v>
                </c:pt>
                <c:pt idx="889">
                  <c:v>45.751166248090598</c:v>
                </c:pt>
                <c:pt idx="890">
                  <c:v>45.761637365524102</c:v>
                </c:pt>
                <c:pt idx="891">
                  <c:v>45.772079686320403</c:v>
                </c:pt>
                <c:pt idx="892">
                  <c:v>45.782493295193497</c:v>
                </c:pt>
                <c:pt idx="893">
                  <c:v>45.792878276857202</c:v>
                </c:pt>
                <c:pt idx="894">
                  <c:v>45.803234716025401</c:v>
                </c:pt>
                <c:pt idx="895">
                  <c:v>45.813562697411797</c:v>
                </c:pt>
                <c:pt idx="896">
                  <c:v>45.823862305730501</c:v>
                </c:pt>
                <c:pt idx="897">
                  <c:v>45.834133611885399</c:v>
                </c:pt>
                <c:pt idx="898">
                  <c:v>45.8443765561493</c:v>
                </c:pt>
                <c:pt idx="899">
                  <c:v>45.854591341880997</c:v>
                </c:pt>
                <c:pt idx="900">
                  <c:v>45.864778050849502</c:v>
                </c:pt>
                <c:pt idx="901">
                  <c:v>45.874936764823602</c:v>
                </c:pt>
                <c:pt idx="902">
                  <c:v>45.885067565572498</c:v>
                </c:pt>
                <c:pt idx="903">
                  <c:v>45.895170534864803</c:v>
                </c:pt>
                <c:pt idx="904">
                  <c:v>45.905245754469703</c:v>
                </c:pt>
                <c:pt idx="905">
                  <c:v>45.915293306156101</c:v>
                </c:pt>
                <c:pt idx="906">
                  <c:v>45.9253132716929</c:v>
                </c:pt>
                <c:pt idx="907">
                  <c:v>45.935305732849002</c:v>
                </c:pt>
                <c:pt idx="908">
                  <c:v>45.945270771393403</c:v>
                </c:pt>
                <c:pt idx="909">
                  <c:v>45.955208469094998</c:v>
                </c:pt>
                <c:pt idx="910">
                  <c:v>45.965118595988301</c:v>
                </c:pt>
                <c:pt idx="911">
                  <c:v>45.975001709973199</c:v>
                </c:pt>
                <c:pt idx="912">
                  <c:v>45.984857671535799</c:v>
                </c:pt>
                <c:pt idx="913">
                  <c:v>45.994686561894497</c:v>
                </c:pt>
                <c:pt idx="914">
                  <c:v>46.004488462020802</c:v>
                </c:pt>
                <c:pt idx="915">
                  <c:v>46.014263452639398</c:v>
                </c:pt>
                <c:pt idx="916">
                  <c:v>46.024011614228797</c:v>
                </c:pt>
                <c:pt idx="917">
                  <c:v>46.033733027020602</c:v>
                </c:pt>
                <c:pt idx="918">
                  <c:v>46.043427770999799</c:v>
                </c:pt>
                <c:pt idx="919">
                  <c:v>46.053095925904799</c:v>
                </c:pt>
                <c:pt idx="920">
                  <c:v>46.062737571227402</c:v>
                </c:pt>
                <c:pt idx="921">
                  <c:v>46.072352786212797</c:v>
                </c:pt>
                <c:pt idx="922">
                  <c:v>46.081941562742301</c:v>
                </c:pt>
                <c:pt idx="923">
                  <c:v>46.0915038961191</c:v>
                </c:pt>
                <c:pt idx="924">
                  <c:v>46.101039996014599</c:v>
                </c:pt>
                <c:pt idx="925">
                  <c:v>46.110549938006201</c:v>
                </c:pt>
                <c:pt idx="926">
                  <c:v>46.120033797351098</c:v>
                </c:pt>
                <c:pt idx="927">
                  <c:v>46.129491648986601</c:v>
                </c:pt>
                <c:pt idx="928">
                  <c:v>46.138923567529602</c:v>
                </c:pt>
                <c:pt idx="929">
                  <c:v>46.148329627276802</c:v>
                </c:pt>
                <c:pt idx="930">
                  <c:v>46.1577099022049</c:v>
                </c:pt>
                <c:pt idx="931">
                  <c:v>46.167064465970199</c:v>
                </c:pt>
                <c:pt idx="932">
                  <c:v>46.176393391908903</c:v>
                </c:pt>
                <c:pt idx="933">
                  <c:v>46.185696753037298</c:v>
                </c:pt>
                <c:pt idx="934">
                  <c:v>46.194974622050999</c:v>
                </c:pt>
                <c:pt idx="935">
                  <c:v>46.204227071325803</c:v>
                </c:pt>
                <c:pt idx="936">
                  <c:v>46.213454172917302</c:v>
                </c:pt>
                <c:pt idx="937">
                  <c:v>46.222655998560803</c:v>
                </c:pt>
                <c:pt idx="938">
                  <c:v>46.231832619671501</c:v>
                </c:pt>
                <c:pt idx="939">
                  <c:v>46.240984107344197</c:v>
                </c:pt>
                <c:pt idx="940">
                  <c:v>46.250110532354</c:v>
                </c:pt>
                <c:pt idx="941">
                  <c:v>46.259211965155302</c:v>
                </c:pt>
                <c:pt idx="942">
                  <c:v>46.268288475882599</c:v>
                </c:pt>
                <c:pt idx="943">
                  <c:v>46.277340134350297</c:v>
                </c:pt>
                <c:pt idx="944">
                  <c:v>46.286367010052402</c:v>
                </c:pt>
                <c:pt idx="945">
                  <c:v>46.295369176902199</c:v>
                </c:pt>
                <c:pt idx="946">
                  <c:v>46.304346710447099</c:v>
                </c:pt>
                <c:pt idx="947">
                  <c:v>46.313299670270503</c:v>
                </c:pt>
                <c:pt idx="948">
                  <c:v>46.322228124755398</c:v>
                </c:pt>
                <c:pt idx="949">
                  <c:v>46.331132141968702</c:v>
                </c:pt>
                <c:pt idx="950">
                  <c:v>46.340011789662299</c:v>
                </c:pt>
                <c:pt idx="951">
                  <c:v>46.348867135272101</c:v>
                </c:pt>
                <c:pt idx="952">
                  <c:v>46.357698245918797</c:v>
                </c:pt>
                <c:pt idx="953">
                  <c:v>46.366505188407501</c:v>
                </c:pt>
                <c:pt idx="954">
                  <c:v>46.375288029227697</c:v>
                </c:pt>
                <c:pt idx="955">
                  <c:v>46.384046834553303</c:v>
                </c:pt>
                <c:pt idx="956">
                  <c:v>46.392781670242996</c:v>
                </c:pt>
                <c:pt idx="957">
                  <c:v>46.4014926018396</c:v>
                </c:pt>
                <c:pt idx="958">
                  <c:v>46.410179694570601</c:v>
                </c:pt>
                <c:pt idx="959">
                  <c:v>46.418843013347903</c:v>
                </c:pt>
                <c:pt idx="960">
                  <c:v>46.427482622767897</c:v>
                </c:pt>
                <c:pt idx="961">
                  <c:v>46.436098587111402</c:v>
                </c:pt>
                <c:pt idx="962">
                  <c:v>46.4446909703437</c:v>
                </c:pt>
                <c:pt idx="963">
                  <c:v>46.453259836114697</c:v>
                </c:pt>
                <c:pt idx="964">
                  <c:v>46.461805247758697</c:v>
                </c:pt>
                <c:pt idx="965">
                  <c:v>46.470327268294298</c:v>
                </c:pt>
                <c:pt idx="966">
                  <c:v>46.4788259604247</c:v>
                </c:pt>
                <c:pt idx="967">
                  <c:v>46.487301386537801</c:v>
                </c:pt>
                <c:pt idx="968">
                  <c:v>46.495753666354901</c:v>
                </c:pt>
                <c:pt idx="969">
                  <c:v>46.504182979049503</c:v>
                </c:pt>
                <c:pt idx="970">
                  <c:v>46.5125892468755</c:v>
                </c:pt>
                <c:pt idx="971">
                  <c:v>46.520972533410003</c:v>
                </c:pt>
                <c:pt idx="972">
                  <c:v>46.529332901982102</c:v>
                </c:pt>
                <c:pt idx="973">
                  <c:v>46.5376704156727</c:v>
                </c:pt>
                <c:pt idx="974">
                  <c:v>46.545985137314602</c:v>
                </c:pt>
                <c:pt idx="975">
                  <c:v>46.554277129492696</c:v>
                </c:pt>
                <c:pt idx="976">
                  <c:v>46.5625464545437</c:v>
                </c:pt>
                <c:pt idx="977">
                  <c:v>46.570793174556101</c:v>
                </c:pt>
                <c:pt idx="978">
                  <c:v>46.579017351370503</c:v>
                </c:pt>
                <c:pt idx="979">
                  <c:v>46.5872190465793</c:v>
                </c:pt>
                <c:pt idx="980">
                  <c:v>46.595398321526901</c:v>
                </c:pt>
                <c:pt idx="981">
                  <c:v>46.6035552373096</c:v>
                </c:pt>
                <c:pt idx="982">
                  <c:v>46.611689854775499</c:v>
                </c:pt>
                <c:pt idx="983">
                  <c:v>46.619802234524798</c:v>
                </c:pt>
                <c:pt idx="984">
                  <c:v>46.627892436909498</c:v>
                </c:pt>
                <c:pt idx="985">
                  <c:v>46.6359605220335</c:v>
                </c:pt>
                <c:pt idx="986">
                  <c:v>46.644006549752703</c:v>
                </c:pt>
                <c:pt idx="987">
                  <c:v>46.6520305796748</c:v>
                </c:pt>
                <c:pt idx="988">
                  <c:v>46.660032671159598</c:v>
                </c:pt>
                <c:pt idx="989">
                  <c:v>46.668012883318603</c:v>
                </c:pt>
                <c:pt idx="990">
                  <c:v>46.6759712750153</c:v>
                </c:pt>
                <c:pt idx="991">
                  <c:v>46.683907944690603</c:v>
                </c:pt>
                <c:pt idx="992">
                  <c:v>46.691823068153496</c:v>
                </c:pt>
                <c:pt idx="993">
                  <c:v>46.699716576770498</c:v>
                </c:pt>
                <c:pt idx="994">
                  <c:v>46.707588530502001</c:v>
                </c:pt>
                <c:pt idx="995">
                  <c:v>46.7154389891178</c:v>
                </c:pt>
                <c:pt idx="996">
                  <c:v>46.723268012197302</c:v>
                </c:pt>
                <c:pt idx="997">
                  <c:v>46.731075659129402</c:v>
                </c:pt>
                <c:pt idx="998">
                  <c:v>46.738861989112301</c:v>
                </c:pt>
                <c:pt idx="999">
                  <c:v>46.746627061153902</c:v>
                </c:pt>
                <c:pt idx="1000">
                  <c:v>46.754370934071403</c:v>
                </c:pt>
                <c:pt idx="1001">
                  <c:v>46.762093666491502</c:v>
                </c:pt>
                <c:pt idx="1002">
                  <c:v>46.769795316850399</c:v>
                </c:pt>
                <c:pt idx="1003">
                  <c:v>46.777475943393803</c:v>
                </c:pt>
                <c:pt idx="1004">
                  <c:v>46.785135604176901</c:v>
                </c:pt>
                <c:pt idx="1005">
                  <c:v>46.792774357064197</c:v>
                </c:pt>
                <c:pt idx="1006">
                  <c:v>46.800392259729897</c:v>
                </c:pt>
                <c:pt idx="1007">
                  <c:v>46.807989369657399</c:v>
                </c:pt>
                <c:pt idx="1008">
                  <c:v>46.815565744139903</c:v>
                </c:pt>
                <c:pt idx="1009">
                  <c:v>46.823121440279799</c:v>
                </c:pt>
                <c:pt idx="1010">
                  <c:v>46.830656514989201</c:v>
                </c:pt>
                <c:pt idx="1011">
                  <c:v>46.8381710249894</c:v>
                </c:pt>
                <c:pt idx="1012">
                  <c:v>46.845665026811403</c:v>
                </c:pt>
                <c:pt idx="1013">
                  <c:v>46.853138576795601</c:v>
                </c:pt>
                <c:pt idx="1014">
                  <c:v>46.860591743990803</c:v>
                </c:pt>
                <c:pt idx="1015">
                  <c:v>46.868024641203903</c:v>
                </c:pt>
                <c:pt idx="1016">
                  <c:v>46.875437267306602</c:v>
                </c:pt>
                <c:pt idx="1017">
                  <c:v>46.882829678758696</c:v>
                </c:pt>
                <c:pt idx="1018">
                  <c:v>46.890201931853802</c:v>
                </c:pt>
                <c:pt idx="1019">
                  <c:v>46.897554082719502</c:v>
                </c:pt>
                <c:pt idx="1020">
                  <c:v>46.904886187316798</c:v>
                </c:pt>
                <c:pt idx="1021">
                  <c:v>46.912198301440903</c:v>
                </c:pt>
                <c:pt idx="1022">
                  <c:v>46.919490480720597</c:v>
                </c:pt>
                <c:pt idx="1023">
                  <c:v>46.926762780618397</c:v>
                </c:pt>
                <c:pt idx="1024">
                  <c:v>46.934015256430797</c:v>
                </c:pt>
                <c:pt idx="1025">
                  <c:v>46.941247963287999</c:v>
                </c:pt>
                <c:pt idx="1026">
                  <c:v>46.948460956154001</c:v>
                </c:pt>
                <c:pt idx="1027">
                  <c:v>46.955654289826597</c:v>
                </c:pt>
                <c:pt idx="1028">
                  <c:v>46.962828018937302</c:v>
                </c:pt>
                <c:pt idx="1029">
                  <c:v>46.969982197951502</c:v>
                </c:pt>
                <c:pt idx="1030">
                  <c:v>46.977116881168399</c:v>
                </c:pt>
                <c:pt idx="1031">
                  <c:v>46.984232122720897</c:v>
                </c:pt>
                <c:pt idx="1032">
                  <c:v>46.991327976575803</c:v>
                </c:pt>
                <c:pt idx="1033">
                  <c:v>46.998404496533603</c:v>
                </c:pt>
                <c:pt idx="1034">
                  <c:v>47.005461736228703</c:v>
                </c:pt>
                <c:pt idx="1035">
                  <c:v>47.012499749129198</c:v>
                </c:pt>
                <c:pt idx="1036">
                  <c:v>47.019518588536997</c:v>
                </c:pt>
                <c:pt idx="1037">
                  <c:v>47.026518309860499</c:v>
                </c:pt>
                <c:pt idx="1038">
                  <c:v>47.033498982230697</c:v>
                </c:pt>
                <c:pt idx="1039">
                  <c:v>47.040460643249702</c:v>
                </c:pt>
                <c:pt idx="1040">
                  <c:v>47.047403345777099</c:v>
                </c:pt>
                <c:pt idx="1041">
                  <c:v>47.054327142512001</c:v>
                </c:pt>
                <c:pt idx="1042">
                  <c:v>47.061232085993701</c:v>
                </c:pt>
                <c:pt idx="1043">
                  <c:v>47.068118228601399</c:v>
                </c:pt>
                <c:pt idx="1044">
                  <c:v>47.074985622554202</c:v>
                </c:pt>
                <c:pt idx="1045">
                  <c:v>47.081834319911202</c:v>
                </c:pt>
                <c:pt idx="1046">
                  <c:v>47.088664372571202</c:v>
                </c:pt>
                <c:pt idx="1047">
                  <c:v>47.095475832273202</c:v>
                </c:pt>
                <c:pt idx="1048">
                  <c:v>47.102268750595996</c:v>
                </c:pt>
                <c:pt idx="1049">
                  <c:v>47.109043178958402</c:v>
                </c:pt>
                <c:pt idx="1050">
                  <c:v>47.115799168619098</c:v>
                </c:pt>
                <c:pt idx="1051">
                  <c:v>47.122536770676803</c:v>
                </c:pt>
                <c:pt idx="1052">
                  <c:v>47.129256036069897</c:v>
                </c:pt>
                <c:pt idx="1053">
                  <c:v>47.135957015577098</c:v>
                </c:pt>
                <c:pt idx="1054">
                  <c:v>47.142639759816802</c:v>
                </c:pt>
                <c:pt idx="1055">
                  <c:v>47.1493043192473</c:v>
                </c:pt>
                <c:pt idx="1056">
                  <c:v>47.155950744166901</c:v>
                </c:pt>
                <c:pt idx="1057">
                  <c:v>47.162579084713897</c:v>
                </c:pt>
                <c:pt idx="1058">
                  <c:v>47.169189390866499</c:v>
                </c:pt>
                <c:pt idx="1059">
                  <c:v>47.175781712442699</c:v>
                </c:pt>
                <c:pt idx="1060">
                  <c:v>47.182356100201297</c:v>
                </c:pt>
                <c:pt idx="1061">
                  <c:v>47.188912618885503</c:v>
                </c:pt>
                <c:pt idx="1062">
                  <c:v>47.1954513042229</c:v>
                </c:pt>
                <c:pt idx="1063">
                  <c:v>47.2019722055798</c:v>
                </c:pt>
                <c:pt idx="1064">
                  <c:v>47.208475372167797</c:v>
                </c:pt>
                <c:pt idx="1065">
                  <c:v>47.214960853043401</c:v>
                </c:pt>
                <c:pt idx="1066">
                  <c:v>47.221428697108301</c:v>
                </c:pt>
                <c:pt idx="1067">
                  <c:v>47.227878953109503</c:v>
                </c:pt>
                <c:pt idx="1068">
                  <c:v>47.234311669638998</c:v>
                </c:pt>
                <c:pt idx="1069">
                  <c:v>47.240726895134003</c:v>
                </c:pt>
                <c:pt idx="1070">
                  <c:v>47.247124677876798</c:v>
                </c:pt>
                <c:pt idx="1071">
                  <c:v>47.253505065995</c:v>
                </c:pt>
                <c:pt idx="1072">
                  <c:v>47.259868107461102</c:v>
                </c:pt>
                <c:pt idx="1073">
                  <c:v>47.266213850092903</c:v>
                </c:pt>
                <c:pt idx="1074">
                  <c:v>47.272542341553503</c:v>
                </c:pt>
                <c:pt idx="1075">
                  <c:v>47.278853629350699</c:v>
                </c:pt>
                <c:pt idx="1076">
                  <c:v>47.285147760838001</c:v>
                </c:pt>
                <c:pt idx="1077">
                  <c:v>47.2914247832136</c:v>
                </c:pt>
                <c:pt idx="1078">
                  <c:v>47.297684743521103</c:v>
                </c:pt>
                <c:pt idx="1079">
                  <c:v>47.303927688649097</c:v>
                </c:pt>
                <c:pt idx="1080">
                  <c:v>47.310153665331498</c:v>
                </c:pt>
                <c:pt idx="1081">
                  <c:v>47.316362720147303</c:v>
                </c:pt>
                <c:pt idx="1082">
                  <c:v>47.322554899520398</c:v>
                </c:pt>
                <c:pt idx="1083">
                  <c:v>47.328730250226698</c:v>
                </c:pt>
                <c:pt idx="1084">
                  <c:v>47.334888848850198</c:v>
                </c:pt>
                <c:pt idx="1085">
                  <c:v>47.341030715332103</c:v>
                </c:pt>
                <c:pt idx="1086">
                  <c:v>47.347155895819398</c:v>
                </c:pt>
                <c:pt idx="1087">
                  <c:v>47.353264436313701</c:v>
                </c:pt>
                <c:pt idx="1088">
                  <c:v>47.359356382671102</c:v>
                </c:pt>
                <c:pt idx="1089">
                  <c:v>47.365431780602599</c:v>
                </c:pt>
                <c:pt idx="1090">
                  <c:v>47.371490675673499</c:v>
                </c:pt>
                <c:pt idx="1091">
                  <c:v>47.377533113303997</c:v>
                </c:pt>
                <c:pt idx="1092">
                  <c:v>47.383559138768703</c:v>
                </c:pt>
                <c:pt idx="1093">
                  <c:v>47.3895687971972</c:v>
                </c:pt>
                <c:pt idx="1094">
                  <c:v>47.3955621335733</c:v>
                </c:pt>
                <c:pt idx="1095">
                  <c:v>47.401539192735697</c:v>
                </c:pt>
                <c:pt idx="1096">
                  <c:v>47.407500019377601</c:v>
                </c:pt>
                <c:pt idx="1097">
                  <c:v>47.413444658046998</c:v>
                </c:pt>
                <c:pt idx="1098">
                  <c:v>47.419373153146203</c:v>
                </c:pt>
                <c:pt idx="1099">
                  <c:v>47.4252855489326</c:v>
                </c:pt>
                <c:pt idx="1100">
                  <c:v>47.431181889517703</c:v>
                </c:pt>
                <c:pt idx="1101">
                  <c:v>47.4370622188681</c:v>
                </c:pt>
                <c:pt idx="1102">
                  <c:v>47.442926580804702</c:v>
                </c:pt>
                <c:pt idx="1103">
                  <c:v>47.4487750190033</c:v>
                </c:pt>
                <c:pt idx="1104">
                  <c:v>47.4546075769941</c:v>
                </c:pt>
                <c:pt idx="1105">
                  <c:v>47.460424298162003</c:v>
                </c:pt>
                <c:pt idx="1106">
                  <c:v>47.466225225746498</c:v>
                </c:pt>
                <c:pt idx="1107">
                  <c:v>47.472010460377597</c:v>
                </c:pt>
                <c:pt idx="1108">
                  <c:v>47.4777799966201</c:v>
                </c:pt>
                <c:pt idx="1109">
                  <c:v>47.4835338757767</c:v>
                </c:pt>
                <c:pt idx="1110">
                  <c:v>47.489272140903601</c:v>
                </c:pt>
                <c:pt idx="1111">
                  <c:v>47.494994834920199</c:v>
                </c:pt>
                <c:pt idx="1112">
                  <c:v>47.500702000609003</c:v>
                </c:pt>
                <c:pt idx="1113">
                  <c:v>47.506393680615297</c:v>
                </c:pt>
                <c:pt idx="1114">
                  <c:v>47.512069917447697</c:v>
                </c:pt>
                <c:pt idx="1115">
                  <c:v>47.5177307534777</c:v>
                </c:pt>
                <c:pt idx="1116">
                  <c:v>47.523376230940002</c:v>
                </c:pt>
                <c:pt idx="1117">
                  <c:v>47.529006391932199</c:v>
                </c:pt>
                <c:pt idx="1118">
                  <c:v>47.534621278415102</c:v>
                </c:pt>
                <c:pt idx="1119">
                  <c:v>47.540220932212399</c:v>
                </c:pt>
                <c:pt idx="1120">
                  <c:v>47.545805395011001</c:v>
                </c:pt>
                <c:pt idx="1121">
                  <c:v>47.551374708360797</c:v>
                </c:pt>
                <c:pt idx="1122">
                  <c:v>47.556928913674597</c:v>
                </c:pt>
                <c:pt idx="1123">
                  <c:v>47.562468052228397</c:v>
                </c:pt>
                <c:pt idx="1124">
                  <c:v>47.567992165161399</c:v>
                </c:pt>
                <c:pt idx="1125">
                  <c:v>47.573501293475601</c:v>
                </c:pt>
                <c:pt idx="1126">
                  <c:v>47.578995478036099</c:v>
                </c:pt>
                <c:pt idx="1127">
                  <c:v>47.584474759571101</c:v>
                </c:pt>
                <c:pt idx="1128">
                  <c:v>47.589939178671898</c:v>
                </c:pt>
                <c:pt idx="1129">
                  <c:v>47.595388775792799</c:v>
                </c:pt>
                <c:pt idx="1130">
                  <c:v>47.6008235912511</c:v>
                </c:pt>
                <c:pt idx="1131">
                  <c:v>47.606243665227197</c:v>
                </c:pt>
                <c:pt idx="1132">
                  <c:v>47.6116490377647</c:v>
                </c:pt>
                <c:pt idx="1133">
                  <c:v>47.617039748769898</c:v>
                </c:pt>
                <c:pt idx="1134">
                  <c:v>47.6224158380125</c:v>
                </c:pt>
                <c:pt idx="1135">
                  <c:v>47.627777345125097</c:v>
                </c:pt>
                <c:pt idx="1136">
                  <c:v>47.633124316584798</c:v>
                </c:pt>
                <c:pt idx="1137">
                  <c:v>47.638456861280403</c:v>
                </c:pt>
                <c:pt idx="1138">
                  <c:v>47.643774952042001</c:v>
                </c:pt>
                <c:pt idx="1139">
                  <c:v>47.649078628495602</c:v>
                </c:pt>
                <c:pt idx="1140">
                  <c:v>47.654367930142001</c:v>
                </c:pt>
                <c:pt idx="1141">
                  <c:v>47.659642896356701</c:v>
                </c:pt>
                <c:pt idx="1142">
                  <c:v>47.664903566389697</c:v>
                </c:pt>
                <c:pt idx="1143">
                  <c:v>47.670149979365902</c:v>
                </c:pt>
                <c:pt idx="1144">
                  <c:v>47.675382174284998</c:v>
                </c:pt>
                <c:pt idx="1145">
                  <c:v>47.680600190021302</c:v>
                </c:pt>
                <c:pt idx="1146">
                  <c:v>47.685804065323701</c:v>
                </c:pt>
                <c:pt idx="1147">
                  <c:v>47.690993838815999</c:v>
                </c:pt>
                <c:pt idx="1148">
                  <c:v>47.6961695489966</c:v>
                </c:pt>
                <c:pt idx="1149">
                  <c:v>47.701331234238701</c:v>
                </c:pt>
                <c:pt idx="1150">
                  <c:v>47.706478932790198</c:v>
                </c:pt>
                <c:pt idx="1151">
                  <c:v>47.711612682773698</c:v>
                </c:pt>
                <c:pt idx="1152">
                  <c:v>47.716732522186398</c:v>
                </c:pt>
                <c:pt idx="1153">
                  <c:v>47.721838488900502</c:v>
                </c:pt>
                <c:pt idx="1154">
                  <c:v>47.7269306206625</c:v>
                </c:pt>
                <c:pt idx="1155">
                  <c:v>47.732008955094003</c:v>
                </c:pt>
                <c:pt idx="1156">
                  <c:v>47.737073529691202</c:v>
                </c:pt>
                <c:pt idx="1157">
                  <c:v>47.742124381824901</c:v>
                </c:pt>
                <c:pt idx="1158">
                  <c:v>47.747161548740699</c:v>
                </c:pt>
                <c:pt idx="1159">
                  <c:v>47.752185067558997</c:v>
                </c:pt>
                <c:pt idx="1160">
                  <c:v>47.757194975274601</c:v>
                </c:pt>
                <c:pt idx="1161">
                  <c:v>47.762191308757501</c:v>
                </c:pt>
                <c:pt idx="1162">
                  <c:v>47.767174104752101</c:v>
                </c:pt>
                <c:pt idx="1163">
                  <c:v>47.7721433998774</c:v>
                </c:pt>
                <c:pt idx="1164">
                  <c:v>47.7770992306274</c:v>
                </c:pt>
                <c:pt idx="1165">
                  <c:v>47.782041633370802</c:v>
                </c:pt>
                <c:pt idx="1166">
                  <c:v>47.786970661221702</c:v>
                </c:pt>
                <c:pt idx="1167">
                  <c:v>47.791886401999697</c:v>
                </c:pt>
                <c:pt idx="1168">
                  <c:v>47.796788833399098</c:v>
                </c:pt>
                <c:pt idx="1169">
                  <c:v>47.801677991834801</c:v>
                </c:pt>
                <c:pt idx="1170">
                  <c:v>47.806553913608099</c:v>
                </c:pt>
                <c:pt idx="1171">
                  <c:v>47.811416634906699</c:v>
                </c:pt>
                <c:pt idx="1172">
                  <c:v>47.8162661918048</c:v>
                </c:pt>
                <c:pt idx="1173">
                  <c:v>47.821102620263098</c:v>
                </c:pt>
                <c:pt idx="1174">
                  <c:v>47.825925956128799</c:v>
                </c:pt>
                <c:pt idx="1175">
                  <c:v>47.830736235135497</c:v>
                </c:pt>
                <c:pt idx="1176">
                  <c:v>47.835533492903402</c:v>
                </c:pt>
                <c:pt idx="1177">
                  <c:v>47.840317764939002</c:v>
                </c:pt>
                <c:pt idx="1178">
                  <c:v>47.845089086635497</c:v>
                </c:pt>
                <c:pt idx="1179">
                  <c:v>47.849847493272499</c:v>
                </c:pt>
                <c:pt idx="1180">
                  <c:v>47.854593020015898</c:v>
                </c:pt>
                <c:pt idx="1181">
                  <c:v>47.859325701918202</c:v>
                </c:pt>
                <c:pt idx="1182">
                  <c:v>47.864045573918602</c:v>
                </c:pt>
                <c:pt idx="1183">
                  <c:v>47.868752670842497</c:v>
                </c:pt>
                <c:pt idx="1184">
                  <c:v>47.873447027401802</c:v>
                </c:pt>
                <c:pt idx="1185">
                  <c:v>47.878128678194997</c:v>
                </c:pt>
                <c:pt idx="1186">
                  <c:v>47.882797657706902</c:v>
                </c:pt>
                <c:pt idx="1187">
                  <c:v>47.887454000308999</c:v>
                </c:pt>
                <c:pt idx="1188">
                  <c:v>47.892097740259203</c:v>
                </c:pt>
                <c:pt idx="1189">
                  <c:v>47.8967289117017</c:v>
                </c:pt>
                <c:pt idx="1190">
                  <c:v>47.901347548667403</c:v>
                </c:pt>
                <c:pt idx="1191">
                  <c:v>47.905953685073698</c:v>
                </c:pt>
                <c:pt idx="1192">
                  <c:v>47.910547354724301</c:v>
                </c:pt>
                <c:pt idx="1193">
                  <c:v>47.915128591309397</c:v>
                </c:pt>
                <c:pt idx="1194">
                  <c:v>47.919697428405797</c:v>
                </c:pt>
                <c:pt idx="1195">
                  <c:v>47.924253899476803</c:v>
                </c:pt>
                <c:pt idx="1196">
                  <c:v>47.928798061075597</c:v>
                </c:pt>
                <c:pt idx="1197">
                  <c:v>47.933329974945202</c:v>
                </c:pt>
                <c:pt idx="1198">
                  <c:v>47.937849631435199</c:v>
                </c:pt>
                <c:pt idx="1199">
                  <c:v>47.942357064028997</c:v>
                </c:pt>
                <c:pt idx="1200">
                  <c:v>47.946852306106699</c:v>
                </c:pt>
                <c:pt idx="1201">
                  <c:v>47.951335390944998</c:v>
                </c:pt>
                <c:pt idx="1202">
                  <c:v>47.9558063517172</c:v>
                </c:pt>
                <c:pt idx="1203">
                  <c:v>47.960265221493302</c:v>
                </c:pt>
                <c:pt idx="1204">
                  <c:v>47.964712033239998</c:v>
                </c:pt>
                <c:pt idx="1205">
                  <c:v>47.969146819820601</c:v>
                </c:pt>
                <c:pt idx="1206">
                  <c:v>47.973569613995103</c:v>
                </c:pt>
                <c:pt idx="1207">
                  <c:v>47.977980448419899</c:v>
                </c:pt>
                <c:pt idx="1208">
                  <c:v>47.982379355648398</c:v>
                </c:pt>
                <c:pt idx="1209">
                  <c:v>47.986766368130397</c:v>
                </c:pt>
                <c:pt idx="1210">
                  <c:v>47.991141518212402</c:v>
                </c:pt>
                <c:pt idx="1211">
                  <c:v>47.995504838137599</c:v>
                </c:pt>
                <c:pt idx="1212">
                  <c:v>47.999856360045797</c:v>
                </c:pt>
                <c:pt idx="1213">
                  <c:v>48.0041961159735</c:v>
                </c:pt>
                <c:pt idx="1214">
                  <c:v>48.008524137853698</c:v>
                </c:pt>
                <c:pt idx="1215">
                  <c:v>48.012840457516198</c:v>
                </c:pt>
                <c:pt idx="1216">
                  <c:v>48.017145106687302</c:v>
                </c:pt>
                <c:pt idx="1217">
                  <c:v>48.021438116990197</c:v>
                </c:pt>
                <c:pt idx="1218">
                  <c:v>48.025719519944502</c:v>
                </c:pt>
                <c:pt idx="1219">
                  <c:v>48.029989346966502</c:v>
                </c:pt>
                <c:pt idx="1220">
                  <c:v>48.034247629369197</c:v>
                </c:pt>
                <c:pt idx="1221">
                  <c:v>48.038494398362197</c:v>
                </c:pt>
                <c:pt idx="1222">
                  <c:v>48.042729685051697</c:v>
                </c:pt>
                <c:pt idx="1223">
                  <c:v>48.046953520440702</c:v>
                </c:pt>
                <c:pt idx="1224">
                  <c:v>48.051165935428699</c:v>
                </c:pt>
                <c:pt idx="1225">
                  <c:v>48.055366960811902</c:v>
                </c:pt>
                <c:pt idx="1226">
                  <c:v>48.059556601286403</c:v>
                </c:pt>
                <c:pt idx="1227">
                  <c:v>48.063735012587799</c:v>
                </c:pt>
                <c:pt idx="1228">
                  <c:v>48.067902132603002</c:v>
                </c:pt>
                <c:pt idx="1229">
                  <c:v>48.072057992232899</c:v>
                </c:pt>
                <c:pt idx="1230">
                  <c:v>48.076202622275297</c:v>
                </c:pt>
                <c:pt idx="1231">
                  <c:v>48.080336053426102</c:v>
                </c:pt>
                <c:pt idx="1232">
                  <c:v>48.084458316278699</c:v>
                </c:pt>
                <c:pt idx="1233">
                  <c:v>48.088569441324999</c:v>
                </c:pt>
                <c:pt idx="1234">
                  <c:v>48.092669458955299</c:v>
                </c:pt>
                <c:pt idx="1235">
                  <c:v>48.096758399458899</c:v>
                </c:pt>
                <c:pt idx="1236">
                  <c:v>48.100836293023796</c:v>
                </c:pt>
                <c:pt idx="1237">
                  <c:v>48.104903169737803</c:v>
                </c:pt>
                <c:pt idx="1238">
                  <c:v>48.108959059588202</c:v>
                </c:pt>
                <c:pt idx="1239">
                  <c:v>48.113003992462303</c:v>
                </c:pt>
                <c:pt idx="1240">
                  <c:v>48.117037998147502</c:v>
                </c:pt>
                <c:pt idx="1241">
                  <c:v>48.121061106332</c:v>
                </c:pt>
                <c:pt idx="1242">
                  <c:v>48.125073346604601</c:v>
                </c:pt>
                <c:pt idx="1243">
                  <c:v>48.129074748455402</c:v>
                </c:pt>
                <c:pt idx="1244">
                  <c:v>48.133065341275802</c:v>
                </c:pt>
                <c:pt idx="1245">
                  <c:v>48.137045154358901</c:v>
                </c:pt>
                <c:pt idx="1246">
                  <c:v>48.141014216899997</c:v>
                </c:pt>
                <c:pt idx="1247">
                  <c:v>48.144972557996503</c:v>
                </c:pt>
                <c:pt idx="1248">
                  <c:v>48.148920206648199</c:v>
                </c:pt>
                <c:pt idx="1249">
                  <c:v>48.152857191758201</c:v>
                </c:pt>
                <c:pt idx="1250">
                  <c:v>48.156783542132303</c:v>
                </c:pt>
                <c:pt idx="1251">
                  <c:v>48.160699286480202</c:v>
                </c:pt>
                <c:pt idx="1252">
                  <c:v>48.164604453414803</c:v>
                </c:pt>
                <c:pt idx="1253">
                  <c:v>48.168499071453603</c:v>
                </c:pt>
                <c:pt idx="1254">
                  <c:v>48.172383169017898</c:v>
                </c:pt>
                <c:pt idx="1255">
                  <c:v>48.176256774433902</c:v>
                </c:pt>
                <c:pt idx="1256">
                  <c:v>48.180119943191997</c:v>
                </c:pt>
                <c:pt idx="1257">
                  <c:v>48.183972700410401</c:v>
                </c:pt>
                <c:pt idx="1258">
                  <c:v>48.187815056041103</c:v>
                </c:pt>
                <c:pt idx="1259">
                  <c:v>48.191647038404199</c:v>
                </c:pt>
                <c:pt idx="1260">
                  <c:v>48.1954686757378</c:v>
                </c:pt>
                <c:pt idx="1261">
                  <c:v>48.199279996199103</c:v>
                </c:pt>
                <c:pt idx="1262">
                  <c:v>48.203081027864002</c:v>
                </c:pt>
                <c:pt idx="1263">
                  <c:v>48.206871798728599</c:v>
                </c:pt>
                <c:pt idx="1264">
                  <c:v>48.210652336708797</c:v>
                </c:pt>
                <c:pt idx="1265">
                  <c:v>48.214422669641301</c:v>
                </c:pt>
                <c:pt idx="1266">
                  <c:v>48.218182825283598</c:v>
                </c:pt>
                <c:pt idx="1267">
                  <c:v>48.221932831315002</c:v>
                </c:pt>
                <c:pt idx="1268">
                  <c:v>48.2256727153366</c:v>
                </c:pt>
                <c:pt idx="1269">
                  <c:v>48.229402504871999</c:v>
                </c:pt>
                <c:pt idx="1270">
                  <c:v>48.233122227367801</c:v>
                </c:pt>
                <c:pt idx="1271">
                  <c:v>48.236831910193899</c:v>
                </c:pt>
                <c:pt idx="1272">
                  <c:v>48.240531580644102</c:v>
                </c:pt>
                <c:pt idx="1273">
                  <c:v>48.244221265936403</c:v>
                </c:pt>
                <c:pt idx="1274">
                  <c:v>48.247900993213698</c:v>
                </c:pt>
                <c:pt idx="1275">
                  <c:v>48.251570789544097</c:v>
                </c:pt>
                <c:pt idx="1276">
                  <c:v>48.255230681921397</c:v>
                </c:pt>
                <c:pt idx="1277">
                  <c:v>48.258880697265496</c:v>
                </c:pt>
                <c:pt idx="1278">
                  <c:v>48.262520862423003</c:v>
                </c:pt>
                <c:pt idx="1279">
                  <c:v>48.266151204167599</c:v>
                </c:pt>
                <c:pt idx="1280">
                  <c:v>48.269771749200501</c:v>
                </c:pt>
                <c:pt idx="1281">
                  <c:v>48.273382524151103</c:v>
                </c:pt>
                <c:pt idx="1282">
                  <c:v>48.276983555576997</c:v>
                </c:pt>
                <c:pt idx="1283">
                  <c:v>48.280574869965001</c:v>
                </c:pt>
                <c:pt idx="1284">
                  <c:v>48.284156493731203</c:v>
                </c:pt>
                <c:pt idx="1285">
                  <c:v>48.287728453221497</c:v>
                </c:pt>
                <c:pt idx="1286">
                  <c:v>48.2912907747125</c:v>
                </c:pt>
                <c:pt idx="1287">
                  <c:v>48.294843484411103</c:v>
                </c:pt>
                <c:pt idx="1288">
                  <c:v>48.2983866084558</c:v>
                </c:pt>
                <c:pt idx="1289">
                  <c:v>48.301920172916901</c:v>
                </c:pt>
                <c:pt idx="1290">
                  <c:v>48.3054442079086</c:v>
                </c:pt>
                <c:pt idx="1291">
                  <c:v>48.308958736608297</c:v>
                </c:pt>
                <c:pt idx="1292">
                  <c:v>48.312463784173502</c:v>
                </c:pt>
                <c:pt idx="1293">
                  <c:v>48.315959376444702</c:v>
                </c:pt>
                <c:pt idx="1294">
                  <c:v>48.319445539197702</c:v>
                </c:pt>
                <c:pt idx="1295">
                  <c:v>48.3229222981441</c:v>
                </c:pt>
                <c:pt idx="1296">
                  <c:v>48.326389678931903</c:v>
                </c:pt>
                <c:pt idx="1297">
                  <c:v>48.329847707145703</c:v>
                </c:pt>
                <c:pt idx="1298">
                  <c:v>48.333296408307298</c:v>
                </c:pt>
                <c:pt idx="1299">
                  <c:v>48.336735807876401</c:v>
                </c:pt>
                <c:pt idx="1300">
                  <c:v>48.340165931251001</c:v>
                </c:pt>
                <c:pt idx="1301">
                  <c:v>48.343586803767501</c:v>
                </c:pt>
                <c:pt idx="1302">
                  <c:v>48.346998450701697</c:v>
                </c:pt>
                <c:pt idx="1303">
                  <c:v>48.350400897268997</c:v>
                </c:pt>
                <c:pt idx="1304">
                  <c:v>48.353794168624901</c:v>
                </c:pt>
                <c:pt idx="1305">
                  <c:v>48.357178289865701</c:v>
                </c:pt>
                <c:pt idx="1306">
                  <c:v>48.360553286028598</c:v>
                </c:pt>
                <c:pt idx="1307">
                  <c:v>48.363919182092502</c:v>
                </c:pt>
                <c:pt idx="1308">
                  <c:v>48.3672760029784</c:v>
                </c:pt>
                <c:pt idx="1309">
                  <c:v>48.370623773549703</c:v>
                </c:pt>
                <c:pt idx="1310">
                  <c:v>48.373962518612998</c:v>
                </c:pt>
                <c:pt idx="1311">
                  <c:v>48.377292262918402</c:v>
                </c:pt>
                <c:pt idx="1312">
                  <c:v>48.380613031159903</c:v>
                </c:pt>
                <c:pt idx="1313">
                  <c:v>48.383924847976097</c:v>
                </c:pt>
                <c:pt idx="1314">
                  <c:v>48.387227737950496</c:v>
                </c:pt>
                <c:pt idx="1315">
                  <c:v>48.390521725612103</c:v>
                </c:pt>
                <c:pt idx="1316">
                  <c:v>48.393806835435797</c:v>
                </c:pt>
                <c:pt idx="1317">
                  <c:v>48.397083091842902</c:v>
                </c:pt>
                <c:pt idx="1318">
                  <c:v>48.400350519201702</c:v>
                </c:pt>
                <c:pt idx="1319">
                  <c:v>48.403609141827602</c:v>
                </c:pt>
                <c:pt idx="1320">
                  <c:v>48.406858983984201</c:v>
                </c:pt>
                <c:pt idx="1321">
                  <c:v>48.410100069883299</c:v>
                </c:pt>
                <c:pt idx="1322">
                  <c:v>48.413332423685503</c:v>
                </c:pt>
                <c:pt idx="1323">
                  <c:v>48.416556065679302</c:v>
                </c:pt>
                <c:pt idx="1324">
                  <c:v>48.419770984317303</c:v>
                </c:pt>
                <c:pt idx="1325">
                  <c:v>48.422977237725</c:v>
                </c:pt>
                <c:pt idx="1326">
                  <c:v>48.426174849537098</c:v>
                </c:pt>
                <c:pt idx="1327">
                  <c:v>48.429363843328602</c:v>
                </c:pt>
                <c:pt idx="1328">
                  <c:v>48.432544242615599</c:v>
                </c:pt>
                <c:pt idx="1329">
                  <c:v>48.435716070854902</c:v>
                </c:pt>
                <c:pt idx="1330">
                  <c:v>48.438879351444903</c:v>
                </c:pt>
                <c:pt idx="1331">
                  <c:v>48.442034107725902</c:v>
                </c:pt>
                <c:pt idx="1332">
                  <c:v>48.445180362980103</c:v>
                </c:pt>
                <c:pt idx="1333">
                  <c:v>48.4483181404321</c:v>
                </c:pt>
                <c:pt idx="1334">
                  <c:v>48.451447463249202</c:v>
                </c:pt>
                <c:pt idx="1335">
                  <c:v>48.454568354541799</c:v>
                </c:pt>
                <c:pt idx="1336">
                  <c:v>48.457680837363903</c:v>
                </c:pt>
                <c:pt idx="1337">
                  <c:v>48.460784934712898</c:v>
                </c:pt>
                <c:pt idx="1338">
                  <c:v>48.463880669530198</c:v>
                </c:pt>
                <c:pt idx="1339">
                  <c:v>48.466968064702002</c:v>
                </c:pt>
                <c:pt idx="1340">
                  <c:v>48.4700471430587</c:v>
                </c:pt>
                <c:pt idx="1341">
                  <c:v>48.473117927376002</c:v>
                </c:pt>
                <c:pt idx="1342">
                  <c:v>48.476180440374897</c:v>
                </c:pt>
                <c:pt idx="1343">
                  <c:v>48.479234704722103</c:v>
                </c:pt>
                <c:pt idx="1344">
                  <c:v>48.482280743030003</c:v>
                </c:pt>
                <c:pt idx="1345">
                  <c:v>48.485318577857903</c:v>
                </c:pt>
                <c:pt idx="1346">
                  <c:v>48.4883482317112</c:v>
                </c:pt>
                <c:pt idx="1347">
                  <c:v>48.491369727042603</c:v>
                </c:pt>
                <c:pt idx="1348">
                  <c:v>48.4943830862521</c:v>
                </c:pt>
                <c:pt idx="1349">
                  <c:v>48.497388331687098</c:v>
                </c:pt>
                <c:pt idx="1350">
                  <c:v>48.5003854856432</c:v>
                </c:pt>
                <c:pt idx="1351">
                  <c:v>48.503374570364102</c:v>
                </c:pt>
                <c:pt idx="1352">
                  <c:v>48.506355608042497</c:v>
                </c:pt>
                <c:pt idx="1353">
                  <c:v>48.509328620819502</c:v>
                </c:pt>
                <c:pt idx="1354">
                  <c:v>48.512293630785798</c:v>
                </c:pt>
                <c:pt idx="1355">
                  <c:v>48.515250659981803</c:v>
                </c:pt>
                <c:pt idx="1356">
                  <c:v>48.518199730397399</c:v>
                </c:pt>
                <c:pt idx="1357">
                  <c:v>48.521140850204503</c:v>
                </c:pt>
                <c:pt idx="1358">
                  <c:v>48.524074026280701</c:v>
                </c:pt>
                <c:pt idx="1359">
                  <c:v>48.526999304100201</c:v>
                </c:pt>
                <c:pt idx="1360">
                  <c:v>48.529916705142199</c:v>
                </c:pt>
                <c:pt idx="1361">
                  <c:v>48.532826250827299</c:v>
                </c:pt>
                <c:pt idx="1362">
                  <c:v>48.535727962517399</c:v>
                </c:pt>
                <c:pt idx="1363">
                  <c:v>48.538621861516098</c:v>
                </c:pt>
                <c:pt idx="1364">
                  <c:v>48.541507969068498</c:v>
                </c:pt>
                <c:pt idx="1365">
                  <c:v>48.544386306361901</c:v>
                </c:pt>
                <c:pt idx="1366">
                  <c:v>48.547256894525503</c:v>
                </c:pt>
                <c:pt idx="1367">
                  <c:v>48.550119754630998</c:v>
                </c:pt>
                <c:pt idx="1368">
                  <c:v>48.552974907692402</c:v>
                </c:pt>
                <c:pt idx="1369">
                  <c:v>48.555822374666498</c:v>
                </c:pt>
                <c:pt idx="1370">
                  <c:v>48.5586621764527</c:v>
                </c:pt>
                <c:pt idx="1371">
                  <c:v>48.561494333893698</c:v>
                </c:pt>
                <c:pt idx="1372">
                  <c:v>48.564318867775199</c:v>
                </c:pt>
                <c:pt idx="1373">
                  <c:v>48.5671357988262</c:v>
                </c:pt>
                <c:pt idx="1374">
                  <c:v>48.569945147719501</c:v>
                </c:pt>
                <c:pt idx="1375">
                  <c:v>48.5727469350714</c:v>
                </c:pt>
                <c:pt idx="1376">
                  <c:v>48.575541181442198</c:v>
                </c:pt>
                <c:pt idx="1377">
                  <c:v>48.578327907336302</c:v>
                </c:pt>
                <c:pt idx="1378">
                  <c:v>48.581107133202302</c:v>
                </c:pt>
                <c:pt idx="1379">
                  <c:v>48.5838788794332</c:v>
                </c:pt>
                <c:pt idx="1380">
                  <c:v>48.586643166366798</c:v>
                </c:pt>
                <c:pt idx="1381">
                  <c:v>48.589400014285502</c:v>
                </c:pt>
                <c:pt idx="1382">
                  <c:v>48.592149443416901</c:v>
                </c:pt>
                <c:pt idx="1383">
                  <c:v>48.594891473933401</c:v>
                </c:pt>
                <c:pt idx="1384">
                  <c:v>48.597626125953099</c:v>
                </c:pt>
                <c:pt idx="1385">
                  <c:v>48.600353419539502</c:v>
                </c:pt>
                <c:pt idx="1386">
                  <c:v>48.603073374701601</c:v>
                </c:pt>
                <c:pt idx="1387">
                  <c:v>48.605786011394599</c:v>
                </c:pt>
                <c:pt idx="1388">
                  <c:v>48.608491349519497</c:v>
                </c:pt>
                <c:pt idx="1389">
                  <c:v>48.6111894089236</c:v>
                </c:pt>
                <c:pt idx="1390">
                  <c:v>48.613880209400698</c:v>
                </c:pt>
                <c:pt idx="1391">
                  <c:v>48.616563764665699</c:v>
                </c:pt>
                <c:pt idx="1392">
                  <c:v>48.619240095544498</c:v>
                </c:pt>
                <c:pt idx="1393">
                  <c:v>48.621909225256097</c:v>
                </c:pt>
                <c:pt idx="1394">
                  <c:v>48.624571173303003</c:v>
                </c:pt>
                <c:pt idx="1395">
                  <c:v>48.627225959132197</c:v>
                </c:pt>
                <c:pt idx="1396">
                  <c:v>48.629873602135802</c:v>
                </c:pt>
                <c:pt idx="1397">
                  <c:v>48.632514121650601</c:v>
                </c:pt>
                <c:pt idx="1398">
                  <c:v>48.635147536958797</c:v>
                </c:pt>
                <c:pt idx="1399">
                  <c:v>48.637773867287798</c:v>
                </c:pt>
                <c:pt idx="1400">
                  <c:v>48.640393131810498</c:v>
                </c:pt>
                <c:pt idx="1401">
                  <c:v>48.6430053496453</c:v>
                </c:pt>
                <c:pt idx="1402">
                  <c:v>48.6456105398563</c:v>
                </c:pt>
                <c:pt idx="1403">
                  <c:v>48.6482087214534</c:v>
                </c:pt>
                <c:pt idx="1404">
                  <c:v>48.650799913392703</c:v>
                </c:pt>
                <c:pt idx="1405">
                  <c:v>48.653384134576299</c:v>
                </c:pt>
                <c:pt idx="1406">
                  <c:v>48.6559614038527</c:v>
                </c:pt>
                <c:pt idx="1407">
                  <c:v>48.658531740016599</c:v>
                </c:pt>
                <c:pt idx="1408">
                  <c:v>48.661095161809399</c:v>
                </c:pt>
                <c:pt idx="1409">
                  <c:v>48.663651687919398</c:v>
                </c:pt>
                <c:pt idx="1410">
                  <c:v>48.666201336981402</c:v>
                </c:pt>
                <c:pt idx="1411">
                  <c:v>48.668744127577398</c:v>
                </c:pt>
                <c:pt idx="1412">
                  <c:v>48.671280078236499</c:v>
                </c:pt>
                <c:pt idx="1413">
                  <c:v>48.673809207435099</c:v>
                </c:pt>
                <c:pt idx="1414">
                  <c:v>48.676331533597001</c:v>
                </c:pt>
                <c:pt idx="1415">
                  <c:v>48.6788470750936</c:v>
                </c:pt>
                <c:pt idx="1416">
                  <c:v>48.681355850244003</c:v>
                </c:pt>
                <c:pt idx="1417">
                  <c:v>48.683857877314999</c:v>
                </c:pt>
                <c:pt idx="1418">
                  <c:v>48.6863531745215</c:v>
                </c:pt>
                <c:pt idx="1419">
                  <c:v>48.688841760026698</c:v>
                </c:pt>
                <c:pt idx="1420">
                  <c:v>48.691323651941801</c:v>
                </c:pt>
                <c:pt idx="1421">
                  <c:v>48.693798868326503</c:v>
                </c:pt>
                <c:pt idx="1422">
                  <c:v>48.696267427189198</c:v>
                </c:pt>
                <c:pt idx="1423">
                  <c:v>48.6987293464868</c:v>
                </c:pt>
                <c:pt idx="1424">
                  <c:v>48.7011846441251</c:v>
                </c:pt>
                <c:pt idx="1425">
                  <c:v>48.703633343677602</c:v>
                </c:pt>
                <c:pt idx="1426">
                  <c:v>48.706075458894198</c:v>
                </c:pt>
                <c:pt idx="1427">
                  <c:v>48.708511006731797</c:v>
                </c:pt>
                <c:pt idx="1428">
                  <c:v>48.710940004945002</c:v>
                </c:pt>
                <c:pt idx="1429">
                  <c:v>48.713362471240004</c:v>
                </c:pt>
                <c:pt idx="1430">
                  <c:v>48.715778423274202</c:v>
                </c:pt>
                <c:pt idx="1431">
                  <c:v>48.7181878786567</c:v>
                </c:pt>
                <c:pt idx="1432">
                  <c:v>48.720590854948298</c:v>
                </c:pt>
                <c:pt idx="1433">
                  <c:v>48.722987369661702</c:v>
                </c:pt>
                <c:pt idx="1434">
                  <c:v>48.725377440261802</c:v>
                </c:pt>
                <c:pt idx="1435">
                  <c:v>48.727761084165699</c:v>
                </c:pt>
                <c:pt idx="1436">
                  <c:v>48.730138318742902</c:v>
                </c:pt>
                <c:pt idx="1437">
                  <c:v>48.732509161315498</c:v>
                </c:pt>
                <c:pt idx="1438">
                  <c:v>48.734873629158201</c:v>
                </c:pt>
                <c:pt idx="1439">
                  <c:v>48.737231739499002</c:v>
                </c:pt>
                <c:pt idx="1440">
                  <c:v>48.739583509518603</c:v>
                </c:pt>
                <c:pt idx="1441">
                  <c:v>48.741928956351103</c:v>
                </c:pt>
                <c:pt idx="1442">
                  <c:v>48.744268097084102</c:v>
                </c:pt>
                <c:pt idx="1443">
                  <c:v>48.746600948758697</c:v>
                </c:pt>
                <c:pt idx="1444">
                  <c:v>48.748927528369698</c:v>
                </c:pt>
                <c:pt idx="1445">
                  <c:v>48.751247852865902</c:v>
                </c:pt>
                <c:pt idx="1446">
                  <c:v>48.753561939150202</c:v>
                </c:pt>
                <c:pt idx="1447">
                  <c:v>48.755869804079701</c:v>
                </c:pt>
                <c:pt idx="1448">
                  <c:v>48.758171464466002</c:v>
                </c:pt>
                <c:pt idx="1449">
                  <c:v>48.760466937075002</c:v>
                </c:pt>
                <c:pt idx="1450">
                  <c:v>48.762756238627802</c:v>
                </c:pt>
                <c:pt idx="1451">
                  <c:v>48.765039385800002</c:v>
                </c:pt>
                <c:pt idx="1452">
                  <c:v>48.767316395222501</c:v>
                </c:pt>
                <c:pt idx="1453">
                  <c:v>48.769587283481499</c:v>
                </c:pt>
                <c:pt idx="1454">
                  <c:v>48.771852067118402</c:v>
                </c:pt>
                <c:pt idx="1455">
                  <c:v>48.7741107626304</c:v>
                </c:pt>
                <c:pt idx="1456">
                  <c:v>48.776363386470301</c:v>
                </c:pt>
                <c:pt idx="1457">
                  <c:v>48.778609955046903</c:v>
                </c:pt>
                <c:pt idx="1458">
                  <c:v>48.780850484736</c:v>
                </c:pt>
                <c:pt idx="1459">
                  <c:v>48.783084991932299</c:v>
                </c:pt>
                <c:pt idx="1460">
                  <c:v>48.785313492836899</c:v>
                </c:pt>
                <c:pt idx="1461">
                  <c:v>48.787536003683996</c:v>
                </c:pt>
                <c:pt idx="1462">
                  <c:v>48.789752540664999</c:v>
                </c:pt>
                <c:pt idx="1463">
                  <c:v>48.7919631199279</c:v>
                </c:pt>
                <c:pt idx="1464">
                  <c:v>48.794167757577803</c:v>
                </c:pt>
                <c:pt idx="1465">
                  <c:v>48.796366469677302</c:v>
                </c:pt>
                <c:pt idx="1466">
                  <c:v>48.798559272246202</c:v>
                </c:pt>
                <c:pt idx="1467">
                  <c:v>48.8007461812619</c:v>
                </c:pt>
                <c:pt idx="1468">
                  <c:v>48.802927212659597</c:v>
                </c:pt>
                <c:pt idx="1469">
                  <c:v>48.8051023823324</c:v>
                </c:pt>
                <c:pt idx="1470">
                  <c:v>48.807271706131502</c:v>
                </c:pt>
                <c:pt idx="1471">
                  <c:v>48.809435199866499</c:v>
                </c:pt>
                <c:pt idx="1472">
                  <c:v>48.811592879305003</c:v>
                </c:pt>
                <c:pt idx="1473">
                  <c:v>48.813744760173698</c:v>
                </c:pt>
                <c:pt idx="1474">
                  <c:v>48.815890858157601</c:v>
                </c:pt>
                <c:pt idx="1475">
                  <c:v>48.818031188900903</c:v>
                </c:pt>
                <c:pt idx="1476">
                  <c:v>48.820165768006802</c:v>
                </c:pt>
                <c:pt idx="1477">
                  <c:v>48.822294611037698</c:v>
                </c:pt>
                <c:pt idx="1478">
                  <c:v>48.824417733515503</c:v>
                </c:pt>
                <c:pt idx="1479">
                  <c:v>48.8265351509217</c:v>
                </c:pt>
                <c:pt idx="1480">
                  <c:v>48.828646878697299</c:v>
                </c:pt>
                <c:pt idx="1481">
                  <c:v>48.830752932243698</c:v>
                </c:pt>
                <c:pt idx="1482">
                  <c:v>48.832853326921899</c:v>
                </c:pt>
                <c:pt idx="1483">
                  <c:v>48.834948078053301</c:v>
                </c:pt>
                <c:pt idx="1484">
                  <c:v>48.837037200919902</c:v>
                </c:pt>
                <c:pt idx="1485">
                  <c:v>48.839120710764</c:v>
                </c:pt>
                <c:pt idx="1486">
                  <c:v>48.841198622788902</c:v>
                </c:pt>
                <c:pt idx="1487">
                  <c:v>48.843270952158598</c:v>
                </c:pt>
                <c:pt idx="1488">
                  <c:v>48.845337713998298</c:v>
                </c:pt>
                <c:pt idx="1489">
                  <c:v>48.847398923394401</c:v>
                </c:pt>
                <c:pt idx="1490">
                  <c:v>48.849454595394803</c:v>
                </c:pt>
                <c:pt idx="1491">
                  <c:v>48.851504745008903</c:v>
                </c:pt>
                <c:pt idx="1492">
                  <c:v>48.853549387207799</c:v>
                </c:pt>
                <c:pt idx="1493">
                  <c:v>48.8555885369246</c:v>
                </c:pt>
                <c:pt idx="1494">
                  <c:v>48.857622209054497</c:v>
                </c:pt>
                <c:pt idx="1495">
                  <c:v>48.859650418454699</c:v>
                </c:pt>
                <c:pt idx="1496">
                  <c:v>48.861673179945299</c:v>
                </c:pt>
                <c:pt idx="1497">
                  <c:v>48.863690508308501</c:v>
                </c:pt>
                <c:pt idx="1498">
                  <c:v>48.865702418289402</c:v>
                </c:pt>
                <c:pt idx="1499">
                  <c:v>48.867708924596101</c:v>
                </c:pt>
                <c:pt idx="1500">
                  <c:v>48.869710041899801</c:v>
                </c:pt>
                <c:pt idx="1501">
                  <c:v>48.871705784834703</c:v>
                </c:pt>
                <c:pt idx="1502">
                  <c:v>48.873696167998602</c:v>
                </c:pt>
                <c:pt idx="1503">
                  <c:v>48.875681205952901</c:v>
                </c:pt>
                <c:pt idx="1504">
                  <c:v>48.877660913222698</c:v>
                </c:pt>
                <c:pt idx="1505">
                  <c:v>48.879635304296997</c:v>
                </c:pt>
                <c:pt idx="1506">
                  <c:v>48.881604393628699</c:v>
                </c:pt>
                <c:pt idx="1507">
                  <c:v>48.883568192947997</c:v>
                </c:pt>
                <c:pt idx="1508">
                  <c:v>48.885526696800198</c:v>
                </c:pt>
                <c:pt idx="1509">
                  <c:v>48.887479939921</c:v>
                </c:pt>
                <c:pt idx="1510">
                  <c:v>48.8894279365309</c:v>
                </c:pt>
                <c:pt idx="1511">
                  <c:v>48.891370700813397</c:v>
                </c:pt>
                <c:pt idx="1512">
                  <c:v>48.893308246914501</c:v>
                </c:pt>
                <c:pt idx="1513">
                  <c:v>48.8952405889438</c:v>
                </c:pt>
                <c:pt idx="1514">
                  <c:v>48.897167740973899</c:v>
                </c:pt>
                <c:pt idx="1515">
                  <c:v>48.899089717041001</c:v>
                </c:pt>
                <c:pt idx="1516">
                  <c:v>48.901006531144702</c:v>
                </c:pt>
                <c:pt idx="1517">
                  <c:v>48.902918197248397</c:v>
                </c:pt>
                <c:pt idx="1518">
                  <c:v>48.904824729279198</c:v>
                </c:pt>
                <c:pt idx="1519">
                  <c:v>48.906726141128402</c:v>
                </c:pt>
                <c:pt idx="1520">
                  <c:v>48.9086224466514</c:v>
                </c:pt>
                <c:pt idx="1521">
                  <c:v>48.9105136596676</c:v>
                </c:pt>
                <c:pt idx="1522">
                  <c:v>48.912399793961299</c:v>
                </c:pt>
                <c:pt idx="1523">
                  <c:v>48.9142808632811</c:v>
                </c:pt>
                <c:pt idx="1524">
                  <c:v>48.9161568813402</c:v>
                </c:pt>
                <c:pt idx="1525">
                  <c:v>48.918027861817002</c:v>
                </c:pt>
                <c:pt idx="1526">
                  <c:v>48.919893818354701</c:v>
                </c:pt>
                <c:pt idx="1527">
                  <c:v>48.921754764561697</c:v>
                </c:pt>
                <c:pt idx="1528">
                  <c:v>48.923610714011701</c:v>
                </c:pt>
                <c:pt idx="1529">
                  <c:v>48.925461680243799</c:v>
                </c:pt>
                <c:pt idx="1530">
                  <c:v>48.927307676762901</c:v>
                </c:pt>
                <c:pt idx="1531">
                  <c:v>48.929148717039403</c:v>
                </c:pt>
                <c:pt idx="1532">
                  <c:v>48.930984814509799</c:v>
                </c:pt>
                <c:pt idx="1533">
                  <c:v>48.932815982576301</c:v>
                </c:pt>
                <c:pt idx="1534">
                  <c:v>48.934642234607701</c:v>
                </c:pt>
                <c:pt idx="1535">
                  <c:v>48.936463583938902</c:v>
                </c:pt>
                <c:pt idx="1536">
                  <c:v>48.938280043871302</c:v>
                </c:pt>
                <c:pt idx="1537">
                  <c:v>48.940091627672899</c:v>
                </c:pt>
                <c:pt idx="1538">
                  <c:v>48.941898348578398</c:v>
                </c:pt>
                <c:pt idx="1539">
                  <c:v>48.943700219789598</c:v>
                </c:pt>
                <c:pt idx="1540">
                  <c:v>48.9454972544752</c:v>
                </c:pt>
                <c:pt idx="1541">
                  <c:v>48.9472894657711</c:v>
                </c:pt>
                <c:pt idx="1542">
                  <c:v>48.9490768667807</c:v>
                </c:pt>
                <c:pt idx="1543">
                  <c:v>48.950859470574599</c:v>
                </c:pt>
                <c:pt idx="1544">
                  <c:v>48.952637290191397</c:v>
                </c:pt>
                <c:pt idx="1545">
                  <c:v>48.954410338637103</c:v>
                </c:pt>
                <c:pt idx="1546">
                  <c:v>48.956178628886001</c:v>
                </c:pt>
                <c:pt idx="1547">
                  <c:v>48.957942173880298</c:v>
                </c:pt>
                <c:pt idx="1548">
                  <c:v>48.959700986530201</c:v>
                </c:pt>
                <c:pt idx="1549">
                  <c:v>48.961455079714703</c:v>
                </c:pt>
                <c:pt idx="1550">
                  <c:v>48.963204466280899</c:v>
                </c:pt>
                <c:pt idx="1551">
                  <c:v>48.964949159044899</c:v>
                </c:pt>
                <c:pt idx="1552">
                  <c:v>48.966689170791398</c:v>
                </c:pt>
                <c:pt idx="1553">
                  <c:v>48.968424514274098</c:v>
                </c:pt>
                <c:pt idx="1554">
                  <c:v>48.9701552022157</c:v>
                </c:pt>
                <c:pt idx="1555">
                  <c:v>48.971881247308303</c:v>
                </c:pt>
                <c:pt idx="1556">
                  <c:v>48.973602658729</c:v>
                </c:pt>
                <c:pt idx="1557">
                  <c:v>48.975319420626199</c:v>
                </c:pt>
                <c:pt idx="1558">
                  <c:v>48.977031574565203</c:v>
                </c:pt>
                <c:pt idx="1559">
                  <c:v>48.978739132988999</c:v>
                </c:pt>
                <c:pt idx="1560">
                  <c:v>48.980442108307699</c:v>
                </c:pt>
                <c:pt idx="1561">
                  <c:v>48.982140512898603</c:v>
                </c:pt>
                <c:pt idx="1562">
                  <c:v>48.983834359106098</c:v>
                </c:pt>
                <c:pt idx="1563">
                  <c:v>48.985523659242197</c:v>
                </c:pt>
                <c:pt idx="1564">
                  <c:v>48.987208425586303</c:v>
                </c:pt>
                <c:pt idx="1565">
                  <c:v>48.988888670385599</c:v>
                </c:pt>
                <c:pt idx="1566">
                  <c:v>48.990564405854698</c:v>
                </c:pt>
                <c:pt idx="1567">
                  <c:v>48.992235644176297</c:v>
                </c:pt>
                <c:pt idx="1568">
                  <c:v>48.993902397501003</c:v>
                </c:pt>
                <c:pt idx="1569">
                  <c:v>48.995564677947698</c:v>
                </c:pt>
                <c:pt idx="1570">
                  <c:v>48.997222497603097</c:v>
                </c:pt>
                <c:pt idx="1571">
                  <c:v>48.998875868522603</c:v>
                </c:pt>
                <c:pt idx="1572">
                  <c:v>49.000524802729799</c:v>
                </c:pt>
                <c:pt idx="1573">
                  <c:v>49.0021693122169</c:v>
                </c:pt>
                <c:pt idx="1574">
                  <c:v>49.003809408945003</c:v>
                </c:pt>
                <c:pt idx="1575">
                  <c:v>49.005445104843602</c:v>
                </c:pt>
                <c:pt idx="1576">
                  <c:v>49.007076411811497</c:v>
                </c:pt>
                <c:pt idx="1577">
                  <c:v>49.008703341716298</c:v>
                </c:pt>
                <c:pt idx="1578">
                  <c:v>49.010325906394598</c:v>
                </c:pt>
                <c:pt idx="1579">
                  <c:v>49.011944117652703</c:v>
                </c:pt>
                <c:pt idx="1580">
                  <c:v>49.013557987265798</c:v>
                </c:pt>
                <c:pt idx="1581">
                  <c:v>49.0151675269788</c:v>
                </c:pt>
                <c:pt idx="1582">
                  <c:v>49.016772748506398</c:v>
                </c:pt>
                <c:pt idx="1583">
                  <c:v>49.0183736635325</c:v>
                </c:pt>
                <c:pt idx="1584">
                  <c:v>49.019970283711402</c:v>
                </c:pt>
                <c:pt idx="1585">
                  <c:v>49.021562620667098</c:v>
                </c:pt>
                <c:pt idx="1586">
                  <c:v>49.023150685993599</c:v>
                </c:pt>
                <c:pt idx="1587">
                  <c:v>49.024734491255103</c:v>
                </c:pt>
                <c:pt idx="1588">
                  <c:v>49.026314047986403</c:v>
                </c:pt>
                <c:pt idx="1589">
                  <c:v>49.027889367692197</c:v>
                </c:pt>
                <c:pt idx="1590">
                  <c:v>49.029460461848302</c:v>
                </c:pt>
                <c:pt idx="1591">
                  <c:v>49.031027341900703</c:v>
                </c:pt>
                <c:pt idx="1592">
                  <c:v>49.032590019266401</c:v>
                </c:pt>
                <c:pt idx="1593">
                  <c:v>49.034148505333299</c:v>
                </c:pt>
                <c:pt idx="1594">
                  <c:v>49.035702811460098</c:v>
                </c:pt>
                <c:pt idx="1595">
                  <c:v>49.037252948976899</c:v>
                </c:pt>
                <c:pt idx="1596">
                  <c:v>49.0387989291848</c:v>
                </c:pt>
                <c:pt idx="1597">
                  <c:v>49.040340763356397</c:v>
                </c:pt>
                <c:pt idx="1598">
                  <c:v>49.041878462735603</c:v>
                </c:pt>
                <c:pt idx="1599">
                  <c:v>49.0434120385382</c:v>
                </c:pt>
                <c:pt idx="1600">
                  <c:v>49.0449415019513</c:v>
                </c:pt>
                <c:pt idx="1601">
                  <c:v>49.046466864134104</c:v>
                </c:pt>
                <c:pt idx="1602">
                  <c:v>49.047988136217697</c:v>
                </c:pt>
                <c:pt idx="1603">
                  <c:v>49.049505329305099</c:v>
                </c:pt>
                <c:pt idx="1604">
                  <c:v>49.051018454471603</c:v>
                </c:pt>
                <c:pt idx="1605">
                  <c:v>49.052527520578202</c:v>
                </c:pt>
                <c:pt idx="1606">
                  <c:v>49.0540325187146</c:v>
                </c:pt>
                <c:pt idx="1607">
                  <c:v>49.055533479931199</c:v>
                </c:pt>
                <c:pt idx="1608">
                  <c:v>49.0570304151057</c:v>
                </c:pt>
                <c:pt idx="1609">
                  <c:v>49.058523335086598</c:v>
                </c:pt>
                <c:pt idx="1610">
                  <c:v>49.060012250693198</c:v>
                </c:pt>
                <c:pt idx="1611">
                  <c:v>49.061497172715697</c:v>
                </c:pt>
                <c:pt idx="1612">
                  <c:v>49.062978111915399</c:v>
                </c:pt>
                <c:pt idx="1613">
                  <c:v>49.064455079024803</c:v>
                </c:pt>
                <c:pt idx="1614">
                  <c:v>49.065928084747298</c:v>
                </c:pt>
                <c:pt idx="1615">
                  <c:v>49.0673971397581</c:v>
                </c:pt>
                <c:pt idx="1616">
                  <c:v>49.068862254703397</c:v>
                </c:pt>
                <c:pt idx="1617">
                  <c:v>49.0703234402012</c:v>
                </c:pt>
                <c:pt idx="1618">
                  <c:v>49.071780706840897</c:v>
                </c:pt>
                <c:pt idx="1619">
                  <c:v>49.073234065183698</c:v>
                </c:pt>
                <c:pt idx="1620">
                  <c:v>49.074683525762701</c:v>
                </c:pt>
                <c:pt idx="1621">
                  <c:v>49.076129099082799</c:v>
                </c:pt>
                <c:pt idx="1622">
                  <c:v>49.077570795620801</c:v>
                </c:pt>
                <c:pt idx="1623">
                  <c:v>49.079008625825701</c:v>
                </c:pt>
                <c:pt idx="1624">
                  <c:v>49.080442600118801</c:v>
                </c:pt>
                <c:pt idx="1625">
                  <c:v>49.0818727288936</c:v>
                </c:pt>
                <c:pt idx="1626">
                  <c:v>49.083299022515803</c:v>
                </c:pt>
                <c:pt idx="1627">
                  <c:v>49.084721491323798</c:v>
                </c:pt>
                <c:pt idx="1628">
                  <c:v>49.086140145628498</c:v>
                </c:pt>
                <c:pt idx="1629">
                  <c:v>49.087554995713496</c:v>
                </c:pt>
                <c:pt idx="1630">
                  <c:v>49.088966051835101</c:v>
                </c:pt>
                <c:pt idx="1631">
                  <c:v>49.090373324222597</c:v>
                </c:pt>
                <c:pt idx="1632">
                  <c:v>49.091776823078099</c:v>
                </c:pt>
                <c:pt idx="1633">
                  <c:v>49.0931765585769</c:v>
                </c:pt>
                <c:pt idx="1634">
                  <c:v>49.094572540867397</c:v>
                </c:pt>
                <c:pt idx="1635">
                  <c:v>49.0959647800711</c:v>
                </c:pt>
                <c:pt idx="1636">
                  <c:v>49.097353286283003</c:v>
                </c:pt>
                <c:pt idx="1637">
                  <c:v>49.098738069571702</c:v>
                </c:pt>
                <c:pt idx="1638">
                  <c:v>49.100119139979</c:v>
                </c:pt>
                <c:pt idx="1639">
                  <c:v>49.101496507520601</c:v>
                </c:pt>
                <c:pt idx="1640">
                  <c:v>49.102870182185796</c:v>
                </c:pt>
                <c:pt idx="1641">
                  <c:v>49.104240173937697</c:v>
                </c:pt>
                <c:pt idx="1642">
                  <c:v>49.105606492713399</c:v>
                </c:pt>
                <c:pt idx="1643">
                  <c:v>49.106969148424099</c:v>
                </c:pt>
                <c:pt idx="1644">
                  <c:v>49.108328150954897</c:v>
                </c:pt>
                <c:pt idx="1645">
                  <c:v>49.109683510165397</c:v>
                </c:pt>
                <c:pt idx="1646">
                  <c:v>49.111035235889197</c:v>
                </c:pt>
                <c:pt idx="1647">
                  <c:v>49.112383337934503</c:v>
                </c:pt>
                <c:pt idx="1648">
                  <c:v>49.113727826084002</c:v>
                </c:pt>
                <c:pt idx="1649">
                  <c:v>49.115068710095002</c:v>
                </c:pt>
                <c:pt idx="1650">
                  <c:v>49.116405999699303</c:v>
                </c:pt>
                <c:pt idx="1651">
                  <c:v>49.117739704603899</c:v>
                </c:pt>
                <c:pt idx="1652">
                  <c:v>49.119069834490197</c:v>
                </c:pt>
                <c:pt idx="1653">
                  <c:v>49.120396399014901</c:v>
                </c:pt>
                <c:pt idx="1654">
                  <c:v>49.121719406866703</c:v>
                </c:pt>
                <c:pt idx="1655">
                  <c:v>49.123038857987702</c:v>
                </c:pt>
                <c:pt idx="1656">
                  <c:v>49.124354771589097</c:v>
                </c:pt>
                <c:pt idx="1657">
                  <c:v>49.125667157186797</c:v>
                </c:pt>
                <c:pt idx="1658">
                  <c:v>49.126976024271201</c:v>
                </c:pt>
                <c:pt idx="1659">
                  <c:v>49.128281382307499</c:v>
                </c:pt>
                <c:pt idx="1660">
                  <c:v>49.129583240735499</c:v>
                </c:pt>
                <c:pt idx="1661">
                  <c:v>49.130881608969702</c:v>
                </c:pt>
                <c:pt idx="1662">
                  <c:v>49.132176496399602</c:v>
                </c:pt>
                <c:pt idx="1663">
                  <c:v>49.133467912389499</c:v>
                </c:pt>
                <c:pt idx="1664">
                  <c:v>49.134755866278802</c:v>
                </c:pt>
                <c:pt idx="1665">
                  <c:v>49.136040367382101</c:v>
                </c:pt>
                <c:pt idx="1666">
                  <c:v>49.137321424989103</c:v>
                </c:pt>
                <c:pt idx="1667">
                  <c:v>49.138599048364803</c:v>
                </c:pt>
                <c:pt idx="1668">
                  <c:v>49.139873246749602</c:v>
                </c:pt>
                <c:pt idx="1669">
                  <c:v>49.141144029359502</c:v>
                </c:pt>
                <c:pt idx="1670">
                  <c:v>49.1424114053859</c:v>
                </c:pt>
                <c:pt idx="1671">
                  <c:v>49.143675383995898</c:v>
                </c:pt>
                <c:pt idx="1672">
                  <c:v>49.144935974332199</c:v>
                </c:pt>
                <c:pt idx="1673">
                  <c:v>49.146193185513603</c:v>
                </c:pt>
                <c:pt idx="1674">
                  <c:v>49.147447026634502</c:v>
                </c:pt>
                <c:pt idx="1675">
                  <c:v>49.148697506765501</c:v>
                </c:pt>
                <c:pt idx="1676">
                  <c:v>49.149944634953201</c:v>
                </c:pt>
                <c:pt idx="1677">
                  <c:v>49.1511884202204</c:v>
                </c:pt>
                <c:pt idx="1678">
                  <c:v>49.152428871566102</c:v>
                </c:pt>
                <c:pt idx="1679">
                  <c:v>49.153665997965597</c:v>
                </c:pt>
                <c:pt idx="1680">
                  <c:v>49.1548998083708</c:v>
                </c:pt>
                <c:pt idx="1681">
                  <c:v>49.156130311709902</c:v>
                </c:pt>
                <c:pt idx="1682">
                  <c:v>49.157357516887899</c:v>
                </c:pt>
                <c:pt idx="1683">
                  <c:v>49.158581432786299</c:v>
                </c:pt>
                <c:pt idx="1684">
                  <c:v>49.159802068263502</c:v>
                </c:pt>
                <c:pt idx="1685">
                  <c:v>49.161019432154703</c:v>
                </c:pt>
                <c:pt idx="1686">
                  <c:v>49.162233533272101</c:v>
                </c:pt>
                <c:pt idx="1687">
                  <c:v>49.163444380404897</c:v>
                </c:pt>
                <c:pt idx="1688">
                  <c:v>49.164651982319398</c:v>
                </c:pt>
                <c:pt idx="1689">
                  <c:v>49.165856347759103</c:v>
                </c:pt>
                <c:pt idx="1690">
                  <c:v>49.167057485444801</c:v>
                </c:pt>
                <c:pt idx="1691">
                  <c:v>49.168255404074799</c:v>
                </c:pt>
                <c:pt idx="1692">
                  <c:v>49.169450112324803</c:v>
                </c:pt>
                <c:pt idx="1693">
                  <c:v>49.170641618847803</c:v>
                </c:pt>
                <c:pt idx="1694">
                  <c:v>49.171829932274903</c:v>
                </c:pt>
                <c:pt idx="1695">
                  <c:v>49.173015061214699</c:v>
                </c:pt>
                <c:pt idx="1696">
                  <c:v>49.174197014253402</c:v>
                </c:pt>
                <c:pt idx="1697">
                  <c:v>49.175375799955503</c:v>
                </c:pt>
                <c:pt idx="1698">
                  <c:v>49.176551426863298</c:v>
                </c:pt>
                <c:pt idx="1699">
                  <c:v>49.177723903497103</c:v>
                </c:pt>
                <c:pt idx="1700">
                  <c:v>49.1788932383554</c:v>
                </c:pt>
                <c:pt idx="1701">
                  <c:v>49.180059439915198</c:v>
                </c:pt>
                <c:pt idx="1702">
                  <c:v>49.1812225166315</c:v>
                </c:pt>
                <c:pt idx="1703">
                  <c:v>49.182382476250602</c:v>
                </c:pt>
                <c:pt idx="1704">
                  <c:v>49.183539319186202</c:v>
                </c:pt>
                <c:pt idx="1705">
                  <c:v>49.184693061719898</c:v>
                </c:pt>
                <c:pt idx="1706">
                  <c:v>49.185843712187598</c:v>
                </c:pt>
                <c:pt idx="1707">
                  <c:v>49.186991278902603</c:v>
                </c:pt>
                <c:pt idx="1708">
                  <c:v>49.188135770156798</c:v>
                </c:pt>
                <c:pt idx="1709">
                  <c:v>49.189277194219898</c:v>
                </c:pt>
                <c:pt idx="1710">
                  <c:v>49.190415559340103</c:v>
                </c:pt>
                <c:pt idx="1711">
                  <c:v>49.191550873743701</c:v>
                </c:pt>
                <c:pt idx="1712">
                  <c:v>49.192683145635499</c:v>
                </c:pt>
                <c:pt idx="1713">
                  <c:v>49.193812383198903</c:v>
                </c:pt>
                <c:pt idx="1714">
                  <c:v>49.194938594595499</c:v>
                </c:pt>
                <c:pt idx="1715">
                  <c:v>49.196061787965903</c:v>
                </c:pt>
                <c:pt idx="1716">
                  <c:v>49.197181971429202</c:v>
                </c:pt>
                <c:pt idx="1717">
                  <c:v>49.198299153083298</c:v>
                </c:pt>
                <c:pt idx="1718">
                  <c:v>49.199413341004998</c:v>
                </c:pt>
                <c:pt idx="1719">
                  <c:v>49.200524543250097</c:v>
                </c:pt>
                <c:pt idx="1720">
                  <c:v>49.201632767853297</c:v>
                </c:pt>
                <c:pt idx="1721">
                  <c:v>49.202738022828598</c:v>
                </c:pt>
                <c:pt idx="1722">
                  <c:v>49.203840316169</c:v>
                </c:pt>
                <c:pt idx="1723">
                  <c:v>49.2049396558469</c:v>
                </c:pt>
                <c:pt idx="1724">
                  <c:v>49.206036049813903</c:v>
                </c:pt>
                <c:pt idx="1725">
                  <c:v>49.207129506001003</c:v>
                </c:pt>
                <c:pt idx="1726">
                  <c:v>49.208220032318998</c:v>
                </c:pt>
                <c:pt idx="1727">
                  <c:v>49.209307636657996</c:v>
                </c:pt>
                <c:pt idx="1728">
                  <c:v>49.210392326887799</c:v>
                </c:pt>
                <c:pt idx="1729">
                  <c:v>49.2114741108579</c:v>
                </c:pt>
                <c:pt idx="1730">
                  <c:v>49.212552996397903</c:v>
                </c:pt>
                <c:pt idx="1731">
                  <c:v>49.213628991316902</c:v>
                </c:pt>
                <c:pt idx="1732">
                  <c:v>49.2147021034042</c:v>
                </c:pt>
                <c:pt idx="1733">
                  <c:v>49.215772340429197</c:v>
                </c:pt>
                <c:pt idx="1734">
                  <c:v>49.216839710141301</c:v>
                </c:pt>
                <c:pt idx="1735">
                  <c:v>49.217904220270199</c:v>
                </c:pt>
                <c:pt idx="1736">
                  <c:v>49.2189658785258</c:v>
                </c:pt>
                <c:pt idx="1737">
                  <c:v>49.2200246925984</c:v>
                </c:pt>
                <c:pt idx="1738">
                  <c:v>49.221080670158898</c:v>
                </c:pt>
                <c:pt idx="1739">
                  <c:v>49.222133818858502</c:v>
                </c:pt>
                <c:pt idx="1740">
                  <c:v>49.223184146329203</c:v>
                </c:pt>
                <c:pt idx="1741">
                  <c:v>49.224231660183499</c:v>
                </c:pt>
                <c:pt idx="1742">
                  <c:v>49.225276368014903</c:v>
                </c:pt>
                <c:pt idx="1743">
                  <c:v>49.226318277397603</c:v>
                </c:pt>
                <c:pt idx="1744">
                  <c:v>49.227357395886699</c:v>
                </c:pt>
                <c:pt idx="1745">
                  <c:v>49.228393731018301</c:v>
                </c:pt>
                <c:pt idx="1746">
                  <c:v>49.229427290309701</c:v>
                </c:pt>
                <c:pt idx="1747">
                  <c:v>49.2304580812593</c:v>
                </c:pt>
                <c:pt idx="1748">
                  <c:v>49.231486111346797</c:v>
                </c:pt>
                <c:pt idx="1749">
                  <c:v>49.232511388032997</c:v>
                </c:pt>
                <c:pt idx="1750">
                  <c:v>49.233533918760401</c:v>
                </c:pt>
                <c:pt idx="1751">
                  <c:v>49.234553710952902</c:v>
                </c:pt>
                <c:pt idx="1752">
                  <c:v>49.235570770595899</c:v>
                </c:pt>
                <c:pt idx="1753">
                  <c:v>49.236585086287803</c:v>
                </c:pt>
                <c:pt idx="1754">
                  <c:v>49.2375966841851</c:v>
                </c:pt>
                <c:pt idx="1755">
                  <c:v>49.2386055715914</c:v>
                </c:pt>
                <c:pt idx="1756">
                  <c:v>49.2396117557916</c:v>
                </c:pt>
                <c:pt idx="1757">
                  <c:v>49.240615244051597</c:v>
                </c:pt>
                <c:pt idx="1758">
                  <c:v>49.2416160436185</c:v>
                </c:pt>
                <c:pt idx="1759">
                  <c:v>49.242614161720503</c:v>
                </c:pt>
                <c:pt idx="1760">
                  <c:v>49.243609605567499</c:v>
                </c:pt>
                <c:pt idx="1761">
                  <c:v>49.244602382350401</c:v>
                </c:pt>
                <c:pt idx="1762">
                  <c:v>49.245592499241901</c:v>
                </c:pt>
                <c:pt idx="1763">
                  <c:v>49.246579963396002</c:v>
                </c:pt>
                <c:pt idx="1764">
                  <c:v>49.247564781948498</c:v>
                </c:pt>
                <c:pt idx="1765">
                  <c:v>49.248546962016697</c:v>
                </c:pt>
                <c:pt idx="1766">
                  <c:v>49.249526510700001</c:v>
                </c:pt>
                <c:pt idx="1767">
                  <c:v>49.250503435079203</c:v>
                </c:pt>
                <c:pt idx="1768">
                  <c:v>49.251477742217403</c:v>
                </c:pt>
                <c:pt idx="1769">
                  <c:v>49.252449439159498</c:v>
                </c:pt>
                <c:pt idx="1770">
                  <c:v>49.2534185329325</c:v>
                </c:pt>
                <c:pt idx="1771">
                  <c:v>49.2543850305454</c:v>
                </c:pt>
                <c:pt idx="1772">
                  <c:v>49.255348938989698</c:v>
                </c:pt>
                <c:pt idx="1773">
                  <c:v>49.256310265238803</c:v>
                </c:pt>
                <c:pt idx="1774">
                  <c:v>49.257269016248799</c:v>
                </c:pt>
                <c:pt idx="1775">
                  <c:v>49.258225198958002</c:v>
                </c:pt>
                <c:pt idx="1776">
                  <c:v>49.259178820287197</c:v>
                </c:pt>
                <c:pt idx="1777">
                  <c:v>49.260129887139897</c:v>
                </c:pt>
                <c:pt idx="1778">
                  <c:v>49.261078406402198</c:v>
                </c:pt>
                <c:pt idx="1779">
                  <c:v>49.262024384942798</c:v>
                </c:pt>
                <c:pt idx="1780">
                  <c:v>49.262967829613302</c:v>
                </c:pt>
                <c:pt idx="1781">
                  <c:v>49.263908747248102</c:v>
                </c:pt>
                <c:pt idx="1782">
                  <c:v>49.2648471446645</c:v>
                </c:pt>
                <c:pt idx="1783">
                  <c:v>49.265783028662902</c:v>
                </c:pt>
                <c:pt idx="1784">
                  <c:v>49.266716406026703</c:v>
                </c:pt>
                <c:pt idx="1785">
                  <c:v>49.2676472835225</c:v>
                </c:pt>
                <c:pt idx="1786">
                  <c:v>49.268575667900102</c:v>
                </c:pt>
                <c:pt idx="1787">
                  <c:v>49.269501565892497</c:v>
                </c:pt>
                <c:pt idx="1788">
                  <c:v>49.270424984216199</c:v>
                </c:pt>
                <c:pt idx="1789">
                  <c:v>49.271345929571197</c:v>
                </c:pt>
                <c:pt idx="1790">
                  <c:v>49.272264408640702</c:v>
                </c:pt>
                <c:pt idx="1791">
                  <c:v>49.273180428091798</c:v>
                </c:pt>
                <c:pt idx="1792">
                  <c:v>49.274093994575097</c:v>
                </c:pt>
                <c:pt idx="1793">
                  <c:v>49.275005114724998</c:v>
                </c:pt>
                <c:pt idx="1794">
                  <c:v>49.275913795159703</c:v>
                </c:pt>
                <c:pt idx="1795">
                  <c:v>49.276820042481098</c:v>
                </c:pt>
                <c:pt idx="1796">
                  <c:v>49.277723863275398</c:v>
                </c:pt>
                <c:pt idx="1797">
                  <c:v>49.278625264112399</c:v>
                </c:pt>
                <c:pt idx="1798">
                  <c:v>49.279524251546398</c:v>
                </c:pt>
                <c:pt idx="1799">
                  <c:v>49.280420832115503</c:v>
                </c:pt>
                <c:pt idx="1800">
                  <c:v>49.281315012342198</c:v>
                </c:pt>
                <c:pt idx="1801">
                  <c:v>49.282206798733498</c:v>
                </c:pt>
                <c:pt idx="1802">
                  <c:v>49.283096197780402</c:v>
                </c:pt>
                <c:pt idx="1803">
                  <c:v>49.283983215958699</c:v>
                </c:pt>
                <c:pt idx="1804">
                  <c:v>49.2848678597285</c:v>
                </c:pt>
                <c:pt idx="1805">
                  <c:v>49.285750135534599</c:v>
                </c:pt>
                <c:pt idx="1806">
                  <c:v>49.286630049806497</c:v>
                </c:pt>
                <c:pt idx="1807">
                  <c:v>49.2875076089583</c:v>
                </c:pt>
                <c:pt idx="1808">
                  <c:v>49.288382819389099</c:v>
                </c:pt>
                <c:pt idx="1809">
                  <c:v>49.2892556874828</c:v>
                </c:pt>
                <c:pt idx="1810">
                  <c:v>49.290126219608297</c:v>
                </c:pt>
                <c:pt idx="1811">
                  <c:v>49.290994422119397</c:v>
                </c:pt>
                <c:pt idx="1812">
                  <c:v>49.2918603013553</c:v>
                </c:pt>
                <c:pt idx="1813">
                  <c:v>49.292723863640099</c:v>
                </c:pt>
                <c:pt idx="1814">
                  <c:v>49.2935851152833</c:v>
                </c:pt>
                <c:pt idx="1815">
                  <c:v>49.294444062579601</c:v>
                </c:pt>
                <c:pt idx="1816">
                  <c:v>49.295300683225399</c:v>
                </c:pt>
                <c:pt idx="1817">
                  <c:v>49.296155001145898</c:v>
                </c:pt>
                <c:pt idx="1818">
                  <c:v>49.297007030977497</c:v>
                </c:pt>
                <c:pt idx="1819">
                  <c:v>49.297856778874198</c:v>
                </c:pt>
                <c:pt idx="1820">
                  <c:v>49.298704250974197</c:v>
                </c:pt>
                <c:pt idx="1821">
                  <c:v>49.299549453400303</c:v>
                </c:pt>
                <c:pt idx="1822">
                  <c:v>49.300392392259099</c:v>
                </c:pt>
                <c:pt idx="1823">
                  <c:v>49.301233073642102</c:v>
                </c:pt>
                <c:pt idx="1824">
                  <c:v>49.3020715036251</c:v>
                </c:pt>
                <c:pt idx="1825">
                  <c:v>49.302907688268199</c:v>
                </c:pt>
                <c:pt idx="1826">
                  <c:v>49.303741633616497</c:v>
                </c:pt>
                <c:pt idx="1827">
                  <c:v>49.304573345699502</c:v>
                </c:pt>
                <c:pt idx="1828">
                  <c:v>49.305402830531499</c:v>
                </c:pt>
                <c:pt idx="1829">
                  <c:v>49.306230094111399</c:v>
                </c:pt>
                <c:pt idx="1830">
                  <c:v>49.307055142423302</c:v>
                </c:pt>
                <c:pt idx="1831">
                  <c:v>49.307877981435801</c:v>
                </c:pt>
                <c:pt idx="1832">
                  <c:v>49.308698617102799</c:v>
                </c:pt>
                <c:pt idx="1833">
                  <c:v>49.309517055362903</c:v>
                </c:pt>
                <c:pt idx="1834">
                  <c:v>49.310333302140002</c:v>
                </c:pt>
                <c:pt idx="1835">
                  <c:v>49.311147363343203</c:v>
                </c:pt>
                <c:pt idx="1836">
                  <c:v>49.3119592448665</c:v>
                </c:pt>
                <c:pt idx="1837">
                  <c:v>49.3127689525896</c:v>
                </c:pt>
                <c:pt idx="1838">
                  <c:v>49.313576492377102</c:v>
                </c:pt>
                <c:pt idx="1839">
                  <c:v>49.314381870079202</c:v>
                </c:pt>
                <c:pt idx="1840">
                  <c:v>49.315185091531603</c:v>
                </c:pt>
                <c:pt idx="1841">
                  <c:v>49.315986162555497</c:v>
                </c:pt>
                <c:pt idx="1842">
                  <c:v>49.316785088957502</c:v>
                </c:pt>
                <c:pt idx="1843">
                  <c:v>49.3175818765299</c:v>
                </c:pt>
                <c:pt idx="1844">
                  <c:v>49.318376531050902</c:v>
                </c:pt>
                <c:pt idx="1845">
                  <c:v>49.319169058284302</c:v>
                </c:pt>
                <c:pt idx="1846">
                  <c:v>49.319959463979501</c:v>
                </c:pt>
                <c:pt idx="1847">
                  <c:v>49.320747753872297</c:v>
                </c:pt>
                <c:pt idx="1848">
                  <c:v>49.321533933684002</c:v>
                </c:pt>
                <c:pt idx="1849">
                  <c:v>49.322318009122</c:v>
                </c:pt>
                <c:pt idx="1850">
                  <c:v>49.3230999858799</c:v>
                </c:pt>
                <c:pt idx="1851">
                  <c:v>49.323879869637302</c:v>
                </c:pt>
                <c:pt idx="1852">
                  <c:v>49.324657666059998</c:v>
                </c:pt>
                <c:pt idx="1853">
                  <c:v>49.325433380800099</c:v>
                </c:pt>
                <c:pt idx="1854">
                  <c:v>49.326207019496003</c:v>
                </c:pt>
                <c:pt idx="1855">
                  <c:v>49.326978587772402</c:v>
                </c:pt>
                <c:pt idx="1856">
                  <c:v>49.327748091240501</c:v>
                </c:pt>
                <c:pt idx="1857">
                  <c:v>49.328515535498099</c:v>
                </c:pt>
                <c:pt idx="1858">
                  <c:v>49.329280926129201</c:v>
                </c:pt>
                <c:pt idx="1859">
                  <c:v>49.330044268704803</c:v>
                </c:pt>
                <c:pt idx="1860">
                  <c:v>49.330805568782502</c:v>
                </c:pt>
                <c:pt idx="1861">
                  <c:v>49.331564831906299</c:v>
                </c:pt>
                <c:pt idx="1862">
                  <c:v>49.332322063607499</c:v>
                </c:pt>
                <c:pt idx="1863">
                  <c:v>49.333077269403901</c:v>
                </c:pt>
                <c:pt idx="1864">
                  <c:v>49.333830454800399</c:v>
                </c:pt>
                <c:pt idx="1865">
                  <c:v>49.334581625288898</c:v>
                </c:pt>
                <c:pt idx="1866">
                  <c:v>49.335330786348102</c:v>
                </c:pt>
                <c:pt idx="1867">
                  <c:v>49.336077943444103</c:v>
                </c:pt>
                <c:pt idx="1868">
                  <c:v>49.336823102030003</c:v>
                </c:pt>
                <c:pt idx="1869">
                  <c:v>49.337566267546201</c:v>
                </c:pt>
                <c:pt idx="1870">
                  <c:v>49.338307445420497</c:v>
                </c:pt>
                <c:pt idx="1871">
                  <c:v>49.339046641067704</c:v>
                </c:pt>
                <c:pt idx="1872">
                  <c:v>49.339783859890296</c:v>
                </c:pt>
                <c:pt idx="1873">
                  <c:v>49.340519107278297</c:v>
                </c:pt>
                <c:pt idx="1874">
                  <c:v>49.341252388609</c:v>
                </c:pt>
                <c:pt idx="1875">
                  <c:v>49.3419837092476</c:v>
                </c:pt>
                <c:pt idx="1876">
                  <c:v>49.342713074546801</c:v>
                </c:pt>
                <c:pt idx="1877">
                  <c:v>49.343440489846799</c:v>
                </c:pt>
                <c:pt idx="1878">
                  <c:v>49.344165960476097</c:v>
                </c:pt>
                <c:pt idx="1879">
                  <c:v>49.344889472643402</c:v>
                </c:pt>
                <c:pt idx="1880">
                  <c:v>49.345611026629598</c:v>
                </c:pt>
                <c:pt idx="1881">
                  <c:v>49.346330649051801</c:v>
                </c:pt>
                <c:pt idx="1882">
                  <c:v>49.347048345098003</c:v>
                </c:pt>
                <c:pt idx="1883">
                  <c:v>49.347764119942802</c:v>
                </c:pt>
                <c:pt idx="1884">
                  <c:v>49.348477978747297</c:v>
                </c:pt>
                <c:pt idx="1885">
                  <c:v>49.349189926658902</c:v>
                </c:pt>
                <c:pt idx="1886">
                  <c:v>49.349899968811897</c:v>
                </c:pt>
                <c:pt idx="1887">
                  <c:v>49.350608110327101</c:v>
                </c:pt>
                <c:pt idx="1888">
                  <c:v>49.351314356312201</c:v>
                </c:pt>
                <c:pt idx="1889">
                  <c:v>49.352018711861298</c:v>
                </c:pt>
                <c:pt idx="1890">
                  <c:v>49.352721182055497</c:v>
                </c:pt>
                <c:pt idx="1891">
                  <c:v>49.3534217719629</c:v>
                </c:pt>
                <c:pt idx="1892">
                  <c:v>49.354120486638102</c:v>
                </c:pt>
                <c:pt idx="1893">
                  <c:v>49.354817331123101</c:v>
                </c:pt>
                <c:pt idx="1894">
                  <c:v>49.3555123104465</c:v>
                </c:pt>
                <c:pt idx="1895">
                  <c:v>49.356205429624097</c:v>
                </c:pt>
                <c:pt idx="1896">
                  <c:v>49.356896693658904</c:v>
                </c:pt>
                <c:pt idx="1897">
                  <c:v>49.357586107540797</c:v>
                </c:pt>
                <c:pt idx="1898">
                  <c:v>49.358273676247002</c:v>
                </c:pt>
                <c:pt idx="1899">
                  <c:v>49.358959404742002</c:v>
                </c:pt>
                <c:pt idx="1900">
                  <c:v>49.359643297977598</c:v>
                </c:pt>
                <c:pt idx="1901">
                  <c:v>49.360325360892702</c:v>
                </c:pt>
                <c:pt idx="1902">
                  <c:v>49.361005598413897</c:v>
                </c:pt>
                <c:pt idx="1903">
                  <c:v>49.361684015454898</c:v>
                </c:pt>
                <c:pt idx="1904">
                  <c:v>49.362360616917101</c:v>
                </c:pt>
                <c:pt idx="1905">
                  <c:v>49.363035407689502</c:v>
                </c:pt>
                <c:pt idx="1906">
                  <c:v>49.363708392648299</c:v>
                </c:pt>
                <c:pt idx="1907">
                  <c:v>49.364379576657797</c:v>
                </c:pt>
                <c:pt idx="1908">
                  <c:v>49.365048964569603</c:v>
                </c:pt>
                <c:pt idx="1909">
                  <c:v>49.365716561223302</c:v>
                </c:pt>
                <c:pt idx="1910">
                  <c:v>49.366382371446001</c:v>
                </c:pt>
                <c:pt idx="1911">
                  <c:v>49.367046400052701</c:v>
                </c:pt>
                <c:pt idx="1912">
                  <c:v>49.367708651846499</c:v>
                </c:pt>
                <c:pt idx="1913">
                  <c:v>49.368369131618103</c:v>
                </c:pt>
                <c:pt idx="1914">
                  <c:v>49.369027844146402</c:v>
                </c:pt>
                <c:pt idx="1915">
                  <c:v>49.369684794198101</c:v>
                </c:pt>
                <c:pt idx="1916">
                  <c:v>49.370339986528201</c:v>
                </c:pt>
                <c:pt idx="1917">
                  <c:v>49.370993425879497</c:v>
                </c:pt>
                <c:pt idx="1918">
                  <c:v>49.371645116983302</c:v>
                </c:pt>
                <c:pt idx="1919">
                  <c:v>49.372295064558898</c:v>
                </c:pt>
                <c:pt idx="1920">
                  <c:v>49.372943273313901</c:v>
                </c:pt>
                <c:pt idx="1921">
                  <c:v>49.373589747944202</c:v>
                </c:pt>
                <c:pt idx="1922">
                  <c:v>49.374234493134097</c:v>
                </c:pt>
                <c:pt idx="1923">
                  <c:v>49.374877513556299</c:v>
                </c:pt>
                <c:pt idx="1924">
                  <c:v>49.3755188138718</c:v>
                </c:pt>
                <c:pt idx="1925">
                  <c:v>49.376158398730297</c:v>
                </c:pt>
                <c:pt idx="1926">
                  <c:v>49.376796272769901</c:v>
                </c:pt>
                <c:pt idx="1927">
                  <c:v>49.377432440617497</c:v>
                </c:pt>
                <c:pt idx="1928">
                  <c:v>49.378066906888499</c:v>
                </c:pt>
                <c:pt idx="1929">
                  <c:v>49.378699676186798</c:v>
                </c:pt>
                <c:pt idx="1930">
                  <c:v>49.379330753105499</c:v>
                </c:pt>
                <c:pt idx="1931">
                  <c:v>49.379960142225997</c:v>
                </c:pt>
                <c:pt idx="1932">
                  <c:v>49.380587848118999</c:v>
                </c:pt>
                <c:pt idx="1933">
                  <c:v>49.381213875343803</c:v>
                </c:pt>
                <c:pt idx="1934">
                  <c:v>49.381838228448601</c:v>
                </c:pt>
                <c:pt idx="1935">
                  <c:v>49.382460911970902</c:v>
                </c:pt>
                <c:pt idx="1936">
                  <c:v>49.383081930436902</c:v>
                </c:pt>
                <c:pt idx="1937">
                  <c:v>49.383701288361898</c:v>
                </c:pt>
                <c:pt idx="1938">
                  <c:v>49.384318990250698</c:v>
                </c:pt>
                <c:pt idx="1939">
                  <c:v>49.384935040596901</c:v>
                </c:pt>
                <c:pt idx="1940">
                  <c:v>49.385549443883498</c:v>
                </c:pt>
                <c:pt idx="1941">
                  <c:v>49.386162204582597</c:v>
                </c:pt>
                <c:pt idx="1942">
                  <c:v>49.386773323208601</c:v>
                </c:pt>
                <c:pt idx="1943">
                  <c:v>49.387382786643201</c:v>
                </c:pt>
                <c:pt idx="1944">
                  <c:v>49.387990619175497</c:v>
                </c:pt>
                <c:pt idx="1945">
                  <c:v>49.388596825180301</c:v>
                </c:pt>
                <c:pt idx="1946">
                  <c:v>49.389201409021197</c:v>
                </c:pt>
                <c:pt idx="1947">
                  <c:v>49.389804375050304</c:v>
                </c:pt>
                <c:pt idx="1948">
                  <c:v>49.390405727608403</c:v>
                </c:pt>
                <c:pt idx="1949">
                  <c:v>49.391005471024798</c:v>
                </c:pt>
                <c:pt idx="1950">
                  <c:v>49.391603609617697</c:v>
                </c:pt>
                <c:pt idx="1951">
                  <c:v>49.392200147693899</c:v>
                </c:pt>
                <c:pt idx="1952">
                  <c:v>49.392795089549097</c:v>
                </c:pt>
                <c:pt idx="1953">
                  <c:v>49.393388439467699</c:v>
                </c:pt>
                <c:pt idx="1954">
                  <c:v>49.393980201723103</c:v>
                </c:pt>
                <c:pt idx="1955">
                  <c:v>49.394570380577598</c:v>
                </c:pt>
                <c:pt idx="1956">
                  <c:v>49.395158980282403</c:v>
                </c:pt>
                <c:pt idx="1957">
                  <c:v>49.395746005077697</c:v>
                </c:pt>
                <c:pt idx="1958">
                  <c:v>49.396331459192702</c:v>
                </c:pt>
                <c:pt idx="1959">
                  <c:v>49.396915346845901</c:v>
                </c:pt>
                <c:pt idx="1960">
                  <c:v>49.397497672244597</c:v>
                </c:pt>
                <c:pt idx="1961">
                  <c:v>49.398078439585497</c:v>
                </c:pt>
                <c:pt idx="1962">
                  <c:v>49.3986576530544</c:v>
                </c:pt>
                <c:pt idx="1963">
                  <c:v>49.399235316826399</c:v>
                </c:pt>
                <c:pt idx="1964">
                  <c:v>49.3998114350657</c:v>
                </c:pt>
                <c:pt idx="1965">
                  <c:v>49.400386011926102</c:v>
                </c:pt>
                <c:pt idx="1966">
                  <c:v>49.4009590515507</c:v>
                </c:pt>
                <c:pt idx="1967">
                  <c:v>49.401530558071698</c:v>
                </c:pt>
                <c:pt idx="1968">
                  <c:v>49.402100535611197</c:v>
                </c:pt>
                <c:pt idx="1969">
                  <c:v>49.402668988280503</c:v>
                </c:pt>
                <c:pt idx="1970">
                  <c:v>49.403235920180499</c:v>
                </c:pt>
                <c:pt idx="1971">
                  <c:v>49.403801335401802</c:v>
                </c:pt>
                <c:pt idx="1972">
                  <c:v>49.404365238024297</c:v>
                </c:pt>
                <c:pt idx="1973">
                  <c:v>49.404927632117897</c:v>
                </c:pt>
                <c:pt idx="1974">
                  <c:v>49.405488521741901</c:v>
                </c:pt>
                <c:pt idx="1975">
                  <c:v>49.406047910945603</c:v>
                </c:pt>
                <c:pt idx="1976">
                  <c:v>49.406605803767903</c:v>
                </c:pt>
                <c:pt idx="1977">
                  <c:v>49.407162204237601</c:v>
                </c:pt>
                <c:pt idx="1978">
                  <c:v>49.407717116373398</c:v>
                </c:pt>
                <c:pt idx="1979">
                  <c:v>49.408270544183701</c:v>
                </c:pt>
                <c:pt idx="1980">
                  <c:v>49.408822491667003</c:v>
                </c:pt>
                <c:pt idx="1981">
                  <c:v>49.409372962811702</c:v>
                </c:pt>
                <c:pt idx="1982">
                  <c:v>49.409921961596503</c:v>
                </c:pt>
                <c:pt idx="1983">
                  <c:v>49.410469491989701</c:v>
                </c:pt>
                <c:pt idx="1984">
                  <c:v>49.411015557950101</c:v>
                </c:pt>
                <c:pt idx="1985">
                  <c:v>49.411560163426401</c:v>
                </c:pt>
                <c:pt idx="1986">
                  <c:v>49.412103312357701</c:v>
                </c:pt>
                <c:pt idx="1987">
                  <c:v>49.412645008673003</c:v>
                </c:pt>
                <c:pt idx="1988">
                  <c:v>49.413185256292003</c:v>
                </c:pt>
                <c:pt idx="1989">
                  <c:v>49.413724059124398</c:v>
                </c:pt>
                <c:pt idx="1990">
                  <c:v>49.4142614210704</c:v>
                </c:pt>
                <c:pt idx="1991">
                  <c:v>49.4147973460204</c:v>
                </c:pt>
                <c:pt idx="1992">
                  <c:v>49.415331837855497</c:v>
                </c:pt>
                <c:pt idx="1993">
                  <c:v>49.415864900447097</c:v>
                </c:pt>
                <c:pt idx="1994">
                  <c:v>49.4163965376571</c:v>
                </c:pt>
                <c:pt idx="1995">
                  <c:v>49.416926753338203</c:v>
                </c:pt>
                <c:pt idx="1996">
                  <c:v>49.417455551333298</c:v>
                </c:pt>
                <c:pt idx="1997">
                  <c:v>49.417982935476303</c:v>
                </c:pt>
                <c:pt idx="1998">
                  <c:v>49.418508909591601</c:v>
                </c:pt>
                <c:pt idx="1999">
                  <c:v>49.419033477494402</c:v>
                </c:pt>
                <c:pt idx="2000">
                  <c:v>49.4195566429905</c:v>
                </c:pt>
                <c:pt idx="2001">
                  <c:v>49.420078409876801</c:v>
                </c:pt>
                <c:pt idx="2002">
                  <c:v>49.420598781940697</c:v>
                </c:pt>
                <c:pt idx="2003">
                  <c:v>49.421117762960797</c:v>
                </c:pt>
                <c:pt idx="2004">
                  <c:v>49.421635356706403</c:v>
                </c:pt>
                <c:pt idx="2005">
                  <c:v>49.422151566937998</c:v>
                </c:pt>
                <c:pt idx="2006">
                  <c:v>49.422666380661802</c:v>
                </c:pt>
                <c:pt idx="2007">
                  <c:v>49.423179814414198</c:v>
                </c:pt>
                <c:pt idx="2008">
                  <c:v>49.423691874553398</c:v>
                </c:pt>
                <c:pt idx="2009">
                  <c:v>49.424202564761003</c:v>
                </c:pt>
                <c:pt idx="2010">
                  <c:v>49.424711888708799</c:v>
                </c:pt>
                <c:pt idx="2011">
                  <c:v>49.425219850059101</c:v>
                </c:pt>
                <c:pt idx="2012">
                  <c:v>49.425726452464701</c:v>
                </c:pt>
                <c:pt idx="2013">
                  <c:v>49.426231699568802</c:v>
                </c:pt>
                <c:pt idx="2014">
                  <c:v>49.426735595005503</c:v>
                </c:pt>
                <c:pt idx="2015">
                  <c:v>49.427238142398998</c:v>
                </c:pt>
                <c:pt idx="2016">
                  <c:v>49.4277393453645</c:v>
                </c:pt>
                <c:pt idx="2017">
                  <c:v>49.428239207507602</c:v>
                </c:pt>
                <c:pt idx="2018">
                  <c:v>49.428737732424899</c:v>
                </c:pt>
                <c:pt idx="2019">
                  <c:v>49.429234923703298</c:v>
                </c:pt>
                <c:pt idx="2020">
                  <c:v>49.429730784920899</c:v>
                </c:pt>
                <c:pt idx="2021">
                  <c:v>49.430225319646198</c:v>
                </c:pt>
                <c:pt idx="2022">
                  <c:v>49.430718531438899</c:v>
                </c:pt>
                <c:pt idx="2023">
                  <c:v>49.431210423849301</c:v>
                </c:pt>
                <c:pt idx="2024">
                  <c:v>49.431701000418698</c:v>
                </c:pt>
                <c:pt idx="2025">
                  <c:v>49.432190264679299</c:v>
                </c:pt>
                <c:pt idx="2026">
                  <c:v>49.432678220154401</c:v>
                </c:pt>
                <c:pt idx="2027">
                  <c:v>49.433164870358098</c:v>
                </c:pt>
                <c:pt idx="2028">
                  <c:v>49.433650218795698</c:v>
                </c:pt>
                <c:pt idx="2029">
                  <c:v>49.434134268963497</c:v>
                </c:pt>
                <c:pt idx="2030">
                  <c:v>49.434617024349002</c:v>
                </c:pt>
                <c:pt idx="2031">
                  <c:v>49.435098488430803</c:v>
                </c:pt>
                <c:pt idx="2032">
                  <c:v>49.435578664678602</c:v>
                </c:pt>
                <c:pt idx="2033">
                  <c:v>49.436057556553401</c:v>
                </c:pt>
                <c:pt idx="2034">
                  <c:v>49.436535167507401</c:v>
                </c:pt>
                <c:pt idx="2035">
                  <c:v>49.437011500984298</c:v>
                </c:pt>
                <c:pt idx="2036">
                  <c:v>49.437486560418797</c:v>
                </c:pt>
                <c:pt idx="2037">
                  <c:v>49.437960349237201</c:v>
                </c:pt>
                <c:pt idx="2038">
                  <c:v>49.438432870857099</c:v>
                </c:pt>
                <c:pt idx="2039">
                  <c:v>49.438904128687497</c:v>
                </c:pt>
                <c:pt idx="2040">
                  <c:v>49.439374126129003</c:v>
                </c:pt>
                <c:pt idx="2041">
                  <c:v>49.4398428665735</c:v>
                </c:pt>
                <c:pt idx="2042">
                  <c:v>49.440310353404598</c:v>
                </c:pt>
                <c:pt idx="2043">
                  <c:v>49.440776589997398</c:v>
                </c:pt>
                <c:pt idx="2044">
                  <c:v>49.4412415797186</c:v>
                </c:pt>
                <c:pt idx="2045">
                  <c:v>49.441705325926598</c:v>
                </c:pt>
                <c:pt idx="2046">
                  <c:v>49.442167831971297</c:v>
                </c:pt>
                <c:pt idx="2047">
                  <c:v>49.442629101194697</c:v>
                </c:pt>
                <c:pt idx="2048">
                  <c:v>49.443089136930098</c:v>
                </c:pt>
                <c:pt idx="2049">
                  <c:v>49.443547942502803</c:v>
                </c:pt>
                <c:pt idx="2050">
                  <c:v>49.444005521229897</c:v>
                </c:pt>
                <c:pt idx="2051">
                  <c:v>49.444461876420398</c:v>
                </c:pt>
                <c:pt idx="2052">
                  <c:v>49.444917011374997</c:v>
                </c:pt>
                <c:pt idx="2053">
                  <c:v>49.445370929386598</c:v>
                </c:pt>
                <c:pt idx="2054">
                  <c:v>49.445823633739799</c:v>
                </c:pt>
                <c:pt idx="2055">
                  <c:v>49.446275127711303</c:v>
                </c:pt>
                <c:pt idx="2056">
                  <c:v>49.446725414569897</c:v>
                </c:pt>
                <c:pt idx="2057">
                  <c:v>49.447174497576398</c:v>
                </c:pt>
                <c:pt idx="2058">
                  <c:v>49.447622379983599</c:v>
                </c:pt>
                <c:pt idx="2059">
                  <c:v>49.448069065036599</c:v>
                </c:pt>
                <c:pt idx="2060">
                  <c:v>49.448514555972501</c:v>
                </c:pt>
                <c:pt idx="2061">
                  <c:v>49.448958856020802</c:v>
                </c:pt>
                <c:pt idx="2062">
                  <c:v>49.449401968403102</c:v>
                </c:pt>
                <c:pt idx="2063">
                  <c:v>49.449843896333199</c:v>
                </c:pt>
                <c:pt idx="2064">
                  <c:v>49.450284643017497</c:v>
                </c:pt>
                <c:pt idx="2065">
                  <c:v>49.450724211654403</c:v>
                </c:pt>
                <c:pt idx="2066">
                  <c:v>49.451162605435002</c:v>
                </c:pt>
                <c:pt idx="2067">
                  <c:v>49.451599827542502</c:v>
                </c:pt>
                <c:pt idx="2068">
                  <c:v>49.452035881152803</c:v>
                </c:pt>
                <c:pt idx="2069">
                  <c:v>49.4524707602475</c:v>
                </c:pt>
                <c:pt idx="2070">
                  <c:v>49.452904468998199</c:v>
                </c:pt>
                <c:pt idx="2071">
                  <c:v>49.453337017610998</c:v>
                </c:pt>
                <c:pt idx="2072">
                  <c:v>49.453768409195099</c:v>
                </c:pt>
                <c:pt idx="2073">
                  <c:v>49.4541986468518</c:v>
                </c:pt>
                <c:pt idx="2074">
                  <c:v>49.454627733674101</c:v>
                </c:pt>
                <c:pt idx="2075">
                  <c:v>49.455055672747399</c:v>
                </c:pt>
                <c:pt idx="2076">
                  <c:v>49.455482467148897</c:v>
                </c:pt>
                <c:pt idx="2077">
                  <c:v>49.455908119948099</c:v>
                </c:pt>
                <c:pt idx="2078">
                  <c:v>49.456332634206397</c:v>
                </c:pt>
                <c:pt idx="2079">
                  <c:v>49.4567560129776</c:v>
                </c:pt>
                <c:pt idx="2080">
                  <c:v>49.457178259307497</c:v>
                </c:pt>
                <c:pt idx="2081">
                  <c:v>49.4575993762341</c:v>
                </c:pt>
                <c:pt idx="2082">
                  <c:v>49.458019366787902</c:v>
                </c:pt>
                <c:pt idx="2083">
                  <c:v>49.458438233991302</c:v>
                </c:pt>
                <c:pt idx="2084">
                  <c:v>49.458855980859397</c:v>
                </c:pt>
                <c:pt idx="2085">
                  <c:v>49.459272610399204</c:v>
                </c:pt>
                <c:pt idx="2086">
                  <c:v>49.459688125610498</c:v>
                </c:pt>
                <c:pt idx="2087">
                  <c:v>49.460102529485098</c:v>
                </c:pt>
                <c:pt idx="2088">
                  <c:v>49.460515825007597</c:v>
                </c:pt>
                <c:pt idx="2089">
                  <c:v>49.460928015154899</c:v>
                </c:pt>
                <c:pt idx="2090">
                  <c:v>49.461339102896197</c:v>
                </c:pt>
                <c:pt idx="2091">
                  <c:v>49.461749091193397</c:v>
                </c:pt>
                <c:pt idx="2092">
                  <c:v>49.462157983000999</c:v>
                </c:pt>
                <c:pt idx="2093">
                  <c:v>49.462565781266001</c:v>
                </c:pt>
                <c:pt idx="2094">
                  <c:v>49.462972488928003</c:v>
                </c:pt>
                <c:pt idx="2095">
                  <c:v>49.463378108919201</c:v>
                </c:pt>
                <c:pt idx="2096">
                  <c:v>49.463782644164603</c:v>
                </c:pt>
                <c:pt idx="2097">
                  <c:v>49.464186097581702</c:v>
                </c:pt>
                <c:pt idx="2098">
                  <c:v>49.464588472080898</c:v>
                </c:pt>
                <c:pt idx="2099">
                  <c:v>49.464989770565303</c:v>
                </c:pt>
                <c:pt idx="2100">
                  <c:v>49.4653899959307</c:v>
                </c:pt>
                <c:pt idx="2101">
                  <c:v>49.465789151065799</c:v>
                </c:pt>
                <c:pt idx="2102">
                  <c:v>49.466187238852299</c:v>
                </c:pt>
                <c:pt idx="2103">
                  <c:v>49.466584262164403</c:v>
                </c:pt>
                <c:pt idx="2104">
                  <c:v>49.466980223869598</c:v>
                </c:pt>
                <c:pt idx="2105">
                  <c:v>49.467375126828202</c:v>
                </c:pt>
                <c:pt idx="2106">
                  <c:v>49.4677689738932</c:v>
                </c:pt>
                <c:pt idx="2107">
                  <c:v>49.468161767911099</c:v>
                </c:pt>
                <c:pt idx="2108">
                  <c:v>49.468553511720899</c:v>
                </c:pt>
                <c:pt idx="2109">
                  <c:v>49.4689442081552</c:v>
                </c:pt>
                <c:pt idx="2110">
                  <c:v>49.4693338600392</c:v>
                </c:pt>
                <c:pt idx="2111">
                  <c:v>49.469722470191499</c:v>
                </c:pt>
                <c:pt idx="2112">
                  <c:v>49.470110041423801</c:v>
                </c:pt>
                <c:pt idx="2113">
                  <c:v>49.470496576540803</c:v>
                </c:pt>
                <c:pt idx="2114">
                  <c:v>49.4708820783408</c:v>
                </c:pt>
                <c:pt idx="2115">
                  <c:v>49.471266549615002</c:v>
                </c:pt>
                <c:pt idx="2116">
                  <c:v>49.471649993147999</c:v>
                </c:pt>
                <c:pt idx="2117">
                  <c:v>49.472032411717599</c:v>
                </c:pt>
                <c:pt idx="2118">
                  <c:v>49.472413808094998</c:v>
                </c:pt>
                <c:pt idx="2119">
                  <c:v>49.472794185044798</c:v>
                </c:pt>
                <c:pt idx="2120">
                  <c:v>49.473173545324997</c:v>
                </c:pt>
                <c:pt idx="2121">
                  <c:v>49.473551891686903</c:v>
                </c:pt>
                <c:pt idx="2122">
                  <c:v>49.473929226875399</c:v>
                </c:pt>
                <c:pt idx="2123">
                  <c:v>49.474305553628703</c:v>
                </c:pt>
                <c:pt idx="2124">
                  <c:v>49.474680874678697</c:v>
                </c:pt>
                <c:pt idx="2125">
                  <c:v>49.475055192750602</c:v>
                </c:pt>
                <c:pt idx="2126">
                  <c:v>49.475428510563603</c:v>
                </c:pt>
                <c:pt idx="2127">
                  <c:v>49.475800830829897</c:v>
                </c:pt>
                <c:pt idx="2128">
                  <c:v>49.476172156255899</c:v>
                </c:pt>
                <c:pt idx="2129">
                  <c:v>49.476542489541401</c:v>
                </c:pt>
                <c:pt idx="2130">
                  <c:v>49.476911833379702</c:v>
                </c:pt>
                <c:pt idx="2131">
                  <c:v>49.477280190458302</c:v>
                </c:pt>
                <c:pt idx="2132">
                  <c:v>49.477647563059399</c:v>
                </c:pt>
                <c:pt idx="2133">
                  <c:v>49.478013952700103</c:v>
                </c:pt>
                <c:pt idx="2134">
                  <c:v>49.478379362913003</c:v>
                </c:pt>
                <c:pt idx="2135">
                  <c:v>49.478743796253198</c:v>
                </c:pt>
                <c:pt idx="2136">
                  <c:v>49.479107255263003</c:v>
                </c:pt>
                <c:pt idx="2137">
                  <c:v>49.479469742471998</c:v>
                </c:pt>
                <c:pt idx="2138">
                  <c:v>49.4798312603968</c:v>
                </c:pt>
                <c:pt idx="2139">
                  <c:v>49.480191811541403</c:v>
                </c:pt>
                <c:pt idx="2140">
                  <c:v>49.480551398396898</c:v>
                </c:pt>
                <c:pt idx="2141">
                  <c:v>49.480910023441702</c:v>
                </c:pt>
                <c:pt idx="2142">
                  <c:v>49.4812676901212</c:v>
                </c:pt>
                <c:pt idx="2143">
                  <c:v>49.481624401161497</c:v>
                </c:pt>
                <c:pt idx="2144">
                  <c:v>49.481980158498402</c:v>
                </c:pt>
                <c:pt idx="2145">
                  <c:v>49.482334964672098</c:v>
                </c:pt>
                <c:pt idx="2146">
                  <c:v>49.482688822216602</c:v>
                </c:pt>
                <c:pt idx="2147">
                  <c:v>49.483041733660201</c:v>
                </c:pt>
                <c:pt idx="2148">
                  <c:v>49.483393701525003</c:v>
                </c:pt>
                <c:pt idx="2149">
                  <c:v>49.483744728327203</c:v>
                </c:pt>
                <c:pt idx="2150">
                  <c:v>49.484094816577098</c:v>
                </c:pt>
                <c:pt idx="2151">
                  <c:v>49.484443968778798</c:v>
                </c:pt>
                <c:pt idx="2152">
                  <c:v>49.484792187223498</c:v>
                </c:pt>
                <c:pt idx="2153">
                  <c:v>49.485139474501899</c:v>
                </c:pt>
                <c:pt idx="2154">
                  <c:v>49.485485833108299</c:v>
                </c:pt>
                <c:pt idx="2155">
                  <c:v>49.485831265508097</c:v>
                </c:pt>
                <c:pt idx="2156">
                  <c:v>49.486175774160003</c:v>
                </c:pt>
                <c:pt idx="2157">
                  <c:v>49.486519361515903</c:v>
                </c:pt>
                <c:pt idx="2158">
                  <c:v>49.486862030020603</c:v>
                </c:pt>
                <c:pt idx="2159">
                  <c:v>49.487203782112303</c:v>
                </c:pt>
                <c:pt idx="2160">
                  <c:v>49.487544620222202</c:v>
                </c:pt>
                <c:pt idx="2161">
                  <c:v>49.487884546823103</c:v>
                </c:pt>
                <c:pt idx="2162">
                  <c:v>49.4882235645291</c:v>
                </c:pt>
                <c:pt idx="2163">
                  <c:v>49.488561675610697</c:v>
                </c:pt>
                <c:pt idx="2164">
                  <c:v>49.488898882488101</c:v>
                </c:pt>
                <c:pt idx="2165">
                  <c:v>49.489235187575503</c:v>
                </c:pt>
                <c:pt idx="2166">
                  <c:v>49.4895705932813</c:v>
                </c:pt>
                <c:pt idx="2167">
                  <c:v>49.489905102008102</c:v>
                </c:pt>
                <c:pt idx="2168">
                  <c:v>49.490238716152597</c:v>
                </c:pt>
                <c:pt idx="2169">
                  <c:v>49.490571438105803</c:v>
                </c:pt>
                <c:pt idx="2170">
                  <c:v>49.490903270252602</c:v>
                </c:pt>
                <c:pt idx="2171">
                  <c:v>49.491234216583997</c:v>
                </c:pt>
                <c:pt idx="2172">
                  <c:v>49.491564275894497</c:v>
                </c:pt>
                <c:pt idx="2173">
                  <c:v>49.4918934527633</c:v>
                </c:pt>
                <c:pt idx="2174">
                  <c:v>49.492221749522898</c:v>
                </c:pt>
                <c:pt idx="2175">
                  <c:v>49.492549168505903</c:v>
                </c:pt>
                <c:pt idx="2176">
                  <c:v>49.4928757120447</c:v>
                </c:pt>
                <c:pt idx="2177">
                  <c:v>49.493201382472002</c:v>
                </c:pt>
                <c:pt idx="2178">
                  <c:v>49.493526182120199</c:v>
                </c:pt>
                <c:pt idx="2179">
                  <c:v>49.493850113321898</c:v>
                </c:pt>
                <c:pt idx="2180">
                  <c:v>49.494173178409497</c:v>
                </c:pt>
                <c:pt idx="2181">
                  <c:v>49.494495378732999</c:v>
                </c:pt>
                <c:pt idx="2182">
                  <c:v>49.4948167171978</c:v>
                </c:pt>
                <c:pt idx="2183">
                  <c:v>49.495137196292603</c:v>
                </c:pt>
                <c:pt idx="2184">
                  <c:v>49.495456818334297</c:v>
                </c:pt>
                <c:pt idx="2185">
                  <c:v>49.495775585639798</c:v>
                </c:pt>
                <c:pt idx="2186">
                  <c:v>49.496093500526001</c:v>
                </c:pt>
                <c:pt idx="2187">
                  <c:v>49.496410565309702</c:v>
                </c:pt>
                <c:pt idx="2188">
                  <c:v>49.496726782307803</c:v>
                </c:pt>
                <c:pt idx="2189">
                  <c:v>49.497042153837199</c:v>
                </c:pt>
                <c:pt idx="2190">
                  <c:v>49.4973566822149</c:v>
                </c:pt>
                <c:pt idx="2191">
                  <c:v>49.4976703697576</c:v>
                </c:pt>
                <c:pt idx="2192">
                  <c:v>49.497983218782203</c:v>
                </c:pt>
                <c:pt idx="2193">
                  <c:v>49.498295231605702</c:v>
                </c:pt>
                <c:pt idx="2194">
                  <c:v>49.498606410545001</c:v>
                </c:pt>
                <c:pt idx="2195">
                  <c:v>49.498916756142201</c:v>
                </c:pt>
                <c:pt idx="2196">
                  <c:v>49.499226269861502</c:v>
                </c:pt>
                <c:pt idx="2197">
                  <c:v>49.4995349558097</c:v>
                </c:pt>
                <c:pt idx="2198">
                  <c:v>49.499842816250499</c:v>
                </c:pt>
                <c:pt idx="2199">
                  <c:v>49.5001498534482</c:v>
                </c:pt>
                <c:pt idx="2200">
                  <c:v>49.500456069666498</c:v>
                </c:pt>
                <c:pt idx="2201">
                  <c:v>49.500761467169603</c:v>
                </c:pt>
                <c:pt idx="2202">
                  <c:v>49.501066048221503</c:v>
                </c:pt>
                <c:pt idx="2203">
                  <c:v>49.5013698150861</c:v>
                </c:pt>
                <c:pt idx="2204">
                  <c:v>49.501672770027398</c:v>
                </c:pt>
                <c:pt idx="2205">
                  <c:v>49.501974915309503</c:v>
                </c:pt>
                <c:pt idx="2206">
                  <c:v>49.5022762531962</c:v>
                </c:pt>
                <c:pt idx="2207">
                  <c:v>49.502576785951703</c:v>
                </c:pt>
                <c:pt idx="2208">
                  <c:v>49.502876515839901</c:v>
                </c:pt>
                <c:pt idx="2209">
                  <c:v>49.503175444645002</c:v>
                </c:pt>
                <c:pt idx="2210">
                  <c:v>49.503473569725799</c:v>
                </c:pt>
                <c:pt idx="2211">
                  <c:v>49.503770897562198</c:v>
                </c:pt>
                <c:pt idx="2212">
                  <c:v>49.504067430342701</c:v>
                </c:pt>
                <c:pt idx="2213">
                  <c:v>49.504363170255502</c:v>
                </c:pt>
                <c:pt idx="2214">
                  <c:v>49.5046581194891</c:v>
                </c:pt>
                <c:pt idx="2215">
                  <c:v>49.504952280231898</c:v>
                </c:pt>
                <c:pt idx="2216">
                  <c:v>49.505245654672301</c:v>
                </c:pt>
                <c:pt idx="2217">
                  <c:v>49.505538244998696</c:v>
                </c:pt>
                <c:pt idx="2218">
                  <c:v>49.5058300533994</c:v>
                </c:pt>
                <c:pt idx="2219">
                  <c:v>49.506121082062997</c:v>
                </c:pt>
                <c:pt idx="2220">
                  <c:v>49.506411333177702</c:v>
                </c:pt>
                <c:pt idx="2221">
                  <c:v>49.506700808932003</c:v>
                </c:pt>
                <c:pt idx="2222">
                  <c:v>49.506989511514298</c:v>
                </c:pt>
                <c:pt idx="2223">
                  <c:v>49.507277443112997</c:v>
                </c:pt>
                <c:pt idx="2224">
                  <c:v>49.507564601510502</c:v>
                </c:pt>
                <c:pt idx="2225">
                  <c:v>49.507850990491399</c:v>
                </c:pt>
                <c:pt idx="2226">
                  <c:v>49.508136613721597</c:v>
                </c:pt>
                <c:pt idx="2227">
                  <c:v>49.508421473306697</c:v>
                </c:pt>
                <c:pt idx="2228">
                  <c:v>49.508705571352401</c:v>
                </c:pt>
                <c:pt idx="2229">
                  <c:v>49.508988909964202</c:v>
                </c:pt>
                <c:pt idx="2230">
                  <c:v>49.509271491247802</c:v>
                </c:pt>
                <c:pt idx="2231">
                  <c:v>49.509553317308701</c:v>
                </c:pt>
                <c:pt idx="2232">
                  <c:v>49.5098343902526</c:v>
                </c:pt>
                <c:pt idx="2233">
                  <c:v>49.510114712185</c:v>
                </c:pt>
                <c:pt idx="2234">
                  <c:v>49.510394285211603</c:v>
                </c:pt>
                <c:pt idx="2235">
                  <c:v>49.510673111438003</c:v>
                </c:pt>
                <c:pt idx="2236">
                  <c:v>49.510951192969699</c:v>
                </c:pt>
                <c:pt idx="2237">
                  <c:v>49.511228531912501</c:v>
                </c:pt>
                <c:pt idx="2238">
                  <c:v>49.5115051204072</c:v>
                </c:pt>
                <c:pt idx="2239">
                  <c:v>49.511780949972902</c:v>
                </c:pt>
                <c:pt idx="2240">
                  <c:v>49.512056040803998</c:v>
                </c:pt>
                <c:pt idx="2241">
                  <c:v>49.512330394940001</c:v>
                </c:pt>
                <c:pt idx="2242">
                  <c:v>49.512604014420603</c:v>
                </c:pt>
                <c:pt idx="2243">
                  <c:v>49.512876901285601</c:v>
                </c:pt>
                <c:pt idx="2244">
                  <c:v>49.513149057574502</c:v>
                </c:pt>
                <c:pt idx="2245">
                  <c:v>49.513420485327103</c:v>
                </c:pt>
                <c:pt idx="2246">
                  <c:v>49.513691186582903</c:v>
                </c:pt>
                <c:pt idx="2247">
                  <c:v>49.513961163381801</c:v>
                </c:pt>
                <c:pt idx="2248">
                  <c:v>49.514230417763201</c:v>
                </c:pt>
                <c:pt idx="2249">
                  <c:v>49.514498951766903</c:v>
                </c:pt>
                <c:pt idx="2250">
                  <c:v>49.514766767432597</c:v>
                </c:pt>
                <c:pt idx="2251">
                  <c:v>49.515033866799897</c:v>
                </c:pt>
                <c:pt idx="2252">
                  <c:v>49.5153002519084</c:v>
                </c:pt>
                <c:pt idx="2253">
                  <c:v>49.515565924797897</c:v>
                </c:pt>
                <c:pt idx="2254">
                  <c:v>49.515830887508002</c:v>
                </c:pt>
                <c:pt idx="2255">
                  <c:v>49.516095142078299</c:v>
                </c:pt>
                <c:pt idx="2256">
                  <c:v>49.5163586905486</c:v>
                </c:pt>
                <c:pt idx="2257">
                  <c:v>49.516621534958503</c:v>
                </c:pt>
                <c:pt idx="2258">
                  <c:v>49.5168836773476</c:v>
                </c:pt>
                <c:pt idx="2259">
                  <c:v>49.517145119755597</c:v>
                </c:pt>
                <c:pt idx="2260">
                  <c:v>49.517405864222198</c:v>
                </c:pt>
                <c:pt idx="2261">
                  <c:v>49.517665912787002</c:v>
                </c:pt>
                <c:pt idx="2262">
                  <c:v>49.517925267489701</c:v>
                </c:pt>
                <c:pt idx="2263">
                  <c:v>49.51818393037</c:v>
                </c:pt>
                <c:pt idx="2264">
                  <c:v>49.518441903467497</c:v>
                </c:pt>
                <c:pt idx="2265">
                  <c:v>49.518699188821898</c:v>
                </c:pt>
                <c:pt idx="2266">
                  <c:v>49.518955788472802</c:v>
                </c:pt>
                <c:pt idx="2267">
                  <c:v>49.519211704459899</c:v>
                </c:pt>
                <c:pt idx="2268">
                  <c:v>49.519466938823001</c:v>
                </c:pt>
                <c:pt idx="2269">
                  <c:v>49.519721493601502</c:v>
                </c:pt>
                <c:pt idx="2270">
                  <c:v>49.519975370835297</c:v>
                </c:pt>
                <c:pt idx="2271">
                  <c:v>49.520228572563902</c:v>
                </c:pt>
                <c:pt idx="2272">
                  <c:v>49.520481100827098</c:v>
                </c:pt>
                <c:pt idx="2273">
                  <c:v>49.5207329576644</c:v>
                </c:pt>
                <c:pt idx="2274">
                  <c:v>49.520984123693601</c:v>
                </c:pt>
                <c:pt idx="2275">
                  <c:v>49.521234578549702</c:v>
                </c:pt>
                <c:pt idx="2276">
                  <c:v>49.521484362834201</c:v>
                </c:pt>
                <c:pt idx="2277">
                  <c:v>49.521733478445903</c:v>
                </c:pt>
                <c:pt idx="2278">
                  <c:v>49.521981927283399</c:v>
                </c:pt>
                <c:pt idx="2279">
                  <c:v>49.522229711245402</c:v>
                </c:pt>
                <c:pt idx="2280">
                  <c:v>49.522476832230602</c:v>
                </c:pt>
                <c:pt idx="2281">
                  <c:v>49.522723292137798</c:v>
                </c:pt>
                <c:pt idx="2282">
                  <c:v>49.522969092865502</c:v>
                </c:pt>
                <c:pt idx="2283">
                  <c:v>49.523214236312498</c:v>
                </c:pt>
                <c:pt idx="2284">
                  <c:v>49.523458724377399</c:v>
                </c:pt>
                <c:pt idx="2285">
                  <c:v>49.523702558959002</c:v>
                </c:pt>
                <c:pt idx="2286">
                  <c:v>49.523945741955899</c:v>
                </c:pt>
                <c:pt idx="2287">
                  <c:v>49.524188275266901</c:v>
                </c:pt>
                <c:pt idx="2288">
                  <c:v>49.524430160790502</c:v>
                </c:pt>
                <c:pt idx="2289">
                  <c:v>49.524671400425497</c:v>
                </c:pt>
                <c:pt idx="2290">
                  <c:v>49.5249119960706</c:v>
                </c:pt>
                <c:pt idx="2291">
                  <c:v>49.525151949624501</c:v>
                </c:pt>
                <c:pt idx="2292">
                  <c:v>49.525391262985799</c:v>
                </c:pt>
                <c:pt idx="2293">
                  <c:v>49.525629938053299</c:v>
                </c:pt>
                <c:pt idx="2294">
                  <c:v>49.5258679767256</c:v>
                </c:pt>
                <c:pt idx="2295">
                  <c:v>49.526105380901399</c:v>
                </c:pt>
                <c:pt idx="2296">
                  <c:v>49.526342152479401</c:v>
                </c:pt>
                <c:pt idx="2297">
                  <c:v>49.526578293358298</c:v>
                </c:pt>
                <c:pt idx="2298">
                  <c:v>49.526813805436802</c:v>
                </c:pt>
                <c:pt idx="2299">
                  <c:v>49.527048690613597</c:v>
                </c:pt>
                <c:pt idx="2300">
                  <c:v>49.527282950787203</c:v>
                </c:pt>
                <c:pt idx="2301">
                  <c:v>49.527516587856603</c:v>
                </c:pt>
                <c:pt idx="2302">
                  <c:v>49.527749603720203</c:v>
                </c:pt>
                <c:pt idx="2303">
                  <c:v>49.5279820002769</c:v>
                </c:pt>
                <c:pt idx="2304">
                  <c:v>49.528213779425201</c:v>
                </c:pt>
                <c:pt idx="2305">
                  <c:v>49.528444943064002</c:v>
                </c:pt>
                <c:pt idx="2306">
                  <c:v>49.528675493091797</c:v>
                </c:pt>
                <c:pt idx="2307">
                  <c:v>49.528905431407303</c:v>
                </c:pt>
                <c:pt idx="2308">
                  <c:v>49.529134759909397</c:v>
                </c:pt>
                <c:pt idx="2309">
                  <c:v>49.5293634804965</c:v>
                </c:pt>
                <c:pt idx="2310">
                  <c:v>49.529591569272398</c:v>
                </c:pt>
                <c:pt idx="2311">
                  <c:v>49.529819001580201</c:v>
                </c:pt>
                <c:pt idx="2312">
                  <c:v>49.530045825364503</c:v>
                </c:pt>
                <c:pt idx="2313">
                  <c:v>49.5302720423552</c:v>
                </c:pt>
                <c:pt idx="2314">
                  <c:v>49.5304976542822</c:v>
                </c:pt>
                <c:pt idx="2315">
                  <c:v>49.530722662875199</c:v>
                </c:pt>
                <c:pt idx="2316">
                  <c:v>49.530947069864297</c:v>
                </c:pt>
                <c:pt idx="2317">
                  <c:v>49.531170876979097</c:v>
                </c:pt>
                <c:pt idx="2318">
                  <c:v>49.5313940859497</c:v>
                </c:pt>
                <c:pt idx="2319">
                  <c:v>49.5316166985059</c:v>
                </c:pt>
                <c:pt idx="2320">
                  <c:v>49.531838716377599</c:v>
                </c:pt>
                <c:pt idx="2321">
                  <c:v>49.5320601412946</c:v>
                </c:pt>
                <c:pt idx="2322">
                  <c:v>49.532280974986797</c:v>
                </c:pt>
                <c:pt idx="2323">
                  <c:v>49.532501219184098</c:v>
                </c:pt>
                <c:pt idx="2324">
                  <c:v>49.532720875616299</c:v>
                </c:pt>
                <c:pt idx="2325">
                  <c:v>49.5329399460134</c:v>
                </c:pt>
                <c:pt idx="2326">
                  <c:v>49.533158432105097</c:v>
                </c:pt>
                <c:pt idx="2327">
                  <c:v>49.533376335621497</c:v>
                </c:pt>
                <c:pt idx="2328">
                  <c:v>49.533593658292297</c:v>
                </c:pt>
                <c:pt idx="2329">
                  <c:v>49.533810401847397</c:v>
                </c:pt>
                <c:pt idx="2330">
                  <c:v>49.5340265680166</c:v>
                </c:pt>
                <c:pt idx="2331">
                  <c:v>49.534242158529999</c:v>
                </c:pt>
                <c:pt idx="2332">
                  <c:v>49.534457175117197</c:v>
                </c:pt>
                <c:pt idx="2333">
                  <c:v>49.534671619508302</c:v>
                </c:pt>
                <c:pt idx="2334">
                  <c:v>49.534885493433002</c:v>
                </c:pt>
                <c:pt idx="2335">
                  <c:v>49.535098798621298</c:v>
                </c:pt>
                <c:pt idx="2336">
                  <c:v>49.535311536803</c:v>
                </c:pt>
                <c:pt idx="2337">
                  <c:v>49.535523709708002</c:v>
                </c:pt>
                <c:pt idx="2338">
                  <c:v>49.535735319066099</c:v>
                </c:pt>
                <c:pt idx="2339">
                  <c:v>49.535946366607298</c:v>
                </c:pt>
                <c:pt idx="2340">
                  <c:v>49.536156854061403</c:v>
                </c:pt>
                <c:pt idx="2341">
                  <c:v>49.536366783158201</c:v>
                </c:pt>
                <c:pt idx="2342">
                  <c:v>49.536576155627699</c:v>
                </c:pt>
                <c:pt idx="2343">
                  <c:v>49.536784973199701</c:v>
                </c:pt>
                <c:pt idx="2344">
                  <c:v>49.536993237604101</c:v>
                </c:pt>
                <c:pt idx="2345">
                  <c:v>49.537200950570799</c:v>
                </c:pt>
                <c:pt idx="2346">
                  <c:v>49.537407781645499</c:v>
                </c:pt>
                <c:pt idx="2347">
                  <c:v>49.537614353914002</c:v>
                </c:pt>
                <c:pt idx="2348">
                  <c:v>49.537820371062097</c:v>
                </c:pt>
                <c:pt idx="2349">
                  <c:v>49.538025834811201</c:v>
                </c:pt>
                <c:pt idx="2350">
                  <c:v>49.538230746878199</c:v>
                </c:pt>
                <c:pt idx="2351">
                  <c:v>49.538435108975399</c:v>
                </c:pt>
                <c:pt idx="2352">
                  <c:v>49.538638922810499</c:v>
                </c:pt>
                <c:pt idx="2353">
                  <c:v>49.538842190086797</c:v>
                </c:pt>
                <c:pt idx="2354">
                  <c:v>49.539044912502803</c:v>
                </c:pt>
                <c:pt idx="2355">
                  <c:v>49.5392470917526</c:v>
                </c:pt>
                <c:pt idx="2356">
                  <c:v>49.539448729525603</c:v>
                </c:pt>
                <c:pt idx="2357">
                  <c:v>49.539649827506899</c:v>
                </c:pt>
                <c:pt idx="2358">
                  <c:v>49.539850387376802</c:v>
                </c:pt>
                <c:pt idx="2359">
                  <c:v>49.540050410811098</c:v>
                </c:pt>
                <c:pt idx="2360">
                  <c:v>49.540249899480997</c:v>
                </c:pt>
                <c:pt idx="2361">
                  <c:v>49.540448855053299</c:v>
                </c:pt>
                <c:pt idx="2362">
                  <c:v>49.540647279189997</c:v>
                </c:pt>
                <c:pt idx="2363">
                  <c:v>49.540845173548803</c:v>
                </c:pt>
                <c:pt idx="2364">
                  <c:v>49.541042539782502</c:v>
                </c:pt>
                <c:pt idx="2365">
                  <c:v>49.541239379539697</c:v>
                </c:pt>
                <c:pt idx="2366">
                  <c:v>49.541435694464198</c:v>
                </c:pt>
                <c:pt idx="2367">
                  <c:v>49.541631486195399</c:v>
                </c:pt>
                <c:pt idx="2368">
                  <c:v>49.541826756368003</c:v>
                </c:pt>
                <c:pt idx="2369">
                  <c:v>49.542021506612102</c:v>
                </c:pt>
                <c:pt idx="2370">
                  <c:v>49.542215738553402</c:v>
                </c:pt>
                <c:pt idx="2371">
                  <c:v>49.542409453813001</c:v>
                </c:pt>
                <c:pt idx="2372">
                  <c:v>49.542602654007297</c:v>
                </c:pt>
                <c:pt idx="2373">
                  <c:v>49.542795340748398</c:v>
                </c:pt>
                <c:pt idx="2374">
                  <c:v>49.542987515643503</c:v>
                </c:pt>
                <c:pt idx="2375">
                  <c:v>49.543179180295503</c:v>
                </c:pt>
                <c:pt idx="2376">
                  <c:v>49.543370336302701</c:v>
                </c:pt>
                <c:pt idx="2377">
                  <c:v>49.543560985258701</c:v>
                </c:pt>
                <c:pt idx="2378">
                  <c:v>49.543751128752703</c:v>
                </c:pt>
                <c:pt idx="2379">
                  <c:v>49.543940768369197</c:v>
                </c:pt>
                <c:pt idx="2380">
                  <c:v>49.544129905688301</c:v>
                </c:pt>
                <c:pt idx="2381">
                  <c:v>49.544318542285303</c:v>
                </c:pt>
                <c:pt idx="2382">
                  <c:v>49.544506647082102</c:v>
                </c:pt>
                <c:pt idx="2383">
                  <c:v>49.544694190836097</c:v>
                </c:pt>
                <c:pt idx="2384">
                  <c:v>49.5448812333278</c:v>
                </c:pt>
                <c:pt idx="2385">
                  <c:v>49.545067775987</c:v>
                </c:pt>
                <c:pt idx="2386">
                  <c:v>49.545253820237697</c:v>
                </c:pt>
                <c:pt idx="2387">
                  <c:v>49.545439367498297</c:v>
                </c:pt>
                <c:pt idx="2388">
                  <c:v>49.545624419181102</c:v>
                </c:pt>
                <c:pt idx="2389">
                  <c:v>49.545808976692598</c:v>
                </c:pt>
                <c:pt idx="2390">
                  <c:v>49.545993041433803</c:v>
                </c:pt>
                <c:pt idx="2391">
                  <c:v>49.546176614799499</c:v>
                </c:pt>
                <c:pt idx="2392">
                  <c:v>49.546359698178897</c:v>
                </c:pt>
                <c:pt idx="2393">
                  <c:v>49.546542292955301</c:v>
                </c:pt>
                <c:pt idx="2394">
                  <c:v>49.5467244005062</c:v>
                </c:pt>
                <c:pt idx="2395">
                  <c:v>49.546906022203302</c:v>
                </c:pt>
                <c:pt idx="2396">
                  <c:v>49.547087159412399</c:v>
                </c:pt>
                <c:pt idx="2397">
                  <c:v>49.547267813493796</c:v>
                </c:pt>
                <c:pt idx="2398">
                  <c:v>49.547447985801398</c:v>
                </c:pt>
                <c:pt idx="2399">
                  <c:v>49.547627677683799</c:v>
                </c:pt>
                <c:pt idx="2400">
                  <c:v>49.547806890483599</c:v>
                </c:pt>
                <c:pt idx="2401">
                  <c:v>49.547985625537599</c:v>
                </c:pt>
                <c:pt idx="2402">
                  <c:v>49.548163884176702</c:v>
                </c:pt>
                <c:pt idx="2403">
                  <c:v>49.548341667726</c:v>
                </c:pt>
                <c:pt idx="2404">
                  <c:v>49.548518977504898</c:v>
                </c:pt>
                <c:pt idx="2405">
                  <c:v>49.5486958148269</c:v>
                </c:pt>
                <c:pt idx="2406">
                  <c:v>49.548872180999702</c:v>
                </c:pt>
                <c:pt idx="2407">
                  <c:v>49.549048077325203</c:v>
                </c:pt>
                <c:pt idx="2408">
                  <c:v>49.549223505099398</c:v>
                </c:pt>
                <c:pt idx="2409">
                  <c:v>49.549398465612498</c:v>
                </c:pt>
                <c:pt idx="2410">
                  <c:v>49.549572960149</c:v>
                </c:pt>
                <c:pt idx="2411">
                  <c:v>49.549746989987398</c:v>
                </c:pt>
                <c:pt idx="2412">
                  <c:v>49.5499205564006</c:v>
                </c:pt>
                <c:pt idx="2413">
                  <c:v>49.550093660655598</c:v>
                </c:pt>
                <c:pt idx="2414">
                  <c:v>49.550266304013398</c:v>
                </c:pt>
                <c:pt idx="2415">
                  <c:v>49.550438487729402</c:v>
                </c:pt>
                <c:pt idx="2416">
                  <c:v>49.550610213053098</c:v>
                </c:pt>
                <c:pt idx="2417">
                  <c:v>49.550781481228199</c:v>
                </c:pt>
                <c:pt idx="2418">
                  <c:v>49.5509522934925</c:v>
                </c:pt>
                <c:pt idx="2419">
                  <c:v>49.551122651078202</c:v>
                </c:pt>
                <c:pt idx="2420">
                  <c:v>49.551292555211496</c:v>
                </c:pt>
                <c:pt idx="2421">
                  <c:v>49.551462007112796</c:v>
                </c:pt>
                <c:pt idx="2422">
                  <c:v>49.551631007996697</c:v>
                </c:pt>
                <c:pt idx="2423">
                  <c:v>49.551799559071902</c:v>
                </c:pt>
                <c:pt idx="2424">
                  <c:v>49.551967661541603</c:v>
                </c:pt>
                <c:pt idx="2425">
                  <c:v>49.552135316602701</c:v>
                </c:pt>
                <c:pt idx="2426">
                  <c:v>49.552302525446699</c:v>
                </c:pt>
                <c:pt idx="2427">
                  <c:v>49.552469289259001</c:v>
                </c:pt>
                <c:pt idx="2428">
                  <c:v>49.552635609219301</c:v>
                </c:pt>
                <c:pt idx="2429">
                  <c:v>49.5528014865016</c:v>
                </c:pt>
                <c:pt idx="2430">
                  <c:v>49.552966922273903</c:v>
                </c:pt>
                <c:pt idx="2431">
                  <c:v>49.553131917698302</c:v>
                </c:pt>
                <c:pt idx="2432">
                  <c:v>49.553296473931503</c:v>
                </c:pt>
                <c:pt idx="2433">
                  <c:v>49.553460592123898</c:v>
                </c:pt>
                <c:pt idx="2434">
                  <c:v>49.553624273420397</c:v>
                </c:pt>
                <c:pt idx="2435">
                  <c:v>49.553787518959901</c:v>
                </c:pt>
                <c:pt idx="2436">
                  <c:v>49.553950329875498</c:v>
                </c:pt>
                <c:pt idx="2437">
                  <c:v>49.554112707294699</c:v>
                </c:pt>
                <c:pt idx="2438">
                  <c:v>49.554274652338798</c:v>
                </c:pt>
                <c:pt idx="2439">
                  <c:v>49.5544361661238</c:v>
                </c:pt>
                <c:pt idx="2440">
                  <c:v>49.554597249759297</c:v>
                </c:pt>
                <c:pt idx="2441">
                  <c:v>49.554757904349401</c:v>
                </c:pt>
                <c:pt idx="2442">
                  <c:v>49.554918130992597</c:v>
                </c:pt>
                <c:pt idx="2443">
                  <c:v>49.555077930781003</c:v>
                </c:pt>
                <c:pt idx="2444">
                  <c:v>49.555237304801402</c:v>
                </c:pt>
                <c:pt idx="2445">
                  <c:v>49.5553962541345</c:v>
                </c:pt>
                <c:pt idx="2446">
                  <c:v>49.555554779855399</c:v>
                </c:pt>
                <c:pt idx="2447">
                  <c:v>49.555712883033102</c:v>
                </c:pt>
                <c:pt idx="2448">
                  <c:v>49.555870564731102</c:v>
                </c:pt>
                <c:pt idx="2449">
                  <c:v>49.556027853887201</c:v>
                </c:pt>
                <c:pt idx="2450">
                  <c:v>49.556184725339001</c:v>
                </c:pt>
                <c:pt idx="2451">
                  <c:v>49.5563411800469</c:v>
                </c:pt>
                <c:pt idx="2452">
                  <c:v>49.556497219089003</c:v>
                </c:pt>
                <c:pt idx="2453">
                  <c:v>49.556652843537798</c:v>
                </c:pt>
                <c:pt idx="2454">
                  <c:v>49.556808054460802</c:v>
                </c:pt>
                <c:pt idx="2455">
                  <c:v>49.556962852919597</c:v>
                </c:pt>
                <c:pt idx="2456">
                  <c:v>49.557117239970601</c:v>
                </c:pt>
                <c:pt idx="2457">
                  <c:v>49.557271216664802</c:v>
                </c:pt>
                <c:pt idx="2458">
                  <c:v>49.557424784047598</c:v>
                </c:pt>
                <c:pt idx="2459">
                  <c:v>49.557577943159004</c:v>
                </c:pt>
                <c:pt idx="2460">
                  <c:v>49.557730695033598</c:v>
                </c:pt>
                <c:pt idx="2461">
                  <c:v>49.557883040700403</c:v>
                </c:pt>
                <c:pt idx="2462">
                  <c:v>49.558034981183297</c:v>
                </c:pt>
                <c:pt idx="2463">
                  <c:v>49.558186517500403</c:v>
                </c:pt>
                <c:pt idx="2464">
                  <c:v>49.558337650664598</c:v>
                </c:pt>
                <c:pt idx="2465">
                  <c:v>49.558488381683098</c:v>
                </c:pt>
                <c:pt idx="2466">
                  <c:v>49.558638711557897</c:v>
                </c:pt>
                <c:pt idx="2467">
                  <c:v>49.558788641285403</c:v>
                </c:pt>
                <c:pt idx="2468">
                  <c:v>49.558938171856703</c:v>
                </c:pt>
                <c:pt idx="2469">
                  <c:v>49.559087304257197</c:v>
                </c:pt>
                <c:pt idx="2470">
                  <c:v>49.559236039467301</c:v>
                </c:pt>
                <c:pt idx="2471">
                  <c:v>49.559384378461402</c:v>
                </c:pt>
                <c:pt idx="2472">
                  <c:v>49.559532322208902</c:v>
                </c:pt>
                <c:pt idx="2473">
                  <c:v>49.559679871673502</c:v>
                </c:pt>
                <c:pt idx="2474">
                  <c:v>49.559827027813597</c:v>
                </c:pt>
                <c:pt idx="2475">
                  <c:v>49.559973791582102</c:v>
                </c:pt>
                <c:pt idx="2476">
                  <c:v>49.560120163926499</c:v>
                </c:pt>
                <c:pt idx="2477">
                  <c:v>49.560266145788702</c:v>
                </c:pt>
                <c:pt idx="2478">
                  <c:v>49.560411738105302</c:v>
                </c:pt>
                <c:pt idx="2479">
                  <c:v>49.560556941807398</c:v>
                </c:pt>
                <c:pt idx="2480">
                  <c:v>49.560701757820802</c:v>
                </c:pt>
                <c:pt idx="2481">
                  <c:v>49.560846187065501</c:v>
                </c:pt>
                <c:pt idx="2482">
                  <c:v>49.560990230456603</c:v>
                </c:pt>
                <c:pt idx="2483">
                  <c:v>49.5611338889031</c:v>
                </c:pt>
                <c:pt idx="2484">
                  <c:v>49.5612771633092</c:v>
                </c:pt>
                <c:pt idx="2485">
                  <c:v>49.561420054573098</c:v>
                </c:pt>
                <c:pt idx="2486">
                  <c:v>49.561562563587998</c:v>
                </c:pt>
                <c:pt idx="2487">
                  <c:v>49.561704691241303</c:v>
                </c:pt>
                <c:pt idx="2488">
                  <c:v>49.561846438415301</c:v>
                </c:pt>
                <c:pt idx="2489">
                  <c:v>49.561987805986497</c:v>
                </c:pt>
                <c:pt idx="2490">
                  <c:v>49.562128794826201</c:v>
                </c:pt>
                <c:pt idx="2491">
                  <c:v>49.562269405800102</c:v>
                </c:pt>
                <c:pt idx="2492">
                  <c:v>49.562409639768703</c:v>
                </c:pt>
                <c:pt idx="2493">
                  <c:v>49.562549497586801</c:v>
                </c:pt>
                <c:pt idx="2494">
                  <c:v>49.5626889801039</c:v>
                </c:pt>
                <c:pt idx="2495">
                  <c:v>49.562828088163897</c:v>
                </c:pt>
                <c:pt idx="2496">
                  <c:v>49.562966822605397</c:v>
                </c:pt>
                <c:pt idx="2497">
                  <c:v>49.563105184261502</c:v>
                </c:pt>
                <c:pt idx="2498">
                  <c:v>49.563243173959897</c:v>
                </c:pt>
                <c:pt idx="2499">
                  <c:v>49.563380792522899</c:v>
                </c:pt>
                <c:pt idx="2500">
                  <c:v>49.5635180407671</c:v>
                </c:pt>
                <c:pt idx="2501">
                  <c:v>49.563654919503897</c:v>
                </c:pt>
                <c:pt idx="2502">
                  <c:v>49.5637914295393</c:v>
                </c:pt>
                <c:pt idx="2503">
                  <c:v>49.563927571673602</c:v>
                </c:pt>
                <c:pt idx="2504">
                  <c:v>49.5640633467019</c:v>
                </c:pt>
                <c:pt idx="2505">
                  <c:v>49.564198755413699</c:v>
                </c:pt>
                <c:pt idx="2506">
                  <c:v>49.564333798593097</c:v>
                </c:pt>
                <c:pt idx="2507">
                  <c:v>49.564468477018799</c:v>
                </c:pt>
                <c:pt idx="2508">
                  <c:v>49.564602791463997</c:v>
                </c:pt>
                <c:pt idx="2509">
                  <c:v>49.564736742696503</c:v>
                </c:pt>
                <c:pt idx="2510">
                  <c:v>49.564870331478602</c:v>
                </c:pt>
                <c:pt idx="2511">
                  <c:v>49.565003558567199</c:v>
                </c:pt>
                <c:pt idx="2512">
                  <c:v>49.5651364247137</c:v>
                </c:pt>
                <c:pt idx="2513">
                  <c:v>49.565268930664097</c:v>
                </c:pt>
                <c:pt idx="2514">
                  <c:v>49.565401077159002</c:v>
                </c:pt>
                <c:pt idx="2515">
                  <c:v>49.565532916403697</c:v>
                </c:pt>
                <c:pt idx="2516">
                  <c:v>49.565664431370401</c:v>
                </c:pt>
                <c:pt idx="2517">
                  <c:v>49.5657955947988</c:v>
                </c:pt>
                <c:pt idx="2518">
                  <c:v>49.5659264075802</c:v>
                </c:pt>
                <c:pt idx="2519">
                  <c:v>49.566056870602701</c:v>
                </c:pt>
                <c:pt idx="2520">
                  <c:v>49.5661869847509</c:v>
                </c:pt>
                <c:pt idx="2521">
                  <c:v>49.566316750906303</c:v>
                </c:pt>
                <c:pt idx="2522">
                  <c:v>49.566446169946801</c:v>
                </c:pt>
                <c:pt idx="2523">
                  <c:v>49.566575242747199</c:v>
                </c:pt>
                <c:pt idx="2524">
                  <c:v>49.5667039701788</c:v>
                </c:pt>
                <c:pt idx="2525">
                  <c:v>49.566832353109703</c:v>
                </c:pt>
                <c:pt idx="2526">
                  <c:v>49.566960392404603</c:v>
                </c:pt>
                <c:pt idx="2527">
                  <c:v>49.567088088924699</c:v>
                </c:pt>
                <c:pt idx="2528">
                  <c:v>49.567215443528198</c:v>
                </c:pt>
                <c:pt idx="2529">
                  <c:v>49.567342457069799</c:v>
                </c:pt>
                <c:pt idx="2530">
                  <c:v>49.567469130400802</c:v>
                </c:pt>
                <c:pt idx="2531">
                  <c:v>49.567595464369198</c:v>
                </c:pt>
                <c:pt idx="2532">
                  <c:v>49.567721459819801</c:v>
                </c:pt>
                <c:pt idx="2533">
                  <c:v>49.567847117593899</c:v>
                </c:pt>
                <c:pt idx="2534">
                  <c:v>49.567972438529601</c:v>
                </c:pt>
                <c:pt idx="2535">
                  <c:v>49.568097423461502</c:v>
                </c:pt>
                <c:pt idx="2536">
                  <c:v>49.568222073221001</c:v>
                </c:pt>
                <c:pt idx="2537">
                  <c:v>49.568346388636201</c:v>
                </c:pt>
                <c:pt idx="2538">
                  <c:v>49.568470370531799</c:v>
                </c:pt>
                <c:pt idx="2539">
                  <c:v>49.568594019729098</c:v>
                </c:pt>
                <c:pt idx="2540">
                  <c:v>49.568717337046202</c:v>
                </c:pt>
                <c:pt idx="2541">
                  <c:v>49.5688403232977</c:v>
                </c:pt>
                <c:pt idx="2542">
                  <c:v>49.568962979295101</c:v>
                </c:pt>
                <c:pt idx="2543">
                  <c:v>49.5690853058464</c:v>
                </c:pt>
                <c:pt idx="2544">
                  <c:v>49.569207303756201</c:v>
                </c:pt>
                <c:pt idx="2545">
                  <c:v>49.569328973826003</c:v>
                </c:pt>
                <c:pt idx="2546">
                  <c:v>49.569450316853803</c:v>
                </c:pt>
                <c:pt idx="2547">
                  <c:v>49.5695713336343</c:v>
                </c:pt>
                <c:pt idx="2548">
                  <c:v>49.569692024958897</c:v>
                </c:pt>
                <c:pt idx="2549">
                  <c:v>49.5698123916155</c:v>
                </c:pt>
                <c:pt idx="2550">
                  <c:v>49.569932434389003</c:v>
                </c:pt>
                <c:pt idx="2551">
                  <c:v>49.570052154060697</c:v>
                </c:pt>
                <c:pt idx="2552">
                  <c:v>49.570171551408599</c:v>
                </c:pt>
                <c:pt idx="2553">
                  <c:v>49.570290627207399</c:v>
                </c:pt>
                <c:pt idx="2554">
                  <c:v>49.570409382228497</c:v>
                </c:pt>
                <c:pt idx="2555">
                  <c:v>49.570527817239999</c:v>
                </c:pt>
                <c:pt idx="2556">
                  <c:v>49.570645933006503</c:v>
                </c:pt>
                <c:pt idx="2557">
                  <c:v>49.570763730289499</c:v>
                </c:pt>
                <c:pt idx="2558">
                  <c:v>49.570881209847002</c:v>
                </c:pt>
                <c:pt idx="2559">
                  <c:v>49.5709983724336</c:v>
                </c:pt>
                <c:pt idx="2560">
                  <c:v>49.571115218800799</c:v>
                </c:pt>
                <c:pt idx="2561">
                  <c:v>49.571231749696601</c:v>
                </c:pt>
                <c:pt idx="2562">
                  <c:v>49.571347965865698</c:v>
                </c:pt>
                <c:pt idx="2563">
                  <c:v>49.571463868049399</c:v>
                </c:pt>
                <c:pt idx="2564">
                  <c:v>49.571579456985901</c:v>
                </c:pt>
                <c:pt idx="2565">
                  <c:v>49.571694733409899</c:v>
                </c:pt>
                <c:pt idx="2566">
                  <c:v>49.571809698052697</c:v>
                </c:pt>
                <c:pt idx="2567">
                  <c:v>49.571924351642302</c:v>
                </c:pt>
                <c:pt idx="2568">
                  <c:v>49.572038721848799</c:v>
                </c:pt>
                <c:pt idx="2569">
                  <c:v>49.572152804516797</c:v>
                </c:pt>
                <c:pt idx="2570">
                  <c:v>49.572266581598903</c:v>
                </c:pt>
                <c:pt idx="2571">
                  <c:v>49.572380053909399</c:v>
                </c:pt>
                <c:pt idx="2572">
                  <c:v>49.572493222260398</c:v>
                </c:pt>
                <c:pt idx="2573">
                  <c:v>49.572606087462198</c:v>
                </c:pt>
                <c:pt idx="2574">
                  <c:v>49.572718650322599</c:v>
                </c:pt>
                <c:pt idx="2575">
                  <c:v>49.5728309116476</c:v>
                </c:pt>
                <c:pt idx="2576">
                  <c:v>49.572942872241001</c:v>
                </c:pt>
                <c:pt idx="2577">
                  <c:v>49.573054532904401</c:v>
                </c:pt>
                <c:pt idx="2578">
                  <c:v>49.573165894437302</c:v>
                </c:pt>
                <c:pt idx="2579">
                  <c:v>49.573276957637198</c:v>
                </c:pt>
                <c:pt idx="2580">
                  <c:v>49.573387723299398</c:v>
                </c:pt>
                <c:pt idx="2581">
                  <c:v>49.573498192217201</c:v>
                </c:pt>
                <c:pt idx="2582">
                  <c:v>49.573608365181499</c:v>
                </c:pt>
                <c:pt idx="2583">
                  <c:v>49.5737182429814</c:v>
                </c:pt>
                <c:pt idx="2584">
                  <c:v>49.5738278264038</c:v>
                </c:pt>
                <c:pt idx="2585">
                  <c:v>49.573937116233303</c:v>
                </c:pt>
                <c:pt idx="2586">
                  <c:v>49.574046113252699</c:v>
                </c:pt>
                <c:pt idx="2587">
                  <c:v>49.574154818242498</c:v>
                </c:pt>
                <c:pt idx="2588">
                  <c:v>49.574263231981</c:v>
                </c:pt>
                <c:pt idx="2589">
                  <c:v>49.574371355244601</c:v>
                </c:pt>
                <c:pt idx="2590">
                  <c:v>49.574479188807402</c:v>
                </c:pt>
                <c:pt idx="2591">
                  <c:v>49.574586733441599</c:v>
                </c:pt>
                <c:pt idx="2592">
                  <c:v>49.574693989917101</c:v>
                </c:pt>
                <c:pt idx="2593">
                  <c:v>49.574800959001799</c:v>
                </c:pt>
                <c:pt idx="2594">
                  <c:v>49.574907641461301</c:v>
                </c:pt>
                <c:pt idx="2595">
                  <c:v>49.575014038059301</c:v>
                </c:pt>
                <c:pt idx="2596">
                  <c:v>49.5751201495573</c:v>
                </c:pt>
                <c:pt idx="2597">
                  <c:v>49.575225976714698</c:v>
                </c:pt>
                <c:pt idx="2598">
                  <c:v>49.575331520288898</c:v>
                </c:pt>
                <c:pt idx="2599">
                  <c:v>49.575436781034803</c:v>
                </c:pt>
                <c:pt idx="2600">
                  <c:v>49.5755417597057</c:v>
                </c:pt>
                <c:pt idx="2601">
                  <c:v>49.5756464570524</c:v>
                </c:pt>
                <c:pt idx="2602">
                  <c:v>49.5757508738238</c:v>
                </c:pt>
                <c:pt idx="2603">
                  <c:v>49.575855010766603</c:v>
                </c:pt>
                <c:pt idx="2604">
                  <c:v>49.5759588686253</c:v>
                </c:pt>
                <c:pt idx="2605">
                  <c:v>49.576062448142601</c:v>
                </c:pt>
                <c:pt idx="2606">
                  <c:v>49.576165750058699</c:v>
                </c:pt>
                <c:pt idx="2607">
                  <c:v>49.576268775111998</c:v>
                </c:pt>
                <c:pt idx="2608">
                  <c:v>49.5763715240385</c:v>
                </c:pt>
                <c:pt idx="2609">
                  <c:v>49.5764739975723</c:v>
                </c:pt>
                <c:pt idx="2610">
                  <c:v>49.576576196445401</c:v>
                </c:pt>
                <c:pt idx="2611">
                  <c:v>49.576678121387502</c:v>
                </c:pt>
                <c:pt idx="2612">
                  <c:v>49.576779773126397</c:v>
                </c:pt>
                <c:pt idx="2613">
                  <c:v>49.5768811523875</c:v>
                </c:pt>
                <c:pt idx="2614">
                  <c:v>49.5769822598945</c:v>
                </c:pt>
                <c:pt idx="2615">
                  <c:v>49.577083096368703</c:v>
                </c:pt>
                <c:pt idx="2616">
                  <c:v>49.577183662529201</c:v>
                </c:pt>
                <c:pt idx="2617">
                  <c:v>49.5772839590933</c:v>
                </c:pt>
                <c:pt idx="2618">
                  <c:v>49.577383986775899</c:v>
                </c:pt>
                <c:pt idx="2619">
                  <c:v>49.57748374629</c:v>
                </c:pt>
                <c:pt idx="2620">
                  <c:v>49.5775832383463</c:v>
                </c:pt>
                <c:pt idx="2621">
                  <c:v>49.577682467718503</c:v>
                </c:pt>
                <c:pt idx="2622">
                  <c:v>49.577781435194296</c:v>
                </c:pt>
                <c:pt idx="2623">
                  <c:v>49.577880137886602</c:v>
                </c:pt>
                <c:pt idx="2624">
                  <c:v>49.577978576514397</c:v>
                </c:pt>
                <c:pt idx="2625">
                  <c:v>49.578076751795003</c:v>
                </c:pt>
                <c:pt idx="2626">
                  <c:v>49.578174664443502</c:v>
                </c:pt>
                <c:pt idx="2627">
                  <c:v>49.5782723151734</c:v>
                </c:pt>
                <c:pt idx="2628">
                  <c:v>49.578369704696101</c:v>
                </c:pt>
                <c:pt idx="2629">
                  <c:v>49.578466833721201</c:v>
                </c:pt>
                <c:pt idx="2630">
                  <c:v>49.578563702956203</c:v>
                </c:pt>
                <c:pt idx="2631">
                  <c:v>49.578660313106901</c:v>
                </c:pt>
                <c:pt idx="2632">
                  <c:v>49.578756664877197</c:v>
                </c:pt>
                <c:pt idx="2633">
                  <c:v>49.5788527589688</c:v>
                </c:pt>
                <c:pt idx="2634">
                  <c:v>49.578948596082</c:v>
                </c:pt>
                <c:pt idx="2635">
                  <c:v>49.5790441769146</c:v>
                </c:pt>
                <c:pt idx="2636">
                  <c:v>49.579139502163002</c:v>
                </c:pt>
                <c:pt idx="2637">
                  <c:v>49.579234572521301</c:v>
                </c:pt>
                <c:pt idx="2638">
                  <c:v>49.579329388682098</c:v>
                </c:pt>
                <c:pt idx="2639">
                  <c:v>49.579423951335599</c:v>
                </c:pt>
                <c:pt idx="2640">
                  <c:v>49.579518261170499</c:v>
                </c:pt>
                <c:pt idx="2641">
                  <c:v>49.579612318873501</c:v>
                </c:pt>
                <c:pt idx="2642">
                  <c:v>49.579706125129199</c:v>
                </c:pt>
                <c:pt idx="2643">
                  <c:v>49.579799680620503</c:v>
                </c:pt>
                <c:pt idx="2644">
                  <c:v>49.579892986028398</c:v>
                </c:pt>
                <c:pt idx="2645">
                  <c:v>49.579986042031699</c:v>
                </c:pt>
                <c:pt idx="2646">
                  <c:v>49.580078849307696</c:v>
                </c:pt>
                <c:pt idx="2647">
                  <c:v>49.580171408531498</c:v>
                </c:pt>
                <c:pt idx="2648">
                  <c:v>49.5802637203765</c:v>
                </c:pt>
                <c:pt idx="2649">
                  <c:v>49.580355785514001</c:v>
                </c:pt>
                <c:pt idx="2650">
                  <c:v>49.580447604613397</c:v>
                </c:pt>
                <c:pt idx="2651">
                  <c:v>49.580539178342498</c:v>
                </c:pt>
                <c:pt idx="2652">
                  <c:v>49.5806305073666</c:v>
                </c:pt>
                <c:pt idx="2653">
                  <c:v>49.580721592349803</c:v>
                </c:pt>
                <c:pt idx="2654">
                  <c:v>49.580812433953803</c:v>
                </c:pt>
                <c:pt idx="2655">
                  <c:v>49.580903032838499</c:v>
                </c:pt>
                <c:pt idx="2656">
                  <c:v>49.580993389661998</c:v>
                </c:pt>
                <c:pt idx="2657">
                  <c:v>49.581083505080301</c:v>
                </c:pt>
                <c:pt idx="2658">
                  <c:v>49.581173379747703</c:v>
                </c:pt>
                <c:pt idx="2659">
                  <c:v>49.581263014316598</c:v>
                </c:pt>
                <c:pt idx="2660">
                  <c:v>49.581352409437201</c:v>
                </c:pt>
                <c:pt idx="2661">
                  <c:v>49.581441565758098</c:v>
                </c:pt>
                <c:pt idx="2662">
                  <c:v>49.581530483925803</c:v>
                </c:pt>
                <c:pt idx="2663">
                  <c:v>49.581619164585099</c:v>
                </c:pt>
                <c:pt idx="2664">
                  <c:v>49.581707608378601</c:v>
                </c:pt>
                <c:pt idx="2665">
                  <c:v>49.581795815947302</c:v>
                </c:pt>
                <c:pt idx="2666">
                  <c:v>49.581883787930003</c:v>
                </c:pt>
                <c:pt idx="2667">
                  <c:v>49.581971524963897</c:v>
                </c:pt>
                <c:pt idx="2668">
                  <c:v>49.582059027683997</c:v>
                </c:pt>
                <c:pt idx="2669">
                  <c:v>49.5821462967236</c:v>
                </c:pt>
                <c:pt idx="2670">
                  <c:v>49.582233332713997</c:v>
                </c:pt>
                <c:pt idx="2671">
                  <c:v>49.582320136284601</c:v>
                </c:pt>
                <c:pt idx="2672">
                  <c:v>49.582406708062898</c:v>
                </c:pt>
                <c:pt idx="2673">
                  <c:v>49.5824930486745</c:v>
                </c:pt>
                <c:pt idx="2674">
                  <c:v>49.582579158280303</c:v>
                </c:pt>
                <c:pt idx="2675">
                  <c:v>49.582665037376302</c:v>
                </c:pt>
                <c:pt idx="2676">
                  <c:v>49.582750687099697</c:v>
                </c:pt>
                <c:pt idx="2677">
                  <c:v>49.582836108066402</c:v>
                </c:pt>
                <c:pt idx="2678">
                  <c:v>49.582921300890298</c:v>
                </c:pt>
                <c:pt idx="2679">
                  <c:v>49.583006266183197</c:v>
                </c:pt>
                <c:pt idx="2680">
                  <c:v>49.5830910045552</c:v>
                </c:pt>
                <c:pt idx="2681">
                  <c:v>49.583175516614403</c:v>
                </c:pt>
                <c:pt idx="2682">
                  <c:v>49.5832598029669</c:v>
                </c:pt>
                <c:pt idx="2683">
                  <c:v>49.583343864216801</c:v>
                </c:pt>
                <c:pt idx="2684">
                  <c:v>49.583427700966503</c:v>
                </c:pt>
                <c:pt idx="2685">
                  <c:v>49.583511313816302</c:v>
                </c:pt>
                <c:pt idx="2686">
                  <c:v>49.583594703364597</c:v>
                </c:pt>
                <c:pt idx="2687">
                  <c:v>49.583677870207801</c:v>
                </c:pt>
                <c:pt idx="2688">
                  <c:v>49.583760814940497</c:v>
                </c:pt>
                <c:pt idx="2689">
                  <c:v>49.5838435381553</c:v>
                </c:pt>
                <c:pt idx="2690">
                  <c:v>49.583926040442897</c:v>
                </c:pt>
                <c:pt idx="2691">
                  <c:v>49.584008322391902</c:v>
                </c:pt>
                <c:pt idx="2692">
                  <c:v>49.584090384589103</c:v>
                </c:pt>
                <c:pt idx="2693">
                  <c:v>49.584172227619497</c:v>
                </c:pt>
                <c:pt idx="2694">
                  <c:v>49.584253852065899</c:v>
                </c:pt>
                <c:pt idx="2695">
                  <c:v>49.584335258509398</c:v>
                </c:pt>
                <c:pt idx="2696">
                  <c:v>49.584416447528902</c:v>
                </c:pt>
                <c:pt idx="2697">
                  <c:v>49.584497419701698</c:v>
                </c:pt>
                <c:pt idx="2698">
                  <c:v>49.5845781756028</c:v>
                </c:pt>
                <c:pt idx="2699">
                  <c:v>49.584658715805602</c:v>
                </c:pt>
                <c:pt idx="2700">
                  <c:v>49.584739040881303</c:v>
                </c:pt>
                <c:pt idx="2701">
                  <c:v>49.584819151399401</c:v>
                </c:pt>
                <c:pt idx="2702">
                  <c:v>49.584899047927301</c:v>
                </c:pt>
                <c:pt idx="2703">
                  <c:v>49.584978731030503</c:v>
                </c:pt>
                <c:pt idx="2704">
                  <c:v>49.585058201272503</c:v>
                </c:pt>
                <c:pt idx="2705">
                  <c:v>49.585137459215197</c:v>
                </c:pt>
                <c:pt idx="2706">
                  <c:v>49.585216505418003</c:v>
                </c:pt>
                <c:pt idx="2707">
                  <c:v>49.585295340438897</c:v>
                </c:pt>
                <c:pt idx="2708">
                  <c:v>49.5853739648336</c:v>
                </c:pt>
                <c:pt idx="2709">
                  <c:v>49.585452379156102</c:v>
                </c:pt>
                <c:pt idx="2710">
                  <c:v>49.585530583958302</c:v>
                </c:pt>
                <c:pt idx="2711">
                  <c:v>49.585608579790403</c:v>
                </c:pt>
                <c:pt idx="2712">
                  <c:v>49.585686367200303</c:v>
                </c:pt>
                <c:pt idx="2713">
                  <c:v>49.585763946734303</c:v>
                </c:pt>
                <c:pt idx="2714">
                  <c:v>49.585841318936502</c:v>
                </c:pt>
                <c:pt idx="2715">
                  <c:v>49.585918484349399</c:v>
                </c:pt>
                <c:pt idx="2716">
                  <c:v>49.585995443513298</c:v>
                </c:pt>
                <c:pt idx="2717">
                  <c:v>49.586072196966498</c:v>
                </c:pt>
                <c:pt idx="2718">
                  <c:v>49.586148745245602</c:v>
                </c:pt>
                <c:pt idx="2719">
                  <c:v>49.5862250888852</c:v>
                </c:pt>
                <c:pt idx="2720">
                  <c:v>49.586301228417902</c:v>
                </c:pt>
                <c:pt idx="2721">
                  <c:v>49.586377164374397</c:v>
                </c:pt>
                <c:pt idx="2722">
                  <c:v>49.5864528972835</c:v>
                </c:pt>
                <c:pt idx="2723">
                  <c:v>49.586528427671901</c:v>
                </c:pt>
                <c:pt idx="2724">
                  <c:v>49.586603756064498</c:v>
                </c:pt>
                <c:pt idx="2725">
                  <c:v>49.586678882984401</c:v>
                </c:pt>
                <c:pt idx="2726">
                  <c:v>49.586753808952601</c:v>
                </c:pt>
                <c:pt idx="2727">
                  <c:v>49.586828536910303</c:v>
                </c:pt>
                <c:pt idx="2728">
                  <c:v>49.586903068820902</c:v>
                </c:pt>
                <c:pt idx="2729">
                  <c:v>49.5869774017578</c:v>
                </c:pt>
                <c:pt idx="2730">
                  <c:v>49.587051536247202</c:v>
                </c:pt>
                <c:pt idx="2731">
                  <c:v>49.587125472813703</c:v>
                </c:pt>
                <c:pt idx="2732">
                  <c:v>49.587199211979801</c:v>
                </c:pt>
                <c:pt idx="2733">
                  <c:v>49.587272754266401</c:v>
                </c:pt>
                <c:pt idx="2734">
                  <c:v>49.587346100192498</c:v>
                </c:pt>
                <c:pt idx="2735">
                  <c:v>49.587419250275602</c:v>
                </c:pt>
                <c:pt idx="2736">
                  <c:v>49.587492205031097</c:v>
                </c:pt>
                <c:pt idx="2737">
                  <c:v>49.587564964972799</c:v>
                </c:pt>
                <c:pt idx="2738">
                  <c:v>49.587637530612803</c:v>
                </c:pt>
                <c:pt idx="2739">
                  <c:v>49.5877099024611</c:v>
                </c:pt>
                <c:pt idx="2740">
                  <c:v>49.587782081026297</c:v>
                </c:pt>
                <c:pt idx="2741">
                  <c:v>49.587854066814899</c:v>
                </c:pt>
                <c:pt idx="2742">
                  <c:v>49.587925860332</c:v>
                </c:pt>
                <c:pt idx="2743">
                  <c:v>49.587997462080502</c:v>
                </c:pt>
                <c:pt idx="2744">
                  <c:v>49.588068872561898</c:v>
                </c:pt>
                <c:pt idx="2745">
                  <c:v>49.588140092275601</c:v>
                </c:pt>
                <c:pt idx="2746">
                  <c:v>49.588211121719503</c:v>
                </c:pt>
                <c:pt idx="2747">
                  <c:v>49.588281961389598</c:v>
                </c:pt>
                <c:pt idx="2748">
                  <c:v>49.588352611780003</c:v>
                </c:pt>
                <c:pt idx="2749">
                  <c:v>49.588423073383296</c:v>
                </c:pt>
                <c:pt idx="2750">
                  <c:v>49.5884933466902</c:v>
                </c:pt>
                <c:pt idx="2751">
                  <c:v>49.588563432189403</c:v>
                </c:pt>
                <c:pt idx="2752">
                  <c:v>49.588633330368197</c:v>
                </c:pt>
                <c:pt idx="2753">
                  <c:v>49.588703041711902</c:v>
                </c:pt>
                <c:pt idx="2754">
                  <c:v>49.588772566704002</c:v>
                </c:pt>
                <c:pt idx="2755">
                  <c:v>49.588841905826399</c:v>
                </c:pt>
                <c:pt idx="2756">
                  <c:v>49.588911059559102</c:v>
                </c:pt>
                <c:pt idx="2757">
                  <c:v>49.588980028380298</c:v>
                </c:pt>
                <c:pt idx="2758">
                  <c:v>49.589048812766499</c:v>
                </c:pt>
                <c:pt idx="2759">
                  <c:v>49.589117413192398</c:v>
                </c:pt>
                <c:pt idx="2760">
                  <c:v>49.589185830130901</c:v>
                </c:pt>
                <c:pt idx="2761">
                  <c:v>49.589254064053101</c:v>
                </c:pt>
                <c:pt idx="2762">
                  <c:v>49.589322115428502</c:v>
                </c:pt>
                <c:pt idx="2763">
                  <c:v>49.589389984724498</c:v>
                </c:pt>
                <c:pt idx="2764">
                  <c:v>49.5894576724071</c:v>
                </c:pt>
                <c:pt idx="2765">
                  <c:v>49.5895251789402</c:v>
                </c:pt>
                <c:pt idx="2766">
                  <c:v>49.589592504786097</c:v>
                </c:pt>
                <c:pt idx="2767">
                  <c:v>49.589659650405203</c:v>
                </c:pt>
                <c:pt idx="2768">
                  <c:v>49.589726616256399</c:v>
                </c:pt>
                <c:pt idx="2769">
                  <c:v>49.589793402796602</c:v>
                </c:pt>
                <c:pt idx="2770">
                  <c:v>49.589860010480798</c:v>
                </c:pt>
                <c:pt idx="2771">
                  <c:v>49.589926439762401</c:v>
                </c:pt>
                <c:pt idx="2772">
                  <c:v>49.589992691093201</c:v>
                </c:pt>
                <c:pt idx="2773">
                  <c:v>49.590058764922802</c:v>
                </c:pt>
                <c:pt idx="2774">
                  <c:v>49.590124661699498</c:v>
                </c:pt>
                <c:pt idx="2775">
                  <c:v>49.590190381869299</c:v>
                </c:pt>
                <c:pt idx="2776">
                  <c:v>49.590255925876903</c:v>
                </c:pt>
                <c:pt idx="2777">
                  <c:v>49.590321294164902</c:v>
                </c:pt>
                <c:pt idx="2778">
                  <c:v>49.590386487174399</c:v>
                </c:pt>
                <c:pt idx="2779">
                  <c:v>49.590451505344397</c:v>
                </c:pt>
                <c:pt idx="2780">
                  <c:v>49.590516357470001</c:v>
                </c:pt>
                <c:pt idx="2781">
                  <c:v>49.590581052228501</c:v>
                </c:pt>
                <c:pt idx="2782">
                  <c:v>49.590645574577202</c:v>
                </c:pt>
                <c:pt idx="2783">
                  <c:v>49.590709924970703</c:v>
                </c:pt>
                <c:pt idx="2784">
                  <c:v>49.590774103862003</c:v>
                </c:pt>
                <c:pt idx="2785">
                  <c:v>49.590838111702404</c:v>
                </c:pt>
                <c:pt idx="2786">
                  <c:v>49.590901948941799</c:v>
                </c:pt>
                <c:pt idx="2787">
                  <c:v>49.590965616028399</c:v>
                </c:pt>
                <c:pt idx="2788">
                  <c:v>49.591029113408801</c:v>
                </c:pt>
                <c:pt idx="2789">
                  <c:v>49.591092441527998</c:v>
                </c:pt>
                <c:pt idx="2790">
                  <c:v>49.591155600829502</c:v>
                </c:pt>
                <c:pt idx="2791">
                  <c:v>49.591218591755201</c:v>
                </c:pt>
                <c:pt idx="2792">
                  <c:v>49.591281414745197</c:v>
                </c:pt>
                <c:pt idx="2793">
                  <c:v>49.5913440702383</c:v>
                </c:pt>
                <c:pt idx="2794">
                  <c:v>49.591406558671601</c:v>
                </c:pt>
                <c:pt idx="2795">
                  <c:v>49.591468880480399</c:v>
                </c:pt>
                <c:pt idx="2796">
                  <c:v>49.591531036098701</c:v>
                </c:pt>
                <c:pt idx="2797">
                  <c:v>49.591593025958801</c:v>
                </c:pt>
                <c:pt idx="2798">
                  <c:v>49.591654850491402</c:v>
                </c:pt>
                <c:pt idx="2799">
                  <c:v>49.591716510125501</c:v>
                </c:pt>
                <c:pt idx="2800">
                  <c:v>49.591778005288802</c:v>
                </c:pt>
                <c:pt idx="2801">
                  <c:v>49.591839336406998</c:v>
                </c:pt>
                <c:pt idx="2802">
                  <c:v>49.591900503904697</c:v>
                </c:pt>
                <c:pt idx="2803">
                  <c:v>49.591961508204399</c:v>
                </c:pt>
                <c:pt idx="2804">
                  <c:v>49.592022349727301</c:v>
                </c:pt>
                <c:pt idx="2805">
                  <c:v>49.5920830288931</c:v>
                </c:pt>
                <c:pt idx="2806">
                  <c:v>49.592143546119601</c:v>
                </c:pt>
                <c:pt idx="2807">
                  <c:v>49.592203901823197</c:v>
                </c:pt>
                <c:pt idx="2808">
                  <c:v>49.592264096418702</c:v>
                </c:pt>
                <c:pt idx="2809">
                  <c:v>49.592324130319199</c:v>
                </c:pt>
                <c:pt idx="2810">
                  <c:v>49.592384003936402</c:v>
                </c:pt>
                <c:pt idx="2811">
                  <c:v>49.592443717680297</c:v>
                </c:pt>
                <c:pt idx="2812">
                  <c:v>49.592503271959202</c:v>
                </c:pt>
                <c:pt idx="2813">
                  <c:v>49.592562667179998</c:v>
                </c:pt>
                <c:pt idx="2814">
                  <c:v>49.592621903747897</c:v>
                </c:pt>
                <c:pt idx="2815">
                  <c:v>49.592680982066497</c:v>
                </c:pt>
                <c:pt idx="2816">
                  <c:v>49.5927399025379</c:v>
                </c:pt>
                <c:pt idx="2817">
                  <c:v>49.592798665562398</c:v>
                </c:pt>
                <c:pt idx="2818">
                  <c:v>49.592857271539003</c:v>
                </c:pt>
                <c:pt idx="2819">
                  <c:v>49.592915720864902</c:v>
                </c:pt>
                <c:pt idx="2820">
                  <c:v>49.592974013935802</c:v>
                </c:pt>
                <c:pt idx="2821">
                  <c:v>49.5930321511456</c:v>
                </c:pt>
                <c:pt idx="2822">
                  <c:v>49.593090132887099</c:v>
                </c:pt>
                <c:pt idx="2823">
                  <c:v>49.593147959550897</c:v>
                </c:pt>
                <c:pt idx="2824">
                  <c:v>49.593205631526402</c:v>
                </c:pt>
                <c:pt idx="2825">
                  <c:v>49.593263149201199</c:v>
                </c:pt>
                <c:pt idx="2826">
                  <c:v>49.593320512961597</c:v>
                </c:pt>
                <c:pt idx="2827">
                  <c:v>49.593377723192098</c:v>
                </c:pt>
                <c:pt idx="2828">
                  <c:v>49.593434780275402</c:v>
                </c:pt>
                <c:pt idx="2829">
                  <c:v>49.593491684593097</c:v>
                </c:pt>
                <c:pt idx="2830">
                  <c:v>49.593548436524699</c:v>
                </c:pt>
                <c:pt idx="2831">
                  <c:v>49.593605036448501</c:v>
                </c:pt>
                <c:pt idx="2832">
                  <c:v>49.593661484740998</c:v>
                </c:pt>
                <c:pt idx="2833">
                  <c:v>49.593717781777201</c:v>
                </c:pt>
                <c:pt idx="2834">
                  <c:v>49.593773927930499</c:v>
                </c:pt>
                <c:pt idx="2835">
                  <c:v>49.5938299235725</c:v>
                </c:pt>
                <c:pt idx="2836">
                  <c:v>49.593885769073601</c:v>
                </c:pt>
                <c:pt idx="2837">
                  <c:v>49.593941464802299</c:v>
                </c:pt>
                <c:pt idx="2838">
                  <c:v>49.593997011125502</c:v>
                </c:pt>
                <c:pt idx="2839">
                  <c:v>49.5940524084087</c:v>
                </c:pt>
                <c:pt idx="2840">
                  <c:v>49.594107657015797</c:v>
                </c:pt>
                <c:pt idx="2841">
                  <c:v>49.594162757308901</c:v>
                </c:pt>
                <c:pt idx="2842">
                  <c:v>49.594217709648603</c:v>
                </c:pt>
                <c:pt idx="2843">
                  <c:v>49.594272514394099</c:v>
                </c:pt>
                <c:pt idx="2844">
                  <c:v>49.594327171902698</c:v>
                </c:pt>
                <c:pt idx="2845">
                  <c:v>49.594381682530198</c:v>
                </c:pt>
                <c:pt idx="2846">
                  <c:v>49.594436046631003</c:v>
                </c:pt>
                <c:pt idx="2847">
                  <c:v>49.594490264557798</c:v>
                </c:pt>
                <c:pt idx="2848">
                  <c:v>49.5945443366615</c:v>
                </c:pt>
                <c:pt idx="2849">
                  <c:v>49.594598263291701</c:v>
                </c:pt>
                <c:pt idx="2850">
                  <c:v>49.594652044796199</c:v>
                </c:pt>
                <c:pt idx="2851">
                  <c:v>49.594705681521397</c:v>
                </c:pt>
                <c:pt idx="2852">
                  <c:v>49.594759173811902</c:v>
                </c:pt>
                <c:pt idx="2853">
                  <c:v>49.594812522010898</c:v>
                </c:pt>
                <c:pt idx="2854">
                  <c:v>49.594865726459901</c:v>
                </c:pt>
                <c:pt idx="2855">
                  <c:v>49.594918787498798</c:v>
                </c:pt>
                <c:pt idx="2856">
                  <c:v>49.594971705465902</c:v>
                </c:pt>
                <c:pt idx="2857">
                  <c:v>49.595024480698001</c:v>
                </c:pt>
                <c:pt idx="2858">
                  <c:v>49.595077113530202</c:v>
                </c:pt>
                <c:pt idx="2859">
                  <c:v>49.595129604296098</c:v>
                </c:pt>
                <c:pt idx="2860">
                  <c:v>49.595181953327703</c:v>
                </c:pt>
                <c:pt idx="2861">
                  <c:v>49.595234189598898</c:v>
                </c:pt>
                <c:pt idx="2862">
                  <c:v>49.595286296975203</c:v>
                </c:pt>
                <c:pt idx="2863">
                  <c:v>49.595338265422903</c:v>
                </c:pt>
                <c:pt idx="2864">
                  <c:v>49.595390095303998</c:v>
                </c:pt>
                <c:pt idx="2865">
                  <c:v>49.595441786978903</c:v>
                </c:pt>
                <c:pt idx="2866">
                  <c:v>49.595493340807103</c:v>
                </c:pt>
                <c:pt idx="2867">
                  <c:v>49.595544757146598</c:v>
                </c:pt>
                <c:pt idx="2868">
                  <c:v>49.595596036354003</c:v>
                </c:pt>
                <c:pt idx="2869">
                  <c:v>49.595647178784901</c:v>
                </c:pt>
                <c:pt idx="2870">
                  <c:v>49.595698184793299</c:v>
                </c:pt>
                <c:pt idx="2871">
                  <c:v>49.595749054732202</c:v>
                </c:pt>
                <c:pt idx="2872">
                  <c:v>49.595799788953002</c:v>
                </c:pt>
                <c:pt idx="2873">
                  <c:v>49.595850387806003</c:v>
                </c:pt>
                <c:pt idx="2874">
                  <c:v>49.595900851640103</c:v>
                </c:pt>
                <c:pt idx="2875">
                  <c:v>49.595951180802999</c:v>
                </c:pt>
                <c:pt idx="2876">
                  <c:v>49.596001375641002</c:v>
                </c:pt>
                <c:pt idx="2877">
                  <c:v>49.596051436499103</c:v>
                </c:pt>
                <c:pt idx="2878">
                  <c:v>49.596101363721203</c:v>
                </c:pt>
                <c:pt idx="2879">
                  <c:v>49.5961511576497</c:v>
                </c:pt>
                <c:pt idx="2880">
                  <c:v>49.596200818625697</c:v>
                </c:pt>
                <c:pt idx="2881">
                  <c:v>49.596250346989102</c:v>
                </c:pt>
                <c:pt idx="2882">
                  <c:v>49.596299743078497</c:v>
                </c:pt>
                <c:pt idx="2883">
                  <c:v>49.596349007231098</c:v>
                </c:pt>
                <c:pt idx="2884">
                  <c:v>49.596398139782799</c:v>
                </c:pt>
                <c:pt idx="2885">
                  <c:v>49.596447141068502</c:v>
                </c:pt>
                <c:pt idx="2886">
                  <c:v>49.596496011421401</c:v>
                </c:pt>
                <c:pt idx="2887">
                  <c:v>49.596544751173603</c:v>
                </c:pt>
                <c:pt idx="2888">
                  <c:v>49.596593360655902</c:v>
                </c:pt>
                <c:pt idx="2889">
                  <c:v>49.596641840197798</c:v>
                </c:pt>
                <c:pt idx="2890">
                  <c:v>49.596690190127397</c:v>
                </c:pt>
                <c:pt idx="2891">
                  <c:v>49.5967384107716</c:v>
                </c:pt>
                <c:pt idx="2892">
                  <c:v>49.596786502456098</c:v>
                </c:pt>
                <c:pt idx="2893">
                  <c:v>49.596834465505097</c:v>
                </c:pt>
                <c:pt idx="2894">
                  <c:v>49.596882300241603</c:v>
                </c:pt>
                <c:pt idx="2895">
                  <c:v>49.5969300069874</c:v>
                </c:pt>
                <c:pt idx="2896">
                  <c:v>49.5969775860627</c:v>
                </c:pt>
                <c:pt idx="2897">
                  <c:v>49.5970250377867</c:v>
                </c:pt>
                <c:pt idx="2898">
                  <c:v>49.597072362477199</c:v>
                </c:pt>
                <c:pt idx="2899">
                  <c:v>49.5971195604507</c:v>
                </c:pt>
                <c:pt idx="2900">
                  <c:v>49.5971666320225</c:v>
                </c:pt>
                <c:pt idx="2901">
                  <c:v>49.597213577506302</c:v>
                </c:pt>
                <c:pt idx="2902">
                  <c:v>49.597260397214903</c:v>
                </c:pt>
                <c:pt idx="2903">
                  <c:v>49.597307091459498</c:v>
                </c:pt>
                <c:pt idx="2904">
                  <c:v>49.597353660550198</c:v>
                </c:pt>
                <c:pt idx="2905">
                  <c:v>49.597400104795703</c:v>
                </c:pt>
                <c:pt idx="2906">
                  <c:v>49.597446424503403</c:v>
                </c:pt>
                <c:pt idx="2907">
                  <c:v>49.597492619979398</c:v>
                </c:pt>
                <c:pt idx="2908">
                  <c:v>49.597538691528598</c:v>
                </c:pt>
                <c:pt idx="2909">
                  <c:v>49.597584639454503</c:v>
                </c:pt>
                <c:pt idx="2910">
                  <c:v>49.5976304640593</c:v>
                </c:pt>
                <c:pt idx="2911">
                  <c:v>49.597676165643897</c:v>
                </c:pt>
                <c:pt idx="2912">
                  <c:v>49.597721744508</c:v>
                </c:pt>
                <c:pt idx="2913">
                  <c:v>49.597767200949903</c:v>
                </c:pt>
                <c:pt idx="2914">
                  <c:v>49.597812535266698</c:v>
                </c:pt>
                <c:pt idx="2915">
                  <c:v>49.597857747754098</c:v>
                </c:pt>
                <c:pt idx="2916">
                  <c:v>49.597902838706602</c:v>
                </c:pt>
                <c:pt idx="2917">
                  <c:v>49.597947808417302</c:v>
                </c:pt>
                <c:pt idx="2918">
                  <c:v>49.597992657177997</c:v>
                </c:pt>
                <c:pt idx="2919">
                  <c:v>49.598037385279298</c:v>
                </c:pt>
                <c:pt idx="2920">
                  <c:v>49.598081993010503</c:v>
                </c:pt>
                <c:pt idx="2921">
                  <c:v>49.598126480659502</c:v>
                </c:pt>
                <c:pt idx="2922">
                  <c:v>49.598170848513</c:v>
                </c:pt>
                <c:pt idx="2923">
                  <c:v>49.5982150968563</c:v>
                </c:pt>
                <c:pt idx="2924">
                  <c:v>49.5982592259735</c:v>
                </c:pt>
                <c:pt idx="2925">
                  <c:v>49.598303236147501</c:v>
                </c:pt>
                <c:pt idx="2926">
                  <c:v>49.598347127659501</c:v>
                </c:pt>
                <c:pt idx="2927">
                  <c:v>49.598390900789902</c:v>
                </c:pt>
                <c:pt idx="2928">
                  <c:v>49.598434555817498</c:v>
                </c:pt>
                <c:pt idx="2929">
                  <c:v>49.5984780930198</c:v>
                </c:pt>
                <c:pt idx="2930">
                  <c:v>49.598521512673202</c:v>
                </c:pt>
                <c:pt idx="2931">
                  <c:v>49.598564815052598</c:v>
                </c:pt>
                <c:pt idx="2932">
                  <c:v>49.598608000431803</c:v>
                </c:pt>
                <c:pt idx="2933">
                  <c:v>49.598651069082997</c:v>
                </c:pt>
                <c:pt idx="2934">
                  <c:v>49.598694021277502</c:v>
                </c:pt>
                <c:pt idx="2935">
                  <c:v>49.598736857284898</c:v>
                </c:pt>
                <c:pt idx="2936">
                  <c:v>49.598779577373897</c:v>
                </c:pt>
                <c:pt idx="2937">
                  <c:v>49.598822181811499</c:v>
                </c:pt>
                <c:pt idx="2938">
                  <c:v>49.598864670863598</c:v>
                </c:pt>
                <c:pt idx="2939">
                  <c:v>49.598907044794998</c:v>
                </c:pt>
                <c:pt idx="2940">
                  <c:v>49.5989493038688</c:v>
                </c:pt>
                <c:pt idx="2941">
                  <c:v>49.5989914526238</c:v>
                </c:pt>
                <c:pt idx="2942">
                  <c:v>49.599033521473899</c:v>
                </c:pt>
                <c:pt idx="2943">
                  <c:v>49.599075477999897</c:v>
                </c:pt>
                <c:pt idx="2944">
                  <c:v>49.599117322495097</c:v>
                </c:pt>
                <c:pt idx="2945">
                  <c:v>49.599159055251903</c:v>
                </c:pt>
                <c:pt idx="2946">
                  <c:v>49.599200676561502</c:v>
                </c:pt>
                <c:pt idx="2947">
                  <c:v>49.599242186714299</c:v>
                </c:pt>
                <c:pt idx="2948">
                  <c:v>49.599283585999501</c:v>
                </c:pt>
                <c:pt idx="2949">
                  <c:v>49.599324874705502</c:v>
                </c:pt>
                <c:pt idx="2950">
                  <c:v>49.599366053119503</c:v>
                </c:pt>
                <c:pt idx="2951">
                  <c:v>49.599407121527697</c:v>
                </c:pt>
                <c:pt idx="2952">
                  <c:v>49.599448080215502</c:v>
                </c:pt>
                <c:pt idx="2953">
                  <c:v>49.5994889294671</c:v>
                </c:pt>
                <c:pt idx="2954">
                  <c:v>49.599529669565698</c:v>
                </c:pt>
                <c:pt idx="2955">
                  <c:v>49.599570300793502</c:v>
                </c:pt>
                <c:pt idx="2956">
                  <c:v>49.599610823431803</c:v>
                </c:pt>
                <c:pt idx="2957">
                  <c:v>49.599651237760803</c:v>
                </c:pt>
                <c:pt idx="2958">
                  <c:v>49.599691544059603</c:v>
                </c:pt>
                <c:pt idx="2959">
                  <c:v>49.599731742606401</c:v>
                </c:pt>
                <c:pt idx="2960">
                  <c:v>49.599771833678503</c:v>
                </c:pt>
                <c:pt idx="2961">
                  <c:v>49.599811817551902</c:v>
                </c:pt>
                <c:pt idx="2962">
                  <c:v>49.599851694501901</c:v>
                </c:pt>
                <c:pt idx="2963">
                  <c:v>49.599891464802504</c:v>
                </c:pt>
                <c:pt idx="2964">
                  <c:v>49.599931128726901</c:v>
                </c:pt>
                <c:pt idx="2965">
                  <c:v>49.599970686547302</c:v>
                </c:pt>
                <c:pt idx="2966">
                  <c:v>49.6000101385346</c:v>
                </c:pt>
                <c:pt idx="2967">
                  <c:v>49.6000494849592</c:v>
                </c:pt>
                <c:pt idx="2968">
                  <c:v>49.600088726089901</c:v>
                </c:pt>
                <c:pt idx="2969">
                  <c:v>49.600127862195002</c:v>
                </c:pt>
                <c:pt idx="2970">
                  <c:v>49.600166893541498</c:v>
                </c:pt>
                <c:pt idx="2971">
                  <c:v>49.600205820395402</c:v>
                </c:pt>
                <c:pt idx="2972">
                  <c:v>49.600244643021902</c:v>
                </c:pt>
                <c:pt idx="2973">
                  <c:v>49.600283361684902</c:v>
                </c:pt>
                <c:pt idx="2974">
                  <c:v>49.6003219766474</c:v>
                </c:pt>
                <c:pt idx="2975">
                  <c:v>49.600360488171603</c:v>
                </c:pt>
                <c:pt idx="2976">
                  <c:v>49.600398896518399</c:v>
                </c:pt>
                <c:pt idx="2977">
                  <c:v>49.600437201947798</c:v>
                </c:pt>
                <c:pt idx="2978">
                  <c:v>49.6004754047188</c:v>
                </c:pt>
                <c:pt idx="2979">
                  <c:v>49.600513505089403</c:v>
                </c:pt>
                <c:pt idx="2980">
                  <c:v>49.600551503316503</c:v>
                </c:pt>
                <c:pt idx="2981">
                  <c:v>49.600589399656201</c:v>
                </c:pt>
                <c:pt idx="2982">
                  <c:v>49.600627194363298</c:v>
                </c:pt>
                <c:pt idx="2983">
                  <c:v>49.600664887691899</c:v>
                </c:pt>
                <c:pt idx="2984">
                  <c:v>49.6007024798948</c:v>
                </c:pt>
                <c:pt idx="2985">
                  <c:v>49.600739971223902</c:v>
                </c:pt>
                <c:pt idx="2986">
                  <c:v>49.600777361930298</c:v>
                </c:pt>
                <c:pt idx="2987">
                  <c:v>49.600814652263701</c:v>
                </c:pt>
                <c:pt idx="2988">
                  <c:v>49.600851842472998</c:v>
                </c:pt>
                <c:pt idx="2989">
                  <c:v>49.600888932806299</c:v>
                </c:pt>
                <c:pt idx="2990">
                  <c:v>49.600925923510196</c:v>
                </c:pt>
                <c:pt idx="2991">
                  <c:v>49.600962814830702</c:v>
                </c:pt>
                <c:pt idx="2992">
                  <c:v>49.600999607012596</c:v>
                </c:pt>
                <c:pt idx="2993">
                  <c:v>49.601036300299803</c:v>
                </c:pt>
                <c:pt idx="2994">
                  <c:v>49.601072894935101</c:v>
                </c:pt>
                <c:pt idx="2995">
                  <c:v>49.6011093911603</c:v>
                </c:pt>
                <c:pt idx="2996">
                  <c:v>49.601145789216197</c:v>
                </c:pt>
                <c:pt idx="2997">
                  <c:v>49.6011820893427</c:v>
                </c:pt>
                <c:pt idx="2998">
                  <c:v>49.601218291778402</c:v>
                </c:pt>
                <c:pt idx="2999">
                  <c:v>49.601254396761298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511-4239-9C4D-BA01CA265C06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Swelling!$AK$5:$AK$3005</c:f>
              <c:numCache>
                <c:formatCode>General</c:formatCode>
                <c:ptCount val="3001"/>
                <c:pt idx="0">
                  <c:v>0</c:v>
                </c:pt>
                <c:pt idx="1">
                  <c:v>0.41091866342313799</c:v>
                </c:pt>
                <c:pt idx="2">
                  <c:v>0.88920265587987202</c:v>
                </c:pt>
                <c:pt idx="3">
                  <c:v>1.3947293488602499</c:v>
                </c:pt>
                <c:pt idx="4">
                  <c:v>1.92266076818923</c:v>
                </c:pt>
                <c:pt idx="5">
                  <c:v>2.4667003127834199</c:v>
                </c:pt>
                <c:pt idx="6">
                  <c:v>3.02261193400328</c:v>
                </c:pt>
                <c:pt idx="7">
                  <c:v>3.5858141931487202</c:v>
                </c:pt>
                <c:pt idx="8">
                  <c:v>4.1501003302597796</c:v>
                </c:pt>
                <c:pt idx="9">
                  <c:v>4.7142894682680501</c:v>
                </c:pt>
                <c:pt idx="10">
                  <c:v>5.27737606766709</c:v>
                </c:pt>
                <c:pt idx="11">
                  <c:v>5.8385239340164397</c:v>
                </c:pt>
                <c:pt idx="12">
                  <c:v>6.3970466553003797</c:v>
                </c:pt>
                <c:pt idx="13">
                  <c:v>6.9523855360737299</c:v>
                </c:pt>
                <c:pt idx="14">
                  <c:v>7.5040907765020899</c:v>
                </c:pt>
                <c:pt idx="15">
                  <c:v>8.0518037849920603</c:v>
                </c:pt>
                <c:pt idx="16">
                  <c:v>8.5952418666579096</c:v>
                </c:pt>
                <c:pt idx="17">
                  <c:v>9.1341856737079805</c:v>
                </c:pt>
                <c:pt idx="18">
                  <c:v>9.6684677409230808</c:v>
                </c:pt>
                <c:pt idx="19">
                  <c:v>10.197963260028899</c:v>
                </c:pt>
                <c:pt idx="20">
                  <c:v>10.7225824045714</c:v>
                </c:pt>
                <c:pt idx="21">
                  <c:v>11.242263858753001</c:v>
                </c:pt>
                <c:pt idx="22">
                  <c:v>11.7569694226423</c:v>
                </c:pt>
                <c:pt idx="23">
                  <c:v>12.2666796457207</c:v>
                </c:pt>
                <c:pt idx="24">
                  <c:v>12.771390243683699</c:v>
                </c:pt>
                <c:pt idx="25">
                  <c:v>13.271109107463399</c:v>
                </c:pt>
                <c:pt idx="26">
                  <c:v>13.7658538839237</c:v>
                </c:pt>
                <c:pt idx="27">
                  <c:v>14.255649998206</c:v>
                </c:pt>
                <c:pt idx="28">
                  <c:v>14.7405290516667</c:v>
                </c:pt>
                <c:pt idx="29">
                  <c:v>15.2205275194401</c:v>
                </c:pt>
                <c:pt idx="30">
                  <c:v>15.695685677121499</c:v>
                </c:pt>
                <c:pt idx="31">
                  <c:v>16.166046718122701</c:v>
                </c:pt>
                <c:pt idx="32">
                  <c:v>16.6316560524054</c:v>
                </c:pt>
                <c:pt idx="33">
                  <c:v>17.092560749604498</c:v>
                </c:pt>
                <c:pt idx="34">
                  <c:v>17.548809080956101</c:v>
                </c:pt>
                <c:pt idx="35">
                  <c:v>18.000450139998701</c:v>
                </c:pt>
                <c:pt idx="36">
                  <c:v>18.447533544940399</c:v>
                </c:pt>
                <c:pt idx="37">
                  <c:v>18.890109184132701</c:v>
                </c:pt>
                <c:pt idx="38">
                  <c:v>19.328227028487198</c:v>
                </c:pt>
                <c:pt idx="39">
                  <c:v>19.761936981849601</c:v>
                </c:pt>
                <c:pt idx="40">
                  <c:v>20.191288758832901</c:v>
                </c:pt>
                <c:pt idx="41">
                  <c:v>20.616331787371902</c:v>
                </c:pt>
                <c:pt idx="42">
                  <c:v>21.037115125323801</c:v>
                </c:pt>
                <c:pt idx="43">
                  <c:v>21.453687406418101</c:v>
                </c:pt>
                <c:pt idx="44">
                  <c:v>21.866096780909999</c:v>
                </c:pt>
                <c:pt idx="45">
                  <c:v>22.274390895858101</c:v>
                </c:pt>
                <c:pt idx="46">
                  <c:v>22.6786168472781</c:v>
                </c:pt>
                <c:pt idx="47">
                  <c:v>23.078821185499599</c:v>
                </c:pt>
                <c:pt idx="48">
                  <c:v>23.475049893642399</c:v>
                </c:pt>
                <c:pt idx="49">
                  <c:v>23.8673483721537</c:v>
                </c:pt>
                <c:pt idx="50">
                  <c:v>24.255761439482399</c:v>
                </c:pt>
                <c:pt idx="51">
                  <c:v>24.640333327644399</c:v>
                </c:pt>
                <c:pt idx="52">
                  <c:v>25.021107684676799</c:v>
                </c:pt>
                <c:pt idx="53">
                  <c:v>25.398127565862801</c:v>
                </c:pt>
                <c:pt idx="54">
                  <c:v>25.771435457040202</c:v>
                </c:pt>
                <c:pt idx="55">
                  <c:v>26.141073255185599</c:v>
                </c:pt>
                <c:pt idx="56">
                  <c:v>26.507082303281098</c:v>
                </c:pt>
                <c:pt idx="57">
                  <c:v>26.869503369592</c:v>
                </c:pt>
                <c:pt idx="58">
                  <c:v>27.228376677563599</c:v>
                </c:pt>
                <c:pt idx="59">
                  <c:v>27.5837418974026</c:v>
                </c:pt>
                <c:pt idx="60">
                  <c:v>27.935638162116199</c:v>
                </c:pt>
                <c:pt idx="61">
                  <c:v>28.284104070613999</c:v>
                </c:pt>
                <c:pt idx="62">
                  <c:v>28.629177698656601</c:v>
                </c:pt>
                <c:pt idx="63">
                  <c:v>28.970896604822599</c:v>
                </c:pt>
                <c:pt idx="64">
                  <c:v>29.3092978426283</c:v>
                </c:pt>
                <c:pt idx="65">
                  <c:v>29.644417960949198</c:v>
                </c:pt>
                <c:pt idx="66">
                  <c:v>29.9762930208787</c:v>
                </c:pt>
                <c:pt idx="67">
                  <c:v>30.3049586012351</c:v>
                </c:pt>
                <c:pt idx="68">
                  <c:v>30.630449802395301</c:v>
                </c:pt>
                <c:pt idx="69">
                  <c:v>30.952801260167899</c:v>
                </c:pt>
                <c:pt idx="70">
                  <c:v>31.272047150955899</c:v>
                </c:pt>
                <c:pt idx="71">
                  <c:v>31.588221200076699</c:v>
                </c:pt>
                <c:pt idx="72">
                  <c:v>31.901356684736999</c:v>
                </c:pt>
                <c:pt idx="73">
                  <c:v>32.2114864509713</c:v>
                </c:pt>
                <c:pt idx="74">
                  <c:v>32.518642912382802</c:v>
                </c:pt>
                <c:pt idx="75">
                  <c:v>32.822858056567199</c:v>
                </c:pt>
                <c:pt idx="76">
                  <c:v>33.124163461612099</c:v>
                </c:pt>
                <c:pt idx="77">
                  <c:v>33.422590291681402</c:v>
                </c:pt>
                <c:pt idx="78">
                  <c:v>33.718169309966697</c:v>
                </c:pt>
                <c:pt idx="79">
                  <c:v>34.010930886614297</c:v>
                </c:pt>
                <c:pt idx="80">
                  <c:v>34.300904990107902</c:v>
                </c:pt>
                <c:pt idx="81">
                  <c:v>34.588121222694603</c:v>
                </c:pt>
                <c:pt idx="82">
                  <c:v>34.872608806932597</c:v>
                </c:pt>
                <c:pt idx="83">
                  <c:v>35.154396597863403</c:v>
                </c:pt>
                <c:pt idx="84">
                  <c:v>35.433513067107697</c:v>
                </c:pt>
                <c:pt idx="85">
                  <c:v>35.709986336263697</c:v>
                </c:pt>
                <c:pt idx="86">
                  <c:v>35.983844191632699</c:v>
                </c:pt>
                <c:pt idx="87">
                  <c:v>36.255114068054198</c:v>
                </c:pt>
                <c:pt idx="88">
                  <c:v>36.523823051362598</c:v>
                </c:pt>
                <c:pt idx="89">
                  <c:v>36.789997854480397</c:v>
                </c:pt>
                <c:pt idx="90">
                  <c:v>37.053664919973002</c:v>
                </c:pt>
                <c:pt idx="91">
                  <c:v>37.314850346182801</c:v>
                </c:pt>
                <c:pt idx="92">
                  <c:v>37.573579914788802</c:v>
                </c:pt>
                <c:pt idx="93">
                  <c:v>37.829879041766802</c:v>
                </c:pt>
                <c:pt idx="94">
                  <c:v>38.083772883490802</c:v>
                </c:pt>
                <c:pt idx="95">
                  <c:v>38.335286285927701</c:v>
                </c:pt>
                <c:pt idx="96">
                  <c:v>38.584443791271298</c:v>
                </c:pt>
                <c:pt idx="97">
                  <c:v>38.831269627333398</c:v>
                </c:pt>
                <c:pt idx="98">
                  <c:v>39.075787721401802</c:v>
                </c:pt>
                <c:pt idx="99">
                  <c:v>39.318021746011603</c:v>
                </c:pt>
                <c:pt idx="100">
                  <c:v>39.557995078361898</c:v>
                </c:pt>
                <c:pt idx="101">
                  <c:v>39.7957308159204</c:v>
                </c:pt>
                <c:pt idx="102">
                  <c:v>40.0312517470866</c:v>
                </c:pt>
                <c:pt idx="103">
                  <c:v>40.264580435012299</c:v>
                </c:pt>
                <c:pt idx="104">
                  <c:v>40.495739161829199</c:v>
                </c:pt>
                <c:pt idx="105">
                  <c:v>40.724749948904197</c:v>
                </c:pt>
                <c:pt idx="106">
                  <c:v>40.951634502403103</c:v>
                </c:pt>
                <c:pt idx="107">
                  <c:v>41.176414327797403</c:v>
                </c:pt>
                <c:pt idx="108">
                  <c:v>41.399110693310298</c:v>
                </c:pt>
                <c:pt idx="109">
                  <c:v>41.6197446056647</c:v>
                </c:pt>
                <c:pt idx="110">
                  <c:v>41.838336831339099</c:v>
                </c:pt>
                <c:pt idx="111">
                  <c:v>42.054907901026198</c:v>
                </c:pt>
                <c:pt idx="112">
                  <c:v>42.269478114090901</c:v>
                </c:pt>
                <c:pt idx="113">
                  <c:v>42.482067331934402</c:v>
                </c:pt>
                <c:pt idx="114">
                  <c:v>42.6926954719763</c:v>
                </c:pt>
                <c:pt idx="115">
                  <c:v>42.901382133611598</c:v>
                </c:pt>
                <c:pt idx="116">
                  <c:v>43.1081466890938</c:v>
                </c:pt>
                <c:pt idx="117">
                  <c:v>43.313008295074603</c:v>
                </c:pt>
                <c:pt idx="118">
                  <c:v>43.515985896664702</c:v>
                </c:pt>
                <c:pt idx="119">
                  <c:v>43.717098187729398</c:v>
                </c:pt>
                <c:pt idx="120">
                  <c:v>43.916363462944297</c:v>
                </c:pt>
                <c:pt idx="121">
                  <c:v>44.113800148298502</c:v>
                </c:pt>
                <c:pt idx="122">
                  <c:v>44.309426328227602</c:v>
                </c:pt>
                <c:pt idx="123">
                  <c:v>44.503259887637299</c:v>
                </c:pt>
                <c:pt idx="124">
                  <c:v>44.695318515436398</c:v>
                </c:pt>
                <c:pt idx="125">
                  <c:v>44.885619708069001</c:v>
                </c:pt>
                <c:pt idx="126">
                  <c:v>45.074180681218003</c:v>
                </c:pt>
                <c:pt idx="127">
                  <c:v>45.261018420178999</c:v>
                </c:pt>
                <c:pt idx="128">
                  <c:v>45.446149915593097</c:v>
                </c:pt>
                <c:pt idx="129">
                  <c:v>45.629591879639101</c:v>
                </c:pt>
                <c:pt idx="130">
                  <c:v>45.811360842355</c:v>
                </c:pt>
                <c:pt idx="131">
                  <c:v>45.991473154710498</c:v>
                </c:pt>
                <c:pt idx="132">
                  <c:v>46.169944991679699</c:v>
                </c:pt>
                <c:pt idx="133">
                  <c:v>46.346792245598202</c:v>
                </c:pt>
                <c:pt idx="134">
                  <c:v>46.5220307110771</c:v>
                </c:pt>
                <c:pt idx="135">
                  <c:v>46.695676064959798</c:v>
                </c:pt>
                <c:pt idx="136">
                  <c:v>46.867743772044598</c:v>
                </c:pt>
                <c:pt idx="137">
                  <c:v>47.038249131148199</c:v>
                </c:pt>
                <c:pt idx="138">
                  <c:v>47.207207277848298</c:v>
                </c:pt>
                <c:pt idx="139">
                  <c:v>47.374633187224902</c:v>
                </c:pt>
                <c:pt idx="140">
                  <c:v>47.540541549517599</c:v>
                </c:pt>
                <c:pt idx="141">
                  <c:v>47.704947053052301</c:v>
                </c:pt>
                <c:pt idx="142">
                  <c:v>47.867864193889403</c:v>
                </c:pt>
                <c:pt idx="143">
                  <c:v>48.029307302074997</c:v>
                </c:pt>
                <c:pt idx="144">
                  <c:v>48.1892905565334</c:v>
                </c:pt>
                <c:pt idx="145">
                  <c:v>48.347827987545799</c:v>
                </c:pt>
                <c:pt idx="146">
                  <c:v>48.504933461246097</c:v>
                </c:pt>
                <c:pt idx="147">
                  <c:v>48.660620550312899</c:v>
                </c:pt>
                <c:pt idx="148">
                  <c:v>48.814902935588499</c:v>
                </c:pt>
                <c:pt idx="149">
                  <c:v>48.9677940516642</c:v>
                </c:pt>
                <c:pt idx="150">
                  <c:v>49.119307193491501</c:v>
                </c:pt>
                <c:pt idx="151">
                  <c:v>49.2694555186713</c:v>
                </c:pt>
                <c:pt idx="152">
                  <c:v>49.418252049744702</c:v>
                </c:pt>
                <c:pt idx="153">
                  <c:v>49.565709676482697</c:v>
                </c:pt>
                <c:pt idx="154">
                  <c:v>49.711841120677597</c:v>
                </c:pt>
                <c:pt idx="155">
                  <c:v>49.856658789538699</c:v>
                </c:pt>
                <c:pt idx="156">
                  <c:v>50.000175298582199</c:v>
                </c:pt>
                <c:pt idx="157">
                  <c:v>50.142402992019498</c:v>
                </c:pt>
                <c:pt idx="158">
                  <c:v>50.2833540878703</c:v>
                </c:pt>
                <c:pt idx="159">
                  <c:v>50.423040679983103</c:v>
                </c:pt>
                <c:pt idx="160">
                  <c:v>50.561474740055601</c:v>
                </c:pt>
                <c:pt idx="161">
                  <c:v>50.698668119654997</c:v>
                </c:pt>
                <c:pt idx="162">
                  <c:v>50.834632501851601</c:v>
                </c:pt>
                <c:pt idx="163">
                  <c:v>50.9693792936704</c:v>
                </c:pt>
                <c:pt idx="164">
                  <c:v>51.102920103578697</c:v>
                </c:pt>
                <c:pt idx="165">
                  <c:v>51.235266284538802</c:v>
                </c:pt>
                <c:pt idx="166">
                  <c:v>51.366429074512503</c:v>
                </c:pt>
                <c:pt idx="167">
                  <c:v>51.4964195982066</c:v>
                </c:pt>
                <c:pt idx="168">
                  <c:v>51.625248868819</c:v>
                </c:pt>
                <c:pt idx="169">
                  <c:v>51.7529277897846</c:v>
                </c:pt>
                <c:pt idx="170">
                  <c:v>51.879467108118298</c:v>
                </c:pt>
                <c:pt idx="171">
                  <c:v>52.004877365044898</c:v>
                </c:pt>
                <c:pt idx="172">
                  <c:v>52.129169220443899</c:v>
                </c:pt>
                <c:pt idx="173">
                  <c:v>52.252353126516503</c:v>
                </c:pt>
                <c:pt idx="174">
                  <c:v>52.374439430594997</c:v>
                </c:pt>
                <c:pt idx="175">
                  <c:v>52.495438376676802</c:v>
                </c:pt>
                <c:pt idx="176">
                  <c:v>52.615360106960402</c:v>
                </c:pt>
                <c:pt idx="177">
                  <c:v>52.734214663379298</c:v>
                </c:pt>
                <c:pt idx="178">
                  <c:v>52.852011946161099</c:v>
                </c:pt>
                <c:pt idx="179">
                  <c:v>52.968761702796002</c:v>
                </c:pt>
                <c:pt idx="180">
                  <c:v>53.084473734823099</c:v>
                </c:pt>
                <c:pt idx="181">
                  <c:v>53.199157676471103</c:v>
                </c:pt>
                <c:pt idx="182">
                  <c:v>53.312823066541696</c:v>
                </c:pt>
                <c:pt idx="183">
                  <c:v>53.4254793497891</c:v>
                </c:pt>
                <c:pt idx="184">
                  <c:v>53.537135878298599</c:v>
                </c:pt>
                <c:pt idx="185">
                  <c:v>53.647801912866498</c:v>
                </c:pt>
                <c:pt idx="186">
                  <c:v>53.757486579848397</c:v>
                </c:pt>
                <c:pt idx="187">
                  <c:v>53.866198884217098</c:v>
                </c:pt>
                <c:pt idx="188">
                  <c:v>53.973947862448099</c:v>
                </c:pt>
                <c:pt idx="189">
                  <c:v>54.0807424044322</c:v>
                </c:pt>
                <c:pt idx="190">
                  <c:v>54.1865913131561</c:v>
                </c:pt>
                <c:pt idx="191">
                  <c:v>54.2915033059435</c:v>
                </c:pt>
                <c:pt idx="192">
                  <c:v>54.395487015697398</c:v>
                </c:pt>
                <c:pt idx="193">
                  <c:v>54.498550992141098</c:v>
                </c:pt>
                <c:pt idx="194">
                  <c:v>54.600703642258097</c:v>
                </c:pt>
                <c:pt idx="195">
                  <c:v>54.701953278705702</c:v>
                </c:pt>
                <c:pt idx="196">
                  <c:v>54.8023082586557</c:v>
                </c:pt>
                <c:pt idx="197">
                  <c:v>54.901776792682803</c:v>
                </c:pt>
                <c:pt idx="198">
                  <c:v>55.000367012183801</c:v>
                </c:pt>
                <c:pt idx="199">
                  <c:v>55.098086970508902</c:v>
                </c:pt>
                <c:pt idx="200">
                  <c:v>55.194944644093397</c:v>
                </c:pt>
                <c:pt idx="201">
                  <c:v>55.290947933588498</c:v>
                </c:pt>
                <c:pt idx="202">
                  <c:v>55.3861046649927</c:v>
                </c:pt>
                <c:pt idx="203">
                  <c:v>55.4804224741805</c:v>
                </c:pt>
                <c:pt idx="204">
                  <c:v>55.5739090178214</c:v>
                </c:pt>
                <c:pt idx="205">
                  <c:v>55.6665719368632</c:v>
                </c:pt>
                <c:pt idx="206">
                  <c:v>55.758418746743097</c:v>
                </c:pt>
                <c:pt idx="207">
                  <c:v>55.849456891215603</c:v>
                </c:pt>
                <c:pt idx="208">
                  <c:v>55.939693743350396</c:v>
                </c:pt>
                <c:pt idx="209">
                  <c:v>56.029136606531203</c:v>
                </c:pt>
                <c:pt idx="210">
                  <c:v>56.117792715453596</c:v>
                </c:pt>
                <c:pt idx="211">
                  <c:v>56.205669237123502</c:v>
                </c:pt>
                <c:pt idx="212">
                  <c:v>56.292773120887297</c:v>
                </c:pt>
                <c:pt idx="213">
                  <c:v>56.379111447359897</c:v>
                </c:pt>
                <c:pt idx="214">
                  <c:v>56.464691187719197</c:v>
                </c:pt>
                <c:pt idx="215">
                  <c:v>56.549519226263001</c:v>
                </c:pt>
                <c:pt idx="216">
                  <c:v>56.633602382091702</c:v>
                </c:pt>
                <c:pt idx="217">
                  <c:v>56.716947409985103</c:v>
                </c:pt>
                <c:pt idx="218">
                  <c:v>56.799561001277397</c:v>
                </c:pt>
                <c:pt idx="219">
                  <c:v>56.881449784734002</c:v>
                </c:pt>
                <c:pt idx="220">
                  <c:v>56.962620319451901</c:v>
                </c:pt>
                <c:pt idx="221">
                  <c:v>57.0430789791709</c:v>
                </c:pt>
                <c:pt idx="222">
                  <c:v>57.122832281202697</c:v>
                </c:pt>
                <c:pt idx="223">
                  <c:v>57.201886596990498</c:v>
                </c:pt>
                <c:pt idx="224">
                  <c:v>57.280248237895101</c:v>
                </c:pt>
                <c:pt idx="225">
                  <c:v>57.357923455973499</c:v>
                </c:pt>
                <c:pt idx="226">
                  <c:v>57.434918444759496</c:v>
                </c:pt>
                <c:pt idx="227">
                  <c:v>57.511239340042501</c:v>
                </c:pt>
                <c:pt idx="228">
                  <c:v>57.586892220647002</c:v>
                </c:pt>
                <c:pt idx="229">
                  <c:v>57.661883092428397</c:v>
                </c:pt>
                <c:pt idx="230">
                  <c:v>57.736217872319997</c:v>
                </c:pt>
                <c:pt idx="231">
                  <c:v>57.8099024921355</c:v>
                </c:pt>
                <c:pt idx="232">
                  <c:v>57.882942797132003</c:v>
                </c:pt>
                <c:pt idx="233">
                  <c:v>57.955344577494103</c:v>
                </c:pt>
                <c:pt idx="234">
                  <c:v>58.0271135689879</c:v>
                </c:pt>
                <c:pt idx="235">
                  <c:v>58.098255453613604</c:v>
                </c:pt>
                <c:pt idx="236">
                  <c:v>58.168775857677403</c:v>
                </c:pt>
                <c:pt idx="237">
                  <c:v>58.238680344229401</c:v>
                </c:pt>
                <c:pt idx="238">
                  <c:v>58.307974431846397</c:v>
                </c:pt>
                <c:pt idx="239">
                  <c:v>58.376663589228301</c:v>
                </c:pt>
                <c:pt idx="240">
                  <c:v>58.4447532347627</c:v>
                </c:pt>
                <c:pt idx="241">
                  <c:v>58.512248728309103</c:v>
                </c:pt>
                <c:pt idx="242">
                  <c:v>58.579155372703497</c:v>
                </c:pt>
                <c:pt idx="243">
                  <c:v>58.645478444627898</c:v>
                </c:pt>
                <c:pt idx="244">
                  <c:v>58.711223121549097</c:v>
                </c:pt>
                <c:pt idx="245">
                  <c:v>58.7763946417857</c:v>
                </c:pt>
                <c:pt idx="246">
                  <c:v>58.840998046073203</c:v>
                </c:pt>
                <c:pt idx="247">
                  <c:v>58.905038509863701</c:v>
                </c:pt>
                <c:pt idx="248">
                  <c:v>58.968520952609197</c:v>
                </c:pt>
                <c:pt idx="249">
                  <c:v>59.031450431085901</c:v>
                </c:pt>
                <c:pt idx="250">
                  <c:v>59.093831550192</c:v>
                </c:pt>
                <c:pt idx="251">
                  <c:v>59.155669495822998</c:v>
                </c:pt>
                <c:pt idx="252">
                  <c:v>59.216969248190999</c:v>
                </c:pt>
                <c:pt idx="253">
                  <c:v>59.277735369453403</c:v>
                </c:pt>
                <c:pt idx="254">
                  <c:v>59.337972460700499</c:v>
                </c:pt>
                <c:pt idx="255">
                  <c:v>59.397685581440498</c:v>
                </c:pt>
                <c:pt idx="256">
                  <c:v>59.456879572715202</c:v>
                </c:pt>
                <c:pt idx="257">
                  <c:v>59.515558329526698</c:v>
                </c:pt>
                <c:pt idx="258">
                  <c:v>59.573726885931301</c:v>
                </c:pt>
                <c:pt idx="259">
                  <c:v>59.631389951456399</c:v>
                </c:pt>
                <c:pt idx="260">
                  <c:v>59.688551721240401</c:v>
                </c:pt>
                <c:pt idx="261">
                  <c:v>59.745216765860803</c:v>
                </c:pt>
                <c:pt idx="262">
                  <c:v>59.801389464545302</c:v>
                </c:pt>
                <c:pt idx="263">
                  <c:v>59.857074417268997</c:v>
                </c:pt>
                <c:pt idx="264">
                  <c:v>59.912275989897502</c:v>
                </c:pt>
                <c:pt idx="265">
                  <c:v>59.966998283960201</c:v>
                </c:pt>
                <c:pt idx="266">
                  <c:v>60.021245471580997</c:v>
                </c:pt>
                <c:pt idx="267">
                  <c:v>60.075021730638802</c:v>
                </c:pt>
                <c:pt idx="268">
                  <c:v>60.128331221693301</c:v>
                </c:pt>
                <c:pt idx="269">
                  <c:v>60.181178100974002</c:v>
                </c:pt>
                <c:pt idx="270">
                  <c:v>60.233566452425897</c:v>
                </c:pt>
                <c:pt idx="271">
                  <c:v>60.285500297734103</c:v>
                </c:pt>
                <c:pt idx="272">
                  <c:v>60.336983730911498</c:v>
                </c:pt>
                <c:pt idx="273">
                  <c:v>60.388020648422902</c:v>
                </c:pt>
                <c:pt idx="274">
                  <c:v>60.4386150403068</c:v>
                </c:pt>
                <c:pt idx="275">
                  <c:v>60.488770887203003</c:v>
                </c:pt>
                <c:pt idx="276">
                  <c:v>60.538491908179999</c:v>
                </c:pt>
                <c:pt idx="277">
                  <c:v>60.587782105159803</c:v>
                </c:pt>
                <c:pt idx="278">
                  <c:v>60.636645183750197</c:v>
                </c:pt>
                <c:pt idx="279">
                  <c:v>60.6850849514015</c:v>
                </c:pt>
                <c:pt idx="280">
                  <c:v>60.733105194576297</c:v>
                </c:pt>
                <c:pt idx="281">
                  <c:v>60.780709290051099</c:v>
                </c:pt>
                <c:pt idx="282">
                  <c:v>60.827901193605101</c:v>
                </c:pt>
                <c:pt idx="283">
                  <c:v>60.87468457824</c:v>
                </c:pt>
                <c:pt idx="284">
                  <c:v>60.921063071400603</c:v>
                </c:pt>
                <c:pt idx="285">
                  <c:v>60.967040254974798</c:v>
                </c:pt>
                <c:pt idx="286">
                  <c:v>61.012619650119298</c:v>
                </c:pt>
                <c:pt idx="287">
                  <c:v>61.057804745092803</c:v>
                </c:pt>
                <c:pt idx="288">
                  <c:v>61.102598985119698</c:v>
                </c:pt>
                <c:pt idx="289">
                  <c:v>61.147005765519502</c:v>
                </c:pt>
                <c:pt idx="290">
                  <c:v>61.191028435632397</c:v>
                </c:pt>
                <c:pt idx="291">
                  <c:v>61.2346704314836</c:v>
                </c:pt>
                <c:pt idx="292">
                  <c:v>61.277935270201603</c:v>
                </c:pt>
                <c:pt idx="293">
                  <c:v>61.320826080565404</c:v>
                </c:pt>
                <c:pt idx="294">
                  <c:v>61.363346107948203</c:v>
                </c:pt>
                <c:pt idx="295">
                  <c:v>61.405498559808599</c:v>
                </c:pt>
                <c:pt idx="296">
                  <c:v>61.447286611175102</c:v>
                </c:pt>
                <c:pt idx="297">
                  <c:v>61.4887137718707</c:v>
                </c:pt>
                <c:pt idx="298">
                  <c:v>61.529783006923402</c:v>
                </c:pt>
                <c:pt idx="299">
                  <c:v>61.570497441535998</c:v>
                </c:pt>
                <c:pt idx="300">
                  <c:v>61.610860170258803</c:v>
                </c:pt>
                <c:pt idx="301">
                  <c:v>61.650874256990399</c:v>
                </c:pt>
                <c:pt idx="302">
                  <c:v>61.690542833662903</c:v>
                </c:pt>
                <c:pt idx="303">
                  <c:v>61.729868939975802</c:v>
                </c:pt>
                <c:pt idx="304">
                  <c:v>61.768855540525102</c:v>
                </c:pt>
                <c:pt idx="305">
                  <c:v>61.807505608447201</c:v>
                </c:pt>
                <c:pt idx="306">
                  <c:v>61.845822089349497</c:v>
                </c:pt>
                <c:pt idx="307">
                  <c:v>61.883807914801103</c:v>
                </c:pt>
                <c:pt idx="308">
                  <c:v>61.921466009327297</c:v>
                </c:pt>
                <c:pt idx="309">
                  <c:v>61.9587992185294</c:v>
                </c:pt>
                <c:pt idx="310">
                  <c:v>61.995810384357803</c:v>
                </c:pt>
                <c:pt idx="311">
                  <c:v>62.0325023217789</c:v>
                </c:pt>
                <c:pt idx="312">
                  <c:v>62.068877818775299</c:v>
                </c:pt>
                <c:pt idx="313">
                  <c:v>62.104939636345897</c:v>
                </c:pt>
                <c:pt idx="314">
                  <c:v>62.140690550306999</c:v>
                </c:pt>
                <c:pt idx="315">
                  <c:v>62.176133282988999</c:v>
                </c:pt>
                <c:pt idx="316">
                  <c:v>62.211270502818898</c:v>
                </c:pt>
                <c:pt idx="317">
                  <c:v>62.246104872287503</c:v>
                </c:pt>
                <c:pt idx="318">
                  <c:v>62.280639027677601</c:v>
                </c:pt>
                <c:pt idx="319">
                  <c:v>62.314875579063603</c:v>
                </c:pt>
                <c:pt idx="320">
                  <c:v>62.348817110312503</c:v>
                </c:pt>
                <c:pt idx="321">
                  <c:v>62.382466304393901</c:v>
                </c:pt>
                <c:pt idx="322">
                  <c:v>62.415825648730198</c:v>
                </c:pt>
                <c:pt idx="323">
                  <c:v>62.448897656429203</c:v>
                </c:pt>
                <c:pt idx="324">
                  <c:v>62.481684824367903</c:v>
                </c:pt>
                <c:pt idx="325">
                  <c:v>62.514189624647202</c:v>
                </c:pt>
                <c:pt idx="326">
                  <c:v>62.546414504592498</c:v>
                </c:pt>
                <c:pt idx="327">
                  <c:v>62.578361916789</c:v>
                </c:pt>
                <c:pt idx="328">
                  <c:v>62.610034379050099</c:v>
                </c:pt>
                <c:pt idx="329">
                  <c:v>62.6414342047673</c:v>
                </c:pt>
                <c:pt idx="330">
                  <c:v>62.672563761800198</c:v>
                </c:pt>
                <c:pt idx="331">
                  <c:v>62.7034253949016</c:v>
                </c:pt>
                <c:pt idx="332">
                  <c:v>62.734021425717799</c:v>
                </c:pt>
                <c:pt idx="333">
                  <c:v>62.7643541527883</c:v>
                </c:pt>
                <c:pt idx="334">
                  <c:v>62.794425905397702</c:v>
                </c:pt>
                <c:pt idx="335">
                  <c:v>62.824239027912498</c:v>
                </c:pt>
                <c:pt idx="336">
                  <c:v>62.853795687068498</c:v>
                </c:pt>
                <c:pt idx="337">
                  <c:v>62.883098110071799</c:v>
                </c:pt>
                <c:pt idx="338">
                  <c:v>62.912148501604001</c:v>
                </c:pt>
                <c:pt idx="339">
                  <c:v>62.940949044051898</c:v>
                </c:pt>
                <c:pt idx="340">
                  <c:v>62.9695018977377</c:v>
                </c:pt>
                <c:pt idx="341">
                  <c:v>62.997809308185303</c:v>
                </c:pt>
                <c:pt idx="342">
                  <c:v>63.025873364973499</c:v>
                </c:pt>
                <c:pt idx="343">
                  <c:v>63.053696163305197</c:v>
                </c:pt>
                <c:pt idx="344">
                  <c:v>63.081279795165102</c:v>
                </c:pt>
                <c:pt idx="345">
                  <c:v>63.108626333726697</c:v>
                </c:pt>
                <c:pt idx="346">
                  <c:v>63.135737833690698</c:v>
                </c:pt>
                <c:pt idx="347">
                  <c:v>63.162616331622097</c:v>
                </c:pt>
                <c:pt idx="348">
                  <c:v>63.189263846288398</c:v>
                </c:pt>
                <c:pt idx="349">
                  <c:v>63.215682389359898</c:v>
                </c:pt>
                <c:pt idx="350">
                  <c:v>63.241873952571503</c:v>
                </c:pt>
                <c:pt idx="351">
                  <c:v>63.2678404981732</c:v>
                </c:pt>
                <c:pt idx="352">
                  <c:v>63.2935839800408</c:v>
                </c:pt>
                <c:pt idx="353">
                  <c:v>63.319106336297502</c:v>
                </c:pt>
                <c:pt idx="354">
                  <c:v>63.344409489670603</c:v>
                </c:pt>
                <c:pt idx="355">
                  <c:v>63.369495347847902</c:v>
                </c:pt>
                <c:pt idx="356">
                  <c:v>63.3943658038338</c:v>
                </c:pt>
                <c:pt idx="357">
                  <c:v>63.419022717830202</c:v>
                </c:pt>
                <c:pt idx="358">
                  <c:v>63.4434678570233</c:v>
                </c:pt>
                <c:pt idx="359">
                  <c:v>63.467703123729798</c:v>
                </c:pt>
                <c:pt idx="360">
                  <c:v>63.491730340467903</c:v>
                </c:pt>
                <c:pt idx="361">
                  <c:v>63.515551314942499</c:v>
                </c:pt>
                <c:pt idx="362">
                  <c:v>63.539167840300699</c:v>
                </c:pt>
                <c:pt idx="363">
                  <c:v>63.562581695386001</c:v>
                </c:pt>
                <c:pt idx="364">
                  <c:v>63.585794644993904</c:v>
                </c:pt>
                <c:pt idx="365">
                  <c:v>63.608808440126403</c:v>
                </c:pt>
                <c:pt idx="366">
                  <c:v>63.631624710651899</c:v>
                </c:pt>
                <c:pt idx="367">
                  <c:v>63.654245210240603</c:v>
                </c:pt>
                <c:pt idx="368">
                  <c:v>63.676671649317903</c:v>
                </c:pt>
                <c:pt idx="369">
                  <c:v>63.698905708787599</c:v>
                </c:pt>
                <c:pt idx="370">
                  <c:v>63.7209490549496</c:v>
                </c:pt>
                <c:pt idx="371">
                  <c:v>63.742803339647203</c:v>
                </c:pt>
                <c:pt idx="372">
                  <c:v>63.764470200415602</c:v>
                </c:pt>
                <c:pt idx="373">
                  <c:v>63.785951260629702</c:v>
                </c:pt>
                <c:pt idx="374">
                  <c:v>63.807248111720398</c:v>
                </c:pt>
                <c:pt idx="375">
                  <c:v>63.828362337032601</c:v>
                </c:pt>
                <c:pt idx="376">
                  <c:v>63.849295526805498</c:v>
                </c:pt>
                <c:pt idx="377">
                  <c:v>63.870049244307602</c:v>
                </c:pt>
                <c:pt idx="378">
                  <c:v>63.890625038783703</c:v>
                </c:pt>
                <c:pt idx="379">
                  <c:v>63.911024445571996</c:v>
                </c:pt>
                <c:pt idx="380">
                  <c:v>63.931248986220297</c:v>
                </c:pt>
                <c:pt idx="381">
                  <c:v>63.951300168602799</c:v>
                </c:pt>
                <c:pt idx="382">
                  <c:v>63.971179490233702</c:v>
                </c:pt>
                <c:pt idx="383">
                  <c:v>63.990888447620897</c:v>
                </c:pt>
                <c:pt idx="384">
                  <c:v>64.010428500074696</c:v>
                </c:pt>
                <c:pt idx="385">
                  <c:v>64.029801104440693</c:v>
                </c:pt>
                <c:pt idx="386">
                  <c:v>64.049007704785893</c:v>
                </c:pt>
                <c:pt idx="387">
                  <c:v>64.068049732531094</c:v>
                </c:pt>
                <c:pt idx="388">
                  <c:v>64.086928606584607</c:v>
                </c:pt>
                <c:pt idx="389">
                  <c:v>64.105645733474901</c:v>
                </c:pt>
                <c:pt idx="390">
                  <c:v>64.124202507484</c:v>
                </c:pt>
                <c:pt idx="391">
                  <c:v>64.142600317962305</c:v>
                </c:pt>
                <c:pt idx="392">
                  <c:v>64.160840531689701</c:v>
                </c:pt>
                <c:pt idx="393">
                  <c:v>64.178924506490304</c:v>
                </c:pt>
                <c:pt idx="394">
                  <c:v>64.196853589493401</c:v>
                </c:pt>
                <c:pt idx="395">
                  <c:v>64.214629116289402</c:v>
                </c:pt>
                <c:pt idx="396">
                  <c:v>64.232252411063897</c:v>
                </c:pt>
                <c:pt idx="397">
                  <c:v>64.249724786733097</c:v>
                </c:pt>
                <c:pt idx="398">
                  <c:v>64.267047545077702</c:v>
                </c:pt>
                <c:pt idx="399">
                  <c:v>64.284221976877802</c:v>
                </c:pt>
                <c:pt idx="400">
                  <c:v>64.301249362047699</c:v>
                </c:pt>
                <c:pt idx="401">
                  <c:v>64.318130969770294</c:v>
                </c:pt>
                <c:pt idx="402">
                  <c:v>64.3348680586315</c:v>
                </c:pt>
                <c:pt idx="403">
                  <c:v>64.351461851260595</c:v>
                </c:pt>
                <c:pt idx="404">
                  <c:v>64.367913560956396</c:v>
                </c:pt>
                <c:pt idx="405">
                  <c:v>64.384224441518001</c:v>
                </c:pt>
                <c:pt idx="406">
                  <c:v>64.400395706708295</c:v>
                </c:pt>
                <c:pt idx="407">
                  <c:v>64.416428560044693</c:v>
                </c:pt>
                <c:pt idx="408">
                  <c:v>64.432324194921705</c:v>
                </c:pt>
                <c:pt idx="409">
                  <c:v>64.448083794733606</c:v>
                </c:pt>
                <c:pt idx="410">
                  <c:v>64.4637085329976</c:v>
                </c:pt>
                <c:pt idx="411">
                  <c:v>64.479199573476293</c:v>
                </c:pt>
                <c:pt idx="412">
                  <c:v>64.494558070300997</c:v>
                </c:pt>
                <c:pt idx="413">
                  <c:v>64.509785168093799</c:v>
                </c:pt>
                <c:pt idx="414">
                  <c:v>64.524882002091303</c:v>
                </c:pt>
                <c:pt idx="415">
                  <c:v>64.539849698266593</c:v>
                </c:pt>
                <c:pt idx="416">
                  <c:v>64.554689266354401</c:v>
                </c:pt>
                <c:pt idx="417">
                  <c:v>64.569401882762193</c:v>
                </c:pt>
                <c:pt idx="418">
                  <c:v>64.583988642275202</c:v>
                </c:pt>
                <c:pt idx="419">
                  <c:v>64.598450628514101</c:v>
                </c:pt>
                <c:pt idx="420">
                  <c:v>64.612788915908993</c:v>
                </c:pt>
                <c:pt idx="421">
                  <c:v>64.627004569802693</c:v>
                </c:pt>
                <c:pt idx="422">
                  <c:v>64.6410986465539</c:v>
                </c:pt>
                <c:pt idx="423">
                  <c:v>64.655072193640805</c:v>
                </c:pt>
                <c:pt idx="424">
                  <c:v>64.668926249764297</c:v>
                </c:pt>
                <c:pt idx="425">
                  <c:v>64.682661844951696</c:v>
                </c:pt>
                <c:pt idx="426">
                  <c:v>64.696280000659698</c:v>
                </c:pt>
                <c:pt idx="427">
                  <c:v>64.709781729878003</c:v>
                </c:pt>
                <c:pt idx="428">
                  <c:v>64.723167994627005</c:v>
                </c:pt>
                <c:pt idx="429">
                  <c:v>64.736439776534397</c:v>
                </c:pt>
                <c:pt idx="430">
                  <c:v>64.749598090152304</c:v>
                </c:pt>
                <c:pt idx="431">
                  <c:v>64.762643910748494</c:v>
                </c:pt>
                <c:pt idx="432">
                  <c:v>64.775578205226495</c:v>
                </c:pt>
                <c:pt idx="433">
                  <c:v>64.788401932214398</c:v>
                </c:pt>
                <c:pt idx="434">
                  <c:v>64.801116042152401</c:v>
                </c:pt>
                <c:pt idx="435">
                  <c:v>64.813721477381804</c:v>
                </c:pt>
                <c:pt idx="436">
                  <c:v>64.826219172232996</c:v>
                </c:pt>
                <c:pt idx="437">
                  <c:v>64.838610053113499</c:v>
                </c:pt>
                <c:pt idx="438">
                  <c:v>64.850895038596704</c:v>
                </c:pt>
                <c:pt idx="439">
                  <c:v>64.863075039509795</c:v>
                </c:pt>
                <c:pt idx="440">
                  <c:v>64.8751509551428</c:v>
                </c:pt>
                <c:pt idx="441">
                  <c:v>64.887123641669902</c:v>
                </c:pt>
                <c:pt idx="442">
                  <c:v>64.898994014932597</c:v>
                </c:pt>
                <c:pt idx="443">
                  <c:v>64.910762953123495</c:v>
                </c:pt>
                <c:pt idx="444">
                  <c:v>64.922431326911806</c:v>
                </c:pt>
                <c:pt idx="445">
                  <c:v>64.933999999523095</c:v>
                </c:pt>
                <c:pt idx="446">
                  <c:v>64.945469826819803</c:v>
                </c:pt>
                <c:pt idx="447">
                  <c:v>64.956841657381005</c:v>
                </c:pt>
                <c:pt idx="448">
                  <c:v>64.968116332582795</c:v>
                </c:pt>
                <c:pt idx="449">
                  <c:v>64.979294686678699</c:v>
                </c:pt>
                <c:pt idx="450">
                  <c:v>64.990377546879202</c:v>
                </c:pt>
                <c:pt idx="451">
                  <c:v>65.001365733432607</c:v>
                </c:pt>
                <c:pt idx="452">
                  <c:v>65.012260059704801</c:v>
                </c:pt>
                <c:pt idx="453">
                  <c:v>65.0230613105971</c:v>
                </c:pt>
                <c:pt idx="454">
                  <c:v>65.033770286992905</c:v>
                </c:pt>
                <c:pt idx="455">
                  <c:v>65.0443877898051</c:v>
                </c:pt>
                <c:pt idx="456">
                  <c:v>65.054914603653103</c:v>
                </c:pt>
                <c:pt idx="457">
                  <c:v>65.065351506504797</c:v>
                </c:pt>
                <c:pt idx="458">
                  <c:v>65.075699269750601</c:v>
                </c:pt>
                <c:pt idx="459">
                  <c:v>65.085958658277406</c:v>
                </c:pt>
                <c:pt idx="460">
                  <c:v>65.096130430542701</c:v>
                </c:pt>
                <c:pt idx="461">
                  <c:v>65.106215338648198</c:v>
                </c:pt>
                <c:pt idx="462">
                  <c:v>65.116214128414299</c:v>
                </c:pt>
                <c:pt idx="463">
                  <c:v>65.126127539453705</c:v>
                </c:pt>
                <c:pt idx="464">
                  <c:v>65.1359563052455</c:v>
                </c:pt>
                <c:pt idx="465">
                  <c:v>65.145701139849706</c:v>
                </c:pt>
                <c:pt idx="466">
                  <c:v>65.1553627192947</c:v>
                </c:pt>
                <c:pt idx="467">
                  <c:v>65.164941799090002</c:v>
                </c:pt>
                <c:pt idx="468">
                  <c:v>65.174439086484497</c:v>
                </c:pt>
                <c:pt idx="469">
                  <c:v>65.183855282794099</c:v>
                </c:pt>
                <c:pt idx="470">
                  <c:v>65.193191083470694</c:v>
                </c:pt>
                <c:pt idx="471">
                  <c:v>65.202447178171496</c:v>
                </c:pt>
                <c:pt idx="472">
                  <c:v>65.211624250827398</c:v>
                </c:pt>
                <c:pt idx="473">
                  <c:v>65.220722979712406</c:v>
                </c:pt>
                <c:pt idx="474">
                  <c:v>65.229744037512205</c:v>
                </c:pt>
                <c:pt idx="475">
                  <c:v>65.2386880913933</c:v>
                </c:pt>
                <c:pt idx="476">
                  <c:v>65.247555803071904</c:v>
                </c:pt>
                <c:pt idx="477">
                  <c:v>65.256347828882696</c:v>
                </c:pt>
                <c:pt idx="478">
                  <c:v>65.265064819848106</c:v>
                </c:pt>
                <c:pt idx="479">
                  <c:v>65.273707421746906</c:v>
                </c:pt>
                <c:pt idx="480">
                  <c:v>65.282276275183307</c:v>
                </c:pt>
                <c:pt idx="481">
                  <c:v>65.290771946367798</c:v>
                </c:pt>
                <c:pt idx="482">
                  <c:v>65.299195067223295</c:v>
                </c:pt>
                <c:pt idx="483">
                  <c:v>65.307546296974493</c:v>
                </c:pt>
                <c:pt idx="484">
                  <c:v>65.315826251891295</c:v>
                </c:pt>
                <c:pt idx="485">
                  <c:v>65.324035543117404</c:v>
                </c:pt>
                <c:pt idx="486">
                  <c:v>65.332174776730895</c:v>
                </c:pt>
                <c:pt idx="487">
                  <c:v>65.340244553804297</c:v>
                </c:pt>
                <c:pt idx="488">
                  <c:v>65.348245470464903</c:v>
                </c:pt>
                <c:pt idx="489">
                  <c:v>65.356178117954698</c:v>
                </c:pt>
                <c:pt idx="490">
                  <c:v>65.364043082690898</c:v>
                </c:pt>
                <c:pt idx="491">
                  <c:v>65.371840946325705</c:v>
                </c:pt>
                <c:pt idx="492">
                  <c:v>65.379572285806603</c:v>
                </c:pt>
                <c:pt idx="493">
                  <c:v>65.387237673436999</c:v>
                </c:pt>
                <c:pt idx="494">
                  <c:v>65.394837676935595</c:v>
                </c:pt>
                <c:pt idx="495">
                  <c:v>65.402372859497206</c:v>
                </c:pt>
                <c:pt idx="496">
                  <c:v>65.409843777971105</c:v>
                </c:pt>
                <c:pt idx="497">
                  <c:v>65.4172508579545</c:v>
                </c:pt>
                <c:pt idx="498">
                  <c:v>65.424594744700698</c:v>
                </c:pt>
                <c:pt idx="499">
                  <c:v>65.431875979271695</c:v>
                </c:pt>
                <c:pt idx="500">
                  <c:v>65.439095098182094</c:v>
                </c:pt>
                <c:pt idx="501">
                  <c:v>65.446252633448594</c:v>
                </c:pt>
                <c:pt idx="502">
                  <c:v>65.453349112640794</c:v>
                </c:pt>
                <c:pt idx="503">
                  <c:v>65.460385058931905</c:v>
                </c:pt>
                <c:pt idx="504">
                  <c:v>65.467360991148496</c:v>
                </c:pt>
                <c:pt idx="505">
                  <c:v>65.474277423821604</c:v>
                </c:pt>
                <c:pt idx="506">
                  <c:v>65.481134867236406</c:v>
                </c:pt>
                <c:pt idx="507">
                  <c:v>65.487933827483303</c:v>
                </c:pt>
                <c:pt idx="508">
                  <c:v>65.494674806507803</c:v>
                </c:pt>
                <c:pt idx="509">
                  <c:v>65.501358302161293</c:v>
                </c:pt>
                <c:pt idx="510">
                  <c:v>65.507984808251294</c:v>
                </c:pt>
                <c:pt idx="511">
                  <c:v>65.514554814591705</c:v>
                </c:pt>
                <c:pt idx="512">
                  <c:v>65.521068772742893</c:v>
                </c:pt>
                <c:pt idx="513">
                  <c:v>65.527527134847801</c:v>
                </c:pt>
                <c:pt idx="514">
                  <c:v>65.5339304181458</c:v>
                </c:pt>
                <c:pt idx="515">
                  <c:v>65.540279093768504</c:v>
                </c:pt>
                <c:pt idx="516">
                  <c:v>65.546573628885</c:v>
                </c:pt>
                <c:pt idx="517">
                  <c:v>65.552814486744793</c:v>
                </c:pt>
                <c:pt idx="518">
                  <c:v>65.559002126722305</c:v>
                </c:pt>
                <c:pt idx="519">
                  <c:v>65.565137004360594</c:v>
                </c:pt>
                <c:pt idx="520">
                  <c:v>65.5712195714149</c:v>
                </c:pt>
                <c:pt idx="521">
                  <c:v>65.577250275896702</c:v>
                </c:pt>
                <c:pt idx="522">
                  <c:v>65.583229562117396</c:v>
                </c:pt>
                <c:pt idx="523">
                  <c:v>65.589157870732294</c:v>
                </c:pt>
                <c:pt idx="524">
                  <c:v>65.595035638784296</c:v>
                </c:pt>
                <c:pt idx="525">
                  <c:v>65.600863299747502</c:v>
                </c:pt>
                <c:pt idx="526">
                  <c:v>65.606641283571605</c:v>
                </c:pt>
                <c:pt idx="527">
                  <c:v>65.612370016725095</c:v>
                </c:pt>
                <c:pt idx="528">
                  <c:v>65.618049866973195</c:v>
                </c:pt>
                <c:pt idx="529">
                  <c:v>65.623681280194901</c:v>
                </c:pt>
                <c:pt idx="530">
                  <c:v>65.629264681195806</c:v>
                </c:pt>
                <c:pt idx="531">
                  <c:v>65.634800480385493</c:v>
                </c:pt>
                <c:pt idx="532">
                  <c:v>65.640289084736906</c:v>
                </c:pt>
                <c:pt idx="533">
                  <c:v>65.645730897825104</c:v>
                </c:pt>
                <c:pt idx="534">
                  <c:v>65.651126319865995</c:v>
                </c:pt>
                <c:pt idx="535">
                  <c:v>65.656475747754598</c:v>
                </c:pt>
                <c:pt idx="536">
                  <c:v>65.661779575104404</c:v>
                </c:pt>
                <c:pt idx="537">
                  <c:v>65.667038192285403</c:v>
                </c:pt>
                <c:pt idx="538">
                  <c:v>65.672251986463394</c:v>
                </c:pt>
                <c:pt idx="539">
                  <c:v>65.677421341637896</c:v>
                </c:pt>
                <c:pt idx="540">
                  <c:v>65.682546638681501</c:v>
                </c:pt>
                <c:pt idx="541">
                  <c:v>65.6876282553783</c:v>
                </c:pt>
                <c:pt idx="542">
                  <c:v>65.692666566462506</c:v>
                </c:pt>
                <c:pt idx="543">
                  <c:v>65.697661931564795</c:v>
                </c:pt>
                <c:pt idx="544">
                  <c:v>65.702614678209301</c:v>
                </c:pt>
                <c:pt idx="545">
                  <c:v>65.707525208500599</c:v>
                </c:pt>
                <c:pt idx="546">
                  <c:v>65.712393883150696</c:v>
                </c:pt>
                <c:pt idx="547">
                  <c:v>65.717221059861899</c:v>
                </c:pt>
                <c:pt idx="548">
                  <c:v>65.722007093360602</c:v>
                </c:pt>
                <c:pt idx="549">
                  <c:v>65.7267523354313</c:v>
                </c:pt>
                <c:pt idx="550">
                  <c:v>65.731457134951</c:v>
                </c:pt>
                <c:pt idx="551">
                  <c:v>65.736121837922894</c:v>
                </c:pt>
                <c:pt idx="552">
                  <c:v>65.740746787511</c:v>
                </c:pt>
                <c:pt idx="553">
                  <c:v>65.745332324073601</c:v>
                </c:pt>
                <c:pt idx="554">
                  <c:v>65.749878785197794</c:v>
                </c:pt>
                <c:pt idx="555">
                  <c:v>65.754386505733393</c:v>
                </c:pt>
                <c:pt idx="556">
                  <c:v>65.758855817827097</c:v>
                </c:pt>
                <c:pt idx="557">
                  <c:v>65.763287050956393</c:v>
                </c:pt>
                <c:pt idx="558">
                  <c:v>65.767680531964004</c:v>
                </c:pt>
                <c:pt idx="559">
                  <c:v>65.772036559798806</c:v>
                </c:pt>
                <c:pt idx="560">
                  <c:v>65.776355454693103</c:v>
                </c:pt>
                <c:pt idx="561">
                  <c:v>65.780637547057907</c:v>
                </c:pt>
                <c:pt idx="562">
                  <c:v>65.784883151188097</c:v>
                </c:pt>
                <c:pt idx="563">
                  <c:v>65.789092578721807</c:v>
                </c:pt>
                <c:pt idx="564">
                  <c:v>65.793266138668301</c:v>
                </c:pt>
                <c:pt idx="565">
                  <c:v>65.797404137434597</c:v>
                </c:pt>
                <c:pt idx="566">
                  <c:v>65.801506878853402</c:v>
                </c:pt>
                <c:pt idx="567">
                  <c:v>65.805574664209999</c:v>
                </c:pt>
                <c:pt idx="568">
                  <c:v>65.809607792269802</c:v>
                </c:pt>
                <c:pt idx="569">
                  <c:v>65.813606559305597</c:v>
                </c:pt>
                <c:pt idx="570">
                  <c:v>65.817571259125003</c:v>
                </c:pt>
                <c:pt idx="571">
                  <c:v>65.821502183097493</c:v>
                </c:pt>
                <c:pt idx="572">
                  <c:v>65.825399618116606</c:v>
                </c:pt>
                <c:pt idx="573">
                  <c:v>65.829263848126203</c:v>
                </c:pt>
                <c:pt idx="574">
                  <c:v>65.833095155470403</c:v>
                </c:pt>
                <c:pt idx="575">
                  <c:v>65.8368938199647</c:v>
                </c:pt>
                <c:pt idx="576">
                  <c:v>65.840660118612504</c:v>
                </c:pt>
                <c:pt idx="577">
                  <c:v>65.844394328648704</c:v>
                </c:pt>
                <c:pt idx="578">
                  <c:v>65.848096723119198</c:v>
                </c:pt>
                <c:pt idx="579">
                  <c:v>65.851767573800501</c:v>
                </c:pt>
                <c:pt idx="580">
                  <c:v>65.855407150204798</c:v>
                </c:pt>
                <c:pt idx="581">
                  <c:v>65.859015719378405</c:v>
                </c:pt>
                <c:pt idx="582">
                  <c:v>65.862593544991299</c:v>
                </c:pt>
                <c:pt idx="583">
                  <c:v>65.866140885667505</c:v>
                </c:pt>
                <c:pt idx="584">
                  <c:v>65.869657999605096</c:v>
                </c:pt>
                <c:pt idx="585">
                  <c:v>65.873145148475899</c:v>
                </c:pt>
                <c:pt idx="586">
                  <c:v>65.876602591763302</c:v>
                </c:pt>
                <c:pt idx="587">
                  <c:v>65.880030582895799</c:v>
                </c:pt>
                <c:pt idx="588">
                  <c:v>65.883429343883193</c:v>
                </c:pt>
                <c:pt idx="589">
                  <c:v>65.886799149447796</c:v>
                </c:pt>
                <c:pt idx="590">
                  <c:v>65.8901402540384</c:v>
                </c:pt>
                <c:pt idx="591">
                  <c:v>65.893452912104095</c:v>
                </c:pt>
                <c:pt idx="592">
                  <c:v>65.896737329077595</c:v>
                </c:pt>
                <c:pt idx="593">
                  <c:v>65.899993752881301</c:v>
                </c:pt>
                <c:pt idx="594">
                  <c:v>65.903222443219306</c:v>
                </c:pt>
                <c:pt idx="595">
                  <c:v>65.906423646393193</c:v>
                </c:pt>
                <c:pt idx="596">
                  <c:v>65.909597564130706</c:v>
                </c:pt>
                <c:pt idx="597">
                  <c:v>65.912744453488202</c:v>
                </c:pt>
                <c:pt idx="598">
                  <c:v>65.915864531312806</c:v>
                </c:pt>
                <c:pt idx="599">
                  <c:v>65.918958040223501</c:v>
                </c:pt>
                <c:pt idx="600">
                  <c:v>65.922025220769001</c:v>
                </c:pt>
                <c:pt idx="601">
                  <c:v>65.925066228228502</c:v>
                </c:pt>
                <c:pt idx="602">
                  <c:v>65.928081322569497</c:v>
                </c:pt>
                <c:pt idx="603">
                  <c:v>65.931070742298701</c:v>
                </c:pt>
                <c:pt idx="604">
                  <c:v>65.934034709782395</c:v>
                </c:pt>
                <c:pt idx="605">
                  <c:v>65.936973444607602</c:v>
                </c:pt>
                <c:pt idx="606">
                  <c:v>65.939887163582497</c:v>
                </c:pt>
                <c:pt idx="607">
                  <c:v>65.942776080735996</c:v>
                </c:pt>
                <c:pt idx="608">
                  <c:v>65.945640407506502</c:v>
                </c:pt>
                <c:pt idx="609">
                  <c:v>65.948480355271997</c:v>
                </c:pt>
                <c:pt idx="610">
                  <c:v>65.951296128116397</c:v>
                </c:pt>
                <c:pt idx="611">
                  <c:v>65.954087929240103</c:v>
                </c:pt>
                <c:pt idx="612">
                  <c:v>65.956855959086298</c:v>
                </c:pt>
                <c:pt idx="613">
                  <c:v>65.959600415340702</c:v>
                </c:pt>
                <c:pt idx="614">
                  <c:v>65.962321492931906</c:v>
                </c:pt>
                <c:pt idx="615">
                  <c:v>65.965019384031095</c:v>
                </c:pt>
                <c:pt idx="616">
                  <c:v>65.967694301216696</c:v>
                </c:pt>
                <c:pt idx="617">
                  <c:v>65.970346482482796</c:v>
                </c:pt>
                <c:pt idx="618">
                  <c:v>65.972976079210895</c:v>
                </c:pt>
                <c:pt idx="619">
                  <c:v>65.975583280450707</c:v>
                </c:pt>
                <c:pt idx="620">
                  <c:v>65.978168273082403</c:v>
                </c:pt>
                <c:pt idx="621">
                  <c:v>65.980731241816898</c:v>
                </c:pt>
                <c:pt idx="622">
                  <c:v>65.983272369195305</c:v>
                </c:pt>
                <c:pt idx="623">
                  <c:v>65.985791835589595</c:v>
                </c:pt>
                <c:pt idx="624">
                  <c:v>65.988289855851093</c:v>
                </c:pt>
                <c:pt idx="625">
                  <c:v>65.990766623454206</c:v>
                </c:pt>
                <c:pt idx="626">
                  <c:v>65.993222295315107</c:v>
                </c:pt>
                <c:pt idx="627">
                  <c:v>65.995657049948207</c:v>
                </c:pt>
                <c:pt idx="628">
                  <c:v>65.998071064196495</c:v>
                </c:pt>
                <c:pt idx="629">
                  <c:v>66.000464513231606</c:v>
                </c:pt>
                <c:pt idx="630">
                  <c:v>66.002837570553893</c:v>
                </c:pt>
                <c:pt idx="631">
                  <c:v>66.005190407992302</c:v>
                </c:pt>
                <c:pt idx="632">
                  <c:v>66.007523218225003</c:v>
                </c:pt>
                <c:pt idx="633">
                  <c:v>66.009836164937099</c:v>
                </c:pt>
                <c:pt idx="634">
                  <c:v>66.012129412956398</c:v>
                </c:pt>
                <c:pt idx="635">
                  <c:v>66.014403130244702</c:v>
                </c:pt>
                <c:pt idx="636">
                  <c:v>66.016657483295006</c:v>
                </c:pt>
                <c:pt idx="637">
                  <c:v>66.018892637130904</c:v>
                </c:pt>
                <c:pt idx="638">
                  <c:v>66.021108755307097</c:v>
                </c:pt>
                <c:pt idx="639">
                  <c:v>66.023306000331004</c:v>
                </c:pt>
                <c:pt idx="640">
                  <c:v>66.025484545520698</c:v>
                </c:pt>
                <c:pt idx="641">
                  <c:v>66.027644540893405</c:v>
                </c:pt>
                <c:pt idx="642">
                  <c:v>66.029786144636304</c:v>
                </c:pt>
                <c:pt idx="643">
                  <c:v>66.031909513493204</c:v>
                </c:pt>
                <c:pt idx="644">
                  <c:v>66.034014802764503</c:v>
                </c:pt>
                <c:pt idx="645">
                  <c:v>66.036102166307302</c:v>
                </c:pt>
                <c:pt idx="646">
                  <c:v>66.038171756535306</c:v>
                </c:pt>
                <c:pt idx="647">
                  <c:v>66.040223724418695</c:v>
                </c:pt>
                <c:pt idx="648">
                  <c:v>66.042258219484594</c:v>
                </c:pt>
                <c:pt idx="649">
                  <c:v>66.044275389816406</c:v>
                </c:pt>
                <c:pt idx="650">
                  <c:v>66.046275382054304</c:v>
                </c:pt>
                <c:pt idx="651">
                  <c:v>66.048258341395098</c:v>
                </c:pt>
                <c:pt idx="652">
                  <c:v>66.050224440772098</c:v>
                </c:pt>
                <c:pt idx="653">
                  <c:v>66.052173807127502</c:v>
                </c:pt>
                <c:pt idx="654">
                  <c:v>66.054106578792201</c:v>
                </c:pt>
                <c:pt idx="655">
                  <c:v>66.056022896544306</c:v>
                </c:pt>
                <c:pt idx="656">
                  <c:v>66.057922899783804</c:v>
                </c:pt>
                <c:pt idx="657">
                  <c:v>66.059806726533296</c:v>
                </c:pt>
                <c:pt idx="658">
                  <c:v>66.061674513437595</c:v>
                </c:pt>
                <c:pt idx="659">
                  <c:v>66.063526395763901</c:v>
                </c:pt>
                <c:pt idx="660">
                  <c:v>66.065362507401602</c:v>
                </c:pt>
                <c:pt idx="661">
                  <c:v>66.067182980862597</c:v>
                </c:pt>
                <c:pt idx="662">
                  <c:v>66.068987947280903</c:v>
                </c:pt>
                <c:pt idx="663">
                  <c:v>66.070777536412905</c:v>
                </c:pt>
                <c:pt idx="664">
                  <c:v>66.072551918771595</c:v>
                </c:pt>
                <c:pt idx="665">
                  <c:v>66.074311212715997</c:v>
                </c:pt>
                <c:pt idx="666">
                  <c:v>66.076055530657797</c:v>
                </c:pt>
                <c:pt idx="667">
                  <c:v>66.077784999307397</c:v>
                </c:pt>
                <c:pt idx="668">
                  <c:v>66.079499744118195</c:v>
                </c:pt>
                <c:pt idx="669">
                  <c:v>66.081199889286296</c:v>
                </c:pt>
                <c:pt idx="670">
                  <c:v>66.082885557750501</c:v>
                </c:pt>
                <c:pt idx="671">
                  <c:v>66.084556871192902</c:v>
                </c:pt>
                <c:pt idx="672">
                  <c:v>66.086213950037802</c:v>
                </c:pt>
                <c:pt idx="673">
                  <c:v>66.087856913452796</c:v>
                </c:pt>
                <c:pt idx="674">
                  <c:v>66.089485879348203</c:v>
                </c:pt>
                <c:pt idx="675">
                  <c:v>66.091100964377006</c:v>
                </c:pt>
                <c:pt idx="676">
                  <c:v>66.092702319205003</c:v>
                </c:pt>
                <c:pt idx="677">
                  <c:v>66.094290069215404</c:v>
                </c:pt>
                <c:pt idx="678">
                  <c:v>66.095864303214299</c:v>
                </c:pt>
                <c:pt idx="679">
                  <c:v>66.097425135585596</c:v>
                </c:pt>
                <c:pt idx="680">
                  <c:v>66.098972679591995</c:v>
                </c:pt>
                <c:pt idx="681">
                  <c:v>66.100507047375103</c:v>
                </c:pt>
                <c:pt idx="682">
                  <c:v>66.102028349955503</c:v>
                </c:pt>
                <c:pt idx="683">
                  <c:v>66.103536697232499</c:v>
                </c:pt>
                <c:pt idx="684">
                  <c:v>66.105032197984201</c:v>
                </c:pt>
                <c:pt idx="685">
                  <c:v>66.106514959867894</c:v>
                </c:pt>
                <c:pt idx="686">
                  <c:v>66.107985089419401</c:v>
                </c:pt>
                <c:pt idx="687">
                  <c:v>66.109442692053605</c:v>
                </c:pt>
                <c:pt idx="688">
                  <c:v>66.110887873999999</c:v>
                </c:pt>
                <c:pt idx="689">
                  <c:v>66.112320810687606</c:v>
                </c:pt>
                <c:pt idx="690">
                  <c:v>66.113741547368903</c:v>
                </c:pt>
                <c:pt idx="691">
                  <c:v>66.115150187926304</c:v>
                </c:pt>
                <c:pt idx="692">
                  <c:v>66.116546835144703</c:v>
                </c:pt>
                <c:pt idx="693">
                  <c:v>66.117931590721</c:v>
                </c:pt>
                <c:pt idx="694">
                  <c:v>66.119304555274297</c:v>
                </c:pt>
                <c:pt idx="695">
                  <c:v>66.120665828355698</c:v>
                </c:pt>
                <c:pt idx="696">
                  <c:v>66.122015508458205</c:v>
                </c:pt>
                <c:pt idx="697">
                  <c:v>66.123353693026701</c:v>
                </c:pt>
                <c:pt idx="698">
                  <c:v>66.124680478467596</c:v>
                </c:pt>
                <c:pt idx="699">
                  <c:v>66.125995960159301</c:v>
                </c:pt>
                <c:pt idx="700">
                  <c:v>66.127300244552302</c:v>
                </c:pt>
                <c:pt idx="701">
                  <c:v>66.128593471796506</c:v>
                </c:pt>
                <c:pt idx="702">
                  <c:v>66.129875692150307</c:v>
                </c:pt>
                <c:pt idx="703">
                  <c:v>66.131146998957803</c:v>
                </c:pt>
                <c:pt idx="704">
                  <c:v>66.132407484709205</c:v>
                </c:pt>
                <c:pt idx="705">
                  <c:v>66.133657241054806</c:v>
                </c:pt>
                <c:pt idx="706">
                  <c:v>66.1348963588175</c:v>
                </c:pt>
                <c:pt idx="707">
                  <c:v>66.136124928006694</c:v>
                </c:pt>
                <c:pt idx="708">
                  <c:v>66.1373430378313</c:v>
                </c:pt>
                <c:pt idx="709">
                  <c:v>66.138550776713203</c:v>
                </c:pt>
                <c:pt idx="710">
                  <c:v>66.139748232300505</c:v>
                </c:pt>
                <c:pt idx="711">
                  <c:v>66.140935491480803</c:v>
                </c:pt>
                <c:pt idx="712">
                  <c:v>66.142112640394899</c:v>
                </c:pt>
                <c:pt idx="713">
                  <c:v>66.143279764449503</c:v>
                </c:pt>
                <c:pt idx="714">
                  <c:v>66.144436948331006</c:v>
                </c:pt>
                <c:pt idx="715">
                  <c:v>66.145584276018496</c:v>
                </c:pt>
                <c:pt idx="716">
                  <c:v>66.146721830797404</c:v>
                </c:pt>
                <c:pt idx="717">
                  <c:v>66.147849695272498</c:v>
                </c:pt>
                <c:pt idx="718">
                  <c:v>66.148967964657501</c:v>
                </c:pt>
                <c:pt idx="719">
                  <c:v>66.150076710910596</c:v>
                </c:pt>
                <c:pt idx="720">
                  <c:v>66.151176014495505</c:v>
                </c:pt>
                <c:pt idx="721">
                  <c:v>66.152265955856294</c:v>
                </c:pt>
                <c:pt idx="722">
                  <c:v>66.153346614849198</c:v>
                </c:pt>
                <c:pt idx="723">
                  <c:v>66.154418070756904</c:v>
                </c:pt>
                <c:pt idx="724">
                  <c:v>66.155480402302899</c:v>
                </c:pt>
                <c:pt idx="725">
                  <c:v>66.156533687664805</c:v>
                </c:pt>
                <c:pt idx="726">
                  <c:v>66.157578004488997</c:v>
                </c:pt>
                <c:pt idx="727">
                  <c:v>66.158613429904193</c:v>
                </c:pt>
                <c:pt idx="728">
                  <c:v>66.159640040536004</c:v>
                </c:pt>
                <c:pt idx="729">
                  <c:v>66.160657912520193</c:v>
                </c:pt>
                <c:pt idx="730">
                  <c:v>66.161667121517596</c:v>
                </c:pt>
                <c:pt idx="731">
                  <c:v>66.162667742727393</c:v>
                </c:pt>
                <c:pt idx="732">
                  <c:v>66.163659850901496</c:v>
                </c:pt>
                <c:pt idx="733">
                  <c:v>66.164643520358595</c:v>
                </c:pt>
                <c:pt idx="734">
                  <c:v>66.165618824997907</c:v>
                </c:pt>
                <c:pt idx="735">
                  <c:v>66.166585787115693</c:v>
                </c:pt>
                <c:pt idx="736">
                  <c:v>66.167544495046101</c:v>
                </c:pt>
                <c:pt idx="737">
                  <c:v>66.168495037937504</c:v>
                </c:pt>
                <c:pt idx="738">
                  <c:v>66.169437485907494</c:v>
                </c:pt>
                <c:pt idx="739">
                  <c:v>66.170371908585494</c:v>
                </c:pt>
                <c:pt idx="740">
                  <c:v>66.171298375122205</c:v>
                </c:pt>
                <c:pt idx="741">
                  <c:v>66.172216954200806</c:v>
                </c:pt>
                <c:pt idx="742">
                  <c:v>66.173127714046402</c:v>
                </c:pt>
                <c:pt idx="743">
                  <c:v>66.174030722436996</c:v>
                </c:pt>
                <c:pt idx="744">
                  <c:v>66.174926046713097</c:v>
                </c:pt>
                <c:pt idx="745">
                  <c:v>66.175813753788603</c:v>
                </c:pt>
                <c:pt idx="746">
                  <c:v>66.176693910160594</c:v>
                </c:pt>
                <c:pt idx="747">
                  <c:v>66.177566581920004</c:v>
                </c:pt>
                <c:pt idx="748">
                  <c:v>66.178431834761597</c:v>
                </c:pt>
                <c:pt idx="749">
                  <c:v>66.179289733994395</c:v>
                </c:pt>
                <c:pt idx="750">
                  <c:v>66.180140344552001</c:v>
                </c:pt>
                <c:pt idx="751">
                  <c:v>66.180983731002598</c:v>
                </c:pt>
                <c:pt idx="752">
                  <c:v>66.181819917641704</c:v>
                </c:pt>
                <c:pt idx="753">
                  <c:v>66.182648947302496</c:v>
                </c:pt>
                <c:pt idx="754">
                  <c:v>66.183470921286002</c:v>
                </c:pt>
                <c:pt idx="755">
                  <c:v>66.184285900106701</c:v>
                </c:pt>
                <c:pt idx="756">
                  <c:v>66.185093943796105</c:v>
                </c:pt>
                <c:pt idx="757">
                  <c:v>66.185895111909105</c:v>
                </c:pt>
                <c:pt idx="758">
                  <c:v>66.186689463529106</c:v>
                </c:pt>
                <c:pt idx="759">
                  <c:v>66.187477057274194</c:v>
                </c:pt>
                <c:pt idx="760">
                  <c:v>66.188257951302703</c:v>
                </c:pt>
                <c:pt idx="761">
                  <c:v>66.189032203318604</c:v>
                </c:pt>
                <c:pt idx="762">
                  <c:v>66.1897998705779</c:v>
                </c:pt>
                <c:pt idx="763">
                  <c:v>66.190561009893401</c:v>
                </c:pt>
                <c:pt idx="764">
                  <c:v>66.191315677641498</c:v>
                </c:pt>
                <c:pt idx="765">
                  <c:v>66.192063929766903</c:v>
                </c:pt>
                <c:pt idx="766">
                  <c:v>66.192805821788994</c:v>
                </c:pt>
                <c:pt idx="767">
                  <c:v>66.193541408807306</c:v>
                </c:pt>
                <c:pt idx="768">
                  <c:v>66.194270745507296</c:v>
                </c:pt>
                <c:pt idx="769">
                  <c:v>66.194993878005405</c:v>
                </c:pt>
                <c:pt idx="770">
                  <c:v>66.195710834625302</c:v>
                </c:pt>
                <c:pt idx="771">
                  <c:v>66.196421692678697</c:v>
                </c:pt>
                <c:pt idx="772">
                  <c:v>66.1971265040888</c:v>
                </c:pt>
                <c:pt idx="773">
                  <c:v>66.197825320319794</c:v>
                </c:pt>
                <c:pt idx="774">
                  <c:v>66.198518192380703</c:v>
                </c:pt>
                <c:pt idx="775">
                  <c:v>66.199205170828805</c:v>
                </c:pt>
                <c:pt idx="776">
                  <c:v>66.199886305773504</c:v>
                </c:pt>
                <c:pt idx="777">
                  <c:v>66.200561646880203</c:v>
                </c:pt>
                <c:pt idx="778">
                  <c:v>66.201231243373599</c:v>
                </c:pt>
                <c:pt idx="779">
                  <c:v>66.201895144041899</c:v>
                </c:pt>
                <c:pt idx="780">
                  <c:v>66.202553397239996</c:v>
                </c:pt>
                <c:pt idx="781">
                  <c:v>66.203206050893797</c:v>
                </c:pt>
                <c:pt idx="782">
                  <c:v>66.2038531525032</c:v>
                </c:pt>
                <c:pt idx="783">
                  <c:v>66.204494749146406</c:v>
                </c:pt>
                <c:pt idx="784">
                  <c:v>66.205130887483406</c:v>
                </c:pt>
                <c:pt idx="785">
                  <c:v>66.205761613759705</c:v>
                </c:pt>
                <c:pt idx="786">
                  <c:v>66.206386973809899</c:v>
                </c:pt>
                <c:pt idx="787">
                  <c:v>66.207007016584598</c:v>
                </c:pt>
                <c:pt idx="788">
                  <c:v>66.207621784510494</c:v>
                </c:pt>
                <c:pt idx="789">
                  <c:v>66.208231322257703</c:v>
                </c:pt>
                <c:pt idx="790">
                  <c:v>66.208835674164902</c:v>
                </c:pt>
                <c:pt idx="791">
                  <c:v>66.209434884185299</c:v>
                </c:pt>
                <c:pt idx="792">
                  <c:v>66.210028995890397</c:v>
                </c:pt>
                <c:pt idx="793">
                  <c:v>66.210618052474103</c:v>
                </c:pt>
                <c:pt idx="794">
                  <c:v>66.211202096756395</c:v>
                </c:pt>
                <c:pt idx="795">
                  <c:v>66.211781171187596</c:v>
                </c:pt>
                <c:pt idx="796">
                  <c:v>66.212355317851603</c:v>
                </c:pt>
                <c:pt idx="797">
                  <c:v>66.212924578470506</c:v>
                </c:pt>
                <c:pt idx="798">
                  <c:v>66.213488994407996</c:v>
                </c:pt>
                <c:pt idx="799">
                  <c:v>66.214048606673401</c:v>
                </c:pt>
                <c:pt idx="800">
                  <c:v>66.214603455925698</c:v>
                </c:pt>
                <c:pt idx="801">
                  <c:v>66.215153582477001</c:v>
                </c:pt>
                <c:pt idx="802">
                  <c:v>66.215699026297102</c:v>
                </c:pt>
                <c:pt idx="803">
                  <c:v>66.216239827016693</c:v>
                </c:pt>
                <c:pt idx="804">
                  <c:v>66.216776028924002</c:v>
                </c:pt>
                <c:pt idx="805">
                  <c:v>66.217307668788195</c:v>
                </c:pt>
                <c:pt idx="806">
                  <c:v>66.217834783734304</c:v>
                </c:pt>
                <c:pt idx="807">
                  <c:v>66.218357412185</c:v>
                </c:pt>
                <c:pt idx="808">
                  <c:v>66.218875592248395</c:v>
                </c:pt>
                <c:pt idx="809">
                  <c:v>66.219389361722307</c:v>
                </c:pt>
                <c:pt idx="810">
                  <c:v>66.219898758098196</c:v>
                </c:pt>
                <c:pt idx="811">
                  <c:v>66.220403818564705</c:v>
                </c:pt>
                <c:pt idx="812">
                  <c:v>66.220904580012501</c:v>
                </c:pt>
                <c:pt idx="813">
                  <c:v>66.221401079037307</c:v>
                </c:pt>
                <c:pt idx="814">
                  <c:v>66.221893351944601</c:v>
                </c:pt>
                <c:pt idx="815">
                  <c:v>66.222381434753302</c:v>
                </c:pt>
                <c:pt idx="816">
                  <c:v>66.222865363199702</c:v>
                </c:pt>
                <c:pt idx="817">
                  <c:v>66.223345172741801</c:v>
                </c:pt>
                <c:pt idx="818">
                  <c:v>66.223820898562806</c:v>
                </c:pt>
                <c:pt idx="819">
                  <c:v>66.224292575575504</c:v>
                </c:pt>
                <c:pt idx="820">
                  <c:v>66.224760238425901</c:v>
                </c:pt>
                <c:pt idx="821">
                  <c:v>66.2252239214978</c:v>
                </c:pt>
                <c:pt idx="822">
                  <c:v>66.225683658915997</c:v>
                </c:pt>
                <c:pt idx="823">
                  <c:v>66.226139484550998</c:v>
                </c:pt>
                <c:pt idx="824">
                  <c:v>66.226591432022403</c:v>
                </c:pt>
                <c:pt idx="825">
                  <c:v>66.227039534703394</c:v>
                </c:pt>
                <c:pt idx="826">
                  <c:v>66.227483825724406</c:v>
                </c:pt>
                <c:pt idx="827">
                  <c:v>66.2279243379771</c:v>
                </c:pt>
                <c:pt idx="828">
                  <c:v>66.228361077376704</c:v>
                </c:pt>
                <c:pt idx="829">
                  <c:v>66.228794094675393</c:v>
                </c:pt>
                <c:pt idx="830">
                  <c:v>66.229223424757194</c:v>
                </c:pt>
                <c:pt idx="831">
                  <c:v>66.229649099119001</c:v>
                </c:pt>
                <c:pt idx="832">
                  <c:v>66.230071149016894</c:v>
                </c:pt>
                <c:pt idx="833">
                  <c:v>66.230489605470098</c:v>
                </c:pt>
                <c:pt idx="834">
                  <c:v>66.230904499264298</c:v>
                </c:pt>
                <c:pt idx="835">
                  <c:v>66.231315860955206</c:v>
                </c:pt>
                <c:pt idx="836">
                  <c:v>66.231723720872395</c:v>
                </c:pt>
                <c:pt idx="837">
                  <c:v>66.232128109122598</c:v>
                </c:pt>
                <c:pt idx="838">
                  <c:v>66.232529055593005</c:v>
                </c:pt>
                <c:pt idx="839">
                  <c:v>66.232926589955596</c:v>
                </c:pt>
                <c:pt idx="840">
                  <c:v>66.2333207416699</c:v>
                </c:pt>
                <c:pt idx="841">
                  <c:v>66.233711539987098</c:v>
                </c:pt>
                <c:pt idx="842">
                  <c:v>66.234099013953099</c:v>
                </c:pt>
                <c:pt idx="843">
                  <c:v>66.234483192412497</c:v>
                </c:pt>
                <c:pt idx="844">
                  <c:v>66.234864104012004</c:v>
                </c:pt>
                <c:pt idx="845">
                  <c:v>66.235241777204095</c:v>
                </c:pt>
                <c:pt idx="846">
                  <c:v>66.235616240250195</c:v>
                </c:pt>
                <c:pt idx="847">
                  <c:v>66.235987521224601</c:v>
                </c:pt>
                <c:pt idx="848">
                  <c:v>66.236355648018005</c:v>
                </c:pt>
                <c:pt idx="849">
                  <c:v>66.236720648341006</c:v>
                </c:pt>
                <c:pt idx="850">
                  <c:v>66.237082549727305</c:v>
                </c:pt>
                <c:pt idx="851">
                  <c:v>66.237441377624904</c:v>
                </c:pt>
                <c:pt idx="852">
                  <c:v>66.237797101084894</c:v>
                </c:pt>
                <c:pt idx="853">
                  <c:v>66.238149796386097</c:v>
                </c:pt>
                <c:pt idx="854">
                  <c:v>66.238499489457197</c:v>
                </c:pt>
                <c:pt idx="855">
                  <c:v>66.238846206024803</c:v>
                </c:pt>
                <c:pt idx="856">
                  <c:v>66.2391899716159</c:v>
                </c:pt>
                <c:pt idx="857">
                  <c:v>66.239530811560599</c:v>
                </c:pt>
                <c:pt idx="858">
                  <c:v>66.239868750994802</c:v>
                </c:pt>
                <c:pt idx="859">
                  <c:v>66.240203814862994</c:v>
                </c:pt>
                <c:pt idx="860">
                  <c:v>66.240536027920896</c:v>
                </c:pt>
                <c:pt idx="861">
                  <c:v>66.240865414737897</c:v>
                </c:pt>
                <c:pt idx="862">
                  <c:v>66.241191999700106</c:v>
                </c:pt>
                <c:pt idx="863">
                  <c:v>66.241515807012902</c:v>
                </c:pt>
                <c:pt idx="864">
                  <c:v>66.241836860703401</c:v>
                </c:pt>
                <c:pt idx="865">
                  <c:v>66.2421551846233</c:v>
                </c:pt>
                <c:pt idx="866">
                  <c:v>66.242470802451905</c:v>
                </c:pt>
                <c:pt idx="867">
                  <c:v>66.242783737698204</c:v>
                </c:pt>
                <c:pt idx="868">
                  <c:v>66.243094013703896</c:v>
                </c:pt>
                <c:pt idx="869">
                  <c:v>66.243401653645904</c:v>
                </c:pt>
                <c:pt idx="870">
                  <c:v>66.243706680539304</c:v>
                </c:pt>
                <c:pt idx="871">
                  <c:v>66.244009117239898</c:v>
                </c:pt>
                <c:pt idx="872">
                  <c:v>66.244308986446796</c:v>
                </c:pt>
                <c:pt idx="873">
                  <c:v>66.244606310705095</c:v>
                </c:pt>
                <c:pt idx="874">
                  <c:v>66.244901112408698</c:v>
                </c:pt>
                <c:pt idx="875">
                  <c:v>66.245193405321999</c:v>
                </c:pt>
                <c:pt idx="876">
                  <c:v>66.245483176719802</c:v>
                </c:pt>
                <c:pt idx="877">
                  <c:v>66.2457704829459</c:v>
                </c:pt>
                <c:pt idx="878">
                  <c:v>66.246055345048802</c:v>
                </c:pt>
                <c:pt idx="879">
                  <c:v>66.2463377839034</c:v>
                </c:pt>
                <c:pt idx="880">
                  <c:v>66.246617820213501</c:v>
                </c:pt>
                <c:pt idx="881">
                  <c:v>66.246895474513195</c:v>
                </c:pt>
                <c:pt idx="882">
                  <c:v>66.247170767169294</c:v>
                </c:pt>
                <c:pt idx="883">
                  <c:v>66.247443718382897</c:v>
                </c:pt>
                <c:pt idx="884">
                  <c:v>66.247714348191806</c:v>
                </c:pt>
                <c:pt idx="885">
                  <c:v>66.247982676472205</c:v>
                </c:pt>
                <c:pt idx="886">
                  <c:v>66.248248722940602</c:v>
                </c:pt>
                <c:pt idx="887">
                  <c:v>66.248512507156093</c:v>
                </c:pt>
                <c:pt idx="888">
                  <c:v>66.248774048521796</c:v>
                </c:pt>
                <c:pt idx="889">
                  <c:v>66.249033366287506</c:v>
                </c:pt>
                <c:pt idx="890">
                  <c:v>66.249290479551107</c:v>
                </c:pt>
                <c:pt idx="891">
                  <c:v>66.249545407260797</c:v>
                </c:pt>
                <c:pt idx="892">
                  <c:v>66.249798168216998</c:v>
                </c:pt>
                <c:pt idx="893">
                  <c:v>66.250048781074398</c:v>
                </c:pt>
                <c:pt idx="894">
                  <c:v>66.250297264343899</c:v>
                </c:pt>
                <c:pt idx="895">
                  <c:v>66.250543636394198</c:v>
                </c:pt>
                <c:pt idx="896">
                  <c:v>66.250787915454694</c:v>
                </c:pt>
                <c:pt idx="897">
                  <c:v>66.251030119616402</c:v>
                </c:pt>
                <c:pt idx="898">
                  <c:v>66.251270266834496</c:v>
                </c:pt>
                <c:pt idx="899">
                  <c:v>66.251508367770199</c:v>
                </c:pt>
                <c:pt idx="900">
                  <c:v>66.251744430049598</c:v>
                </c:pt>
                <c:pt idx="901">
                  <c:v>66.251978484305596</c:v>
                </c:pt>
                <c:pt idx="902">
                  <c:v>66.252210547614297</c:v>
                </c:pt>
                <c:pt idx="903">
                  <c:v>66.252440636909398</c:v>
                </c:pt>
                <c:pt idx="904">
                  <c:v>66.252668768983696</c:v>
                </c:pt>
                <c:pt idx="905">
                  <c:v>66.252894960490906</c:v>
                </c:pt>
                <c:pt idx="906">
                  <c:v>66.253119227947195</c:v>
                </c:pt>
                <c:pt idx="907">
                  <c:v>66.253341587732706</c:v>
                </c:pt>
                <c:pt idx="908">
                  <c:v>66.2535620560935</c:v>
                </c:pt>
                <c:pt idx="909">
                  <c:v>66.253780649142897</c:v>
                </c:pt>
                <c:pt idx="910">
                  <c:v>66.253997382863204</c:v>
                </c:pt>
                <c:pt idx="911">
                  <c:v>66.254212273107697</c:v>
                </c:pt>
                <c:pt idx="912">
                  <c:v>66.254425335601596</c:v>
                </c:pt>
                <c:pt idx="913">
                  <c:v>66.254636585944297</c:v>
                </c:pt>
                <c:pt idx="914">
                  <c:v>66.254846039610797</c:v>
                </c:pt>
                <c:pt idx="915">
                  <c:v>66.255053711953295</c:v>
                </c:pt>
                <c:pt idx="916">
                  <c:v>66.2552596182028</c:v>
                </c:pt>
                <c:pt idx="917">
                  <c:v>66.255463773471007</c:v>
                </c:pt>
                <c:pt idx="918">
                  <c:v>66.255666192751704</c:v>
                </c:pt>
                <c:pt idx="919">
                  <c:v>66.255866890922405</c:v>
                </c:pt>
                <c:pt idx="920">
                  <c:v>66.256065882746299</c:v>
                </c:pt>
                <c:pt idx="921">
                  <c:v>66.256263182873596</c:v>
                </c:pt>
                <c:pt idx="922">
                  <c:v>66.256458805843096</c:v>
                </c:pt>
                <c:pt idx="923">
                  <c:v>66.256652760521305</c:v>
                </c:pt>
                <c:pt idx="924">
                  <c:v>66.256845059131194</c:v>
                </c:pt>
                <c:pt idx="925">
                  <c:v>66.257035721324499</c:v>
                </c:pt>
                <c:pt idx="926">
                  <c:v>66.2572247610223</c:v>
                </c:pt>
                <c:pt idx="927">
                  <c:v>66.257412192033897</c:v>
                </c:pt>
                <c:pt idx="928">
                  <c:v>66.257598028058396</c:v>
                </c:pt>
                <c:pt idx="929">
                  <c:v>66.257782282685994</c:v>
                </c:pt>
                <c:pt idx="930">
                  <c:v>66.257964969399794</c:v>
                </c:pt>
                <c:pt idx="931">
                  <c:v>66.258146101576699</c:v>
                </c:pt>
                <c:pt idx="932">
                  <c:v>66.258325692489606</c:v>
                </c:pt>
                <c:pt idx="933">
                  <c:v>66.258503755308098</c:v>
                </c:pt>
                <c:pt idx="934">
                  <c:v>66.258680303100604</c:v>
                </c:pt>
                <c:pt idx="935">
                  <c:v>66.258855348835496</c:v>
                </c:pt>
                <c:pt idx="936">
                  <c:v>66.259028905382493</c:v>
                </c:pt>
                <c:pt idx="937">
                  <c:v>66.259200985514497</c:v>
                </c:pt>
                <c:pt idx="938">
                  <c:v>66.259371601908597</c:v>
                </c:pt>
                <c:pt idx="939">
                  <c:v>66.259540767148195</c:v>
                </c:pt>
                <c:pt idx="940">
                  <c:v>66.259708493723494</c:v>
                </c:pt>
                <c:pt idx="941">
                  <c:v>66.259874794033905</c:v>
                </c:pt>
                <c:pt idx="942">
                  <c:v>66.260039680388999</c:v>
                </c:pt>
                <c:pt idx="943">
                  <c:v>66.260203165010395</c:v>
                </c:pt>
                <c:pt idx="944">
                  <c:v>66.260365260032501</c:v>
                </c:pt>
                <c:pt idx="945">
                  <c:v>66.260525977504798</c:v>
                </c:pt>
                <c:pt idx="946">
                  <c:v>66.260685329392899</c:v>
                </c:pt>
                <c:pt idx="947">
                  <c:v>66.260843309717401</c:v>
                </c:pt>
                <c:pt idx="948">
                  <c:v>66.260999934218006</c:v>
                </c:pt>
                <c:pt idx="949">
                  <c:v>66.261155224476298</c:v>
                </c:pt>
                <c:pt idx="950">
                  <c:v>66.261309191873195</c:v>
                </c:pt>
                <c:pt idx="951">
                  <c:v>66.2614618477036</c:v>
                </c:pt>
                <c:pt idx="952">
                  <c:v>66.2616132031782</c:v>
                </c:pt>
                <c:pt idx="953">
                  <c:v>66.261763269424506</c:v>
                </c:pt>
                <c:pt idx="954">
                  <c:v>66.261912057488104</c:v>
                </c:pt>
                <c:pt idx="955">
                  <c:v>66.262059578334302</c:v>
                </c:pt>
                <c:pt idx="956">
                  <c:v>66.262205842849099</c:v>
                </c:pt>
                <c:pt idx="957">
                  <c:v>66.262350861841</c:v>
                </c:pt>
                <c:pt idx="958">
                  <c:v>66.262494646041702</c:v>
                </c:pt>
                <c:pt idx="959">
                  <c:v>66.262637206107897</c:v>
                </c:pt>
                <c:pt idx="960">
                  <c:v>66.262778552622507</c:v>
                </c:pt>
                <c:pt idx="961">
                  <c:v>66.262918696095696</c:v>
                </c:pt>
                <c:pt idx="962">
                  <c:v>66.263057646966899</c:v>
                </c:pt>
                <c:pt idx="963">
                  <c:v>66.263195415605296</c:v>
                </c:pt>
                <c:pt idx="964">
                  <c:v>66.263332012311693</c:v>
                </c:pt>
                <c:pt idx="965">
                  <c:v>66.263467447319897</c:v>
                </c:pt>
                <c:pt idx="966">
                  <c:v>66.263601730797603</c:v>
                </c:pt>
                <c:pt idx="967">
                  <c:v>66.263734872848104</c:v>
                </c:pt>
                <c:pt idx="968">
                  <c:v>66.263866883511298</c:v>
                </c:pt>
                <c:pt idx="969">
                  <c:v>66.263997772765606</c:v>
                </c:pt>
                <c:pt idx="970">
                  <c:v>66.2641275505284</c:v>
                </c:pt>
                <c:pt idx="971">
                  <c:v>66.264256226658304</c:v>
                </c:pt>
                <c:pt idx="972">
                  <c:v>66.264383810955707</c:v>
                </c:pt>
                <c:pt idx="973">
                  <c:v>66.264510313164493</c:v>
                </c:pt>
                <c:pt idx="974">
                  <c:v>66.264635742973397</c:v>
                </c:pt>
                <c:pt idx="975">
                  <c:v>66.264760110017207</c:v>
                </c:pt>
                <c:pt idx="976">
                  <c:v>66.264883423878103</c:v>
                </c:pt>
                <c:pt idx="977">
                  <c:v>66.265005694087094</c:v>
                </c:pt>
                <c:pt idx="978">
                  <c:v>66.265126914391701</c:v>
                </c:pt>
                <c:pt idx="979">
                  <c:v>66.2652470621357</c:v>
                </c:pt>
                <c:pt idx="980">
                  <c:v>66.265366186218102</c:v>
                </c:pt>
                <c:pt idx="981">
                  <c:v>66.265484295432898</c:v>
                </c:pt>
                <c:pt idx="982">
                  <c:v>66.265601398509801</c:v>
                </c:pt>
                <c:pt idx="983">
                  <c:v>66.265717504115798</c:v>
                </c:pt>
                <c:pt idx="984">
                  <c:v>66.265832620855903</c:v>
                </c:pt>
                <c:pt idx="985">
                  <c:v>66.265946757274406</c:v>
                </c:pt>
                <c:pt idx="986">
                  <c:v>66.2660599218556</c:v>
                </c:pt>
                <c:pt idx="987">
                  <c:v>66.266172123024901</c:v>
                </c:pt>
                <c:pt idx="988">
                  <c:v>66.266283369150202</c:v>
                </c:pt>
                <c:pt idx="989">
                  <c:v>66.266393668542506</c:v>
                </c:pt>
                <c:pt idx="990">
                  <c:v>66.266503029457098</c:v>
                </c:pt>
                <c:pt idx="991">
                  <c:v>66.266611460094495</c:v>
                </c:pt>
                <c:pt idx="992">
                  <c:v>66.266718968601793</c:v>
                </c:pt>
                <c:pt idx="993">
                  <c:v>66.266825563073198</c:v>
                </c:pt>
                <c:pt idx="994">
                  <c:v>66.266931251551497</c:v>
                </c:pt>
                <c:pt idx="995">
                  <c:v>66.267036042028806</c:v>
                </c:pt>
                <c:pt idx="996">
                  <c:v>66.267139942447699</c:v>
                </c:pt>
                <c:pt idx="997">
                  <c:v>66.267242960702305</c:v>
                </c:pt>
                <c:pt idx="998">
                  <c:v>66.267345104639304</c:v>
                </c:pt>
                <c:pt idx="999">
                  <c:v>66.267446382058694</c:v>
                </c:pt>
                <c:pt idx="1000">
                  <c:v>66.267546800715493</c:v>
                </c:pt>
                <c:pt idx="1001">
                  <c:v>66.267646368319703</c:v>
                </c:pt>
                <c:pt idx="1002">
                  <c:v>66.267745092538703</c:v>
                </c:pt>
                <c:pt idx="1003">
                  <c:v>66.267842980996804</c:v>
                </c:pt>
                <c:pt idx="1004">
                  <c:v>66.267940041277598</c:v>
                </c:pt>
                <c:pt idx="1005">
                  <c:v>66.268036280924093</c:v>
                </c:pt>
                <c:pt idx="1006">
                  <c:v>66.268131707440105</c:v>
                </c:pt>
                <c:pt idx="1007">
                  <c:v>66.268226328291306</c:v>
                </c:pt>
                <c:pt idx="1008">
                  <c:v>66.268320150906106</c:v>
                </c:pt>
                <c:pt idx="1009">
                  <c:v>66.268413182676895</c:v>
                </c:pt>
                <c:pt idx="1010">
                  <c:v>66.268505373602693</c:v>
                </c:pt>
                <c:pt idx="1011">
                  <c:v>66.268596775003601</c:v>
                </c:pt>
                <c:pt idx="1012">
                  <c:v>66.268687398638804</c:v>
                </c:pt>
                <c:pt idx="1013">
                  <c:v>66.268777251193399</c:v>
                </c:pt>
                <c:pt idx="1014">
                  <c:v>66.268866339301397</c:v>
                </c:pt>
                <c:pt idx="1015">
                  <c:v>66.268954669546503</c:v>
                </c:pt>
                <c:pt idx="1016">
                  <c:v>66.269042248462995</c:v>
                </c:pt>
                <c:pt idx="1017">
                  <c:v>66.269129082535997</c:v>
                </c:pt>
                <c:pt idx="1018">
                  <c:v>66.2692151782027</c:v>
                </c:pt>
                <c:pt idx="1019">
                  <c:v>66.269300541852601</c:v>
                </c:pt>
                <c:pt idx="1020">
                  <c:v>66.269385179828802</c:v>
                </c:pt>
                <c:pt idx="1021">
                  <c:v>66.269469098428104</c:v>
                </c:pt>
                <c:pt idx="1022">
                  <c:v>66.269552303902202</c:v>
                </c:pt>
                <c:pt idx="1023">
                  <c:v>66.269634802458398</c:v>
                </c:pt>
                <c:pt idx="1024">
                  <c:v>66.269716600259798</c:v>
                </c:pt>
                <c:pt idx="1025">
                  <c:v>66.269797703426804</c:v>
                </c:pt>
                <c:pt idx="1026">
                  <c:v>66.269878118037298</c:v>
                </c:pt>
                <c:pt idx="1027">
                  <c:v>66.269957850127398</c:v>
                </c:pt>
                <c:pt idx="1028">
                  <c:v>66.270036905692606</c:v>
                </c:pt>
                <c:pt idx="1029">
                  <c:v>66.270115290687798</c:v>
                </c:pt>
                <c:pt idx="1030">
                  <c:v>66.270193011028795</c:v>
                </c:pt>
                <c:pt idx="1031">
                  <c:v>66.270270072592396</c:v>
                </c:pt>
                <c:pt idx="1032">
                  <c:v>66.270346481217601</c:v>
                </c:pt>
                <c:pt idx="1033">
                  <c:v>66.270422242706005</c:v>
                </c:pt>
                <c:pt idx="1034">
                  <c:v>66.270497362822397</c:v>
                </c:pt>
                <c:pt idx="1035">
                  <c:v>66.270571847296196</c:v>
                </c:pt>
                <c:pt idx="1036">
                  <c:v>66.270645701821294</c:v>
                </c:pt>
                <c:pt idx="1037">
                  <c:v>66.270718932057406</c:v>
                </c:pt>
                <c:pt idx="1038">
                  <c:v>66.270791543630494</c:v>
                </c:pt>
                <c:pt idx="1039">
                  <c:v>66.270863542133498</c:v>
                </c:pt>
                <c:pt idx="1040">
                  <c:v>66.270934933127194</c:v>
                </c:pt>
                <c:pt idx="1041">
                  <c:v>66.271005700857401</c:v>
                </c:pt>
                <c:pt idx="1042">
                  <c:v>66.271075851418104</c:v>
                </c:pt>
                <c:pt idx="1043">
                  <c:v>66.271145405576107</c:v>
                </c:pt>
                <c:pt idx="1044">
                  <c:v>66.271214368419805</c:v>
                </c:pt>
                <c:pt idx="1045">
                  <c:v>66.271282744996498</c:v>
                </c:pt>
                <c:pt idx="1046">
                  <c:v>66.271350540313307</c:v>
                </c:pt>
                <c:pt idx="1047">
                  <c:v>66.271417759336998</c:v>
                </c:pt>
                <c:pt idx="1048">
                  <c:v>66.271484406995299</c:v>
                </c:pt>
                <c:pt idx="1049">
                  <c:v>66.271550488177198</c:v>
                </c:pt>
                <c:pt idx="1050">
                  <c:v>66.271616007733002</c:v>
                </c:pt>
                <c:pt idx="1051">
                  <c:v>66.2716809704756</c:v>
                </c:pt>
                <c:pt idx="1052">
                  <c:v>66.271745381180594</c:v>
                </c:pt>
                <c:pt idx="1053">
                  <c:v>66.271809244586606</c:v>
                </c:pt>
                <c:pt idx="1054">
                  <c:v>66.271872565396507</c:v>
                </c:pt>
                <c:pt idx="1055">
                  <c:v>66.271935348277296</c:v>
                </c:pt>
                <c:pt idx="1056">
                  <c:v>66.271997597861002</c:v>
                </c:pt>
                <c:pt idx="1057">
                  <c:v>66.272059318744994</c:v>
                </c:pt>
                <c:pt idx="1058">
                  <c:v>66.272120515492603</c:v>
                </c:pt>
                <c:pt idx="1059">
                  <c:v>66.272181192633894</c:v>
                </c:pt>
                <c:pt idx="1060">
                  <c:v>66.272241354665795</c:v>
                </c:pt>
                <c:pt idx="1061">
                  <c:v>66.2723010060527</c:v>
                </c:pt>
                <c:pt idx="1062">
                  <c:v>66.272360151227502</c:v>
                </c:pt>
                <c:pt idx="1063">
                  <c:v>66.272418794591403</c:v>
                </c:pt>
                <c:pt idx="1064">
                  <c:v>66.272476940514906</c:v>
                </c:pt>
                <c:pt idx="1065">
                  <c:v>66.272534593338307</c:v>
                </c:pt>
                <c:pt idx="1066">
                  <c:v>66.272591757372098</c:v>
                </c:pt>
                <c:pt idx="1067">
                  <c:v>66.272648436897498</c:v>
                </c:pt>
                <c:pt idx="1068">
                  <c:v>66.272704636167205</c:v>
                </c:pt>
                <c:pt idx="1069">
                  <c:v>66.272760359405595</c:v>
                </c:pt>
                <c:pt idx="1070">
                  <c:v>66.272815610809701</c:v>
                </c:pt>
                <c:pt idx="1071">
                  <c:v>66.272870394549102</c:v>
                </c:pt>
                <c:pt idx="1072">
                  <c:v>66.272924710906196</c:v>
                </c:pt>
                <c:pt idx="1073">
                  <c:v>66.272978551438499</c:v>
                </c:pt>
                <c:pt idx="1074">
                  <c:v>66.273031933997004</c:v>
                </c:pt>
                <c:pt idx="1075">
                  <c:v>66.273084862473397</c:v>
                </c:pt>
                <c:pt idx="1076">
                  <c:v>66.273137340729093</c:v>
                </c:pt>
                <c:pt idx="1077">
                  <c:v>66.273189372595098</c:v>
                </c:pt>
                <c:pt idx="1078">
                  <c:v>66.273240961872702</c:v>
                </c:pt>
                <c:pt idx="1079">
                  <c:v>66.273292112334005</c:v>
                </c:pt>
                <c:pt idx="1080">
                  <c:v>66.273342827722303</c:v>
                </c:pt>
                <c:pt idx="1081">
                  <c:v>66.273393111752299</c:v>
                </c:pt>
                <c:pt idx="1082">
                  <c:v>66.2734429681108</c:v>
                </c:pt>
                <c:pt idx="1083">
                  <c:v>66.273492400457201</c:v>
                </c:pt>
                <c:pt idx="1084">
                  <c:v>66.273541412423597</c:v>
                </c:pt>
                <c:pt idx="1085">
                  <c:v>66.273590007615596</c:v>
                </c:pt>
                <c:pt idx="1086">
                  <c:v>66.273638189612498</c:v>
                </c:pt>
                <c:pt idx="1087">
                  <c:v>66.2736859619679</c:v>
                </c:pt>
                <c:pt idx="1088">
                  <c:v>66.2737333282099</c:v>
                </c:pt>
                <c:pt idx="1089">
                  <c:v>66.273780291841902</c:v>
                </c:pt>
                <c:pt idx="1090">
                  <c:v>66.273826856342694</c:v>
                </c:pt>
                <c:pt idx="1091">
                  <c:v>66.273873025167205</c:v>
                </c:pt>
                <c:pt idx="1092">
                  <c:v>66.273918801746504</c:v>
                </c:pt>
                <c:pt idx="1093">
                  <c:v>66.273964189488893</c:v>
                </c:pt>
                <c:pt idx="1094">
                  <c:v>66.274009191779697</c:v>
                </c:pt>
                <c:pt idx="1095">
                  <c:v>66.274053811982</c:v>
                </c:pt>
                <c:pt idx="1096">
                  <c:v>66.2740980534372</c:v>
                </c:pt>
                <c:pt idx="1097">
                  <c:v>66.274141919465094</c:v>
                </c:pt>
                <c:pt idx="1098">
                  <c:v>66.274185413364805</c:v>
                </c:pt>
                <c:pt idx="1099">
                  <c:v>66.274228538414604</c:v>
                </c:pt>
                <c:pt idx="1100">
                  <c:v>66.274271297873099</c:v>
                </c:pt>
                <c:pt idx="1101">
                  <c:v>66.274313694979</c:v>
                </c:pt>
                <c:pt idx="1102">
                  <c:v>66.274355732951804</c:v>
                </c:pt>
                <c:pt idx="1103">
                  <c:v>66.274397414992293</c:v>
                </c:pt>
                <c:pt idx="1104">
                  <c:v>66.274438730194007</c:v>
                </c:pt>
                <c:pt idx="1105">
                  <c:v>66.274479691312806</c:v>
                </c:pt>
                <c:pt idx="1106">
                  <c:v>66.274520303648103</c:v>
                </c:pt>
                <c:pt idx="1107">
                  <c:v>66.274560570178494</c:v>
                </c:pt>
                <c:pt idx="1108">
                  <c:v>66.2746004938612</c:v>
                </c:pt>
                <c:pt idx="1109">
                  <c:v>66.274640077631403</c:v>
                </c:pt>
                <c:pt idx="1110">
                  <c:v>66.274679324403607</c:v>
                </c:pt>
                <c:pt idx="1111">
                  <c:v>66.274718237071198</c:v>
                </c:pt>
                <c:pt idx="1112">
                  <c:v>66.274756818507299</c:v>
                </c:pt>
                <c:pt idx="1113">
                  <c:v>66.274795071564895</c:v>
                </c:pt>
                <c:pt idx="1114">
                  <c:v>66.274832999077205</c:v>
                </c:pt>
                <c:pt idx="1115">
                  <c:v>66.274870603858204</c:v>
                </c:pt>
                <c:pt idx="1116">
                  <c:v>66.274907888702998</c:v>
                </c:pt>
                <c:pt idx="1117">
                  <c:v>66.274944856387606</c:v>
                </c:pt>
                <c:pt idx="1118">
                  <c:v>66.274981509670198</c:v>
                </c:pt>
                <c:pt idx="1119">
                  <c:v>66.275017851290798</c:v>
                </c:pt>
                <c:pt idx="1120">
                  <c:v>66.275053883971907</c:v>
                </c:pt>
                <c:pt idx="1121">
                  <c:v>66.275089610418902</c:v>
                </c:pt>
                <c:pt idx="1122">
                  <c:v>66.275125033320194</c:v>
                </c:pt>
                <c:pt idx="1123">
                  <c:v>66.275160155347905</c:v>
                </c:pt>
                <c:pt idx="1124">
                  <c:v>66.275194979157604</c:v>
                </c:pt>
                <c:pt idx="1125">
                  <c:v>66.275229507389597</c:v>
                </c:pt>
                <c:pt idx="1126">
                  <c:v>66.2752637426684</c:v>
                </c:pt>
                <c:pt idx="1127">
                  <c:v>66.275297687603597</c:v>
                </c:pt>
                <c:pt idx="1128">
                  <c:v>66.275331344790203</c:v>
                </c:pt>
                <c:pt idx="1129">
                  <c:v>66.275364716808596</c:v>
                </c:pt>
                <c:pt idx="1130">
                  <c:v>66.275397806225399</c:v>
                </c:pt>
                <c:pt idx="1131">
                  <c:v>66.275430615593507</c:v>
                </c:pt>
                <c:pt idx="1132">
                  <c:v>66.275463147452697</c:v>
                </c:pt>
                <c:pt idx="1133">
                  <c:v>66.275495404329604</c:v>
                </c:pt>
                <c:pt idx="1134">
                  <c:v>66.275527388738496</c:v>
                </c:pt>
                <c:pt idx="1135">
                  <c:v>66.275559090165501</c:v>
                </c:pt>
                <c:pt idx="1136">
                  <c:v>66.275590508748294</c:v>
                </c:pt>
                <c:pt idx="1137">
                  <c:v>66.2756216592404</c:v>
                </c:pt>
                <c:pt idx="1138">
                  <c:v>66.275652543939003</c:v>
                </c:pt>
                <c:pt idx="1139">
                  <c:v>66.275683165125301</c:v>
                </c:pt>
                <c:pt idx="1140">
                  <c:v>66.275713525064901</c:v>
                </c:pt>
                <c:pt idx="1141">
                  <c:v>66.275743626008406</c:v>
                </c:pt>
                <c:pt idx="1142">
                  <c:v>66.275773470191197</c:v>
                </c:pt>
                <c:pt idx="1143">
                  <c:v>66.275803059834004</c:v>
                </c:pt>
                <c:pt idx="1144">
                  <c:v>66.275832397143205</c:v>
                </c:pt>
                <c:pt idx="1145">
                  <c:v>66.275861484311207</c:v>
                </c:pt>
                <c:pt idx="1146">
                  <c:v>66.275890323516293</c:v>
                </c:pt>
                <c:pt idx="1147">
                  <c:v>66.275918916923601</c:v>
                </c:pt>
                <c:pt idx="1148">
                  <c:v>66.275947266684895</c:v>
                </c:pt>
                <c:pt idx="1149">
                  <c:v>66.275975374938795</c:v>
                </c:pt>
                <c:pt idx="1150">
                  <c:v>66.276003243811601</c:v>
                </c:pt>
                <c:pt idx="1151">
                  <c:v>66.276030875417106</c:v>
                </c:pt>
                <c:pt idx="1152">
                  <c:v>66.276058271856996</c:v>
                </c:pt>
                <c:pt idx="1153">
                  <c:v>66.276085435221503</c:v>
                </c:pt>
                <c:pt idx="1154">
                  <c:v>66.276112367588993</c:v>
                </c:pt>
                <c:pt idx="1155">
                  <c:v>66.276139071026904</c:v>
                </c:pt>
                <c:pt idx="1156">
                  <c:v>66.276165547591702</c:v>
                </c:pt>
                <c:pt idx="1157">
                  <c:v>66.276191799329297</c:v>
                </c:pt>
                <c:pt idx="1158">
                  <c:v>66.276217828275094</c:v>
                </c:pt>
                <c:pt idx="1159">
                  <c:v>66.276243636454893</c:v>
                </c:pt>
                <c:pt idx="1160">
                  <c:v>66.276269225884505</c:v>
                </c:pt>
                <c:pt idx="1161">
                  <c:v>66.276294598570203</c:v>
                </c:pt>
                <c:pt idx="1162">
                  <c:v>66.276319756509395</c:v>
                </c:pt>
                <c:pt idx="1163">
                  <c:v>66.276344701690604</c:v>
                </c:pt>
                <c:pt idx="1164">
                  <c:v>66.276369436093603</c:v>
                </c:pt>
                <c:pt idx="1165">
                  <c:v>66.276393961690104</c:v>
                </c:pt>
                <c:pt idx="1166">
                  <c:v>66.276418280443806</c:v>
                </c:pt>
                <c:pt idx="1167">
                  <c:v>66.276442394310607</c:v>
                </c:pt>
                <c:pt idx="1168">
                  <c:v>66.276466305239296</c:v>
                </c:pt>
                <c:pt idx="1169">
                  <c:v>66.276490015171206</c:v>
                </c:pt>
                <c:pt idx="1170">
                  <c:v>66.276513526041299</c:v>
                </c:pt>
                <c:pt idx="1171">
                  <c:v>66.276536839777606</c:v>
                </c:pt>
                <c:pt idx="1172">
                  <c:v>66.276559950374903</c:v>
                </c:pt>
                <c:pt idx="1173">
                  <c:v>66.276582840635498</c:v>
                </c:pt>
                <c:pt idx="1174">
                  <c:v>66.276605535648699</c:v>
                </c:pt>
                <c:pt idx="1175">
                  <c:v>66.276628037105695</c:v>
                </c:pt>
                <c:pt idx="1176">
                  <c:v>66.276650346685798</c:v>
                </c:pt>
                <c:pt idx="1177">
                  <c:v>66.276672466057406</c:v>
                </c:pt>
                <c:pt idx="1178">
                  <c:v>66.276694396877502</c:v>
                </c:pt>
                <c:pt idx="1179">
                  <c:v>66.276716140792701</c:v>
                </c:pt>
                <c:pt idx="1180">
                  <c:v>66.276737699438499</c:v>
                </c:pt>
                <c:pt idx="1181">
                  <c:v>66.276759074440207</c:v>
                </c:pt>
                <c:pt idx="1182">
                  <c:v>66.276780267413002</c:v>
                </c:pt>
                <c:pt idx="1183">
                  <c:v>66.276801279961902</c:v>
                </c:pt>
                <c:pt idx="1184">
                  <c:v>66.276822113682101</c:v>
                </c:pt>
                <c:pt idx="1185">
                  <c:v>66.276842770159504</c:v>
                </c:pt>
                <c:pt idx="1186">
                  <c:v>66.276863250970095</c:v>
                </c:pt>
                <c:pt idx="1187">
                  <c:v>66.276883557681302</c:v>
                </c:pt>
                <c:pt idx="1188">
                  <c:v>66.276903691851103</c:v>
                </c:pt>
                <c:pt idx="1189">
                  <c:v>66.276923655028895</c:v>
                </c:pt>
                <c:pt idx="1190">
                  <c:v>66.276943448755702</c:v>
                </c:pt>
                <c:pt idx="1191">
                  <c:v>66.276963074563795</c:v>
                </c:pt>
                <c:pt idx="1192">
                  <c:v>66.276982533977801</c:v>
                </c:pt>
                <c:pt idx="1193">
                  <c:v>66.277001828514003</c:v>
                </c:pt>
                <c:pt idx="1194">
                  <c:v>66.277020959681195</c:v>
                </c:pt>
                <c:pt idx="1195">
                  <c:v>66.277039928980599</c:v>
                </c:pt>
                <c:pt idx="1196">
                  <c:v>66.277058737906202</c:v>
                </c:pt>
                <c:pt idx="1197">
                  <c:v>66.2770773879448</c:v>
                </c:pt>
                <c:pt idx="1198">
                  <c:v>66.277095880576496</c:v>
                </c:pt>
                <c:pt idx="1199">
                  <c:v>66.277114217274402</c:v>
                </c:pt>
                <c:pt idx="1200">
                  <c:v>66.277132399505504</c:v>
                </c:pt>
                <c:pt idx="1201">
                  <c:v>66.277150428730195</c:v>
                </c:pt>
                <c:pt idx="1202">
                  <c:v>66.277168306403198</c:v>
                </c:pt>
                <c:pt idx="1203">
                  <c:v>66.277186033973095</c:v>
                </c:pt>
                <c:pt idx="1204">
                  <c:v>66.277203612883</c:v>
                </c:pt>
                <c:pt idx="1205">
                  <c:v>66.277221044570396</c:v>
                </c:pt>
                <c:pt idx="1206">
                  <c:v>66.277238330467895</c:v>
                </c:pt>
                <c:pt idx="1207">
                  <c:v>66.277255472002807</c:v>
                </c:pt>
                <c:pt idx="1208">
                  <c:v>66.277272470597893</c:v>
                </c:pt>
                <c:pt idx="1209">
                  <c:v>66.2772893276709</c:v>
                </c:pt>
                <c:pt idx="1210">
                  <c:v>66.277306016186401</c:v>
                </c:pt>
                <c:pt idx="1211">
                  <c:v>66.277322562455495</c:v>
                </c:pt>
                <c:pt idx="1212">
                  <c:v>66.277338968029895</c:v>
                </c:pt>
                <c:pt idx="1213">
                  <c:v>66.277355234126105</c:v>
                </c:pt>
                <c:pt idx="1214">
                  <c:v>66.277371361951793</c:v>
                </c:pt>
                <c:pt idx="1215">
                  <c:v>66.277387352705503</c:v>
                </c:pt>
                <c:pt idx="1216">
                  <c:v>66.277403207576995</c:v>
                </c:pt>
                <c:pt idx="1217">
                  <c:v>66.277418927747703</c:v>
                </c:pt>
                <c:pt idx="1218">
                  <c:v>66.277434514390293</c:v>
                </c:pt>
                <c:pt idx="1219">
                  <c:v>66.277449968669202</c:v>
                </c:pt>
                <c:pt idx="1220">
                  <c:v>66.277465291740697</c:v>
                </c:pt>
                <c:pt idx="1221">
                  <c:v>66.2774804847529</c:v>
                </c:pt>
                <c:pt idx="1222">
                  <c:v>66.277495548846105</c:v>
                </c:pt>
                <c:pt idx="1223">
                  <c:v>66.277510485152604</c:v>
                </c:pt>
                <c:pt idx="1224">
                  <c:v>66.2775252947974</c:v>
                </c:pt>
                <c:pt idx="1225">
                  <c:v>66.277539978897593</c:v>
                </c:pt>
                <c:pt idx="1226">
                  <c:v>66.277554538563095</c:v>
                </c:pt>
                <c:pt idx="1227">
                  <c:v>66.277568974896596</c:v>
                </c:pt>
                <c:pt idx="1228">
                  <c:v>66.277583288993597</c:v>
                </c:pt>
                <c:pt idx="1229">
                  <c:v>66.277597481942706</c:v>
                </c:pt>
                <c:pt idx="1230">
                  <c:v>66.277611554825597</c:v>
                </c:pt>
                <c:pt idx="1231">
                  <c:v>66.277625508717406</c:v>
                </c:pt>
                <c:pt idx="1232">
                  <c:v>66.277639344686605</c:v>
                </c:pt>
                <c:pt idx="1233">
                  <c:v>66.277653063795299</c:v>
                </c:pt>
                <c:pt idx="1234">
                  <c:v>66.277666667099197</c:v>
                </c:pt>
                <c:pt idx="1235">
                  <c:v>66.277680155648099</c:v>
                </c:pt>
                <c:pt idx="1236">
                  <c:v>66.277693530485607</c:v>
                </c:pt>
                <c:pt idx="1237">
                  <c:v>66.277706792649496</c:v>
                </c:pt>
                <c:pt idx="1238">
                  <c:v>66.277719943171803</c:v>
                </c:pt>
                <c:pt idx="1239">
                  <c:v>66.277732983079105</c:v>
                </c:pt>
                <c:pt idx="1240">
                  <c:v>66.277745913392295</c:v>
                </c:pt>
                <c:pt idx="1241">
                  <c:v>66.277758735127307</c:v>
                </c:pt>
                <c:pt idx="1242">
                  <c:v>66.277771449294406</c:v>
                </c:pt>
                <c:pt idx="1243">
                  <c:v>66.277784056899193</c:v>
                </c:pt>
                <c:pt idx="1244">
                  <c:v>66.277796558942399</c:v>
                </c:pt>
                <c:pt idx="1245">
                  <c:v>66.277808956419605</c:v>
                </c:pt>
                <c:pt idx="1246">
                  <c:v>66.277821250322205</c:v>
                </c:pt>
                <c:pt idx="1247">
                  <c:v>66.277833430313095</c:v>
                </c:pt>
                <c:pt idx="1248">
                  <c:v>66.277845503077302</c:v>
                </c:pt>
                <c:pt idx="1249">
                  <c:v>66.277857473389602</c:v>
                </c:pt>
                <c:pt idx="1250">
                  <c:v>66.277869342124006</c:v>
                </c:pt>
                <c:pt idx="1251">
                  <c:v>66.277881110147703</c:v>
                </c:pt>
                <c:pt idx="1252">
                  <c:v>66.277892778321103</c:v>
                </c:pt>
                <c:pt idx="1253">
                  <c:v>66.277904347497795</c:v>
                </c:pt>
                <c:pt idx="1254">
                  <c:v>66.277915818525003</c:v>
                </c:pt>
                <c:pt idx="1255">
                  <c:v>66.277927192243197</c:v>
                </c:pt>
                <c:pt idx="1256">
                  <c:v>66.2779384694865</c:v>
                </c:pt>
                <c:pt idx="1257">
                  <c:v>66.277949651082693</c:v>
                </c:pt>
                <c:pt idx="1258">
                  <c:v>66.277960737853306</c:v>
                </c:pt>
                <c:pt idx="1259">
                  <c:v>66.277971730613999</c:v>
                </c:pt>
                <c:pt idx="1260">
                  <c:v>66.277982630174094</c:v>
                </c:pt>
                <c:pt idx="1261">
                  <c:v>66.277993437337301</c:v>
                </c:pt>
                <c:pt idx="1262">
                  <c:v>66.278004152901104</c:v>
                </c:pt>
                <c:pt idx="1263">
                  <c:v>66.278014777657603</c:v>
                </c:pt>
                <c:pt idx="1264">
                  <c:v>66.278025312393098</c:v>
                </c:pt>
                <c:pt idx="1265">
                  <c:v>66.278035757888702</c:v>
                </c:pt>
                <c:pt idx="1266">
                  <c:v>66.278046114919505</c:v>
                </c:pt>
                <c:pt idx="1267">
                  <c:v>66.278056384255905</c:v>
                </c:pt>
                <c:pt idx="1268">
                  <c:v>66.278066566662503</c:v>
                </c:pt>
                <c:pt idx="1269">
                  <c:v>66.278076662899295</c:v>
                </c:pt>
                <c:pt idx="1270">
                  <c:v>66.278086673720907</c:v>
                </c:pt>
                <c:pt idx="1271">
                  <c:v>66.278096599877102</c:v>
                </c:pt>
                <c:pt idx="1272">
                  <c:v>66.2781064421129</c:v>
                </c:pt>
                <c:pt idx="1273">
                  <c:v>66.278116201168402</c:v>
                </c:pt>
                <c:pt idx="1274">
                  <c:v>66.278125877779402</c:v>
                </c:pt>
                <c:pt idx="1275">
                  <c:v>66.278135472676993</c:v>
                </c:pt>
                <c:pt idx="1276">
                  <c:v>66.278144986587606</c:v>
                </c:pt>
                <c:pt idx="1277">
                  <c:v>66.278154420233705</c:v>
                </c:pt>
                <c:pt idx="1278">
                  <c:v>66.278163774333393</c:v>
                </c:pt>
                <c:pt idx="1279">
                  <c:v>66.278173049600397</c:v>
                </c:pt>
                <c:pt idx="1280">
                  <c:v>66.278182246744905</c:v>
                </c:pt>
                <c:pt idx="1281">
                  <c:v>66.278191366472697</c:v>
                </c:pt>
                <c:pt idx="1282">
                  <c:v>66.278200409486004</c:v>
                </c:pt>
                <c:pt idx="1283">
                  <c:v>66.278209376483105</c:v>
                </c:pt>
                <c:pt idx="1284">
                  <c:v>66.278218264472997</c:v>
                </c:pt>
                <c:pt idx="1285">
                  <c:v>66.278227073176595</c:v>
                </c:pt>
                <c:pt idx="1286">
                  <c:v>66.278235807027698</c:v>
                </c:pt>
                <c:pt idx="1287">
                  <c:v>66.278244466660695</c:v>
                </c:pt>
                <c:pt idx="1288">
                  <c:v>66.278253052704997</c:v>
                </c:pt>
                <c:pt idx="1289">
                  <c:v>66.278261565785499</c:v>
                </c:pt>
                <c:pt idx="1290">
                  <c:v>66.278270006522504</c:v>
                </c:pt>
                <c:pt idx="1291">
                  <c:v>66.278278375531798</c:v>
                </c:pt>
                <c:pt idx="1292">
                  <c:v>66.278286673424603</c:v>
                </c:pt>
                <c:pt idx="1293">
                  <c:v>66.278294900808007</c:v>
                </c:pt>
                <c:pt idx="1294">
                  <c:v>66.278303058284806</c:v>
                </c:pt>
                <c:pt idx="1295">
                  <c:v>66.278311146453504</c:v>
                </c:pt>
                <c:pt idx="1296">
                  <c:v>66.278319165908599</c:v>
                </c:pt>
                <c:pt idx="1297">
                  <c:v>66.278327117240494</c:v>
                </c:pt>
                <c:pt idx="1298">
                  <c:v>66.2783350010357</c:v>
                </c:pt>
                <c:pt idx="1299">
                  <c:v>66.278342817876805</c:v>
                </c:pt>
                <c:pt idx="1300">
                  <c:v>66.278350568342702</c:v>
                </c:pt>
                <c:pt idx="1301">
                  <c:v>66.278358253008506</c:v>
                </c:pt>
                <c:pt idx="1302">
                  <c:v>66.278365872445804</c:v>
                </c:pt>
                <c:pt idx="1303">
                  <c:v>66.278373427222405</c:v>
                </c:pt>
                <c:pt idx="1304">
                  <c:v>66.278380917902993</c:v>
                </c:pt>
                <c:pt idx="1305">
                  <c:v>66.278388345048498</c:v>
                </c:pt>
                <c:pt idx="1306">
                  <c:v>66.278395709216895</c:v>
                </c:pt>
                <c:pt idx="1307">
                  <c:v>66.278403010962705</c:v>
                </c:pt>
                <c:pt idx="1308">
                  <c:v>66.278410250837297</c:v>
                </c:pt>
                <c:pt idx="1309">
                  <c:v>66.278417429389194</c:v>
                </c:pt>
                <c:pt idx="1310">
                  <c:v>66.278424547163596</c:v>
                </c:pt>
                <c:pt idx="1311">
                  <c:v>66.278431604703101</c:v>
                </c:pt>
                <c:pt idx="1312">
                  <c:v>66.278438602547297</c:v>
                </c:pt>
                <c:pt idx="1313">
                  <c:v>66.278445541233097</c:v>
                </c:pt>
                <c:pt idx="1314">
                  <c:v>66.278452421294702</c:v>
                </c:pt>
                <c:pt idx="1315">
                  <c:v>66.278459243263896</c:v>
                </c:pt>
                <c:pt idx="1316">
                  <c:v>66.278466007669493</c:v>
                </c:pt>
                <c:pt idx="1317">
                  <c:v>66.278472715038504</c:v>
                </c:pt>
                <c:pt idx="1318">
                  <c:v>66.278479365895194</c:v>
                </c:pt>
                <c:pt idx="1319">
                  <c:v>66.2784859607615</c:v>
                </c:pt>
                <c:pt idx="1320">
                  <c:v>66.278492500157398</c:v>
                </c:pt>
                <c:pt idx="1321">
                  <c:v>66.278498983078507</c:v>
                </c:pt>
                <c:pt idx="1322">
                  <c:v>66.278505405820695</c:v>
                </c:pt>
                <c:pt idx="1323">
                  <c:v>66.278511773836698</c:v>
                </c:pt>
                <c:pt idx="1324">
                  <c:v>66.278518087593895</c:v>
                </c:pt>
                <c:pt idx="1325">
                  <c:v>66.278524347556498</c:v>
                </c:pt>
                <c:pt idx="1326">
                  <c:v>66.278530554185593</c:v>
                </c:pt>
                <c:pt idx="1327">
                  <c:v>66.278536707939494</c:v>
                </c:pt>
                <c:pt idx="1328">
                  <c:v>66.278542809273404</c:v>
                </c:pt>
                <c:pt idx="1329">
                  <c:v>66.278548858639596</c:v>
                </c:pt>
                <c:pt idx="1330">
                  <c:v>66.278554856487503</c:v>
                </c:pt>
                <c:pt idx="1331">
                  <c:v>66.278560803264099</c:v>
                </c:pt>
                <c:pt idx="1332">
                  <c:v>66.278566699413403</c:v>
                </c:pt>
                <c:pt idx="1333">
                  <c:v>66.278572545376804</c:v>
                </c:pt>
                <c:pt idx="1334">
                  <c:v>66.278578341593303</c:v>
                </c:pt>
                <c:pt idx="1335">
                  <c:v>66.278584088499102</c:v>
                </c:pt>
                <c:pt idx="1336">
                  <c:v>66.278589786528201</c:v>
                </c:pt>
                <c:pt idx="1337">
                  <c:v>66.278595436112198</c:v>
                </c:pt>
                <c:pt idx="1338">
                  <c:v>66.278601037680303</c:v>
                </c:pt>
                <c:pt idx="1339">
                  <c:v>66.278606591659397</c:v>
                </c:pt>
                <c:pt idx="1340">
                  <c:v>66.278612098474397</c:v>
                </c:pt>
                <c:pt idx="1341">
                  <c:v>66.278617558547893</c:v>
                </c:pt>
                <c:pt idx="1342">
                  <c:v>66.278622972300496</c:v>
                </c:pt>
                <c:pt idx="1343">
                  <c:v>66.278628340150703</c:v>
                </c:pt>
                <c:pt idx="1344">
                  <c:v>66.278633662515205</c:v>
                </c:pt>
                <c:pt idx="1345">
                  <c:v>66.278638939808701</c:v>
                </c:pt>
                <c:pt idx="1346">
                  <c:v>66.278644172444103</c:v>
                </c:pt>
                <c:pt idx="1347">
                  <c:v>66.278649360832603</c:v>
                </c:pt>
                <c:pt idx="1348">
                  <c:v>66.278654505383599</c:v>
                </c:pt>
                <c:pt idx="1349">
                  <c:v>66.278659606505101</c:v>
                </c:pt>
                <c:pt idx="1350">
                  <c:v>66.278664664603099</c:v>
                </c:pt>
                <c:pt idx="1351">
                  <c:v>66.278669680082601</c:v>
                </c:pt>
                <c:pt idx="1352">
                  <c:v>66.278674653346798</c:v>
                </c:pt>
                <c:pt idx="1353">
                  <c:v>66.278679584797501</c:v>
                </c:pt>
                <c:pt idx="1354">
                  <c:v>66.278684474835501</c:v>
                </c:pt>
                <c:pt idx="1355">
                  <c:v>66.278689323859993</c:v>
                </c:pt>
                <c:pt idx="1356">
                  <c:v>66.278694132269194</c:v>
                </c:pt>
                <c:pt idx="1357">
                  <c:v>66.2786989004601</c:v>
                </c:pt>
                <c:pt idx="1358">
                  <c:v>66.278703628828595</c:v>
                </c:pt>
                <c:pt idx="1359">
                  <c:v>66.278708305038904</c:v>
                </c:pt>
                <c:pt idx="1360">
                  <c:v>66.278712940718805</c:v>
                </c:pt>
                <c:pt idx="1361">
                  <c:v>66.278717536598805</c:v>
                </c:pt>
                <c:pt idx="1362">
                  <c:v>66.278722093022907</c:v>
                </c:pt>
                <c:pt idx="1363">
                  <c:v>66.278726610333294</c:v>
                </c:pt>
                <c:pt idx="1364">
                  <c:v>66.278731088870302</c:v>
                </c:pt>
                <c:pt idx="1365">
                  <c:v>66.278735528972703</c:v>
                </c:pt>
                <c:pt idx="1366">
                  <c:v>66.278739930977295</c:v>
                </c:pt>
                <c:pt idx="1367">
                  <c:v>66.278744295219497</c:v>
                </c:pt>
                <c:pt idx="1368">
                  <c:v>66.278748622032893</c:v>
                </c:pt>
                <c:pt idx="1369">
                  <c:v>66.278752911749805</c:v>
                </c:pt>
                <c:pt idx="1370">
                  <c:v>66.278757164700707</c:v>
                </c:pt>
                <c:pt idx="1371">
                  <c:v>66.278761381214906</c:v>
                </c:pt>
                <c:pt idx="1372">
                  <c:v>66.278765561620304</c:v>
                </c:pt>
                <c:pt idx="1373">
                  <c:v>66.278769706243196</c:v>
                </c:pt>
                <c:pt idx="1374">
                  <c:v>66.278773815408996</c:v>
                </c:pt>
                <c:pt idx="1375">
                  <c:v>66.278777889441699</c:v>
                </c:pt>
                <c:pt idx="1376">
                  <c:v>66.278781928663903</c:v>
                </c:pt>
                <c:pt idx="1377">
                  <c:v>66.278785933397401</c:v>
                </c:pt>
                <c:pt idx="1378">
                  <c:v>66.278789903962704</c:v>
                </c:pt>
                <c:pt idx="1379">
                  <c:v>66.278793840679498</c:v>
                </c:pt>
                <c:pt idx="1380">
                  <c:v>66.278797743866207</c:v>
                </c:pt>
                <c:pt idx="1381">
                  <c:v>66.278801613840599</c:v>
                </c:pt>
                <c:pt idx="1382">
                  <c:v>66.278805450919293</c:v>
                </c:pt>
                <c:pt idx="1383">
                  <c:v>66.278809255418494</c:v>
                </c:pt>
                <c:pt idx="1384">
                  <c:v>66.2788130276532</c:v>
                </c:pt>
                <c:pt idx="1385">
                  <c:v>66.278816767937897</c:v>
                </c:pt>
                <c:pt idx="1386">
                  <c:v>66.278820476586503</c:v>
                </c:pt>
                <c:pt idx="1387">
                  <c:v>66.278824153911998</c:v>
                </c:pt>
                <c:pt idx="1388">
                  <c:v>66.278827800227205</c:v>
                </c:pt>
                <c:pt idx="1389">
                  <c:v>66.278831415844095</c:v>
                </c:pt>
                <c:pt idx="1390">
                  <c:v>66.278835001074398</c:v>
                </c:pt>
                <c:pt idx="1391">
                  <c:v>66.278838556229303</c:v>
                </c:pt>
                <c:pt idx="1392">
                  <c:v>66.278842081619601</c:v>
                </c:pt>
                <c:pt idx="1393">
                  <c:v>66.278845577556098</c:v>
                </c:pt>
                <c:pt idx="1394">
                  <c:v>66.278849044348803</c:v>
                </c:pt>
                <c:pt idx="1395">
                  <c:v>66.278852482308096</c:v>
                </c:pt>
                <c:pt idx="1396">
                  <c:v>66.278855891743703</c:v>
                </c:pt>
                <c:pt idx="1397">
                  <c:v>66.278859272965605</c:v>
                </c:pt>
                <c:pt idx="1398">
                  <c:v>66.278862626283697</c:v>
                </c:pt>
                <c:pt idx="1399">
                  <c:v>66.278865952007607</c:v>
                </c:pt>
                <c:pt idx="1400">
                  <c:v>66.278869250447201</c:v>
                </c:pt>
                <c:pt idx="1401">
                  <c:v>66.278872521912604</c:v>
                </c:pt>
                <c:pt idx="1402">
                  <c:v>66.278875766713796</c:v>
                </c:pt>
                <c:pt idx="1403">
                  <c:v>66.278878985161199</c:v>
                </c:pt>
                <c:pt idx="1404">
                  <c:v>66.278882177565393</c:v>
                </c:pt>
                <c:pt idx="1405">
                  <c:v>66.278885344237196</c:v>
                </c:pt>
                <c:pt idx="1406">
                  <c:v>66.278888485487897</c:v>
                </c:pt>
                <c:pt idx="1407">
                  <c:v>66.278891601629198</c:v>
                </c:pt>
                <c:pt idx="1408">
                  <c:v>66.278894676181594</c:v>
                </c:pt>
                <c:pt idx="1409">
                  <c:v>66.278897719494296</c:v>
                </c:pt>
                <c:pt idx="1410">
                  <c:v>66.278900736701502</c:v>
                </c:pt>
                <c:pt idx="1411">
                  <c:v>66.278903728036198</c:v>
                </c:pt>
                <c:pt idx="1412">
                  <c:v>66.278906693730406</c:v>
                </c:pt>
                <c:pt idx="1413">
                  <c:v>66.278909634014894</c:v>
                </c:pt>
                <c:pt idx="1414">
                  <c:v>66.278912549119497</c:v>
                </c:pt>
                <c:pt idx="1415">
                  <c:v>66.278915439272893</c:v>
                </c:pt>
                <c:pt idx="1416">
                  <c:v>66.2789183047027</c:v>
                </c:pt>
                <c:pt idx="1417">
                  <c:v>66.278921145635593</c:v>
                </c:pt>
                <c:pt idx="1418">
                  <c:v>66.278923962297199</c:v>
                </c:pt>
                <c:pt idx="1419">
                  <c:v>66.278926754912504</c:v>
                </c:pt>
                <c:pt idx="1420">
                  <c:v>66.278929523705301</c:v>
                </c:pt>
                <c:pt idx="1421">
                  <c:v>66.278932268898501</c:v>
                </c:pt>
                <c:pt idx="1422">
                  <c:v>66.278934990714504</c:v>
                </c:pt>
                <c:pt idx="1423">
                  <c:v>66.2789376893747</c:v>
                </c:pt>
                <c:pt idx="1424">
                  <c:v>66.278940365099601</c:v>
                </c:pt>
                <c:pt idx="1425">
                  <c:v>66.278943018109302</c:v>
                </c:pt>
                <c:pt idx="1426">
                  <c:v>66.278945648622994</c:v>
                </c:pt>
                <c:pt idx="1427">
                  <c:v>66.278948256859294</c:v>
                </c:pt>
                <c:pt idx="1428">
                  <c:v>66.278950843036199</c:v>
                </c:pt>
                <c:pt idx="1429">
                  <c:v>66.278953407370906</c:v>
                </c:pt>
                <c:pt idx="1430">
                  <c:v>66.278955950080402</c:v>
                </c:pt>
                <c:pt idx="1431">
                  <c:v>66.278958471381003</c:v>
                </c:pt>
                <c:pt idx="1432">
                  <c:v>66.278960971488402</c:v>
                </c:pt>
                <c:pt idx="1433">
                  <c:v>66.278963450618093</c:v>
                </c:pt>
                <c:pt idx="1434">
                  <c:v>66.278965908984802</c:v>
                </c:pt>
                <c:pt idx="1435">
                  <c:v>66.278968346803197</c:v>
                </c:pt>
                <c:pt idx="1436">
                  <c:v>66.278970764287493</c:v>
                </c:pt>
                <c:pt idx="1437">
                  <c:v>66.278973161651393</c:v>
                </c:pt>
                <c:pt idx="1438">
                  <c:v>66.2789755391087</c:v>
                </c:pt>
                <c:pt idx="1439">
                  <c:v>66.278977896872505</c:v>
                </c:pt>
                <c:pt idx="1440">
                  <c:v>66.278980235155998</c:v>
                </c:pt>
                <c:pt idx="1441">
                  <c:v>66.278982554172003</c:v>
                </c:pt>
                <c:pt idx="1442">
                  <c:v>66.278984854133398</c:v>
                </c:pt>
                <c:pt idx="1443">
                  <c:v>66.278987135252606</c:v>
                </c:pt>
                <c:pt idx="1444">
                  <c:v>66.278989397742393</c:v>
                </c:pt>
                <c:pt idx="1445">
                  <c:v>66.278991641815097</c:v>
                </c:pt>
                <c:pt idx="1446">
                  <c:v>66.278993867683099</c:v>
                </c:pt>
                <c:pt idx="1447">
                  <c:v>66.278996075559107</c:v>
                </c:pt>
                <c:pt idx="1448">
                  <c:v>66.278998265655403</c:v>
                </c:pt>
                <c:pt idx="1449">
                  <c:v>66.279000438184596</c:v>
                </c:pt>
                <c:pt idx="1450">
                  <c:v>66.279002593359493</c:v>
                </c:pt>
                <c:pt idx="1451">
                  <c:v>66.279004731392902</c:v>
                </c:pt>
                <c:pt idx="1452">
                  <c:v>66.279006852497801</c:v>
                </c:pt>
                <c:pt idx="1453">
                  <c:v>66.279008956887495</c:v>
                </c:pt>
                <c:pt idx="1454">
                  <c:v>66.279011044775402</c:v>
                </c:pt>
                <c:pt idx="1455">
                  <c:v>66.279013116375296</c:v>
                </c:pt>
                <c:pt idx="1456">
                  <c:v>66.279015171901193</c:v>
                </c:pt>
                <c:pt idx="1457">
                  <c:v>66.279017201613797</c:v>
                </c:pt>
                <c:pt idx="1458">
                  <c:v>66.279019206805501</c:v>
                </c:pt>
                <c:pt idx="1459">
                  <c:v>66.279021195008497</c:v>
                </c:pt>
                <c:pt idx="1460">
                  <c:v>66.279023166373193</c:v>
                </c:pt>
                <c:pt idx="1461">
                  <c:v>66.279025121048804</c:v>
                </c:pt>
                <c:pt idx="1462">
                  <c:v>66.279027059183704</c:v>
                </c:pt>
                <c:pt idx="1463">
                  <c:v>66.279028980925204</c:v>
                </c:pt>
                <c:pt idx="1464">
                  <c:v>66.279030886419804</c:v>
                </c:pt>
                <c:pt idx="1465">
                  <c:v>66.279032775812894</c:v>
                </c:pt>
                <c:pt idx="1466">
                  <c:v>66.279034649249198</c:v>
                </c:pt>
                <c:pt idx="1467">
                  <c:v>66.279036506872302</c:v>
                </c:pt>
                <c:pt idx="1468">
                  <c:v>66.279038348824997</c:v>
                </c:pt>
                <c:pt idx="1469">
                  <c:v>66.279040175249193</c:v>
                </c:pt>
                <c:pt idx="1470">
                  <c:v>66.279041986286103</c:v>
                </c:pt>
                <c:pt idx="1471">
                  <c:v>66.279043782075902</c:v>
                </c:pt>
                <c:pt idx="1472">
                  <c:v>66.279045562758199</c:v>
                </c:pt>
                <c:pt idx="1473">
                  <c:v>66.279047328471705</c:v>
                </c:pt>
                <c:pt idx="1474">
                  <c:v>66.279049079354294</c:v>
                </c:pt>
                <c:pt idx="1475">
                  <c:v>66.279050815543101</c:v>
                </c:pt>
                <c:pt idx="1476">
                  <c:v>66.279052537174806</c:v>
                </c:pt>
                <c:pt idx="1477">
                  <c:v>66.279054244385094</c:v>
                </c:pt>
                <c:pt idx="1478">
                  <c:v>66.279055937308996</c:v>
                </c:pt>
                <c:pt idx="1479">
                  <c:v>66.279057616081005</c:v>
                </c:pt>
                <c:pt idx="1480">
                  <c:v>66.279059280834801</c:v>
                </c:pt>
                <c:pt idx="1481">
                  <c:v>66.279060931703597</c:v>
                </c:pt>
                <c:pt idx="1482">
                  <c:v>66.279062568819896</c:v>
                </c:pt>
                <c:pt idx="1483">
                  <c:v>66.279064192315602</c:v>
                </c:pt>
                <c:pt idx="1484">
                  <c:v>66.279065802322194</c:v>
                </c:pt>
                <c:pt idx="1485">
                  <c:v>66.279067398970298</c:v>
                </c:pt>
                <c:pt idx="1486">
                  <c:v>66.2790689823902</c:v>
                </c:pt>
                <c:pt idx="1487">
                  <c:v>66.279070552711801</c:v>
                </c:pt>
                <c:pt idx="1488">
                  <c:v>66.279072110064106</c:v>
                </c:pt>
                <c:pt idx="1489">
                  <c:v>66.279073654576095</c:v>
                </c:pt>
                <c:pt idx="1490">
                  <c:v>66.279075186376005</c:v>
                </c:pt>
                <c:pt idx="1491">
                  <c:v>66.279076705591507</c:v>
                </c:pt>
                <c:pt idx="1492">
                  <c:v>66.279078212350299</c:v>
                </c:pt>
                <c:pt idx="1493">
                  <c:v>66.2790797067792</c:v>
                </c:pt>
                <c:pt idx="1494">
                  <c:v>66.279081189004899</c:v>
                </c:pt>
                <c:pt idx="1495">
                  <c:v>66.279082659153701</c:v>
                </c:pt>
                <c:pt idx="1496">
                  <c:v>66.279084117351502</c:v>
                </c:pt>
                <c:pt idx="1497">
                  <c:v>66.279085563723896</c:v>
                </c:pt>
                <c:pt idx="1498">
                  <c:v>66.279086998396096</c:v>
                </c:pt>
                <c:pt idx="1499">
                  <c:v>66.2790884214931</c:v>
                </c:pt>
                <c:pt idx="1500">
                  <c:v>66.279089833139594</c:v>
                </c:pt>
                <c:pt idx="1501">
                  <c:v>66.279091233460093</c:v>
                </c:pt>
                <c:pt idx="1502">
                  <c:v>66.279092622578602</c:v>
                </c:pt>
                <c:pt idx="1503">
                  <c:v>66.279094000619395</c:v>
                </c:pt>
                <c:pt idx="1504">
                  <c:v>66.279095367706006</c:v>
                </c:pt>
                <c:pt idx="1505">
                  <c:v>66.279096723962098</c:v>
                </c:pt>
                <c:pt idx="1506">
                  <c:v>66.2790980666813</c:v>
                </c:pt>
                <c:pt idx="1507">
                  <c:v>66.279099393352496</c:v>
                </c:pt>
                <c:pt idx="1508">
                  <c:v>66.2791007088708</c:v>
                </c:pt>
                <c:pt idx="1509">
                  <c:v>66.279102013330004</c:v>
                </c:pt>
                <c:pt idx="1510">
                  <c:v>66.279103306823401</c:v>
                </c:pt>
                <c:pt idx="1511">
                  <c:v>66.279104589443406</c:v>
                </c:pt>
                <c:pt idx="1512">
                  <c:v>66.279105861281707</c:v>
                </c:pt>
                <c:pt idx="1513">
                  <c:v>66.279107122429394</c:v>
                </c:pt>
                <c:pt idx="1514">
                  <c:v>66.279108372976694</c:v>
                </c:pt>
                <c:pt idx="1515">
                  <c:v>66.279109613013205</c:v>
                </c:pt>
                <c:pt idx="1516">
                  <c:v>66.279110842627901</c:v>
                </c:pt>
                <c:pt idx="1517">
                  <c:v>66.279112061909004</c:v>
                </c:pt>
                <c:pt idx="1518">
                  <c:v>66.279113270944094</c:v>
                </c:pt>
                <c:pt idx="1519">
                  <c:v>66.2791144698202</c:v>
                </c:pt>
                <c:pt idx="1520">
                  <c:v>66.279115658623596</c:v>
                </c:pt>
                <c:pt idx="1521">
                  <c:v>66.2791168374401</c:v>
                </c:pt>
                <c:pt idx="1522">
                  <c:v>66.279118006354693</c:v>
                </c:pt>
                <c:pt idx="1523">
                  <c:v>66.279119165451903</c:v>
                </c:pt>
                <c:pt idx="1524">
                  <c:v>66.2791203148157</c:v>
                </c:pt>
                <c:pt idx="1525">
                  <c:v>66.279121454529403</c:v>
                </c:pt>
                <c:pt idx="1526">
                  <c:v>66.279122584675903</c:v>
                </c:pt>
                <c:pt idx="1527">
                  <c:v>66.279123705337298</c:v>
                </c:pt>
                <c:pt idx="1528">
                  <c:v>66.279124816595498</c:v>
                </c:pt>
                <c:pt idx="1529">
                  <c:v>66.279125918531605</c:v>
                </c:pt>
                <c:pt idx="1530">
                  <c:v>66.279127011226294</c:v>
                </c:pt>
                <c:pt idx="1531">
                  <c:v>66.279128094759699</c:v>
                </c:pt>
                <c:pt idx="1532">
                  <c:v>66.2791291692117</c:v>
                </c:pt>
                <c:pt idx="1533">
                  <c:v>66.279130234661395</c:v>
                </c:pt>
                <c:pt idx="1534">
                  <c:v>66.279131291187596</c:v>
                </c:pt>
                <c:pt idx="1535">
                  <c:v>66.279132338868607</c:v>
                </c:pt>
                <c:pt idx="1536">
                  <c:v>66.279133377782301</c:v>
                </c:pt>
                <c:pt idx="1537">
                  <c:v>66.2791344080063</c:v>
                </c:pt>
                <c:pt idx="1538">
                  <c:v>66.279135429617398</c:v>
                </c:pt>
                <c:pt idx="1539">
                  <c:v>66.279136442692405</c:v>
                </c:pt>
                <c:pt idx="1540">
                  <c:v>66.279137447307605</c:v>
                </c:pt>
                <c:pt idx="1541">
                  <c:v>66.279138443538798</c:v>
                </c:pt>
                <c:pt idx="1542">
                  <c:v>66.279139431461502</c:v>
                </c:pt>
                <c:pt idx="1543">
                  <c:v>66.279140411151005</c:v>
                </c:pt>
                <c:pt idx="1544">
                  <c:v>66.279141382681999</c:v>
                </c:pt>
                <c:pt idx="1545">
                  <c:v>66.279142346129007</c:v>
                </c:pt>
                <c:pt idx="1546">
                  <c:v>66.279143301566293</c:v>
                </c:pt>
                <c:pt idx="1547">
                  <c:v>66.279144249067699</c:v>
                </c:pt>
                <c:pt idx="1548">
                  <c:v>66.279145188706806</c:v>
                </c:pt>
                <c:pt idx="1549">
                  <c:v>66.279146120556902</c:v>
                </c:pt>
                <c:pt idx="1550">
                  <c:v>66.279147044691101</c:v>
                </c:pt>
                <c:pt idx="1551">
                  <c:v>66.279147961182204</c:v>
                </c:pt>
                <c:pt idx="1552">
                  <c:v>66.279148870102702</c:v>
                </c:pt>
                <c:pt idx="1553">
                  <c:v>66.279149771524899</c:v>
                </c:pt>
                <c:pt idx="1554">
                  <c:v>66.279150665521001</c:v>
                </c:pt>
                <c:pt idx="1555">
                  <c:v>66.279151551745301</c:v>
                </c:pt>
                <c:pt idx="1556">
                  <c:v>66.279152428335294</c:v>
                </c:pt>
                <c:pt idx="1557">
                  <c:v>66.279153297481301</c:v>
                </c:pt>
                <c:pt idx="1558">
                  <c:v>66.279154159244598</c:v>
                </c:pt>
                <c:pt idx="1559">
                  <c:v>66.279155013686406</c:v>
                </c:pt>
                <c:pt idx="1560">
                  <c:v>66.279155860867505</c:v>
                </c:pt>
                <c:pt idx="1561">
                  <c:v>66.279156700848205</c:v>
                </c:pt>
                <c:pt idx="1562">
                  <c:v>66.279157533688704</c:v>
                </c:pt>
                <c:pt idx="1563">
                  <c:v>66.279158359448502</c:v>
                </c:pt>
                <c:pt idx="1564">
                  <c:v>66.279159178187101</c:v>
                </c:pt>
                <c:pt idx="1565">
                  <c:v>66.279159989963503</c:v>
                </c:pt>
                <c:pt idx="1566">
                  <c:v>66.2791607948365</c:v>
                </c:pt>
                <c:pt idx="1567">
                  <c:v>66.279161592864298</c:v>
                </c:pt>
                <c:pt idx="1568">
                  <c:v>66.279162384105206</c:v>
                </c:pt>
                <c:pt idx="1569">
                  <c:v>66.279163168617103</c:v>
                </c:pt>
                <c:pt idx="1570">
                  <c:v>66.279163946457402</c:v>
                </c:pt>
                <c:pt idx="1571">
                  <c:v>66.2791647176835</c:v>
                </c:pt>
                <c:pt idx="1572">
                  <c:v>66.279165482352496</c:v>
                </c:pt>
                <c:pt idx="1573">
                  <c:v>66.279166240521107</c:v>
                </c:pt>
                <c:pt idx="1574">
                  <c:v>66.279166992245905</c:v>
                </c:pt>
                <c:pt idx="1575">
                  <c:v>66.279167737583407</c:v>
                </c:pt>
                <c:pt idx="1576">
                  <c:v>66.279168476589504</c:v>
                </c:pt>
                <c:pt idx="1577">
                  <c:v>66.279169209320301</c:v>
                </c:pt>
                <c:pt idx="1578">
                  <c:v>66.279169935831504</c:v>
                </c:pt>
                <c:pt idx="1579">
                  <c:v>66.279170656178707</c:v>
                </c:pt>
                <c:pt idx="1580">
                  <c:v>66.279171370417103</c:v>
                </c:pt>
                <c:pt idx="1581">
                  <c:v>66.279172078602102</c:v>
                </c:pt>
                <c:pt idx="1582">
                  <c:v>66.279172780788699</c:v>
                </c:pt>
                <c:pt idx="1583">
                  <c:v>66.279173477031804</c:v>
                </c:pt>
                <c:pt idx="1584">
                  <c:v>66.279174167386202</c:v>
                </c:pt>
                <c:pt idx="1585">
                  <c:v>66.279174851906504</c:v>
                </c:pt>
                <c:pt idx="1586">
                  <c:v>66.279175530647294</c:v>
                </c:pt>
                <c:pt idx="1587">
                  <c:v>66.279176203662999</c:v>
                </c:pt>
                <c:pt idx="1588">
                  <c:v>66.279176871007905</c:v>
                </c:pt>
                <c:pt idx="1589">
                  <c:v>66.279177532736398</c:v>
                </c:pt>
                <c:pt idx="1590">
                  <c:v>66.279178188902506</c:v>
                </c:pt>
                <c:pt idx="1591">
                  <c:v>66.279178839560501</c:v>
                </c:pt>
                <c:pt idx="1592">
                  <c:v>66.2791794847642</c:v>
                </c:pt>
                <c:pt idx="1593">
                  <c:v>66.279180124567901</c:v>
                </c:pt>
                <c:pt idx="1594">
                  <c:v>66.279180759025294</c:v>
                </c:pt>
                <c:pt idx="1595">
                  <c:v>66.279181388190494</c:v>
                </c:pt>
                <c:pt idx="1596">
                  <c:v>66.279182012117403</c:v>
                </c:pt>
                <c:pt idx="1597">
                  <c:v>66.279182630859907</c:v>
                </c:pt>
                <c:pt idx="1598">
                  <c:v>66.279183244471994</c:v>
                </c:pt>
                <c:pt idx="1599">
                  <c:v>66.279183853007595</c:v>
                </c:pt>
                <c:pt idx="1600">
                  <c:v>66.279184456520596</c:v>
                </c:pt>
                <c:pt idx="1601">
                  <c:v>66.279185055065099</c:v>
                </c:pt>
                <c:pt idx="1602">
                  <c:v>66.279185648695005</c:v>
                </c:pt>
                <c:pt idx="1603">
                  <c:v>66.279186237464501</c:v>
                </c:pt>
                <c:pt idx="1604">
                  <c:v>66.2791868214278</c:v>
                </c:pt>
                <c:pt idx="1605">
                  <c:v>66.279187397626998</c:v>
                </c:pt>
                <c:pt idx="1606">
                  <c:v>66.279187968726603</c:v>
                </c:pt>
                <c:pt idx="1607">
                  <c:v>66.279188534904605</c:v>
                </c:pt>
                <c:pt idx="1608">
                  <c:v>66.279189096203794</c:v>
                </c:pt>
                <c:pt idx="1609">
                  <c:v>66.2791896526671</c:v>
                </c:pt>
                <c:pt idx="1610">
                  <c:v>66.279190204336899</c:v>
                </c:pt>
                <c:pt idx="1611">
                  <c:v>66.279190751255896</c:v>
                </c:pt>
                <c:pt idx="1612">
                  <c:v>66.279191293466496</c:v>
                </c:pt>
                <c:pt idx="1613">
                  <c:v>66.279191831010706</c:v>
                </c:pt>
                <c:pt idx="1614">
                  <c:v>66.279192363931003</c:v>
                </c:pt>
                <c:pt idx="1615">
                  <c:v>66.279192892269094</c:v>
                </c:pt>
                <c:pt idx="1616">
                  <c:v>66.279193416067102</c:v>
                </c:pt>
                <c:pt idx="1617">
                  <c:v>66.279193935366905</c:v>
                </c:pt>
                <c:pt idx="1618">
                  <c:v>66.279194450210099</c:v>
                </c:pt>
                <c:pt idx="1619">
                  <c:v>66.279194960638506</c:v>
                </c:pt>
                <c:pt idx="1620">
                  <c:v>66.279195466693807</c:v>
                </c:pt>
                <c:pt idx="1621">
                  <c:v>66.279195968417298</c:v>
                </c:pt>
                <c:pt idx="1622">
                  <c:v>66.279196465850703</c:v>
                </c:pt>
                <c:pt idx="1623">
                  <c:v>66.279196959035303</c:v>
                </c:pt>
                <c:pt idx="1624">
                  <c:v>66.279197448012695</c:v>
                </c:pt>
                <c:pt idx="1625">
                  <c:v>66.279197932824104</c:v>
                </c:pt>
                <c:pt idx="1626">
                  <c:v>66.279198413510898</c:v>
                </c:pt>
                <c:pt idx="1627">
                  <c:v>66.2791988901146</c:v>
                </c:pt>
                <c:pt idx="1628">
                  <c:v>66.279199362676295</c:v>
                </c:pt>
                <c:pt idx="1629">
                  <c:v>66.279199831237406</c:v>
                </c:pt>
                <c:pt idx="1630">
                  <c:v>66.279200295839303</c:v>
                </c:pt>
                <c:pt idx="1631">
                  <c:v>66.279200756523295</c:v>
                </c:pt>
                <c:pt idx="1632">
                  <c:v>66.279201213330595</c:v>
                </c:pt>
                <c:pt idx="1633">
                  <c:v>66.279201666302797</c:v>
                </c:pt>
                <c:pt idx="1634">
                  <c:v>66.279202115481198</c:v>
                </c:pt>
                <c:pt idx="1635">
                  <c:v>66.279202560907393</c:v>
                </c:pt>
                <c:pt idx="1636">
                  <c:v>66.279203002622694</c:v>
                </c:pt>
                <c:pt idx="1637">
                  <c:v>66.279203440668695</c:v>
                </c:pt>
                <c:pt idx="1638">
                  <c:v>66.279203875087106</c:v>
                </c:pt>
                <c:pt idx="1639">
                  <c:v>66.279204305919606</c:v>
                </c:pt>
                <c:pt idx="1640">
                  <c:v>66.279204733207905</c:v>
                </c:pt>
                <c:pt idx="1641">
                  <c:v>66.279205156993896</c:v>
                </c:pt>
                <c:pt idx="1642">
                  <c:v>66.279205577319502</c:v>
                </c:pt>
                <c:pt idx="1643">
                  <c:v>66.2792059942267</c:v>
                </c:pt>
                <c:pt idx="1644">
                  <c:v>66.279206407757798</c:v>
                </c:pt>
                <c:pt idx="1645">
                  <c:v>66.279206817955</c:v>
                </c:pt>
                <c:pt idx="1646">
                  <c:v>66.279207224860599</c:v>
                </c:pt>
                <c:pt idx="1647">
                  <c:v>66.279207628517199</c:v>
                </c:pt>
                <c:pt idx="1648">
                  <c:v>66.279208028967503</c:v>
                </c:pt>
                <c:pt idx="1649">
                  <c:v>66.279208426254101</c:v>
                </c:pt>
                <c:pt idx="1650">
                  <c:v>66.279208820420195</c:v>
                </c:pt>
                <c:pt idx="1651">
                  <c:v>66.279209211508601</c:v>
                </c:pt>
                <c:pt idx="1652">
                  <c:v>66.279209599562805</c:v>
                </c:pt>
                <c:pt idx="1653">
                  <c:v>66.279209984626107</c:v>
                </c:pt>
                <c:pt idx="1654">
                  <c:v>66.279210360578901</c:v>
                </c:pt>
                <c:pt idx="1655">
                  <c:v>66.279210731181806</c:v>
                </c:pt>
                <c:pt idx="1656">
                  <c:v>66.279211098432498</c:v>
                </c:pt>
                <c:pt idx="1657">
                  <c:v>66.279211462361005</c:v>
                </c:pt>
                <c:pt idx="1658">
                  <c:v>66.279211822997198</c:v>
                </c:pt>
                <c:pt idx="1659">
                  <c:v>66.279212180370905</c:v>
                </c:pt>
                <c:pt idx="1660">
                  <c:v>66.279212534511899</c:v>
                </c:pt>
                <c:pt idx="1661">
                  <c:v>66.279212885450306</c:v>
                </c:pt>
                <c:pt idx="1662">
                  <c:v>66.279213233215799</c:v>
                </c:pt>
                <c:pt idx="1663">
                  <c:v>66.279213577838405</c:v>
                </c:pt>
                <c:pt idx="1664">
                  <c:v>66.279213919347896</c:v>
                </c:pt>
                <c:pt idx="1665">
                  <c:v>66.279214257774299</c:v>
                </c:pt>
                <c:pt idx="1666">
                  <c:v>66.2792145931476</c:v>
                </c:pt>
                <c:pt idx="1667">
                  <c:v>66.279214925497797</c:v>
                </c:pt>
                <c:pt idx="1668">
                  <c:v>66.279215254854805</c:v>
                </c:pt>
                <c:pt idx="1669">
                  <c:v>66.279215581248906</c:v>
                </c:pt>
                <c:pt idx="1670">
                  <c:v>66.27921590471</c:v>
                </c:pt>
                <c:pt idx="1671">
                  <c:v>66.279216225268598</c:v>
                </c:pt>
                <c:pt idx="1672">
                  <c:v>66.2792165429547</c:v>
                </c:pt>
                <c:pt idx="1673">
                  <c:v>66.279216857798701</c:v>
                </c:pt>
                <c:pt idx="1674">
                  <c:v>66.279217169831099</c:v>
                </c:pt>
                <c:pt idx="1675">
                  <c:v>66.279217479082405</c:v>
                </c:pt>
                <c:pt idx="1676">
                  <c:v>66.279217785583</c:v>
                </c:pt>
                <c:pt idx="1677">
                  <c:v>66.279218089363695</c:v>
                </c:pt>
                <c:pt idx="1678">
                  <c:v>66.279218390455299</c:v>
                </c:pt>
                <c:pt idx="1679">
                  <c:v>66.279218688888605</c:v>
                </c:pt>
                <c:pt idx="1680">
                  <c:v>66.279218984694594</c:v>
                </c:pt>
                <c:pt idx="1681">
                  <c:v>66.279219277904403</c:v>
                </c:pt>
                <c:pt idx="1682">
                  <c:v>66.279219568549294</c:v>
                </c:pt>
                <c:pt idx="1683">
                  <c:v>66.279219856660504</c:v>
                </c:pt>
                <c:pt idx="1684">
                  <c:v>66.279220142269594</c:v>
                </c:pt>
                <c:pt idx="1685">
                  <c:v>66.279220425408198</c:v>
                </c:pt>
                <c:pt idx="1686">
                  <c:v>66.279220706108006</c:v>
                </c:pt>
                <c:pt idx="1687">
                  <c:v>66.279220984400993</c:v>
                </c:pt>
                <c:pt idx="1688">
                  <c:v>66.279221260319204</c:v>
                </c:pt>
                <c:pt idx="1689">
                  <c:v>66.279221533894997</c:v>
                </c:pt>
                <c:pt idx="1690">
                  <c:v>66.279221805160603</c:v>
                </c:pt>
                <c:pt idx="1691">
                  <c:v>66.279222074148706</c:v>
                </c:pt>
                <c:pt idx="1692">
                  <c:v>66.279222340892005</c:v>
                </c:pt>
                <c:pt idx="1693">
                  <c:v>66.279222605423399</c:v>
                </c:pt>
                <c:pt idx="1694">
                  <c:v>66.279222867776198</c:v>
                </c:pt>
                <c:pt idx="1695">
                  <c:v>66.279223127983599</c:v>
                </c:pt>
                <c:pt idx="1696">
                  <c:v>66.279223386079096</c:v>
                </c:pt>
                <c:pt idx="1697">
                  <c:v>66.279223642096596</c:v>
                </c:pt>
                <c:pt idx="1698">
                  <c:v>66.279223896069894</c:v>
                </c:pt>
                <c:pt idx="1699">
                  <c:v>66.279224148033194</c:v>
                </c:pt>
                <c:pt idx="1700">
                  <c:v>66.279224398020901</c:v>
                </c:pt>
                <c:pt idx="1701">
                  <c:v>66.279224646067703</c:v>
                </c:pt>
                <c:pt idx="1702">
                  <c:v>66.279224892208404</c:v>
                </c:pt>
                <c:pt idx="1703">
                  <c:v>66.279225136478203</c:v>
                </c:pt>
                <c:pt idx="1704">
                  <c:v>66.279225378912301</c:v>
                </c:pt>
                <c:pt idx="1705">
                  <c:v>66.279225619546494</c:v>
                </c:pt>
                <c:pt idx="1706">
                  <c:v>66.279225858416595</c:v>
                </c:pt>
                <c:pt idx="1707">
                  <c:v>66.279226095558599</c:v>
                </c:pt>
                <c:pt idx="1708">
                  <c:v>66.279226331009099</c:v>
                </c:pt>
                <c:pt idx="1709">
                  <c:v>66.279226564804802</c:v>
                </c:pt>
                <c:pt idx="1710">
                  <c:v>66.279226796982499</c:v>
                </c:pt>
                <c:pt idx="1711">
                  <c:v>66.279227027579594</c:v>
                </c:pt>
                <c:pt idx="1712">
                  <c:v>66.279227256633604</c:v>
                </c:pt>
                <c:pt idx="1713">
                  <c:v>66.2792274841823</c:v>
                </c:pt>
                <c:pt idx="1714">
                  <c:v>66.279227710263996</c:v>
                </c:pt>
                <c:pt idx="1715">
                  <c:v>66.279227934917103</c:v>
                </c:pt>
                <c:pt idx="1716">
                  <c:v>66.279228158180402</c:v>
                </c:pt>
                <c:pt idx="1717">
                  <c:v>66.279228380093002</c:v>
                </c:pt>
                <c:pt idx="1718">
                  <c:v>66.279228600694296</c:v>
                </c:pt>
                <c:pt idx="1719">
                  <c:v>66.279228820024201</c:v>
                </c:pt>
                <c:pt idx="1720">
                  <c:v>66.279229038122693</c:v>
                </c:pt>
                <c:pt idx="1721">
                  <c:v>66.279229255030401</c:v>
                </c:pt>
                <c:pt idx="1722">
                  <c:v>66.279229470787996</c:v>
                </c:pt>
                <c:pt idx="1723">
                  <c:v>66.279229685436704</c:v>
                </c:pt>
                <c:pt idx="1724">
                  <c:v>66.279229899018105</c:v>
                </c:pt>
                <c:pt idx="1725">
                  <c:v>66.279230105278799</c:v>
                </c:pt>
                <c:pt idx="1726">
                  <c:v>66.279230302321807</c:v>
                </c:pt>
                <c:pt idx="1727">
                  <c:v>66.2792304975859</c:v>
                </c:pt>
                <c:pt idx="1728">
                  <c:v>66.279230691089595</c:v>
                </c:pt>
                <c:pt idx="1729">
                  <c:v>66.279230882851706</c:v>
                </c:pt>
                <c:pt idx="1730">
                  <c:v>66.279231072890695</c:v>
                </c:pt>
                <c:pt idx="1731">
                  <c:v>66.279231261225306</c:v>
                </c:pt>
                <c:pt idx="1732">
                  <c:v>66.279231447874196</c:v>
                </c:pt>
                <c:pt idx="1733">
                  <c:v>66.279231632856195</c:v>
                </c:pt>
                <c:pt idx="1734">
                  <c:v>66.279231816189807</c:v>
                </c:pt>
                <c:pt idx="1735">
                  <c:v>66.279231997894001</c:v>
                </c:pt>
                <c:pt idx="1736">
                  <c:v>66.279232177987396</c:v>
                </c:pt>
                <c:pt idx="1737">
                  <c:v>66.279232356488905</c:v>
                </c:pt>
                <c:pt idx="1738">
                  <c:v>66.2792325334174</c:v>
                </c:pt>
                <c:pt idx="1739">
                  <c:v>66.279232708791596</c:v>
                </c:pt>
                <c:pt idx="1740">
                  <c:v>66.279232882630495</c:v>
                </c:pt>
                <c:pt idx="1741">
                  <c:v>66.279233054953096</c:v>
                </c:pt>
                <c:pt idx="1742">
                  <c:v>66.279233225778398</c:v>
                </c:pt>
                <c:pt idx="1743">
                  <c:v>66.279233395125502</c:v>
                </c:pt>
                <c:pt idx="1744">
                  <c:v>66.279233563013406</c:v>
                </c:pt>
                <c:pt idx="1745">
                  <c:v>66.279233729461396</c:v>
                </c:pt>
                <c:pt idx="1746">
                  <c:v>66.279233894488698</c:v>
                </c:pt>
                <c:pt idx="1747">
                  <c:v>66.279234058114596</c:v>
                </c:pt>
                <c:pt idx="1748">
                  <c:v>66.279234220358305</c:v>
                </c:pt>
                <c:pt idx="1749">
                  <c:v>66.279234381239505</c:v>
                </c:pt>
                <c:pt idx="1750">
                  <c:v>66.279234540777594</c:v>
                </c:pt>
                <c:pt idx="1751">
                  <c:v>66.279234698991999</c:v>
                </c:pt>
                <c:pt idx="1752">
                  <c:v>66.279234855902601</c:v>
                </c:pt>
                <c:pt idx="1753">
                  <c:v>66.279235011528996</c:v>
                </c:pt>
                <c:pt idx="1754">
                  <c:v>66.279235165891095</c:v>
                </c:pt>
                <c:pt idx="1755">
                  <c:v>66.279235319008706</c:v>
                </c:pt>
                <c:pt idx="1756">
                  <c:v>66.279235470901895</c:v>
                </c:pt>
                <c:pt idx="1757">
                  <c:v>66.2792356215908</c:v>
                </c:pt>
                <c:pt idx="1758">
                  <c:v>66.2792357710955</c:v>
                </c:pt>
                <c:pt idx="1759">
                  <c:v>66.279235919436303</c:v>
                </c:pt>
                <c:pt idx="1760">
                  <c:v>66.279236066633601</c:v>
                </c:pt>
                <c:pt idx="1761">
                  <c:v>66.2792362127079</c:v>
                </c:pt>
                <c:pt idx="1762">
                  <c:v>66.279236357679906</c:v>
                </c:pt>
                <c:pt idx="1763">
                  <c:v>66.279236501570196</c:v>
                </c:pt>
                <c:pt idx="1764">
                  <c:v>66.279236644399603</c:v>
                </c:pt>
                <c:pt idx="1765">
                  <c:v>66.279236786189202</c:v>
                </c:pt>
                <c:pt idx="1766">
                  <c:v>66.279236926959996</c:v>
                </c:pt>
                <c:pt idx="1767">
                  <c:v>66.279237066733202</c:v>
                </c:pt>
                <c:pt idx="1768">
                  <c:v>66.279237205529995</c:v>
                </c:pt>
                <c:pt idx="1769">
                  <c:v>66.279237343372102</c:v>
                </c:pt>
                <c:pt idx="1770">
                  <c:v>66.279237480280898</c:v>
                </c:pt>
                <c:pt idx="1771">
                  <c:v>66.279237616278195</c:v>
                </c:pt>
                <c:pt idx="1772">
                  <c:v>66.279237751385907</c:v>
                </c:pt>
                <c:pt idx="1773">
                  <c:v>66.279237885625903</c:v>
                </c:pt>
                <c:pt idx="1774">
                  <c:v>66.279238019020397</c:v>
                </c:pt>
                <c:pt idx="1775">
                  <c:v>66.279238151591798</c:v>
                </c:pt>
                <c:pt idx="1776">
                  <c:v>66.279238283362503</c:v>
                </c:pt>
                <c:pt idx="1777">
                  <c:v>66.279238414355007</c:v>
                </c:pt>
                <c:pt idx="1778">
                  <c:v>66.279238544592303</c:v>
                </c:pt>
                <c:pt idx="1779">
                  <c:v>66.279238674097101</c:v>
                </c:pt>
                <c:pt idx="1780">
                  <c:v>66.279238802892706</c:v>
                </c:pt>
                <c:pt idx="1781">
                  <c:v>66.279238931002197</c:v>
                </c:pt>
                <c:pt idx="1782">
                  <c:v>66.279239058449207</c:v>
                </c:pt>
                <c:pt idx="1783">
                  <c:v>66.279239185257097</c:v>
                </c:pt>
                <c:pt idx="1784">
                  <c:v>66.279239311449899</c:v>
                </c:pt>
                <c:pt idx="1785">
                  <c:v>66.279239437051501</c:v>
                </c:pt>
                <c:pt idx="1786">
                  <c:v>66.279239562086005</c:v>
                </c:pt>
                <c:pt idx="1787">
                  <c:v>66.279239686577796</c:v>
                </c:pt>
                <c:pt idx="1788">
                  <c:v>66.279239810551502</c:v>
                </c:pt>
                <c:pt idx="1789">
                  <c:v>66.279239934031594</c:v>
                </c:pt>
                <c:pt idx="1790">
                  <c:v>66.279240057043296</c:v>
                </c:pt>
                <c:pt idx="1791">
                  <c:v>66.279240179611406</c:v>
                </c:pt>
                <c:pt idx="1792">
                  <c:v>66.279240301761504</c:v>
                </c:pt>
                <c:pt idx="1793">
                  <c:v>66.279240423519099</c:v>
                </c:pt>
                <c:pt idx="1794">
                  <c:v>66.279240544909698</c:v>
                </c:pt>
                <c:pt idx="1795">
                  <c:v>66.279240665959506</c:v>
                </c:pt>
                <c:pt idx="1796">
                  <c:v>66.279240785161704</c:v>
                </c:pt>
                <c:pt idx="1797">
                  <c:v>66.279240895105005</c:v>
                </c:pt>
                <c:pt idx="1798">
                  <c:v>66.279241004175205</c:v>
                </c:pt>
                <c:pt idx="1799">
                  <c:v>66.2792411123813</c:v>
                </c:pt>
                <c:pt idx="1800">
                  <c:v>66.279241219732199</c:v>
                </c:pt>
                <c:pt idx="1801">
                  <c:v>66.2792413262368</c:v>
                </c:pt>
                <c:pt idx="1802">
                  <c:v>66.279241431903699</c:v>
                </c:pt>
                <c:pt idx="1803">
                  <c:v>66.279241536741793</c:v>
                </c:pt>
                <c:pt idx="1804">
                  <c:v>66.279241640759693</c:v>
                </c:pt>
                <c:pt idx="1805">
                  <c:v>66.279241743966097</c:v>
                </c:pt>
                <c:pt idx="1806">
                  <c:v>66.279241846369501</c:v>
                </c:pt>
                <c:pt idx="1807">
                  <c:v>66.279241947978406</c:v>
                </c:pt>
                <c:pt idx="1808">
                  <c:v>66.279242048801507</c:v>
                </c:pt>
                <c:pt idx="1809">
                  <c:v>66.279242148847004</c:v>
                </c:pt>
                <c:pt idx="1810">
                  <c:v>66.279242248123396</c:v>
                </c:pt>
                <c:pt idx="1811">
                  <c:v>66.279242346639094</c:v>
                </c:pt>
                <c:pt idx="1812">
                  <c:v>66.2792424444023</c:v>
                </c:pt>
                <c:pt idx="1813">
                  <c:v>66.279242541421397</c:v>
                </c:pt>
                <c:pt idx="1814">
                  <c:v>66.279242637704399</c:v>
                </c:pt>
                <c:pt idx="1815">
                  <c:v>66.279242733259807</c:v>
                </c:pt>
                <c:pt idx="1816">
                  <c:v>66.279242828095505</c:v>
                </c:pt>
                <c:pt idx="1817">
                  <c:v>66.279242922219694</c:v>
                </c:pt>
                <c:pt idx="1818">
                  <c:v>66.279243015640503</c:v>
                </c:pt>
                <c:pt idx="1819">
                  <c:v>66.279243108365904</c:v>
                </c:pt>
                <c:pt idx="1820">
                  <c:v>66.279243200403897</c:v>
                </c:pt>
                <c:pt idx="1821">
                  <c:v>66.279243291762597</c:v>
                </c:pt>
                <c:pt idx="1822">
                  <c:v>66.279243382449806</c:v>
                </c:pt>
                <c:pt idx="1823">
                  <c:v>66.279243472473397</c:v>
                </c:pt>
                <c:pt idx="1824">
                  <c:v>66.279243561841497</c:v>
                </c:pt>
                <c:pt idx="1825">
                  <c:v>66.279243650561696</c:v>
                </c:pt>
                <c:pt idx="1826">
                  <c:v>66.279243738642094</c:v>
                </c:pt>
                <c:pt idx="1827">
                  <c:v>66.279243826090195</c:v>
                </c:pt>
                <c:pt idx="1828">
                  <c:v>66.279243912914097</c:v>
                </c:pt>
                <c:pt idx="1829">
                  <c:v>66.279243999121306</c:v>
                </c:pt>
                <c:pt idx="1830">
                  <c:v>66.279244084719707</c:v>
                </c:pt>
                <c:pt idx="1831">
                  <c:v>66.279244169716904</c:v>
                </c:pt>
                <c:pt idx="1832">
                  <c:v>66.279244254120798</c:v>
                </c:pt>
                <c:pt idx="1833">
                  <c:v>66.279244337938806</c:v>
                </c:pt>
                <c:pt idx="1834">
                  <c:v>66.279244421178802</c:v>
                </c:pt>
                <c:pt idx="1835">
                  <c:v>66.279244503848403</c:v>
                </c:pt>
                <c:pt idx="1836">
                  <c:v>66.279244585955098</c:v>
                </c:pt>
                <c:pt idx="1837">
                  <c:v>66.279244667506703</c:v>
                </c:pt>
                <c:pt idx="1838">
                  <c:v>66.279244748510607</c:v>
                </c:pt>
                <c:pt idx="1839">
                  <c:v>66.279244828974598</c:v>
                </c:pt>
                <c:pt idx="1840">
                  <c:v>66.279244908906193</c:v>
                </c:pt>
                <c:pt idx="1841">
                  <c:v>66.279244988312897</c:v>
                </c:pt>
                <c:pt idx="1842">
                  <c:v>66.279245067202396</c:v>
                </c:pt>
                <c:pt idx="1843">
                  <c:v>66.279245145582195</c:v>
                </c:pt>
                <c:pt idx="1844">
                  <c:v>66.279245223459796</c:v>
                </c:pt>
                <c:pt idx="1845">
                  <c:v>66.279245300842803</c:v>
                </c:pt>
                <c:pt idx="1846">
                  <c:v>66.279245377738803</c:v>
                </c:pt>
                <c:pt idx="1847">
                  <c:v>66.279245454155202</c:v>
                </c:pt>
                <c:pt idx="1848">
                  <c:v>66.279245530099701</c:v>
                </c:pt>
                <c:pt idx="1849">
                  <c:v>66.279245605579703</c:v>
                </c:pt>
                <c:pt idx="1850">
                  <c:v>66.279245680602898</c:v>
                </c:pt>
                <c:pt idx="1851">
                  <c:v>66.279245755176703</c:v>
                </c:pt>
                <c:pt idx="1852">
                  <c:v>66.279245829308707</c:v>
                </c:pt>
                <c:pt idx="1853">
                  <c:v>66.279245903006498</c:v>
                </c:pt>
                <c:pt idx="1854">
                  <c:v>66.279245976277494</c:v>
                </c:pt>
                <c:pt idx="1855">
                  <c:v>66.279246049129497</c:v>
                </c:pt>
                <c:pt idx="1856">
                  <c:v>66.279246121569898</c:v>
                </c:pt>
                <c:pt idx="1857">
                  <c:v>66.279246193606298</c:v>
                </c:pt>
                <c:pt idx="1858">
                  <c:v>66.2792462652464</c:v>
                </c:pt>
                <c:pt idx="1859">
                  <c:v>66.279246336497707</c:v>
                </c:pt>
                <c:pt idx="1860">
                  <c:v>66.279246407367793</c:v>
                </c:pt>
                <c:pt idx="1861">
                  <c:v>66.279246477864405</c:v>
                </c:pt>
                <c:pt idx="1862">
                  <c:v>66.279246547995101</c:v>
                </c:pt>
                <c:pt idx="1863">
                  <c:v>66.279246617767598</c:v>
                </c:pt>
                <c:pt idx="1864">
                  <c:v>66.279246687189499</c:v>
                </c:pt>
                <c:pt idx="1865">
                  <c:v>66.279246756268606</c:v>
                </c:pt>
                <c:pt idx="1866">
                  <c:v>66.279246825012606</c:v>
                </c:pt>
                <c:pt idx="1867">
                  <c:v>66.279246893429104</c:v>
                </c:pt>
                <c:pt idx="1868">
                  <c:v>66.279246959195902</c:v>
                </c:pt>
                <c:pt idx="1869">
                  <c:v>66.279247024091305</c:v>
                </c:pt>
                <c:pt idx="1870">
                  <c:v>66.279247088517707</c:v>
                </c:pt>
                <c:pt idx="1871">
                  <c:v>66.279247152478106</c:v>
                </c:pt>
                <c:pt idx="1872">
                  <c:v>66.279247215975602</c:v>
                </c:pt>
                <c:pt idx="1873">
                  <c:v>66.279247279013106</c:v>
                </c:pt>
                <c:pt idx="1874">
                  <c:v>66.279247341593603</c:v>
                </c:pt>
                <c:pt idx="1875">
                  <c:v>66.279247403719793</c:v>
                </c:pt>
                <c:pt idx="1876">
                  <c:v>66.279247465394604</c:v>
                </c:pt>
                <c:pt idx="1877">
                  <c:v>66.279247526620793</c:v>
                </c:pt>
                <c:pt idx="1878">
                  <c:v>66.279247587401002</c:v>
                </c:pt>
                <c:pt idx="1879">
                  <c:v>66.279247647738103</c:v>
                </c:pt>
                <c:pt idx="1880">
                  <c:v>66.279247707634497</c:v>
                </c:pt>
                <c:pt idx="1881">
                  <c:v>66.279247767092798</c:v>
                </c:pt>
                <c:pt idx="1882">
                  <c:v>66.279247826115693</c:v>
                </c:pt>
                <c:pt idx="1883">
                  <c:v>66.279247884705697</c:v>
                </c:pt>
                <c:pt idx="1884">
                  <c:v>66.279247942865098</c:v>
                </c:pt>
                <c:pt idx="1885">
                  <c:v>66.279248000596397</c:v>
                </c:pt>
                <c:pt idx="1886">
                  <c:v>66.279248057901995</c:v>
                </c:pt>
                <c:pt idx="1887">
                  <c:v>66.279248114784295</c:v>
                </c:pt>
                <c:pt idx="1888">
                  <c:v>66.279248171245499</c:v>
                </c:pt>
                <c:pt idx="1889">
                  <c:v>66.279248227287894</c:v>
                </c:pt>
                <c:pt idx="1890">
                  <c:v>66.279248282913699</c:v>
                </c:pt>
                <c:pt idx="1891">
                  <c:v>66.2792483381252</c:v>
                </c:pt>
                <c:pt idx="1892">
                  <c:v>66.279248392924401</c:v>
                </c:pt>
                <c:pt idx="1893">
                  <c:v>66.279248447313506</c:v>
                </c:pt>
                <c:pt idx="1894">
                  <c:v>66.279248501294603</c:v>
                </c:pt>
                <c:pt idx="1895">
                  <c:v>66.279248554869696</c:v>
                </c:pt>
                <c:pt idx="1896">
                  <c:v>66.279248608040902</c:v>
                </c:pt>
                <c:pt idx="1897">
                  <c:v>66.279248660809998</c:v>
                </c:pt>
                <c:pt idx="1898">
                  <c:v>66.279248713179101</c:v>
                </c:pt>
                <c:pt idx="1899">
                  <c:v>66.279248765150101</c:v>
                </c:pt>
                <c:pt idx="1900">
                  <c:v>66.279248816724902</c:v>
                </c:pt>
                <c:pt idx="1901">
                  <c:v>66.279248867905295</c:v>
                </c:pt>
                <c:pt idx="1902">
                  <c:v>66.279248918693099</c:v>
                </c:pt>
                <c:pt idx="1903">
                  <c:v>66.279248969090105</c:v>
                </c:pt>
                <c:pt idx="1904">
                  <c:v>66.279249019098202</c:v>
                </c:pt>
                <c:pt idx="1905">
                  <c:v>66.279249068718997</c:v>
                </c:pt>
                <c:pt idx="1906">
                  <c:v>66.279249117954194</c:v>
                </c:pt>
                <c:pt idx="1907">
                  <c:v>66.279249166805599</c:v>
                </c:pt>
                <c:pt idx="1908">
                  <c:v>66.279249215274703</c:v>
                </c:pt>
                <c:pt idx="1909">
                  <c:v>66.279249263363198</c:v>
                </c:pt>
                <c:pt idx="1910">
                  <c:v>66.279249311072803</c:v>
                </c:pt>
                <c:pt idx="1911">
                  <c:v>66.279249358404897</c:v>
                </c:pt>
                <c:pt idx="1912">
                  <c:v>66.279249405361199</c:v>
                </c:pt>
                <c:pt idx="1913">
                  <c:v>66.279249451943201</c:v>
                </c:pt>
                <c:pt idx="1914">
                  <c:v>66.279249498152396</c:v>
                </c:pt>
                <c:pt idx="1915">
                  <c:v>66.279249543990304</c:v>
                </c:pt>
                <c:pt idx="1916">
                  <c:v>66.279249589458303</c:v>
                </c:pt>
                <c:pt idx="1917">
                  <c:v>66.2792496345579</c:v>
                </c:pt>
                <c:pt idx="1918">
                  <c:v>66.279249679290601</c:v>
                </c:pt>
                <c:pt idx="1919">
                  <c:v>66.2792497236576</c:v>
                </c:pt>
                <c:pt idx="1920">
                  <c:v>66.279249767660502</c:v>
                </c:pt>
                <c:pt idx="1921">
                  <c:v>66.279249811300602</c:v>
                </c:pt>
                <c:pt idx="1922">
                  <c:v>66.279249854579206</c:v>
                </c:pt>
                <c:pt idx="1923">
                  <c:v>66.279249897497607</c:v>
                </c:pt>
                <c:pt idx="1924">
                  <c:v>66.279249940057298</c:v>
                </c:pt>
                <c:pt idx="1925">
                  <c:v>66.279249982259401</c:v>
                </c:pt>
                <c:pt idx="1926">
                  <c:v>66.279250024105394</c:v>
                </c:pt>
                <c:pt idx="1927">
                  <c:v>66.279250065596401</c:v>
                </c:pt>
                <c:pt idx="1928">
                  <c:v>66.279250106733699</c:v>
                </c:pt>
                <c:pt idx="1929">
                  <c:v>66.279250147518496</c:v>
                </c:pt>
                <c:pt idx="1930">
                  <c:v>66.279250187952201</c:v>
                </c:pt>
                <c:pt idx="1931">
                  <c:v>66.279250228035906</c:v>
                </c:pt>
                <c:pt idx="1932">
                  <c:v>66.279250267770806</c:v>
                </c:pt>
                <c:pt idx="1933">
                  <c:v>66.279250307158094</c:v>
                </c:pt>
                <c:pt idx="1934">
                  <c:v>66.279250346199007</c:v>
                </c:pt>
                <c:pt idx="1935">
                  <c:v>66.279250384894794</c:v>
                </c:pt>
                <c:pt idx="1936">
                  <c:v>66.279250423246495</c:v>
                </c:pt>
                <c:pt idx="1937">
                  <c:v>66.279250461255302</c:v>
                </c:pt>
                <c:pt idx="1938">
                  <c:v>66.279250498922394</c:v>
                </c:pt>
                <c:pt idx="1939">
                  <c:v>66.279250536443598</c:v>
                </c:pt>
                <c:pt idx="1940">
                  <c:v>66.279250573801406</c:v>
                </c:pt>
                <c:pt idx="1941">
                  <c:v>66.279250610842297</c:v>
                </c:pt>
                <c:pt idx="1942">
                  <c:v>66.279250647567906</c:v>
                </c:pt>
                <c:pt idx="1943">
                  <c:v>66.279250683980095</c:v>
                </c:pt>
                <c:pt idx="1944">
                  <c:v>66.279250720080597</c:v>
                </c:pt>
                <c:pt idx="1945">
                  <c:v>66.279250755871203</c:v>
                </c:pt>
                <c:pt idx="1946">
                  <c:v>66.279250791353704</c:v>
                </c:pt>
                <c:pt idx="1947">
                  <c:v>66.279250826529804</c:v>
                </c:pt>
                <c:pt idx="1948">
                  <c:v>66.279250861401394</c:v>
                </c:pt>
                <c:pt idx="1949">
                  <c:v>66.279250895970193</c:v>
                </c:pt>
                <c:pt idx="1950">
                  <c:v>66.279250930238106</c:v>
                </c:pt>
                <c:pt idx="1951">
                  <c:v>66.279250964206895</c:v>
                </c:pt>
                <c:pt idx="1952">
                  <c:v>66.279250997878407</c:v>
                </c:pt>
                <c:pt idx="1953">
                  <c:v>66.279251031254404</c:v>
                </c:pt>
                <c:pt idx="1954">
                  <c:v>66.279251064337004</c:v>
                </c:pt>
                <c:pt idx="1955">
                  <c:v>66.279251097127798</c:v>
                </c:pt>
                <c:pt idx="1956">
                  <c:v>66.279251129628904</c:v>
                </c:pt>
                <c:pt idx="1957">
                  <c:v>66.279251161841998</c:v>
                </c:pt>
                <c:pt idx="1958">
                  <c:v>66.279251193769298</c:v>
                </c:pt>
                <c:pt idx="1959">
                  <c:v>66.279251225412395</c:v>
                </c:pt>
                <c:pt idx="1960">
                  <c:v>66.279251256773506</c:v>
                </c:pt>
                <c:pt idx="1961">
                  <c:v>66.279251287854507</c:v>
                </c:pt>
                <c:pt idx="1962">
                  <c:v>66.279251318657401</c:v>
                </c:pt>
                <c:pt idx="1963">
                  <c:v>66.279251349184193</c:v>
                </c:pt>
                <c:pt idx="1964">
                  <c:v>66.279251379437</c:v>
                </c:pt>
                <c:pt idx="1965">
                  <c:v>66.279251409417697</c:v>
                </c:pt>
                <c:pt idx="1966">
                  <c:v>66.279251439128501</c:v>
                </c:pt>
                <c:pt idx="1967">
                  <c:v>66.279251468571502</c:v>
                </c:pt>
                <c:pt idx="1968">
                  <c:v>66.279251497748703</c:v>
                </c:pt>
                <c:pt idx="1969">
                  <c:v>66.279251526662406</c:v>
                </c:pt>
                <c:pt idx="1970">
                  <c:v>66.279251555314602</c:v>
                </c:pt>
                <c:pt idx="1971">
                  <c:v>66.279251583707605</c:v>
                </c:pt>
                <c:pt idx="1972">
                  <c:v>66.279251611843605</c:v>
                </c:pt>
                <c:pt idx="1973">
                  <c:v>66.279251639724805</c:v>
                </c:pt>
                <c:pt idx="1974">
                  <c:v>66.279251667353606</c:v>
                </c:pt>
                <c:pt idx="1975">
                  <c:v>66.279251694732096</c:v>
                </c:pt>
                <c:pt idx="1976">
                  <c:v>66.279251721862806</c:v>
                </c:pt>
                <c:pt idx="1977">
                  <c:v>66.279251748747896</c:v>
                </c:pt>
                <c:pt idx="1978">
                  <c:v>66.279251775389994</c:v>
                </c:pt>
                <c:pt idx="1979">
                  <c:v>66.279251801791204</c:v>
                </c:pt>
                <c:pt idx="1980">
                  <c:v>66.279251827954198</c:v>
                </c:pt>
                <c:pt idx="1981">
                  <c:v>66.279251853881505</c:v>
                </c:pt>
                <c:pt idx="1982">
                  <c:v>66.279251879575398</c:v>
                </c:pt>
                <c:pt idx="1983">
                  <c:v>66.279251905038606</c:v>
                </c:pt>
                <c:pt idx="1984">
                  <c:v>66.279251930273603</c:v>
                </c:pt>
                <c:pt idx="1985">
                  <c:v>66.279251955283101</c:v>
                </c:pt>
                <c:pt idx="1986">
                  <c:v>66.279251980069702</c:v>
                </c:pt>
                <c:pt idx="1987">
                  <c:v>66.279252004636007</c:v>
                </c:pt>
                <c:pt idx="1988">
                  <c:v>66.2792520289848</c:v>
                </c:pt>
                <c:pt idx="1989">
                  <c:v>66.279252053118896</c:v>
                </c:pt>
                <c:pt idx="1990">
                  <c:v>66.279252077041093</c:v>
                </c:pt>
                <c:pt idx="1991">
                  <c:v>66.279252100754107</c:v>
                </c:pt>
                <c:pt idx="1992">
                  <c:v>66.279252124260907</c:v>
                </c:pt>
                <c:pt idx="1993">
                  <c:v>66.279252147564307</c:v>
                </c:pt>
                <c:pt idx="1994">
                  <c:v>66.279252170667405</c:v>
                </c:pt>
                <c:pt idx="1995">
                  <c:v>66.2792521935731</c:v>
                </c:pt>
                <c:pt idx="1996">
                  <c:v>66.279252216284505</c:v>
                </c:pt>
                <c:pt idx="1997">
                  <c:v>66.279252238804602</c:v>
                </c:pt>
                <c:pt idx="1998">
                  <c:v>66.279252261136506</c:v>
                </c:pt>
                <c:pt idx="1999">
                  <c:v>66.279252283283597</c:v>
                </c:pt>
                <c:pt idx="2000">
                  <c:v>66.279252305248804</c:v>
                </c:pt>
                <c:pt idx="2001">
                  <c:v>66.279252327035607</c:v>
                </c:pt>
                <c:pt idx="2002">
                  <c:v>66.279252348647205</c:v>
                </c:pt>
                <c:pt idx="2003">
                  <c:v>66.279252370086994</c:v>
                </c:pt>
                <c:pt idx="2004">
                  <c:v>66.279252391358298</c:v>
                </c:pt>
                <c:pt idx="2005">
                  <c:v>66.2792524124647</c:v>
                </c:pt>
                <c:pt idx="2006">
                  <c:v>66.279252433409596</c:v>
                </c:pt>
                <c:pt idx="2007">
                  <c:v>66.279252454196595</c:v>
                </c:pt>
                <c:pt idx="2008">
                  <c:v>66.279252474829207</c:v>
                </c:pt>
                <c:pt idx="2009">
                  <c:v>66.279252495311198</c:v>
                </c:pt>
                <c:pt idx="2010">
                  <c:v>66.279252515386304</c:v>
                </c:pt>
                <c:pt idx="2011">
                  <c:v>66.279252534492898</c:v>
                </c:pt>
                <c:pt idx="2012">
                  <c:v>66.279252553397001</c:v>
                </c:pt>
                <c:pt idx="2013">
                  <c:v>66.279252572100802</c:v>
                </c:pt>
                <c:pt idx="2014">
                  <c:v>66.279252590606205</c:v>
                </c:pt>
                <c:pt idx="2015">
                  <c:v>66.279252608915499</c:v>
                </c:pt>
                <c:pt idx="2016">
                  <c:v>66.279252627030502</c:v>
                </c:pt>
                <c:pt idx="2017">
                  <c:v>66.279252644953601</c:v>
                </c:pt>
                <c:pt idx="2018">
                  <c:v>66.279252662686801</c:v>
                </c:pt>
                <c:pt idx="2019">
                  <c:v>66.279252680232403</c:v>
                </c:pt>
                <c:pt idx="2020">
                  <c:v>66.279252697592497</c:v>
                </c:pt>
                <c:pt idx="2021">
                  <c:v>66.279252714769399</c:v>
                </c:pt>
                <c:pt idx="2022">
                  <c:v>66.279252731765297</c:v>
                </c:pt>
                <c:pt idx="2023">
                  <c:v>66.279252748582707</c:v>
                </c:pt>
                <c:pt idx="2024">
                  <c:v>66.279252765223703</c:v>
                </c:pt>
                <c:pt idx="2025">
                  <c:v>66.279252781690801</c:v>
                </c:pt>
                <c:pt idx="2026">
                  <c:v>66.279252797986402</c:v>
                </c:pt>
                <c:pt idx="2027">
                  <c:v>66.279252814112894</c:v>
                </c:pt>
                <c:pt idx="2028">
                  <c:v>66.279252830072707</c:v>
                </c:pt>
                <c:pt idx="2029">
                  <c:v>66.279252845868299</c:v>
                </c:pt>
                <c:pt idx="2030">
                  <c:v>66.2792528615024</c:v>
                </c:pt>
                <c:pt idx="2031">
                  <c:v>66.279252876977395</c:v>
                </c:pt>
                <c:pt idx="2032">
                  <c:v>66.279252892295901</c:v>
                </c:pt>
                <c:pt idx="2033">
                  <c:v>66.279252907460602</c:v>
                </c:pt>
                <c:pt idx="2034">
                  <c:v>66.2792529224741</c:v>
                </c:pt>
                <c:pt idx="2035">
                  <c:v>66.279252937339194</c:v>
                </c:pt>
                <c:pt idx="2036">
                  <c:v>66.279252952058599</c:v>
                </c:pt>
                <c:pt idx="2037">
                  <c:v>66.279252966634999</c:v>
                </c:pt>
                <c:pt idx="2038">
                  <c:v>66.279252981071295</c:v>
                </c:pt>
                <c:pt idx="2039">
                  <c:v>66.2792529953703</c:v>
                </c:pt>
                <c:pt idx="2040">
                  <c:v>66.279253009534898</c:v>
                </c:pt>
                <c:pt idx="2041">
                  <c:v>66.279253023568103</c:v>
                </c:pt>
                <c:pt idx="2042">
                  <c:v>66.279253037472799</c:v>
                </c:pt>
                <c:pt idx="2043">
                  <c:v>66.279253051251999</c:v>
                </c:pt>
                <c:pt idx="2044">
                  <c:v>66.279253064908801</c:v>
                </c:pt>
                <c:pt idx="2045">
                  <c:v>66.279253078446203</c:v>
                </c:pt>
                <c:pt idx="2046">
                  <c:v>66.279253091867503</c:v>
                </c:pt>
                <c:pt idx="2047">
                  <c:v>66.279253105175698</c:v>
                </c:pt>
                <c:pt idx="2048">
                  <c:v>66.2792531183741</c:v>
                </c:pt>
                <c:pt idx="2049">
                  <c:v>66.279253131466007</c:v>
                </c:pt>
                <c:pt idx="2050">
                  <c:v>66.2792531444546</c:v>
                </c:pt>
                <c:pt idx="2051">
                  <c:v>66.279253157343405</c:v>
                </c:pt>
                <c:pt idx="2052">
                  <c:v>66.279253170135604</c:v>
                </c:pt>
                <c:pt idx="2053">
                  <c:v>66.279253182834694</c:v>
                </c:pt>
                <c:pt idx="2054">
                  <c:v>66.279253195444298</c:v>
                </c:pt>
                <c:pt idx="2055">
                  <c:v>66.279253207967798</c:v>
                </c:pt>
                <c:pt idx="2056">
                  <c:v>66.279253220408805</c:v>
                </c:pt>
                <c:pt idx="2057">
                  <c:v>66.279253232770998</c:v>
                </c:pt>
                <c:pt idx="2058">
                  <c:v>66.279253245058001</c:v>
                </c:pt>
                <c:pt idx="2059">
                  <c:v>66.279253257273496</c:v>
                </c:pt>
                <c:pt idx="2060">
                  <c:v>66.279253269421304</c:v>
                </c:pt>
                <c:pt idx="2061">
                  <c:v>66.279253281505206</c:v>
                </c:pt>
                <c:pt idx="2062">
                  <c:v>66.279253293529095</c:v>
                </c:pt>
                <c:pt idx="2063">
                  <c:v>66.279253305496894</c:v>
                </c:pt>
                <c:pt idx="2064">
                  <c:v>66.279253317412497</c:v>
                </c:pt>
                <c:pt idx="2065">
                  <c:v>66.279253329279996</c:v>
                </c:pt>
                <c:pt idx="2066">
                  <c:v>66.279253341103399</c:v>
                </c:pt>
                <c:pt idx="2067">
                  <c:v>66.279253352886897</c:v>
                </c:pt>
                <c:pt idx="2068">
                  <c:v>66.279253364634599</c:v>
                </c:pt>
                <c:pt idx="2069">
                  <c:v>66.279253376350695</c:v>
                </c:pt>
                <c:pt idx="2070">
                  <c:v>66.279253388039507</c:v>
                </c:pt>
                <c:pt idx="2071">
                  <c:v>66.279253399705397</c:v>
                </c:pt>
                <c:pt idx="2072">
                  <c:v>66.279253411352798</c:v>
                </c:pt>
                <c:pt idx="2073">
                  <c:v>66.279253422986002</c:v>
                </c:pt>
                <c:pt idx="2074">
                  <c:v>66.279253434609601</c:v>
                </c:pt>
                <c:pt idx="2075">
                  <c:v>66.279253446228097</c:v>
                </c:pt>
                <c:pt idx="2076">
                  <c:v>66.279253457846195</c:v>
                </c:pt>
                <c:pt idx="2077">
                  <c:v>66.2792534694685</c:v>
                </c:pt>
                <c:pt idx="2078">
                  <c:v>66.279253481099602</c:v>
                </c:pt>
                <c:pt idx="2079">
                  <c:v>66.279253492744502</c:v>
                </c:pt>
                <c:pt idx="2080">
                  <c:v>66.279253504407905</c:v>
                </c:pt>
                <c:pt idx="2081">
                  <c:v>66.279253516094798</c:v>
                </c:pt>
                <c:pt idx="2082">
                  <c:v>66.2792535227928</c:v>
                </c:pt>
                <c:pt idx="2083">
                  <c:v>66.279253529060696</c:v>
                </c:pt>
                <c:pt idx="2084">
                  <c:v>66.279253535173595</c:v>
                </c:pt>
                <c:pt idx="2085">
                  <c:v>66.279253541133002</c:v>
                </c:pt>
                <c:pt idx="2086">
                  <c:v>66.279253546940794</c:v>
                </c:pt>
                <c:pt idx="2087">
                  <c:v>66.279253552598604</c:v>
                </c:pt>
                <c:pt idx="2088">
                  <c:v>66.279253558108294</c:v>
                </c:pt>
                <c:pt idx="2089">
                  <c:v>66.279253563471499</c:v>
                </c:pt>
                <c:pt idx="2090">
                  <c:v>66.279253568690194</c:v>
                </c:pt>
                <c:pt idx="2091">
                  <c:v>66.279253573766098</c:v>
                </c:pt>
                <c:pt idx="2092">
                  <c:v>66.279253578701201</c:v>
                </c:pt>
                <c:pt idx="2093">
                  <c:v>66.279253583497294</c:v>
                </c:pt>
                <c:pt idx="2094">
                  <c:v>66.279253588156394</c:v>
                </c:pt>
                <c:pt idx="2095">
                  <c:v>66.279253592680405</c:v>
                </c:pt>
                <c:pt idx="2096">
                  <c:v>66.279253597071303</c:v>
                </c:pt>
                <c:pt idx="2097">
                  <c:v>66.279253601331305</c:v>
                </c:pt>
                <c:pt idx="2098">
                  <c:v>66.279253605462202</c:v>
                </c:pt>
                <c:pt idx="2099">
                  <c:v>66.279253609466295</c:v>
                </c:pt>
                <c:pt idx="2100">
                  <c:v>66.279253613345603</c:v>
                </c:pt>
                <c:pt idx="2101">
                  <c:v>66.279253617102398</c:v>
                </c:pt>
                <c:pt idx="2102">
                  <c:v>66.2792536207387</c:v>
                </c:pt>
                <c:pt idx="2103">
                  <c:v>66.279253624256796</c:v>
                </c:pt>
                <c:pt idx="2104">
                  <c:v>66.279253627659102</c:v>
                </c:pt>
                <c:pt idx="2105">
                  <c:v>66.279253630947593</c:v>
                </c:pt>
                <c:pt idx="2106">
                  <c:v>66.279253634124998</c:v>
                </c:pt>
                <c:pt idx="2107">
                  <c:v>66.279253637193307</c:v>
                </c:pt>
                <c:pt idx="2108">
                  <c:v>66.279253640155105</c:v>
                </c:pt>
                <c:pt idx="2109">
                  <c:v>66.279253643012794</c:v>
                </c:pt>
                <c:pt idx="2110">
                  <c:v>66.279253645768904</c:v>
                </c:pt>
                <c:pt idx="2111">
                  <c:v>66.279253648425794</c:v>
                </c:pt>
                <c:pt idx="2112">
                  <c:v>66.279253650986206</c:v>
                </c:pt>
                <c:pt idx="2113">
                  <c:v>66.2792536534525</c:v>
                </c:pt>
                <c:pt idx="2114">
                  <c:v>66.279253655827404</c:v>
                </c:pt>
                <c:pt idx="2115">
                  <c:v>66.279253658113603</c:v>
                </c:pt>
                <c:pt idx="2116">
                  <c:v>66.279253660313799</c:v>
                </c:pt>
                <c:pt idx="2117">
                  <c:v>66.279253662430605</c:v>
                </c:pt>
                <c:pt idx="2118">
                  <c:v>66.279253664466907</c:v>
                </c:pt>
                <c:pt idx="2119">
                  <c:v>66.279253666425504</c:v>
                </c:pt>
                <c:pt idx="2120">
                  <c:v>66.279253668309195</c:v>
                </c:pt>
                <c:pt idx="2121">
                  <c:v>66.279253670120895</c:v>
                </c:pt>
                <c:pt idx="2122">
                  <c:v>66.279253671863501</c:v>
                </c:pt>
                <c:pt idx="2123">
                  <c:v>66.279253673539998</c:v>
                </c:pt>
                <c:pt idx="2124">
                  <c:v>66.279253675153399</c:v>
                </c:pt>
                <c:pt idx="2125">
                  <c:v>66.279253676706801</c:v>
                </c:pt>
                <c:pt idx="2126">
                  <c:v>66.279253678203204</c:v>
                </c:pt>
                <c:pt idx="2127">
                  <c:v>66.279253679645905</c:v>
                </c:pt>
                <c:pt idx="2128">
                  <c:v>66.2792536810379</c:v>
                </c:pt>
                <c:pt idx="2129">
                  <c:v>66.279253682382503</c:v>
                </c:pt>
                <c:pt idx="2130">
                  <c:v>66.279253683682995</c:v>
                </c:pt>
                <c:pt idx="2131">
                  <c:v>66.279253684942603</c:v>
                </c:pt>
                <c:pt idx="2132">
                  <c:v>66.279253686164694</c:v>
                </c:pt>
                <c:pt idx="2133">
                  <c:v>66.279253687352707</c:v>
                </c:pt>
                <c:pt idx="2134">
                  <c:v>66.279253688510096</c:v>
                </c:pt>
                <c:pt idx="2135">
                  <c:v>66.279253689640299</c:v>
                </c:pt>
                <c:pt idx="2136">
                  <c:v>66.279253690746899</c:v>
                </c:pt>
                <c:pt idx="2137">
                  <c:v>66.279253691833404</c:v>
                </c:pt>
                <c:pt idx="2138">
                  <c:v>66.279253692903495</c:v>
                </c:pt>
                <c:pt idx="2139">
                  <c:v>66.279253693960797</c:v>
                </c:pt>
                <c:pt idx="2140">
                  <c:v>66.279253695009004</c:v>
                </c:pt>
                <c:pt idx="2141">
                  <c:v>66.279253696051896</c:v>
                </c:pt>
                <c:pt idx="2142">
                  <c:v>66.279253697093296</c:v>
                </c:pt>
                <c:pt idx="2143">
                  <c:v>66.279253698137097</c:v>
                </c:pt>
                <c:pt idx="2144">
                  <c:v>66.279253699187194</c:v>
                </c:pt>
                <c:pt idx="2145">
                  <c:v>66.279253700247395</c:v>
                </c:pt>
                <c:pt idx="2146">
                  <c:v>66.279253701321906</c:v>
                </c:pt>
                <c:pt idx="2147">
                  <c:v>66.279253702414593</c:v>
                </c:pt>
                <c:pt idx="2148">
                  <c:v>66.279253703529704</c:v>
                </c:pt>
                <c:pt idx="2149">
                  <c:v>66.279253704671305</c:v>
                </c:pt>
                <c:pt idx="2150">
                  <c:v>66.279253705843601</c:v>
                </c:pt>
                <c:pt idx="2151">
                  <c:v>66.279253707050799</c:v>
                </c:pt>
                <c:pt idx="2152">
                  <c:v>66.279253708297304</c:v>
                </c:pt>
                <c:pt idx="2153">
                  <c:v>66.279253709587493</c:v>
                </c:pt>
                <c:pt idx="2154">
                  <c:v>66.279253710925602</c:v>
                </c:pt>
                <c:pt idx="2155">
                  <c:v>66.279253712316205</c:v>
                </c:pt>
                <c:pt idx="2156">
                  <c:v>66.279253713763694</c:v>
                </c:pt>
                <c:pt idx="2157">
                  <c:v>66.279253715272802</c:v>
                </c:pt>
                <c:pt idx="2158">
                  <c:v>66.279253716848004</c:v>
                </c:pt>
                <c:pt idx="2159">
                  <c:v>66.279253718494004</c:v>
                </c:pt>
                <c:pt idx="2160">
                  <c:v>66.279253720215607</c:v>
                </c:pt>
                <c:pt idx="2161">
                  <c:v>66.279253722017401</c:v>
                </c:pt>
                <c:pt idx="2162">
                  <c:v>66.279253723904304</c:v>
                </c:pt>
                <c:pt idx="2163">
                  <c:v>66.279253725881304</c:v>
                </c:pt>
                <c:pt idx="2164">
                  <c:v>66.279253727953204</c:v>
                </c:pt>
                <c:pt idx="2165">
                  <c:v>66.279253730125006</c:v>
                </c:pt>
                <c:pt idx="2166">
                  <c:v>66.279253732401799</c:v>
                </c:pt>
                <c:pt idx="2167">
                  <c:v>66.279253734788696</c:v>
                </c:pt>
                <c:pt idx="2168">
                  <c:v>66.279253737290801</c:v>
                </c:pt>
                <c:pt idx="2169">
                  <c:v>66.279253739913401</c:v>
                </c:pt>
                <c:pt idx="2170">
                  <c:v>66.279253742661595</c:v>
                </c:pt>
                <c:pt idx="2171">
                  <c:v>66.279253745540998</c:v>
                </c:pt>
                <c:pt idx="2172">
                  <c:v>66.279253748556798</c:v>
                </c:pt>
                <c:pt idx="2173">
                  <c:v>66.279253751714506</c:v>
                </c:pt>
                <c:pt idx="2174">
                  <c:v>66.279253755019596</c:v>
                </c:pt>
                <c:pt idx="2175">
                  <c:v>66.279253758477694</c:v>
                </c:pt>
                <c:pt idx="2176">
                  <c:v>66.279253762094299</c:v>
                </c:pt>
                <c:pt idx="2177">
                  <c:v>66.279253765875197</c:v>
                </c:pt>
                <c:pt idx="2178">
                  <c:v>66.279253769826198</c:v>
                </c:pt>
                <c:pt idx="2179">
                  <c:v>66.279253773952902</c:v>
                </c:pt>
                <c:pt idx="2180">
                  <c:v>66.279253778261307</c:v>
                </c:pt>
                <c:pt idx="2181">
                  <c:v>66.279253782757394</c:v>
                </c:pt>
                <c:pt idx="2182">
                  <c:v>66.279253787447004</c:v>
                </c:pt>
                <c:pt idx="2183">
                  <c:v>66.279253792336306</c:v>
                </c:pt>
                <c:pt idx="2184">
                  <c:v>66.279253797431295</c:v>
                </c:pt>
                <c:pt idx="2185">
                  <c:v>66.279253802738296</c:v>
                </c:pt>
                <c:pt idx="2186">
                  <c:v>66.279253808263405</c:v>
                </c:pt>
                <c:pt idx="2187">
                  <c:v>66.279253814012904</c:v>
                </c:pt>
                <c:pt idx="2188">
                  <c:v>66.279253819993301</c:v>
                </c:pt>
                <c:pt idx="2189">
                  <c:v>66.279253826210905</c:v>
                </c:pt>
                <c:pt idx="2190">
                  <c:v>66.279253832672296</c:v>
                </c:pt>
                <c:pt idx="2191">
                  <c:v>66.279253839383898</c:v>
                </c:pt>
                <c:pt idx="2192">
                  <c:v>66.279253846352503</c:v>
                </c:pt>
                <c:pt idx="2193">
                  <c:v>66.279253853584606</c:v>
                </c:pt>
                <c:pt idx="2194">
                  <c:v>66.279253861087</c:v>
                </c:pt>
                <c:pt idx="2195">
                  <c:v>66.279253868866704</c:v>
                </c:pt>
                <c:pt idx="2196">
                  <c:v>66.279253876930298</c:v>
                </c:pt>
                <c:pt idx="2197">
                  <c:v>66.279253885285002</c:v>
                </c:pt>
                <c:pt idx="2198">
                  <c:v>66.279253885952997</c:v>
                </c:pt>
                <c:pt idx="2199">
                  <c:v>66.279253885376207</c:v>
                </c:pt>
                <c:pt idx="2200">
                  <c:v>66.279253884774505</c:v>
                </c:pt>
                <c:pt idx="2201">
                  <c:v>66.279253884149099</c:v>
                </c:pt>
                <c:pt idx="2202">
                  <c:v>66.279253883501099</c:v>
                </c:pt>
                <c:pt idx="2203">
                  <c:v>66.279253882831696</c:v>
                </c:pt>
                <c:pt idx="2204">
                  <c:v>66.2792538821422</c:v>
                </c:pt>
                <c:pt idx="2205">
                  <c:v>66.279253881433803</c:v>
                </c:pt>
                <c:pt idx="2206">
                  <c:v>66.279253880707699</c:v>
                </c:pt>
                <c:pt idx="2207">
                  <c:v>66.279253879965097</c:v>
                </c:pt>
                <c:pt idx="2208">
                  <c:v>66.279253879207403</c:v>
                </c:pt>
                <c:pt idx="2209">
                  <c:v>66.279253878435696</c:v>
                </c:pt>
                <c:pt idx="2210">
                  <c:v>66.2792538776513</c:v>
                </c:pt>
                <c:pt idx="2211">
                  <c:v>66.279253876855606</c:v>
                </c:pt>
                <c:pt idx="2212">
                  <c:v>66.279253876049694</c:v>
                </c:pt>
                <c:pt idx="2213">
                  <c:v>66.279253875235099</c:v>
                </c:pt>
                <c:pt idx="2214">
                  <c:v>66.279253874413001</c:v>
                </c:pt>
                <c:pt idx="2215">
                  <c:v>66.279253873584693</c:v>
                </c:pt>
                <c:pt idx="2216">
                  <c:v>66.279253872751596</c:v>
                </c:pt>
                <c:pt idx="2217">
                  <c:v>66.279253871915003</c:v>
                </c:pt>
                <c:pt idx="2218">
                  <c:v>66.279253871076406</c:v>
                </c:pt>
                <c:pt idx="2219">
                  <c:v>66.279253870237</c:v>
                </c:pt>
                <c:pt idx="2220">
                  <c:v>66.279253869398204</c:v>
                </c:pt>
                <c:pt idx="2221">
                  <c:v>66.279253868561398</c:v>
                </c:pt>
                <c:pt idx="2222">
                  <c:v>66.279253867728102</c:v>
                </c:pt>
                <c:pt idx="2223">
                  <c:v>66.279253866899694</c:v>
                </c:pt>
                <c:pt idx="2224">
                  <c:v>66.279253866077497</c:v>
                </c:pt>
                <c:pt idx="2225">
                  <c:v>66.279253865263001</c:v>
                </c:pt>
                <c:pt idx="2226">
                  <c:v>66.279253864457701</c:v>
                </c:pt>
                <c:pt idx="2227">
                  <c:v>66.279253863663001</c:v>
                </c:pt>
                <c:pt idx="2228">
                  <c:v>66.279253862880395</c:v>
                </c:pt>
                <c:pt idx="2229">
                  <c:v>66.279253862111403</c:v>
                </c:pt>
                <c:pt idx="2230">
                  <c:v>66.279253861357503</c:v>
                </c:pt>
                <c:pt idx="2231">
                  <c:v>66.279253860620202</c:v>
                </c:pt>
                <c:pt idx="2232">
                  <c:v>66.279253859901004</c:v>
                </c:pt>
                <c:pt idx="2233">
                  <c:v>66.279253859201404</c:v>
                </c:pt>
                <c:pt idx="2234">
                  <c:v>66.279253858523106</c:v>
                </c:pt>
                <c:pt idx="2235">
                  <c:v>66.279253857867602</c:v>
                </c:pt>
                <c:pt idx="2236">
                  <c:v>66.279253857236398</c:v>
                </c:pt>
                <c:pt idx="2237">
                  <c:v>66.2792538566312</c:v>
                </c:pt>
                <c:pt idx="2238">
                  <c:v>66.279253856053501</c:v>
                </c:pt>
                <c:pt idx="2239">
                  <c:v>66.279253855505004</c:v>
                </c:pt>
                <c:pt idx="2240">
                  <c:v>66.279253854987303</c:v>
                </c:pt>
                <c:pt idx="2241">
                  <c:v>66.279253854502002</c:v>
                </c:pt>
                <c:pt idx="2242">
                  <c:v>66.279253854050793</c:v>
                </c:pt>
                <c:pt idx="2243">
                  <c:v>66.279253853635296</c:v>
                </c:pt>
                <c:pt idx="2244">
                  <c:v>66.279253853257302</c:v>
                </c:pt>
                <c:pt idx="2245">
                  <c:v>66.279253852918501</c:v>
                </c:pt>
                <c:pt idx="2246">
                  <c:v>66.279253852620499</c:v>
                </c:pt>
                <c:pt idx="2247">
                  <c:v>66.279253852365002</c:v>
                </c:pt>
                <c:pt idx="2248">
                  <c:v>66.2792538521539</c:v>
                </c:pt>
                <c:pt idx="2249">
                  <c:v>66.279253851988898</c:v>
                </c:pt>
                <c:pt idx="2250">
                  <c:v>66.279253851871701</c:v>
                </c:pt>
                <c:pt idx="2251">
                  <c:v>66.279253851804199</c:v>
                </c:pt>
                <c:pt idx="2252">
                  <c:v>66.279253851787999</c:v>
                </c:pt>
                <c:pt idx="2253">
                  <c:v>66.279253851825203</c:v>
                </c:pt>
                <c:pt idx="2254">
                  <c:v>66.279253851917304</c:v>
                </c:pt>
                <c:pt idx="2255">
                  <c:v>66.279253852066404</c:v>
                </c:pt>
                <c:pt idx="2256">
                  <c:v>66.279253852274294</c:v>
                </c:pt>
                <c:pt idx="2257">
                  <c:v>66.279253852542794</c:v>
                </c:pt>
                <c:pt idx="2258">
                  <c:v>66.279253852873794</c:v>
                </c:pt>
                <c:pt idx="2259">
                  <c:v>66.279253853269196</c:v>
                </c:pt>
                <c:pt idx="2260">
                  <c:v>66.279253853731007</c:v>
                </c:pt>
                <c:pt idx="2261">
                  <c:v>66.2792538542611</c:v>
                </c:pt>
                <c:pt idx="2262">
                  <c:v>66.279253854861494</c:v>
                </c:pt>
                <c:pt idx="2263">
                  <c:v>66.279253855533995</c:v>
                </c:pt>
                <c:pt idx="2264">
                  <c:v>66.279253856280704</c:v>
                </c:pt>
                <c:pt idx="2265">
                  <c:v>66.279253857103598</c:v>
                </c:pt>
                <c:pt idx="2266">
                  <c:v>66.279253858004594</c:v>
                </c:pt>
                <c:pt idx="2267">
                  <c:v>66.279253858985896</c:v>
                </c:pt>
                <c:pt idx="2268">
                  <c:v>66.279253860049494</c:v>
                </c:pt>
                <c:pt idx="2269">
                  <c:v>66.279253861197404</c:v>
                </c:pt>
                <c:pt idx="2270">
                  <c:v>66.279253862431702</c:v>
                </c:pt>
                <c:pt idx="2271">
                  <c:v>66.279253863754505</c:v>
                </c:pt>
                <c:pt idx="2272">
                  <c:v>66.279253865167902</c:v>
                </c:pt>
                <c:pt idx="2273">
                  <c:v>66.279253866674097</c:v>
                </c:pt>
                <c:pt idx="2274">
                  <c:v>66.279253868275106</c:v>
                </c:pt>
                <c:pt idx="2275">
                  <c:v>66.279253869973203</c:v>
                </c:pt>
                <c:pt idx="2276">
                  <c:v>66.279253871770507</c:v>
                </c:pt>
                <c:pt idx="2277">
                  <c:v>66.279253873669305</c:v>
                </c:pt>
                <c:pt idx="2278">
                  <c:v>66.279253875671699</c:v>
                </c:pt>
                <c:pt idx="2279">
                  <c:v>66.279253877779993</c:v>
                </c:pt>
                <c:pt idx="2280">
                  <c:v>66.279253879996403</c:v>
                </c:pt>
                <c:pt idx="2281">
                  <c:v>66.279253882323204</c:v>
                </c:pt>
                <c:pt idx="2282">
                  <c:v>66.279253884762596</c:v>
                </c:pt>
                <c:pt idx="2283">
                  <c:v>66.279253887317097</c:v>
                </c:pt>
                <c:pt idx="2284">
                  <c:v>66.279253889988794</c:v>
                </c:pt>
                <c:pt idx="2285">
                  <c:v>66.279253892780105</c:v>
                </c:pt>
                <c:pt idx="2286">
                  <c:v>66.2792538956935</c:v>
                </c:pt>
                <c:pt idx="2287">
                  <c:v>66.279253898731199</c:v>
                </c:pt>
                <c:pt idx="2288">
                  <c:v>66.279253901895601</c:v>
                </c:pt>
                <c:pt idx="2289">
                  <c:v>66.279253905189293</c:v>
                </c:pt>
                <c:pt idx="2290">
                  <c:v>66.279253908614507</c:v>
                </c:pt>
                <c:pt idx="2291">
                  <c:v>66.279253912173701</c:v>
                </c:pt>
                <c:pt idx="2292">
                  <c:v>66.279253915869504</c:v>
                </c:pt>
                <c:pt idx="2293">
                  <c:v>66.279253919704203</c:v>
                </c:pt>
                <c:pt idx="2294">
                  <c:v>66.2792539236804</c:v>
                </c:pt>
                <c:pt idx="2295">
                  <c:v>66.279253927800696</c:v>
                </c:pt>
                <c:pt idx="2296">
                  <c:v>66.279253932067505</c:v>
                </c:pt>
                <c:pt idx="2297">
                  <c:v>66.2792539364834</c:v>
                </c:pt>
                <c:pt idx="2298">
                  <c:v>66.279253941050996</c:v>
                </c:pt>
                <c:pt idx="2299">
                  <c:v>66.279253945772993</c:v>
                </c:pt>
                <c:pt idx="2300">
                  <c:v>66.279253950651807</c:v>
                </c:pt>
                <c:pt idx="2301">
                  <c:v>66.279253955690194</c:v>
                </c:pt>
                <c:pt idx="2302">
                  <c:v>66.279253960890799</c:v>
                </c:pt>
                <c:pt idx="2303">
                  <c:v>66.279253966256306</c:v>
                </c:pt>
                <c:pt idx="2304">
                  <c:v>66.279253971789402</c:v>
                </c:pt>
                <c:pt idx="2305">
                  <c:v>66.2792539774928</c:v>
                </c:pt>
                <c:pt idx="2306">
                  <c:v>66.279253983369301</c:v>
                </c:pt>
                <c:pt idx="2307">
                  <c:v>66.279253989421505</c:v>
                </c:pt>
                <c:pt idx="2308">
                  <c:v>66.279253995652397</c:v>
                </c:pt>
                <c:pt idx="2309">
                  <c:v>66.279254002064604</c:v>
                </c:pt>
                <c:pt idx="2310">
                  <c:v>66.279254008660999</c:v>
                </c:pt>
                <c:pt idx="2311">
                  <c:v>66.279254015444494</c:v>
                </c:pt>
                <c:pt idx="2312">
                  <c:v>66.279254022417803</c:v>
                </c:pt>
                <c:pt idx="2313">
                  <c:v>66.279254029583996</c:v>
                </c:pt>
                <c:pt idx="2314">
                  <c:v>66.279254033294194</c:v>
                </c:pt>
                <c:pt idx="2315">
                  <c:v>66.279254036045103</c:v>
                </c:pt>
                <c:pt idx="2316">
                  <c:v>66.279254038827204</c:v>
                </c:pt>
                <c:pt idx="2317">
                  <c:v>66.279254041640499</c:v>
                </c:pt>
                <c:pt idx="2318">
                  <c:v>66.279254044484901</c:v>
                </c:pt>
                <c:pt idx="2319">
                  <c:v>66.279254047360197</c:v>
                </c:pt>
                <c:pt idx="2320">
                  <c:v>66.279254050266402</c:v>
                </c:pt>
                <c:pt idx="2321">
                  <c:v>66.279254053203303</c:v>
                </c:pt>
                <c:pt idx="2322">
                  <c:v>66.279254056170799</c:v>
                </c:pt>
                <c:pt idx="2323">
                  <c:v>66.279254059168693</c:v>
                </c:pt>
                <c:pt idx="2324">
                  <c:v>66.279254062196998</c:v>
                </c:pt>
                <c:pt idx="2325">
                  <c:v>66.279254065255401</c:v>
                </c:pt>
                <c:pt idx="2326">
                  <c:v>66.279254068343903</c:v>
                </c:pt>
                <c:pt idx="2327">
                  <c:v>66.279254071462205</c:v>
                </c:pt>
                <c:pt idx="2328">
                  <c:v>66.279254074610094</c:v>
                </c:pt>
                <c:pt idx="2329">
                  <c:v>66.279254077787499</c:v>
                </c:pt>
                <c:pt idx="2330">
                  <c:v>66.279254080994207</c:v>
                </c:pt>
                <c:pt idx="2331">
                  <c:v>66.279254084229905</c:v>
                </c:pt>
                <c:pt idx="2332">
                  <c:v>66.279254087494493</c:v>
                </c:pt>
                <c:pt idx="2333">
                  <c:v>66.279254090787703</c:v>
                </c:pt>
                <c:pt idx="2334">
                  <c:v>66.279254094109305</c:v>
                </c:pt>
                <c:pt idx="2335">
                  <c:v>66.279254097459102</c:v>
                </c:pt>
                <c:pt idx="2336">
                  <c:v>66.279254100836795</c:v>
                </c:pt>
                <c:pt idx="2337">
                  <c:v>66.279254104242099</c:v>
                </c:pt>
                <c:pt idx="2338">
                  <c:v>66.279254107674703</c:v>
                </c:pt>
                <c:pt idx="2339">
                  <c:v>66.279254111134506</c:v>
                </c:pt>
                <c:pt idx="2340">
                  <c:v>66.279254114621097</c:v>
                </c:pt>
                <c:pt idx="2341">
                  <c:v>66.279254118134205</c:v>
                </c:pt>
                <c:pt idx="2342">
                  <c:v>66.279254121673503</c:v>
                </c:pt>
                <c:pt idx="2343">
                  <c:v>66.279254125238793</c:v>
                </c:pt>
                <c:pt idx="2344">
                  <c:v>66.279254128829606</c:v>
                </c:pt>
                <c:pt idx="2345">
                  <c:v>66.279254132445601</c:v>
                </c:pt>
                <c:pt idx="2346">
                  <c:v>66.279254136086607</c:v>
                </c:pt>
                <c:pt idx="2347">
                  <c:v>66.279254139752098</c:v>
                </c:pt>
                <c:pt idx="2348">
                  <c:v>66.279254143441904</c:v>
                </c:pt>
                <c:pt idx="2349">
                  <c:v>66.279254147155399</c:v>
                </c:pt>
                <c:pt idx="2350">
                  <c:v>66.279254150892498</c:v>
                </c:pt>
                <c:pt idx="2351">
                  <c:v>66.279254154652506</c:v>
                </c:pt>
                <c:pt idx="2352">
                  <c:v>66.279254158435293</c:v>
                </c:pt>
                <c:pt idx="2353">
                  <c:v>66.279254162240406</c:v>
                </c:pt>
                <c:pt idx="2354">
                  <c:v>66.279254166067304</c:v>
                </c:pt>
                <c:pt idx="2355">
                  <c:v>66.279254169915603</c:v>
                </c:pt>
                <c:pt idx="2356">
                  <c:v>66.279254173784906</c:v>
                </c:pt>
                <c:pt idx="2357">
                  <c:v>66.279254177674801</c:v>
                </c:pt>
                <c:pt idx="2358">
                  <c:v>66.279254181584804</c:v>
                </c:pt>
                <c:pt idx="2359">
                  <c:v>66.279254185514503</c:v>
                </c:pt>
                <c:pt idx="2360">
                  <c:v>66.279254189463302</c:v>
                </c:pt>
                <c:pt idx="2361">
                  <c:v>66.279254193430802</c:v>
                </c:pt>
                <c:pt idx="2362">
                  <c:v>66.279254197416606</c:v>
                </c:pt>
                <c:pt idx="2363">
                  <c:v>66.279254201420002</c:v>
                </c:pt>
                <c:pt idx="2364">
                  <c:v>66.279254205440694</c:v>
                </c:pt>
                <c:pt idx="2365">
                  <c:v>66.279254209477998</c:v>
                </c:pt>
                <c:pt idx="2366">
                  <c:v>66.279254213531402</c:v>
                </c:pt>
                <c:pt idx="2367">
                  <c:v>66.279254217600496</c:v>
                </c:pt>
                <c:pt idx="2368">
                  <c:v>66.279254221684695</c:v>
                </c:pt>
                <c:pt idx="2369">
                  <c:v>66.279254225783305</c:v>
                </c:pt>
                <c:pt idx="2370">
                  <c:v>66.279254229895997</c:v>
                </c:pt>
                <c:pt idx="2371">
                  <c:v>66.279254234021906</c:v>
                </c:pt>
                <c:pt idx="2372">
                  <c:v>66.279254238160703</c:v>
                </c:pt>
                <c:pt idx="2373">
                  <c:v>66.279254242311595</c:v>
                </c:pt>
                <c:pt idx="2374">
                  <c:v>66.279254246474196</c:v>
                </c:pt>
                <c:pt idx="2375">
                  <c:v>66.279254250647597</c:v>
                </c:pt>
                <c:pt idx="2376">
                  <c:v>66.2792542548315</c:v>
                </c:pt>
                <c:pt idx="2377">
                  <c:v>66.279254259024995</c:v>
                </c:pt>
                <c:pt idx="2378">
                  <c:v>66.2792542632276</c:v>
                </c:pt>
                <c:pt idx="2379">
                  <c:v>66.279254267438603</c:v>
                </c:pt>
                <c:pt idx="2380">
                  <c:v>66.279254271657294</c:v>
                </c:pt>
                <c:pt idx="2381">
                  <c:v>66.279254275883005</c:v>
                </c:pt>
                <c:pt idx="2382">
                  <c:v>66.279254280115197</c:v>
                </c:pt>
                <c:pt idx="2383">
                  <c:v>66.279254284353001</c:v>
                </c:pt>
                <c:pt idx="2384">
                  <c:v>66.279254288595794</c:v>
                </c:pt>
                <c:pt idx="2385">
                  <c:v>66.279254292842893</c:v>
                </c:pt>
                <c:pt idx="2386">
                  <c:v>66.279254297093502</c:v>
                </c:pt>
                <c:pt idx="2387">
                  <c:v>66.279254301346896</c:v>
                </c:pt>
                <c:pt idx="2388">
                  <c:v>66.279254305602294</c:v>
                </c:pt>
                <c:pt idx="2389">
                  <c:v>66.279254309859098</c:v>
                </c:pt>
                <c:pt idx="2390">
                  <c:v>66.279254314116301</c:v>
                </c:pt>
                <c:pt idx="2391">
                  <c:v>66.279254318373304</c:v>
                </c:pt>
                <c:pt idx="2392">
                  <c:v>66.279254322629299</c:v>
                </c:pt>
                <c:pt idx="2393">
                  <c:v>66.279254326883404</c:v>
                </c:pt>
                <c:pt idx="2394">
                  <c:v>66.279254331134894</c:v>
                </c:pt>
                <c:pt idx="2395">
                  <c:v>66.279254335382902</c:v>
                </c:pt>
                <c:pt idx="2396">
                  <c:v>66.279254339626704</c:v>
                </c:pt>
                <c:pt idx="2397">
                  <c:v>66.279254343865304</c:v>
                </c:pt>
                <c:pt idx="2398">
                  <c:v>66.279254348097894</c:v>
                </c:pt>
                <c:pt idx="2399">
                  <c:v>66.279254352323704</c:v>
                </c:pt>
                <c:pt idx="2400">
                  <c:v>66.279254356541799</c:v>
                </c:pt>
                <c:pt idx="2401">
                  <c:v>66.279254360751295</c:v>
                </c:pt>
                <c:pt idx="2402">
                  <c:v>66.2792543649512</c:v>
                </c:pt>
                <c:pt idx="2403">
                  <c:v>66.279254369140901</c:v>
                </c:pt>
                <c:pt idx="2404">
                  <c:v>66.279254373319205</c:v>
                </c:pt>
                <c:pt idx="2405">
                  <c:v>66.279254377485302</c:v>
                </c:pt>
                <c:pt idx="2406">
                  <c:v>66.279254381638196</c:v>
                </c:pt>
                <c:pt idx="2407">
                  <c:v>66.279254385776994</c:v>
                </c:pt>
                <c:pt idx="2408">
                  <c:v>66.2792543899008</c:v>
                </c:pt>
                <c:pt idx="2409">
                  <c:v>66.279254394008603</c:v>
                </c:pt>
                <c:pt idx="2410">
                  <c:v>66.279254398099297</c:v>
                </c:pt>
                <c:pt idx="2411">
                  <c:v>66.2792544021721</c:v>
                </c:pt>
                <c:pt idx="2412">
                  <c:v>66.279254406225903</c:v>
                </c:pt>
                <c:pt idx="2413">
                  <c:v>66.279254410259696</c:v>
                </c:pt>
                <c:pt idx="2414">
                  <c:v>66.279254414272401</c:v>
                </c:pt>
                <c:pt idx="2415">
                  <c:v>66.279254418263093</c:v>
                </c:pt>
                <c:pt idx="2416">
                  <c:v>66.279254422230807</c:v>
                </c:pt>
                <c:pt idx="2417">
                  <c:v>66.279254426174305</c:v>
                </c:pt>
                <c:pt idx="2418">
                  <c:v>66.279254430092607</c:v>
                </c:pt>
                <c:pt idx="2419">
                  <c:v>66.279254433984605</c:v>
                </c:pt>
                <c:pt idx="2420">
                  <c:v>66.279254437849204</c:v>
                </c:pt>
                <c:pt idx="2421">
                  <c:v>66.279254441685396</c:v>
                </c:pt>
                <c:pt idx="2422">
                  <c:v>66.2792544454921</c:v>
                </c:pt>
                <c:pt idx="2423">
                  <c:v>66.279254449267995</c:v>
                </c:pt>
                <c:pt idx="2424">
                  <c:v>66.279254453012101</c:v>
                </c:pt>
                <c:pt idx="2425">
                  <c:v>66.279254456723194</c:v>
                </c:pt>
                <c:pt idx="2426">
                  <c:v>66.279254460400296</c:v>
                </c:pt>
                <c:pt idx="2427">
                  <c:v>66.279254464041998</c:v>
                </c:pt>
                <c:pt idx="2428">
                  <c:v>66.279254467647306</c:v>
                </c:pt>
                <c:pt idx="2429">
                  <c:v>66.279254471214998</c:v>
                </c:pt>
                <c:pt idx="2430">
                  <c:v>66.279254475525406</c:v>
                </c:pt>
                <c:pt idx="2431">
                  <c:v>66.279254480161995</c:v>
                </c:pt>
                <c:pt idx="2432">
                  <c:v>66.279254484798102</c:v>
                </c:pt>
                <c:pt idx="2433">
                  <c:v>66.2792544894332</c:v>
                </c:pt>
                <c:pt idx="2434">
                  <c:v>66.279254494066606</c:v>
                </c:pt>
                <c:pt idx="2435">
                  <c:v>66.279254498697995</c:v>
                </c:pt>
                <c:pt idx="2436">
                  <c:v>66.279254503326896</c:v>
                </c:pt>
                <c:pt idx="2437">
                  <c:v>66.279254507952601</c:v>
                </c:pt>
                <c:pt idx="2438">
                  <c:v>66.279254512574695</c:v>
                </c:pt>
                <c:pt idx="2439">
                  <c:v>66.279254517192598</c:v>
                </c:pt>
                <c:pt idx="2440">
                  <c:v>66.279254521805797</c:v>
                </c:pt>
                <c:pt idx="2441">
                  <c:v>66.279254526413794</c:v>
                </c:pt>
                <c:pt idx="2442">
                  <c:v>66.279254531016093</c:v>
                </c:pt>
                <c:pt idx="2443">
                  <c:v>66.279254535612097</c:v>
                </c:pt>
                <c:pt idx="2444">
                  <c:v>66.279254540201194</c:v>
                </c:pt>
                <c:pt idx="2445">
                  <c:v>66.279254544782901</c:v>
                </c:pt>
                <c:pt idx="2446">
                  <c:v>66.279254549356594</c:v>
                </c:pt>
                <c:pt idx="2447">
                  <c:v>66.279254553921902</c:v>
                </c:pt>
                <c:pt idx="2448">
                  <c:v>66.279254558478002</c:v>
                </c:pt>
                <c:pt idx="2449">
                  <c:v>66.279254563024494</c:v>
                </c:pt>
                <c:pt idx="2450">
                  <c:v>66.279254567560798</c:v>
                </c:pt>
                <c:pt idx="2451">
                  <c:v>66.279254572086202</c:v>
                </c:pt>
                <c:pt idx="2452">
                  <c:v>66.279254576600295</c:v>
                </c:pt>
                <c:pt idx="2453">
                  <c:v>66.279254581102407</c:v>
                </c:pt>
                <c:pt idx="2454">
                  <c:v>66.279254585592</c:v>
                </c:pt>
                <c:pt idx="2455">
                  <c:v>66.279254590068405</c:v>
                </c:pt>
                <c:pt idx="2456">
                  <c:v>66.279254594531096</c:v>
                </c:pt>
                <c:pt idx="2457">
                  <c:v>66.279254598979406</c:v>
                </c:pt>
                <c:pt idx="2458">
                  <c:v>66.279254603412696</c:v>
                </c:pt>
                <c:pt idx="2459">
                  <c:v>66.279254607830495</c:v>
                </c:pt>
                <c:pt idx="2460">
                  <c:v>66.279254612232194</c:v>
                </c:pt>
                <c:pt idx="2461">
                  <c:v>66.279254616616996</c:v>
                </c:pt>
                <c:pt idx="2462">
                  <c:v>66.279254620984304</c:v>
                </c:pt>
                <c:pt idx="2463">
                  <c:v>66.279254625333706</c:v>
                </c:pt>
                <c:pt idx="2464">
                  <c:v>66.279254629664393</c:v>
                </c:pt>
                <c:pt idx="2465">
                  <c:v>66.279254633975697</c:v>
                </c:pt>
                <c:pt idx="2466">
                  <c:v>66.279254638267105</c:v>
                </c:pt>
                <c:pt idx="2467">
                  <c:v>66.279254642538007</c:v>
                </c:pt>
                <c:pt idx="2468">
                  <c:v>66.279254646787507</c:v>
                </c:pt>
                <c:pt idx="2469">
                  <c:v>66.279254651015194</c:v>
                </c:pt>
                <c:pt idx="2470">
                  <c:v>66.279254655220399</c:v>
                </c:pt>
                <c:pt idx="2471">
                  <c:v>66.279254659402298</c:v>
                </c:pt>
                <c:pt idx="2472">
                  <c:v>66.279254663560394</c:v>
                </c:pt>
                <c:pt idx="2473">
                  <c:v>66.279254667693905</c:v>
                </c:pt>
                <c:pt idx="2474">
                  <c:v>66.279254671802306</c:v>
                </c:pt>
                <c:pt idx="2475">
                  <c:v>66.2792546758848</c:v>
                </c:pt>
                <c:pt idx="2476">
                  <c:v>66.279254679940607</c:v>
                </c:pt>
                <c:pt idx="2477">
                  <c:v>66.279254683969299</c:v>
                </c:pt>
                <c:pt idx="2478">
                  <c:v>66.279254687969996</c:v>
                </c:pt>
                <c:pt idx="2479">
                  <c:v>66.2792546919421</c:v>
                </c:pt>
                <c:pt idx="2480">
                  <c:v>66.279254695884902</c:v>
                </c:pt>
                <c:pt idx="2481">
                  <c:v>66.279254699797704</c:v>
                </c:pt>
                <c:pt idx="2482">
                  <c:v>66.279254703679797</c:v>
                </c:pt>
                <c:pt idx="2483">
                  <c:v>66.279254707530399</c:v>
                </c:pt>
                <c:pt idx="2484">
                  <c:v>66.279254711348898</c:v>
                </c:pt>
                <c:pt idx="2485">
                  <c:v>66.279254715134599</c:v>
                </c:pt>
                <c:pt idx="2486">
                  <c:v>66.279254718886705</c:v>
                </c:pt>
                <c:pt idx="2487">
                  <c:v>66.279254722604506</c:v>
                </c:pt>
                <c:pt idx="2488">
                  <c:v>66.279254726287206</c:v>
                </c:pt>
                <c:pt idx="2489">
                  <c:v>66.279254729934294</c:v>
                </c:pt>
                <c:pt idx="2490">
                  <c:v>66.279254733544803</c:v>
                </c:pt>
                <c:pt idx="2491">
                  <c:v>66.279254737118094</c:v>
                </c:pt>
                <c:pt idx="2492">
                  <c:v>66.2792547406534</c:v>
                </c:pt>
                <c:pt idx="2493">
                  <c:v>66.279254744150094</c:v>
                </c:pt>
                <c:pt idx="2494">
                  <c:v>66.279254747607197</c:v>
                </c:pt>
                <c:pt idx="2495">
                  <c:v>66.279254751024197</c:v>
                </c:pt>
                <c:pt idx="2496">
                  <c:v>66.2792547544001</c:v>
                </c:pt>
                <c:pt idx="2497">
                  <c:v>66.279254757734293</c:v>
                </c:pt>
                <c:pt idx="2498">
                  <c:v>66.279254761026095</c:v>
                </c:pt>
                <c:pt idx="2499">
                  <c:v>66.279254764274498</c:v>
                </c:pt>
                <c:pt idx="2500">
                  <c:v>66.279254767478903</c:v>
                </c:pt>
                <c:pt idx="2501">
                  <c:v>66.279254770638403</c:v>
                </c:pt>
                <c:pt idx="2502">
                  <c:v>66.279254773752399</c:v>
                </c:pt>
                <c:pt idx="2503">
                  <c:v>66.279254776819897</c:v>
                </c:pt>
                <c:pt idx="2504">
                  <c:v>66.279254779840301</c:v>
                </c:pt>
                <c:pt idx="2505">
                  <c:v>66.2792547828127</c:v>
                </c:pt>
                <c:pt idx="2506">
                  <c:v>66.279254785736299</c:v>
                </c:pt>
                <c:pt idx="2507">
                  <c:v>66.279254788610302</c:v>
                </c:pt>
                <c:pt idx="2508">
                  <c:v>66.2792547914339</c:v>
                </c:pt>
                <c:pt idx="2509">
                  <c:v>66.279254794206295</c:v>
                </c:pt>
                <c:pt idx="2510">
                  <c:v>66.279254796926693</c:v>
                </c:pt>
                <c:pt idx="2511">
                  <c:v>66.279254799594398</c:v>
                </c:pt>
                <c:pt idx="2512">
                  <c:v>66.2792548022083</c:v>
                </c:pt>
                <c:pt idx="2513">
                  <c:v>66.279254804767803</c:v>
                </c:pt>
                <c:pt idx="2514">
                  <c:v>66.279254807271997</c:v>
                </c:pt>
                <c:pt idx="2515">
                  <c:v>66.279254809720001</c:v>
                </c:pt>
                <c:pt idx="2516">
                  <c:v>66.279254812111105</c:v>
                </c:pt>
                <c:pt idx="2517">
                  <c:v>66.2792548144444</c:v>
                </c:pt>
                <c:pt idx="2518">
                  <c:v>66.279254816719003</c:v>
                </c:pt>
                <c:pt idx="2519">
                  <c:v>66.279254818934106</c:v>
                </c:pt>
                <c:pt idx="2520">
                  <c:v>66.279254821088898</c:v>
                </c:pt>
                <c:pt idx="2521">
                  <c:v>66.279254823182498</c:v>
                </c:pt>
                <c:pt idx="2522">
                  <c:v>66.279254825213897</c:v>
                </c:pt>
                <c:pt idx="2523">
                  <c:v>66.279254827182498</c:v>
                </c:pt>
                <c:pt idx="2524">
                  <c:v>66.279254829087293</c:v>
                </c:pt>
                <c:pt idx="2525">
                  <c:v>66.2792548309274</c:v>
                </c:pt>
                <c:pt idx="2526">
                  <c:v>66.279254832701994</c:v>
                </c:pt>
                <c:pt idx="2527">
                  <c:v>66.279254834410196</c:v>
                </c:pt>
                <c:pt idx="2528">
                  <c:v>66.279254836050995</c:v>
                </c:pt>
                <c:pt idx="2529">
                  <c:v>66.279254837623697</c:v>
                </c:pt>
                <c:pt idx="2530">
                  <c:v>66.279254839127304</c:v>
                </c:pt>
                <c:pt idx="2531">
                  <c:v>66.279254840560895</c:v>
                </c:pt>
                <c:pt idx="2532">
                  <c:v>66.279254841923702</c:v>
                </c:pt>
                <c:pt idx="2533">
                  <c:v>66.279254843214702</c:v>
                </c:pt>
                <c:pt idx="2534">
                  <c:v>66.279254844433098</c:v>
                </c:pt>
                <c:pt idx="2535">
                  <c:v>66.279254845577896</c:v>
                </c:pt>
                <c:pt idx="2536">
                  <c:v>66.2792548466482</c:v>
                </c:pt>
                <c:pt idx="2537">
                  <c:v>66.279254847643003</c:v>
                </c:pt>
                <c:pt idx="2538">
                  <c:v>66.279254848561607</c:v>
                </c:pt>
                <c:pt idx="2539">
                  <c:v>66.279254849402903</c:v>
                </c:pt>
                <c:pt idx="2540">
                  <c:v>66.279254850166097</c:v>
                </c:pt>
                <c:pt idx="2541">
                  <c:v>66.279254850850094</c:v>
                </c:pt>
                <c:pt idx="2542">
                  <c:v>66.279254851454098</c:v>
                </c:pt>
                <c:pt idx="2543">
                  <c:v>66.2792548519772</c:v>
                </c:pt>
                <c:pt idx="2544">
                  <c:v>66.279254852418305</c:v>
                </c:pt>
                <c:pt idx="2545">
                  <c:v>66.279254852776603</c:v>
                </c:pt>
                <c:pt idx="2546">
                  <c:v>66.279254853970102</c:v>
                </c:pt>
                <c:pt idx="2547">
                  <c:v>66.279254855685906</c:v>
                </c:pt>
                <c:pt idx="2548">
                  <c:v>66.279254857370105</c:v>
                </c:pt>
                <c:pt idx="2549">
                  <c:v>66.279254859022899</c:v>
                </c:pt>
                <c:pt idx="2550">
                  <c:v>66.279254860644201</c:v>
                </c:pt>
                <c:pt idx="2551">
                  <c:v>66.279254862233998</c:v>
                </c:pt>
                <c:pt idx="2552">
                  <c:v>66.279254863792403</c:v>
                </c:pt>
                <c:pt idx="2553">
                  <c:v>66.279254865319402</c:v>
                </c:pt>
                <c:pt idx="2554">
                  <c:v>66.279254866814995</c:v>
                </c:pt>
                <c:pt idx="2555">
                  <c:v>66.279254868279295</c:v>
                </c:pt>
                <c:pt idx="2556">
                  <c:v>66.279254869712304</c:v>
                </c:pt>
                <c:pt idx="2557">
                  <c:v>66.279254871114205</c:v>
                </c:pt>
                <c:pt idx="2558">
                  <c:v>66.279254872484998</c:v>
                </c:pt>
                <c:pt idx="2559">
                  <c:v>66.279254873824698</c:v>
                </c:pt>
                <c:pt idx="2560">
                  <c:v>66.279254875133404</c:v>
                </c:pt>
                <c:pt idx="2561">
                  <c:v>66.279254876411201</c:v>
                </c:pt>
                <c:pt idx="2562">
                  <c:v>66.279254877658204</c:v>
                </c:pt>
                <c:pt idx="2563">
                  <c:v>66.279254878874596</c:v>
                </c:pt>
                <c:pt idx="2564">
                  <c:v>66.279254880060293</c:v>
                </c:pt>
                <c:pt idx="2565">
                  <c:v>66.279254881215493</c:v>
                </c:pt>
                <c:pt idx="2566">
                  <c:v>66.279254882340396</c:v>
                </c:pt>
                <c:pt idx="2567">
                  <c:v>66.279254883435101</c:v>
                </c:pt>
                <c:pt idx="2568">
                  <c:v>66.279254884499593</c:v>
                </c:pt>
                <c:pt idx="2569">
                  <c:v>66.279254885534201</c:v>
                </c:pt>
                <c:pt idx="2570">
                  <c:v>66.279254886538894</c:v>
                </c:pt>
                <c:pt idx="2571">
                  <c:v>66.279254887514</c:v>
                </c:pt>
                <c:pt idx="2572">
                  <c:v>66.279254888459505</c:v>
                </c:pt>
                <c:pt idx="2573">
                  <c:v>66.279254889375693</c:v>
                </c:pt>
                <c:pt idx="2574">
                  <c:v>66.279254890262706</c:v>
                </c:pt>
                <c:pt idx="2575">
                  <c:v>66.2792548911208</c:v>
                </c:pt>
                <c:pt idx="2576">
                  <c:v>66.279254891949904</c:v>
                </c:pt>
                <c:pt idx="2577">
                  <c:v>66.279254892750501</c:v>
                </c:pt>
                <c:pt idx="2578">
                  <c:v>66.279254893522705</c:v>
                </c:pt>
                <c:pt idx="2579">
                  <c:v>66.2792548942666</c:v>
                </c:pt>
                <c:pt idx="2580">
                  <c:v>66.2792548949825</c:v>
                </c:pt>
                <c:pt idx="2581">
                  <c:v>66.279254895670704</c:v>
                </c:pt>
                <c:pt idx="2582">
                  <c:v>66.279254896331295</c:v>
                </c:pt>
                <c:pt idx="2583">
                  <c:v>66.279254896964503</c:v>
                </c:pt>
                <c:pt idx="2584">
                  <c:v>66.279254897570794</c:v>
                </c:pt>
                <c:pt idx="2585">
                  <c:v>66.2792548981501</c:v>
                </c:pt>
                <c:pt idx="2586">
                  <c:v>66.279254898703002</c:v>
                </c:pt>
                <c:pt idx="2587">
                  <c:v>66.2792548992295</c:v>
                </c:pt>
                <c:pt idx="2588">
                  <c:v>66.279254899730006</c:v>
                </c:pt>
                <c:pt idx="2589">
                  <c:v>66.279254900204705</c:v>
                </c:pt>
                <c:pt idx="2590">
                  <c:v>66.279254900654095</c:v>
                </c:pt>
                <c:pt idx="2591">
                  <c:v>66.279254901078204</c:v>
                </c:pt>
                <c:pt idx="2592">
                  <c:v>66.279254901477501</c:v>
                </c:pt>
                <c:pt idx="2593">
                  <c:v>66.279254901852198</c:v>
                </c:pt>
                <c:pt idx="2594">
                  <c:v>66.279254902202794</c:v>
                </c:pt>
                <c:pt idx="2595">
                  <c:v>66.279254902529402</c:v>
                </c:pt>
                <c:pt idx="2596">
                  <c:v>66.279254902832506</c:v>
                </c:pt>
                <c:pt idx="2597">
                  <c:v>66.279254903112303</c:v>
                </c:pt>
                <c:pt idx="2598">
                  <c:v>66.279254903369306</c:v>
                </c:pt>
                <c:pt idx="2599">
                  <c:v>66.2792549036038</c:v>
                </c:pt>
                <c:pt idx="2600">
                  <c:v>66.279254903816195</c:v>
                </c:pt>
                <c:pt idx="2601">
                  <c:v>66.279254904006805</c:v>
                </c:pt>
                <c:pt idx="2602">
                  <c:v>66.279254904176</c:v>
                </c:pt>
                <c:pt idx="2603">
                  <c:v>66.279254904324205</c:v>
                </c:pt>
                <c:pt idx="2604">
                  <c:v>66.279254904451903</c:v>
                </c:pt>
                <c:pt idx="2605">
                  <c:v>66.279254904559295</c:v>
                </c:pt>
                <c:pt idx="2606">
                  <c:v>66.279254904647004</c:v>
                </c:pt>
                <c:pt idx="2607">
                  <c:v>66.279254904715401</c:v>
                </c:pt>
                <c:pt idx="2608">
                  <c:v>66.279254904764898</c:v>
                </c:pt>
                <c:pt idx="2609">
                  <c:v>66.279254904795906</c:v>
                </c:pt>
                <c:pt idx="2610">
                  <c:v>66.279254904808894</c:v>
                </c:pt>
                <c:pt idx="2611">
                  <c:v>66.279254904804404</c:v>
                </c:pt>
                <c:pt idx="2612">
                  <c:v>66.279254904782704</c:v>
                </c:pt>
                <c:pt idx="2613">
                  <c:v>66.279254904744505</c:v>
                </c:pt>
                <c:pt idx="2614">
                  <c:v>66.279254904690205</c:v>
                </c:pt>
                <c:pt idx="2615">
                  <c:v>66.279254904620203</c:v>
                </c:pt>
                <c:pt idx="2616">
                  <c:v>66.279254904535193</c:v>
                </c:pt>
                <c:pt idx="2617">
                  <c:v>66.279254904435504</c:v>
                </c:pt>
                <c:pt idx="2618">
                  <c:v>66.279254904321704</c:v>
                </c:pt>
                <c:pt idx="2619">
                  <c:v>66.279254904194403</c:v>
                </c:pt>
                <c:pt idx="2620">
                  <c:v>66.279254904054</c:v>
                </c:pt>
                <c:pt idx="2621">
                  <c:v>66.279254903901204</c:v>
                </c:pt>
                <c:pt idx="2622">
                  <c:v>66.279254903736501</c:v>
                </c:pt>
                <c:pt idx="2623">
                  <c:v>66.279254903560499</c:v>
                </c:pt>
                <c:pt idx="2624">
                  <c:v>66.279254903373598</c:v>
                </c:pt>
                <c:pt idx="2625">
                  <c:v>66.279254903176593</c:v>
                </c:pt>
                <c:pt idx="2626">
                  <c:v>66.279254902969996</c:v>
                </c:pt>
                <c:pt idx="2627">
                  <c:v>66.279254902754403</c:v>
                </c:pt>
                <c:pt idx="2628">
                  <c:v>66.279254902530397</c:v>
                </c:pt>
                <c:pt idx="2629">
                  <c:v>66.279254902298703</c:v>
                </c:pt>
                <c:pt idx="2630">
                  <c:v>66.279254902059805</c:v>
                </c:pt>
                <c:pt idx="2631">
                  <c:v>66.279254901814497</c:v>
                </c:pt>
                <c:pt idx="2632">
                  <c:v>66.279254901563405</c:v>
                </c:pt>
                <c:pt idx="2633">
                  <c:v>66.279254901306999</c:v>
                </c:pt>
                <c:pt idx="2634">
                  <c:v>66.279254901046201</c:v>
                </c:pt>
                <c:pt idx="2635">
                  <c:v>66.279254900781595</c:v>
                </c:pt>
                <c:pt idx="2636">
                  <c:v>66.279254900513806</c:v>
                </c:pt>
                <c:pt idx="2637">
                  <c:v>66.2792549002436</c:v>
                </c:pt>
                <c:pt idx="2638">
                  <c:v>66.279254899971605</c:v>
                </c:pt>
                <c:pt idx="2639">
                  <c:v>66.279254899698699</c:v>
                </c:pt>
                <c:pt idx="2640">
                  <c:v>66.279254899425496</c:v>
                </c:pt>
                <c:pt idx="2641">
                  <c:v>66.279254899152704</c:v>
                </c:pt>
                <c:pt idx="2642">
                  <c:v>66.279254898881206</c:v>
                </c:pt>
                <c:pt idx="2643">
                  <c:v>66.279254898611597</c:v>
                </c:pt>
                <c:pt idx="2644">
                  <c:v>66.279254898344803</c:v>
                </c:pt>
                <c:pt idx="2645">
                  <c:v>66.279254898081405</c:v>
                </c:pt>
                <c:pt idx="2646">
                  <c:v>66.279254897822398</c:v>
                </c:pt>
                <c:pt idx="2647">
                  <c:v>66.279254897568507</c:v>
                </c:pt>
                <c:pt idx="2648">
                  <c:v>66.279254897320499</c:v>
                </c:pt>
                <c:pt idx="2649">
                  <c:v>66.279254897079298</c:v>
                </c:pt>
                <c:pt idx="2650">
                  <c:v>66.2792548968456</c:v>
                </c:pt>
                <c:pt idx="2651">
                  <c:v>66.279254896620301</c:v>
                </c:pt>
                <c:pt idx="2652">
                  <c:v>66.279254896404197</c:v>
                </c:pt>
                <c:pt idx="2653">
                  <c:v>66.279254896198296</c:v>
                </c:pt>
                <c:pt idx="2654">
                  <c:v>66.279254896003394</c:v>
                </c:pt>
                <c:pt idx="2655">
                  <c:v>66.279254895820301</c:v>
                </c:pt>
                <c:pt idx="2656">
                  <c:v>66.279254895649999</c:v>
                </c:pt>
                <c:pt idx="2657">
                  <c:v>66.279254895493395</c:v>
                </c:pt>
                <c:pt idx="2658">
                  <c:v>66.2792548953514</c:v>
                </c:pt>
                <c:pt idx="2659">
                  <c:v>66.279254895224796</c:v>
                </c:pt>
                <c:pt idx="2660">
                  <c:v>66.279254895114804</c:v>
                </c:pt>
                <c:pt idx="2661">
                  <c:v>66.279254895022106</c:v>
                </c:pt>
                <c:pt idx="2662">
                  <c:v>66.279254897638907</c:v>
                </c:pt>
                <c:pt idx="2663">
                  <c:v>66.279254896442396</c:v>
                </c:pt>
                <c:pt idx="2664">
                  <c:v>66.279254895235098</c:v>
                </c:pt>
                <c:pt idx="2665">
                  <c:v>66.279254894017299</c:v>
                </c:pt>
                <c:pt idx="2666">
                  <c:v>66.279254892789297</c:v>
                </c:pt>
                <c:pt idx="2667">
                  <c:v>66.279254891551204</c:v>
                </c:pt>
                <c:pt idx="2668">
                  <c:v>66.279254890303307</c:v>
                </c:pt>
                <c:pt idx="2669">
                  <c:v>66.279254889046001</c:v>
                </c:pt>
                <c:pt idx="2670">
                  <c:v>66.279254887779302</c:v>
                </c:pt>
                <c:pt idx="2671">
                  <c:v>66.279254886503693</c:v>
                </c:pt>
                <c:pt idx="2672">
                  <c:v>66.279254885219302</c:v>
                </c:pt>
                <c:pt idx="2673">
                  <c:v>66.279254883926498</c:v>
                </c:pt>
                <c:pt idx="2674">
                  <c:v>66.279254882625594</c:v>
                </c:pt>
                <c:pt idx="2675">
                  <c:v>66.279254881316803</c:v>
                </c:pt>
                <c:pt idx="2676">
                  <c:v>66.279254880000494</c:v>
                </c:pt>
                <c:pt idx="2677">
                  <c:v>66.279254878676994</c:v>
                </c:pt>
                <c:pt idx="2678">
                  <c:v>66.279254877346503</c:v>
                </c:pt>
                <c:pt idx="2679">
                  <c:v>66.279254876009503</c:v>
                </c:pt>
                <c:pt idx="2680">
                  <c:v>66.279254874666194</c:v>
                </c:pt>
                <c:pt idx="2681">
                  <c:v>66.279254873317001</c:v>
                </c:pt>
                <c:pt idx="2682">
                  <c:v>66.279254871962195</c:v>
                </c:pt>
                <c:pt idx="2683">
                  <c:v>66.279254870602202</c:v>
                </c:pt>
                <c:pt idx="2684">
                  <c:v>66.279254869237306</c:v>
                </c:pt>
                <c:pt idx="2685">
                  <c:v>66.279254867868005</c:v>
                </c:pt>
                <c:pt idx="2686">
                  <c:v>66.279254866494497</c:v>
                </c:pt>
                <c:pt idx="2687">
                  <c:v>66.279254865117395</c:v>
                </c:pt>
                <c:pt idx="2688">
                  <c:v>66.279254863736796</c:v>
                </c:pt>
                <c:pt idx="2689">
                  <c:v>66.279254862353298</c:v>
                </c:pt>
                <c:pt idx="2690">
                  <c:v>66.279254860967299</c:v>
                </c:pt>
                <c:pt idx="2691">
                  <c:v>66.279254859579098</c:v>
                </c:pt>
                <c:pt idx="2692">
                  <c:v>66.279254858189205</c:v>
                </c:pt>
                <c:pt idx="2693">
                  <c:v>66.279254856798005</c:v>
                </c:pt>
                <c:pt idx="2694">
                  <c:v>66.279254855405995</c:v>
                </c:pt>
                <c:pt idx="2695">
                  <c:v>66.279254854013502</c:v>
                </c:pt>
                <c:pt idx="2696">
                  <c:v>66.279254852620994</c:v>
                </c:pt>
                <c:pt idx="2697">
                  <c:v>66.279254851228899</c:v>
                </c:pt>
                <c:pt idx="2698">
                  <c:v>66.279254849837798</c:v>
                </c:pt>
                <c:pt idx="2699">
                  <c:v>66.279254848448105</c:v>
                </c:pt>
                <c:pt idx="2700">
                  <c:v>66.279254847060201</c:v>
                </c:pt>
                <c:pt idx="2701">
                  <c:v>66.2792548456746</c:v>
                </c:pt>
                <c:pt idx="2702">
                  <c:v>66.279254844291899</c:v>
                </c:pt>
                <c:pt idx="2703">
                  <c:v>66.279254842912493</c:v>
                </c:pt>
                <c:pt idx="2704">
                  <c:v>66.279254841536797</c:v>
                </c:pt>
                <c:pt idx="2705">
                  <c:v>66.279254840165507</c:v>
                </c:pt>
                <c:pt idx="2706">
                  <c:v>66.279254838799005</c:v>
                </c:pt>
                <c:pt idx="2707">
                  <c:v>66.279254837437904</c:v>
                </c:pt>
                <c:pt idx="2708">
                  <c:v>66.2792548360827</c:v>
                </c:pt>
                <c:pt idx="2709">
                  <c:v>66.279254834733806</c:v>
                </c:pt>
                <c:pt idx="2710">
                  <c:v>66.279254833391903</c:v>
                </c:pt>
                <c:pt idx="2711">
                  <c:v>66.279254832057504</c:v>
                </c:pt>
                <c:pt idx="2712">
                  <c:v>66.279254830731205</c:v>
                </c:pt>
                <c:pt idx="2713">
                  <c:v>66.279254829413404</c:v>
                </c:pt>
                <c:pt idx="2714">
                  <c:v>66.279254828104897</c:v>
                </c:pt>
                <c:pt idx="2715">
                  <c:v>66.279254826806095</c:v>
                </c:pt>
                <c:pt idx="2716">
                  <c:v>66.279254825517597</c:v>
                </c:pt>
                <c:pt idx="2717">
                  <c:v>66.279254824240098</c:v>
                </c:pt>
                <c:pt idx="2718">
                  <c:v>66.279254822974096</c:v>
                </c:pt>
                <c:pt idx="2719">
                  <c:v>66.279254821720301</c:v>
                </c:pt>
                <c:pt idx="2720">
                  <c:v>66.279254820479196</c:v>
                </c:pt>
                <c:pt idx="2721">
                  <c:v>66.279254819251406</c:v>
                </c:pt>
                <c:pt idx="2722">
                  <c:v>66.2792548180377</c:v>
                </c:pt>
                <c:pt idx="2723">
                  <c:v>66.279254816838503</c:v>
                </c:pt>
                <c:pt idx="2724">
                  <c:v>66.279254815654596</c:v>
                </c:pt>
                <c:pt idx="2725">
                  <c:v>66.279254814486606</c:v>
                </c:pt>
                <c:pt idx="2726">
                  <c:v>66.2792548133352</c:v>
                </c:pt>
                <c:pt idx="2727">
                  <c:v>66.279254812201003</c:v>
                </c:pt>
                <c:pt idx="2728">
                  <c:v>66.279254811084698</c:v>
                </c:pt>
                <c:pt idx="2729">
                  <c:v>66.279254809986895</c:v>
                </c:pt>
                <c:pt idx="2730">
                  <c:v>66.279254808908306</c:v>
                </c:pt>
                <c:pt idx="2731">
                  <c:v>66.279254807849696</c:v>
                </c:pt>
                <c:pt idx="2732">
                  <c:v>66.279254806811693</c:v>
                </c:pt>
                <c:pt idx="2733">
                  <c:v>66.279254805795006</c:v>
                </c:pt>
                <c:pt idx="2734">
                  <c:v>66.279254804800303</c:v>
                </c:pt>
                <c:pt idx="2735">
                  <c:v>66.279254803828394</c:v>
                </c:pt>
                <c:pt idx="2736">
                  <c:v>66.279254802879905</c:v>
                </c:pt>
                <c:pt idx="2737">
                  <c:v>66.279254801955602</c:v>
                </c:pt>
                <c:pt idx="2738">
                  <c:v>66.279254801056197</c:v>
                </c:pt>
                <c:pt idx="2739">
                  <c:v>66.2792548001825</c:v>
                </c:pt>
                <c:pt idx="2740">
                  <c:v>66.279254799335305</c:v>
                </c:pt>
                <c:pt idx="2741">
                  <c:v>66.279254798515197</c:v>
                </c:pt>
                <c:pt idx="2742">
                  <c:v>66.279254797722999</c:v>
                </c:pt>
                <c:pt idx="2743">
                  <c:v>66.279254796959606</c:v>
                </c:pt>
                <c:pt idx="2744">
                  <c:v>66.2792547962257</c:v>
                </c:pt>
                <c:pt idx="2745">
                  <c:v>66.279254795521993</c:v>
                </c:pt>
                <c:pt idx="2746">
                  <c:v>66.279254794849393</c:v>
                </c:pt>
                <c:pt idx="2747">
                  <c:v>66.279254794208597</c:v>
                </c:pt>
                <c:pt idx="2748">
                  <c:v>66.279254793600501</c:v>
                </c:pt>
                <c:pt idx="2749">
                  <c:v>66.279254793025999</c:v>
                </c:pt>
                <c:pt idx="2750">
                  <c:v>66.279254792485602</c:v>
                </c:pt>
                <c:pt idx="2751">
                  <c:v>66.279254791980506</c:v>
                </c:pt>
                <c:pt idx="2752">
                  <c:v>66.279254791511306</c:v>
                </c:pt>
                <c:pt idx="2753">
                  <c:v>66.279254791078898</c:v>
                </c:pt>
                <c:pt idx="2754">
                  <c:v>66.279254790684107</c:v>
                </c:pt>
                <c:pt idx="2755">
                  <c:v>66.279254790327897</c:v>
                </c:pt>
                <c:pt idx="2756">
                  <c:v>66.279254790010995</c:v>
                </c:pt>
                <c:pt idx="2757">
                  <c:v>66.279254789734395</c:v>
                </c:pt>
                <c:pt idx="2758">
                  <c:v>66.279254789498793</c:v>
                </c:pt>
                <c:pt idx="2759">
                  <c:v>66.279254789305298</c:v>
                </c:pt>
                <c:pt idx="2760">
                  <c:v>66.279254789154606</c:v>
                </c:pt>
                <c:pt idx="2761">
                  <c:v>66.279254789047698</c:v>
                </c:pt>
                <c:pt idx="2762">
                  <c:v>66.279254788985497</c:v>
                </c:pt>
                <c:pt idx="2763">
                  <c:v>66.279254788968899</c:v>
                </c:pt>
                <c:pt idx="2764">
                  <c:v>66.279254788998799</c:v>
                </c:pt>
                <c:pt idx="2765">
                  <c:v>66.279254789076106</c:v>
                </c:pt>
                <c:pt idx="2766">
                  <c:v>66.279254789201801</c:v>
                </c:pt>
                <c:pt idx="2767">
                  <c:v>66.279254789376793</c:v>
                </c:pt>
                <c:pt idx="2768">
                  <c:v>66.279254789602007</c:v>
                </c:pt>
                <c:pt idx="2769">
                  <c:v>66.279254789878394</c:v>
                </c:pt>
                <c:pt idx="2770">
                  <c:v>66.279254790207005</c:v>
                </c:pt>
                <c:pt idx="2771">
                  <c:v>66.279254790588695</c:v>
                </c:pt>
                <c:pt idx="2772">
                  <c:v>66.279254791024499</c:v>
                </c:pt>
                <c:pt idx="2773">
                  <c:v>66.279254791515299</c:v>
                </c:pt>
                <c:pt idx="2774">
                  <c:v>66.279254792062204</c:v>
                </c:pt>
                <c:pt idx="2775">
                  <c:v>66.279254792666194</c:v>
                </c:pt>
                <c:pt idx="2776">
                  <c:v>66.279254793328207</c:v>
                </c:pt>
                <c:pt idx="2777">
                  <c:v>66.279254794049294</c:v>
                </c:pt>
                <c:pt idx="2778">
                  <c:v>66.279254792925897</c:v>
                </c:pt>
                <c:pt idx="2779">
                  <c:v>66.279254789531606</c:v>
                </c:pt>
                <c:pt idx="2780">
                  <c:v>66.279254786118102</c:v>
                </c:pt>
                <c:pt idx="2781">
                  <c:v>66.279254782685697</c:v>
                </c:pt>
                <c:pt idx="2782">
                  <c:v>66.279254779234705</c:v>
                </c:pt>
                <c:pt idx="2783">
                  <c:v>66.279254775765594</c:v>
                </c:pt>
                <c:pt idx="2784">
                  <c:v>66.279254772278705</c:v>
                </c:pt>
                <c:pt idx="2785">
                  <c:v>66.279254768774194</c:v>
                </c:pt>
                <c:pt idx="2786">
                  <c:v>66.279254765252702</c:v>
                </c:pt>
                <c:pt idx="2787">
                  <c:v>66.279254761714398</c:v>
                </c:pt>
                <c:pt idx="2788">
                  <c:v>66.279254758159695</c:v>
                </c:pt>
                <c:pt idx="2789">
                  <c:v>66.279254754589005</c:v>
                </c:pt>
                <c:pt idx="2790">
                  <c:v>66.279254751002597</c:v>
                </c:pt>
                <c:pt idx="2791">
                  <c:v>66.279254747401097</c:v>
                </c:pt>
                <c:pt idx="2792">
                  <c:v>66.279254743784605</c:v>
                </c:pt>
                <c:pt idx="2793">
                  <c:v>66.279254740153704</c:v>
                </c:pt>
                <c:pt idx="2794">
                  <c:v>66.279254736508804</c:v>
                </c:pt>
                <c:pt idx="2795">
                  <c:v>66.279254732850106</c:v>
                </c:pt>
                <c:pt idx="2796">
                  <c:v>66.279254729178206</c:v>
                </c:pt>
                <c:pt idx="2797">
                  <c:v>66.279254725493502</c:v>
                </c:pt>
                <c:pt idx="2798">
                  <c:v>66.279254721796306</c:v>
                </c:pt>
                <c:pt idx="2799">
                  <c:v>66.279254718087103</c:v>
                </c:pt>
                <c:pt idx="2800">
                  <c:v>66.279254714366303</c:v>
                </c:pt>
                <c:pt idx="2801">
                  <c:v>66.279254710634405</c:v>
                </c:pt>
                <c:pt idx="2802">
                  <c:v>66.279254706891706</c:v>
                </c:pt>
                <c:pt idx="2803">
                  <c:v>66.279254703138704</c:v>
                </c:pt>
                <c:pt idx="2804">
                  <c:v>66.279254699375898</c:v>
                </c:pt>
                <c:pt idx="2805">
                  <c:v>66.279254695603697</c:v>
                </c:pt>
                <c:pt idx="2806">
                  <c:v>66.279254691822601</c:v>
                </c:pt>
                <c:pt idx="2807">
                  <c:v>66.279254688032907</c:v>
                </c:pt>
                <c:pt idx="2808">
                  <c:v>66.279254684235198</c:v>
                </c:pt>
                <c:pt idx="2809">
                  <c:v>66.27925468043</c:v>
                </c:pt>
                <c:pt idx="2810">
                  <c:v>66.279254676617597</c:v>
                </c:pt>
                <c:pt idx="2811">
                  <c:v>66.279254672798601</c:v>
                </c:pt>
                <c:pt idx="2812">
                  <c:v>66.279254668973493</c:v>
                </c:pt>
                <c:pt idx="2813">
                  <c:v>66.279254665142702</c:v>
                </c:pt>
                <c:pt idx="2814">
                  <c:v>66.279254661306794</c:v>
                </c:pt>
                <c:pt idx="2815">
                  <c:v>66.279254657466097</c:v>
                </c:pt>
                <c:pt idx="2816">
                  <c:v>66.279254653621294</c:v>
                </c:pt>
                <c:pt idx="2817">
                  <c:v>66.279254649772795</c:v>
                </c:pt>
                <c:pt idx="2818">
                  <c:v>66.2792546459211</c:v>
                </c:pt>
                <c:pt idx="2819">
                  <c:v>66.279254642066803</c:v>
                </c:pt>
                <c:pt idx="2820">
                  <c:v>66.279254638210205</c:v>
                </c:pt>
                <c:pt idx="2821">
                  <c:v>66.2792546343521</c:v>
                </c:pt>
                <c:pt idx="2822">
                  <c:v>66.2792546304929</c:v>
                </c:pt>
                <c:pt idx="2823">
                  <c:v>66.279254626633104</c:v>
                </c:pt>
                <c:pt idx="2824">
                  <c:v>66.279254622773195</c:v>
                </c:pt>
                <c:pt idx="2825">
                  <c:v>66.279254618913797</c:v>
                </c:pt>
                <c:pt idx="2826">
                  <c:v>66.279254615055393</c:v>
                </c:pt>
                <c:pt idx="2827">
                  <c:v>66.279254611198695</c:v>
                </c:pt>
                <c:pt idx="2828">
                  <c:v>66.279254607344001</c:v>
                </c:pt>
                <c:pt idx="2829">
                  <c:v>66.279254603492106</c:v>
                </c:pt>
                <c:pt idx="2830">
                  <c:v>66.279254599643394</c:v>
                </c:pt>
                <c:pt idx="2831">
                  <c:v>66.279254595798506</c:v>
                </c:pt>
                <c:pt idx="2832">
                  <c:v>66.279254591957994</c:v>
                </c:pt>
                <c:pt idx="2833">
                  <c:v>66.279254588122399</c:v>
                </c:pt>
                <c:pt idx="2834">
                  <c:v>66.279254584292403</c:v>
                </c:pt>
                <c:pt idx="2835">
                  <c:v>66.279254580468503</c:v>
                </c:pt>
                <c:pt idx="2836">
                  <c:v>66.279254576651297</c:v>
                </c:pt>
                <c:pt idx="2837">
                  <c:v>66.279254572841296</c:v>
                </c:pt>
                <c:pt idx="2838">
                  <c:v>66.279254569039296</c:v>
                </c:pt>
                <c:pt idx="2839">
                  <c:v>66.279254565245793</c:v>
                </c:pt>
                <c:pt idx="2840">
                  <c:v>66.2792545614614</c:v>
                </c:pt>
                <c:pt idx="2841">
                  <c:v>66.279254557686599</c:v>
                </c:pt>
                <c:pt idx="2842">
                  <c:v>66.2792545539222</c:v>
                </c:pt>
                <c:pt idx="2843">
                  <c:v>66.279254550168801</c:v>
                </c:pt>
                <c:pt idx="2844">
                  <c:v>66.279254546426898</c:v>
                </c:pt>
                <c:pt idx="2845">
                  <c:v>66.279254542697203</c:v>
                </c:pt>
                <c:pt idx="2846">
                  <c:v>66.279254538980297</c:v>
                </c:pt>
                <c:pt idx="2847">
                  <c:v>66.279254535276905</c:v>
                </c:pt>
                <c:pt idx="2848">
                  <c:v>66.279254531587597</c:v>
                </c:pt>
                <c:pt idx="2849">
                  <c:v>66.279254527913096</c:v>
                </c:pt>
                <c:pt idx="2850">
                  <c:v>66.279254524253901</c:v>
                </c:pt>
                <c:pt idx="2851">
                  <c:v>66.279254520610806</c:v>
                </c:pt>
                <c:pt idx="2852">
                  <c:v>66.279254516984494</c:v>
                </c:pt>
                <c:pt idx="2853">
                  <c:v>66.279254513375506</c:v>
                </c:pt>
                <c:pt idx="2854">
                  <c:v>66.279254509784494</c:v>
                </c:pt>
                <c:pt idx="2855">
                  <c:v>66.279254506212297</c:v>
                </c:pt>
                <c:pt idx="2856">
                  <c:v>66.279254502659498</c:v>
                </c:pt>
                <c:pt idx="2857">
                  <c:v>66.279254499126793</c:v>
                </c:pt>
                <c:pt idx="2858">
                  <c:v>66.279254495614794</c:v>
                </c:pt>
                <c:pt idx="2859">
                  <c:v>66.279254492124394</c:v>
                </c:pt>
                <c:pt idx="2860">
                  <c:v>66.279254488655994</c:v>
                </c:pt>
                <c:pt idx="2861">
                  <c:v>66.2792544852106</c:v>
                </c:pt>
                <c:pt idx="2862">
                  <c:v>66.279254481788698</c:v>
                </c:pt>
                <c:pt idx="2863">
                  <c:v>66.279254478391096</c:v>
                </c:pt>
                <c:pt idx="2864">
                  <c:v>66.279254475018504</c:v>
                </c:pt>
                <c:pt idx="2865">
                  <c:v>66.279254471671507</c:v>
                </c:pt>
                <c:pt idx="2866">
                  <c:v>66.279254468351098</c:v>
                </c:pt>
                <c:pt idx="2867">
                  <c:v>66.279254465057704</c:v>
                </c:pt>
                <c:pt idx="2868">
                  <c:v>66.279254461792306</c:v>
                </c:pt>
                <c:pt idx="2869">
                  <c:v>66.279254458555499</c:v>
                </c:pt>
                <c:pt idx="2870">
                  <c:v>66.279254455348095</c:v>
                </c:pt>
                <c:pt idx="2871">
                  <c:v>66.279254452170804</c:v>
                </c:pt>
                <c:pt idx="2872">
                  <c:v>66.279254449024293</c:v>
                </c:pt>
                <c:pt idx="2873">
                  <c:v>66.279254445909501</c:v>
                </c:pt>
                <c:pt idx="2874">
                  <c:v>66.279254442827096</c:v>
                </c:pt>
                <c:pt idx="2875">
                  <c:v>66.279254439777802</c:v>
                </c:pt>
                <c:pt idx="2876">
                  <c:v>66.2792544367624</c:v>
                </c:pt>
                <c:pt idx="2877">
                  <c:v>66.279254433781801</c:v>
                </c:pt>
                <c:pt idx="2878">
                  <c:v>66.279254430836602</c:v>
                </c:pt>
                <c:pt idx="2879">
                  <c:v>66.279254427927597</c:v>
                </c:pt>
                <c:pt idx="2880">
                  <c:v>66.279254425055697</c:v>
                </c:pt>
                <c:pt idx="2881">
                  <c:v>66.279254422221598</c:v>
                </c:pt>
                <c:pt idx="2882">
                  <c:v>66.279254419426096</c:v>
                </c:pt>
                <c:pt idx="2883">
                  <c:v>66.27925441667</c:v>
                </c:pt>
                <c:pt idx="2884">
                  <c:v>66.279254413954206</c:v>
                </c:pt>
                <c:pt idx="2885">
                  <c:v>66.279254411279396</c:v>
                </c:pt>
                <c:pt idx="2886">
                  <c:v>66.279254408646494</c:v>
                </c:pt>
                <c:pt idx="2887">
                  <c:v>66.279254406056197</c:v>
                </c:pt>
                <c:pt idx="2888">
                  <c:v>66.279254403509498</c:v>
                </c:pt>
                <c:pt idx="2889">
                  <c:v>66.279254401006995</c:v>
                </c:pt>
                <c:pt idx="2890">
                  <c:v>66.279254398549696</c:v>
                </c:pt>
                <c:pt idx="2891">
                  <c:v>66.279254396138398</c:v>
                </c:pt>
                <c:pt idx="2892">
                  <c:v>66.279254393773996</c:v>
                </c:pt>
                <c:pt idx="2893">
                  <c:v>66.279254391457201</c:v>
                </c:pt>
                <c:pt idx="2894">
                  <c:v>66.279254389188907</c:v>
                </c:pt>
                <c:pt idx="2895">
                  <c:v>66.279254386969995</c:v>
                </c:pt>
                <c:pt idx="2896">
                  <c:v>66.279254384801405</c:v>
                </c:pt>
                <c:pt idx="2897">
                  <c:v>66.279254382683803</c:v>
                </c:pt>
                <c:pt idx="2898">
                  <c:v>66.279254380618298</c:v>
                </c:pt>
                <c:pt idx="2899">
                  <c:v>66.279254378605501</c:v>
                </c:pt>
                <c:pt idx="2900">
                  <c:v>66.279254376646506</c:v>
                </c:pt>
                <c:pt idx="2901">
                  <c:v>66.279254374742095</c:v>
                </c:pt>
                <c:pt idx="2902">
                  <c:v>66.279254372893206</c:v>
                </c:pt>
                <c:pt idx="2903">
                  <c:v>66.279254371100706</c:v>
                </c:pt>
                <c:pt idx="2904">
                  <c:v>66.279254369365503</c:v>
                </c:pt>
                <c:pt idx="2905">
                  <c:v>66.279254367688395</c:v>
                </c:pt>
                <c:pt idx="2906">
                  <c:v>66.279254366070404</c:v>
                </c:pt>
                <c:pt idx="2907">
                  <c:v>66.279254364512497</c:v>
                </c:pt>
                <c:pt idx="2908">
                  <c:v>66.279254363015397</c:v>
                </c:pt>
                <c:pt idx="2909">
                  <c:v>66.279254361580101</c:v>
                </c:pt>
                <c:pt idx="2910">
                  <c:v>66.279254360207602</c:v>
                </c:pt>
                <c:pt idx="2911">
                  <c:v>66.279254358898797</c:v>
                </c:pt>
                <c:pt idx="2912">
                  <c:v>66.279254357654594</c:v>
                </c:pt>
                <c:pt idx="2913">
                  <c:v>66.279254356475903</c:v>
                </c:pt>
                <c:pt idx="2914">
                  <c:v>66.279254355363705</c:v>
                </c:pt>
                <c:pt idx="2915">
                  <c:v>66.279254354318894</c:v>
                </c:pt>
                <c:pt idx="2916">
                  <c:v>66.279254353342495</c:v>
                </c:pt>
                <c:pt idx="2917">
                  <c:v>66.279254352435402</c:v>
                </c:pt>
                <c:pt idx="2918">
                  <c:v>66.279254351598595</c:v>
                </c:pt>
                <c:pt idx="2919">
                  <c:v>66.279254350833099</c:v>
                </c:pt>
                <c:pt idx="2920">
                  <c:v>66.279254350139794</c:v>
                </c:pt>
                <c:pt idx="2921">
                  <c:v>66.279254349519704</c:v>
                </c:pt>
                <c:pt idx="2922">
                  <c:v>66.279254348973794</c:v>
                </c:pt>
                <c:pt idx="2923">
                  <c:v>66.279254348503002</c:v>
                </c:pt>
                <c:pt idx="2924">
                  <c:v>66.279254348108395</c:v>
                </c:pt>
                <c:pt idx="2925">
                  <c:v>66.279254347790896</c:v>
                </c:pt>
                <c:pt idx="2926">
                  <c:v>66.2792543475515</c:v>
                </c:pt>
                <c:pt idx="2927">
                  <c:v>66.279254347391301</c:v>
                </c:pt>
                <c:pt idx="2928">
                  <c:v>66.279254347311195</c:v>
                </c:pt>
                <c:pt idx="2929">
                  <c:v>66.279254347312204</c:v>
                </c:pt>
                <c:pt idx="2930">
                  <c:v>66.279254347395394</c:v>
                </c:pt>
                <c:pt idx="2931">
                  <c:v>66.279254347561704</c:v>
                </c:pt>
                <c:pt idx="2932">
                  <c:v>66.279254347812298</c:v>
                </c:pt>
                <c:pt idx="2933">
                  <c:v>66.279254348148001</c:v>
                </c:pt>
                <c:pt idx="2934">
                  <c:v>66.279254348570007</c:v>
                </c:pt>
                <c:pt idx="2935">
                  <c:v>66.279254349079295</c:v>
                </c:pt>
                <c:pt idx="2936">
                  <c:v>66.279254349677004</c:v>
                </c:pt>
                <c:pt idx="2937">
                  <c:v>66.279254350363999</c:v>
                </c:pt>
                <c:pt idx="2938">
                  <c:v>66.279254351141404</c:v>
                </c:pt>
                <c:pt idx="2939">
                  <c:v>66.279254352010298</c:v>
                </c:pt>
                <c:pt idx="2940">
                  <c:v>66.279254352971705</c:v>
                </c:pt>
                <c:pt idx="2941">
                  <c:v>66.279254354026705</c:v>
                </c:pt>
                <c:pt idx="2942">
                  <c:v>66.279254355176406</c:v>
                </c:pt>
                <c:pt idx="2943">
                  <c:v>66.279254356421902</c:v>
                </c:pt>
                <c:pt idx="2944">
                  <c:v>66.279254357764103</c:v>
                </c:pt>
                <c:pt idx="2945">
                  <c:v>66.279254359204302</c:v>
                </c:pt>
                <c:pt idx="2946">
                  <c:v>66.279254360743394</c:v>
                </c:pt>
                <c:pt idx="2947">
                  <c:v>66.279254362382602</c:v>
                </c:pt>
                <c:pt idx="2948">
                  <c:v>66.279254364123005</c:v>
                </c:pt>
                <c:pt idx="2949">
                  <c:v>66.279254365965599</c:v>
                </c:pt>
                <c:pt idx="2950">
                  <c:v>66.279254367911605</c:v>
                </c:pt>
                <c:pt idx="2951">
                  <c:v>66.279254369962104</c:v>
                </c:pt>
                <c:pt idx="2952">
                  <c:v>66.279254372118203</c:v>
                </c:pt>
                <c:pt idx="2953">
                  <c:v>66.279254374380997</c:v>
                </c:pt>
                <c:pt idx="2954">
                  <c:v>66.279254376751595</c:v>
                </c:pt>
                <c:pt idx="2955">
                  <c:v>66.279254379231205</c:v>
                </c:pt>
                <c:pt idx="2956">
                  <c:v>66.279254381820905</c:v>
                </c:pt>
                <c:pt idx="2957">
                  <c:v>66.279254384521806</c:v>
                </c:pt>
                <c:pt idx="2958">
                  <c:v>66.279254387335001</c:v>
                </c:pt>
                <c:pt idx="2959">
                  <c:v>66.279254390261798</c:v>
                </c:pt>
                <c:pt idx="2960">
                  <c:v>66.279254393303205</c:v>
                </c:pt>
                <c:pt idx="2961">
                  <c:v>66.279254396460502</c:v>
                </c:pt>
                <c:pt idx="2962">
                  <c:v>66.279254399734697</c:v>
                </c:pt>
                <c:pt idx="2963">
                  <c:v>66.279254403127098</c:v>
                </c:pt>
                <c:pt idx="2964">
                  <c:v>66.279254406638699</c:v>
                </c:pt>
                <c:pt idx="2965">
                  <c:v>66.279254410270894</c:v>
                </c:pt>
                <c:pt idx="2966">
                  <c:v>66.279254414024606</c:v>
                </c:pt>
                <c:pt idx="2967">
                  <c:v>66.2792544179012</c:v>
                </c:pt>
                <c:pt idx="2968">
                  <c:v>66.279254418244605</c:v>
                </c:pt>
                <c:pt idx="2969">
                  <c:v>66.279254416198199</c:v>
                </c:pt>
                <c:pt idx="2970">
                  <c:v>66.279254414159993</c:v>
                </c:pt>
                <c:pt idx="2971">
                  <c:v>66.279254412129902</c:v>
                </c:pt>
                <c:pt idx="2972">
                  <c:v>66.279254410108393</c:v>
                </c:pt>
                <c:pt idx="2973">
                  <c:v>66.279254408095497</c:v>
                </c:pt>
                <c:pt idx="2974">
                  <c:v>66.279254406091397</c:v>
                </c:pt>
                <c:pt idx="2975">
                  <c:v>66.279254404096307</c:v>
                </c:pt>
                <c:pt idx="2976">
                  <c:v>66.279254402110496</c:v>
                </c:pt>
                <c:pt idx="2977">
                  <c:v>66.279254400133993</c:v>
                </c:pt>
                <c:pt idx="2978">
                  <c:v>66.279254398167097</c:v>
                </c:pt>
                <c:pt idx="2979">
                  <c:v>66.279254396210007</c:v>
                </c:pt>
                <c:pt idx="2980">
                  <c:v>66.279254394262907</c:v>
                </c:pt>
                <c:pt idx="2981">
                  <c:v>66.279254392325996</c:v>
                </c:pt>
                <c:pt idx="2982">
                  <c:v>66.279254390399402</c:v>
                </c:pt>
                <c:pt idx="2983">
                  <c:v>66.279254388483494</c:v>
                </c:pt>
                <c:pt idx="2984">
                  <c:v>66.279254386578202</c:v>
                </c:pt>
                <c:pt idx="2985">
                  <c:v>66.279254384683995</c:v>
                </c:pt>
                <c:pt idx="2986">
                  <c:v>66.2792543828009</c:v>
                </c:pt>
                <c:pt idx="2987">
                  <c:v>66.279254380929203</c:v>
                </c:pt>
                <c:pt idx="2988">
                  <c:v>66.279254379069101</c:v>
                </c:pt>
                <c:pt idx="2989">
                  <c:v>66.279254377220695</c:v>
                </c:pt>
                <c:pt idx="2990">
                  <c:v>66.279254375384298</c:v>
                </c:pt>
                <c:pt idx="2991">
                  <c:v>66.279254373560093</c:v>
                </c:pt>
                <c:pt idx="2992">
                  <c:v>66.279254371748394</c:v>
                </c:pt>
                <c:pt idx="2993">
                  <c:v>66.2792543699492</c:v>
                </c:pt>
                <c:pt idx="2994">
                  <c:v>66.279254368162796</c:v>
                </c:pt>
                <c:pt idx="2995">
                  <c:v>66.279254366389395</c:v>
                </c:pt>
                <c:pt idx="2996">
                  <c:v>66.279254364629296</c:v>
                </c:pt>
                <c:pt idx="2997">
                  <c:v>66.279254362882597</c:v>
                </c:pt>
                <c:pt idx="2998">
                  <c:v>66.279254361149597</c:v>
                </c:pt>
                <c:pt idx="2999">
                  <c:v>66.279254359430496</c:v>
                </c:pt>
                <c:pt idx="3000">
                  <c:v>66.279254357725407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511-4239-9C4D-BA01CA265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Swelling!$AF$5:$AF$3005</c:f>
              <c:numCache>
                <c:formatCode>General</c:formatCode>
                <c:ptCount val="3001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  <c:pt idx="3000">
                  <c:v>56.656040507976499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C08-4A0F-9578-1CDFC33B49BC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Swelling!$AG$5:$AG$3004</c:f>
              <c:numCache>
                <c:formatCode>General</c:formatCode>
                <c:ptCount val="3000"/>
                <c:pt idx="0">
                  <c:v>0</c:v>
                </c:pt>
                <c:pt idx="1">
                  <c:v>0.37912809402911102</c:v>
                </c:pt>
                <c:pt idx="2">
                  <c:v>0.83263886853763902</c:v>
                </c:pt>
                <c:pt idx="3">
                  <c:v>1.3119073451510801</c:v>
                </c:pt>
                <c:pt idx="4">
                  <c:v>1.8073321792247901</c:v>
                </c:pt>
                <c:pt idx="5">
                  <c:v>2.3120085639351302</c:v>
                </c:pt>
                <c:pt idx="6">
                  <c:v>2.8207254447126302</c:v>
                </c:pt>
                <c:pt idx="7">
                  <c:v>3.3319017545438001</c:v>
                </c:pt>
                <c:pt idx="8">
                  <c:v>3.8512432596227599</c:v>
                </c:pt>
                <c:pt idx="9">
                  <c:v>4.3769917804908003</c:v>
                </c:pt>
                <c:pt idx="10">
                  <c:v>4.9075131891057602</c:v>
                </c:pt>
                <c:pt idx="11">
                  <c:v>5.4413168348183696</c:v>
                </c:pt>
                <c:pt idx="12">
                  <c:v>5.9770715563164796</c:v>
                </c:pt>
                <c:pt idx="13">
                  <c:v>6.5136068792100099</c:v>
                </c:pt>
                <c:pt idx="14">
                  <c:v>7.0499100145724203</c:v>
                </c:pt>
                <c:pt idx="15">
                  <c:v>7.5851143945055899</c:v>
                </c:pt>
                <c:pt idx="16">
                  <c:v>8.1184883576170108</c:v>
                </c:pt>
                <c:pt idx="17">
                  <c:v>8.6494191566430807</c:v>
                </c:pt>
                <c:pt idx="18">
                  <c:v>9.1773995657555894</c:v>
                </c:pt>
                <c:pt idx="19">
                  <c:v>9.7020138564392706</c:v>
                </c:pt>
                <c:pt idx="20">
                  <c:v>10.222924815854499</c:v>
                </c:pt>
                <c:pt idx="21">
                  <c:v>10.7398625995156</c:v>
                </c:pt>
                <c:pt idx="22">
                  <c:v>11.252614197556399</c:v>
                </c:pt>
                <c:pt idx="23">
                  <c:v>11.761014586589701</c:v>
                </c:pt>
                <c:pt idx="24">
                  <c:v>12.264938959315399</c:v>
                </c:pt>
                <c:pt idx="25">
                  <c:v>12.764296017366499</c:v>
                </c:pt>
                <c:pt idx="26">
                  <c:v>13.259022173008701</c:v>
                </c:pt>
                <c:pt idx="27">
                  <c:v>13.749076705334399</c:v>
                </c:pt>
                <c:pt idx="28">
                  <c:v>14.234438072605499</c:v>
                </c:pt>
                <c:pt idx="29">
                  <c:v>14.7151002491503</c:v>
                </c:pt>
                <c:pt idx="30">
                  <c:v>15.191069885905099</c:v>
                </c:pt>
                <c:pt idx="31">
                  <c:v>15.6623637847749</c:v>
                </c:pt>
                <c:pt idx="32">
                  <c:v>16.129006985775501</c:v>
                </c:pt>
                <c:pt idx="33">
                  <c:v>16.5910317404315</c:v>
                </c:pt>
                <c:pt idx="34">
                  <c:v>17.048475344974801</c:v>
                </c:pt>
                <c:pt idx="35">
                  <c:v>17.501379191529999</c:v>
                </c:pt>
                <c:pt idx="36">
                  <c:v>17.9497880053495</c:v>
                </c:pt>
                <c:pt idx="37">
                  <c:v>18.393749054015998</c:v>
                </c:pt>
                <c:pt idx="38">
                  <c:v>18.833311476382001</c:v>
                </c:pt>
                <c:pt idx="39">
                  <c:v>19.2685257668026</c:v>
                </c:pt>
                <c:pt idx="40">
                  <c:v>19.6994433232306</c:v>
                </c:pt>
                <c:pt idx="41">
                  <c:v>20.126116148997902</c:v>
                </c:pt>
                <c:pt idx="42">
                  <c:v>20.5485965576854</c:v>
                </c:pt>
                <c:pt idx="43">
                  <c:v>20.966936929724099</c:v>
                </c:pt>
                <c:pt idx="44">
                  <c:v>21.381189523229999</c:v>
                </c:pt>
                <c:pt idx="45">
                  <c:v>21.791406343432499</c:v>
                </c:pt>
                <c:pt idx="46">
                  <c:v>22.197639022691899</c:v>
                </c:pt>
                <c:pt idx="47">
                  <c:v>22.599938688333001</c:v>
                </c:pt>
                <c:pt idx="48">
                  <c:v>22.9983559022671</c:v>
                </c:pt>
                <c:pt idx="49">
                  <c:v>23.392940635916801</c:v>
                </c:pt>
                <c:pt idx="50">
                  <c:v>23.783742221699001</c:v>
                </c:pt>
                <c:pt idx="51">
                  <c:v>24.170809303964401</c:v>
                </c:pt>
                <c:pt idx="52">
                  <c:v>24.554189806681102</c:v>
                </c:pt>
                <c:pt idx="53">
                  <c:v>24.933930928169602</c:v>
                </c:pt>
                <c:pt idx="54">
                  <c:v>25.310079107753101</c:v>
                </c:pt>
                <c:pt idx="55">
                  <c:v>25.682680059284699</c:v>
                </c:pt>
                <c:pt idx="56">
                  <c:v>26.0517787449004</c:v>
                </c:pt>
                <c:pt idx="57">
                  <c:v>26.417419391246899</c:v>
                </c:pt>
                <c:pt idx="58">
                  <c:v>26.779645489437499</c:v>
                </c:pt>
                <c:pt idx="59">
                  <c:v>27.138499798449601</c:v>
                </c:pt>
                <c:pt idx="60">
                  <c:v>27.4940243540522</c:v>
                </c:pt>
                <c:pt idx="61">
                  <c:v>27.846260485516702</c:v>
                </c:pt>
                <c:pt idx="62">
                  <c:v>28.1952487977053</c:v>
                </c:pt>
                <c:pt idx="63">
                  <c:v>28.5410292362156</c:v>
                </c:pt>
                <c:pt idx="64">
                  <c:v>28.883641038834998</c:v>
                </c:pt>
                <c:pt idx="65">
                  <c:v>29.2231227890687</c:v>
                </c:pt>
                <c:pt idx="66">
                  <c:v>29.559512429142899</c:v>
                </c:pt>
                <c:pt idx="67">
                  <c:v>29.892847244479</c:v>
                </c:pt>
                <c:pt idx="68">
                  <c:v>30.2231639088576</c:v>
                </c:pt>
                <c:pt idx="69">
                  <c:v>30.550498475654098</c:v>
                </c:pt>
                <c:pt idx="70">
                  <c:v>30.8748863968401</c:v>
                </c:pt>
                <c:pt idx="71">
                  <c:v>31.196362537710101</c:v>
                </c:pt>
                <c:pt idx="72">
                  <c:v>31.514961185818599</c:v>
                </c:pt>
                <c:pt idx="73">
                  <c:v>31.830716061363301</c:v>
                </c:pt>
                <c:pt idx="74">
                  <c:v>32.143660334603901</c:v>
                </c:pt>
                <c:pt idx="75">
                  <c:v>32.453826632779403</c:v>
                </c:pt>
                <c:pt idx="76">
                  <c:v>32.761247056289697</c:v>
                </c:pt>
                <c:pt idx="77">
                  <c:v>33.065953188694401</c:v>
                </c:pt>
                <c:pt idx="78">
                  <c:v>33.367976100994298</c:v>
                </c:pt>
                <c:pt idx="79">
                  <c:v>33.6673463769677</c:v>
                </c:pt>
                <c:pt idx="80">
                  <c:v>33.9640941178058</c:v>
                </c:pt>
                <c:pt idx="81">
                  <c:v>34.258248939142803</c:v>
                </c:pt>
                <c:pt idx="82">
                  <c:v>34.549839995788801</c:v>
                </c:pt>
                <c:pt idx="83">
                  <c:v>34.838896000900597</c:v>
                </c:pt>
                <c:pt idx="84">
                  <c:v>35.125445212574697</c:v>
                </c:pt>
                <c:pt idx="85">
                  <c:v>35.409515439159698</c:v>
                </c:pt>
                <c:pt idx="86">
                  <c:v>35.6911340893786</c:v>
                </c:pt>
                <c:pt idx="87">
                  <c:v>35.970328146614797</c:v>
                </c:pt>
                <c:pt idx="88">
                  <c:v>36.247124159397202</c:v>
                </c:pt>
                <c:pt idx="89">
                  <c:v>36.521548307216896</c:v>
                </c:pt>
                <c:pt idx="90">
                  <c:v>36.793626370586097</c:v>
                </c:pt>
                <c:pt idx="91">
                  <c:v>37.063383725514498</c:v>
                </c:pt>
                <c:pt idx="92">
                  <c:v>37.330845390006097</c:v>
                </c:pt>
                <c:pt idx="93">
                  <c:v>37.5960360134289</c:v>
                </c:pt>
                <c:pt idx="94">
                  <c:v>37.858979861000797</c:v>
                </c:pt>
                <c:pt idx="95">
                  <c:v>38.119700855069198</c:v>
                </c:pt>
                <c:pt idx="96">
                  <c:v>38.3782225890387</c:v>
                </c:pt>
                <c:pt idx="97">
                  <c:v>38.634568312311401</c:v>
                </c:pt>
                <c:pt idx="98">
                  <c:v>38.888760946747901</c:v>
                </c:pt>
                <c:pt idx="99">
                  <c:v>39.140822995691202</c:v>
                </c:pt>
                <c:pt idx="100">
                  <c:v>39.390776762696397</c:v>
                </c:pt>
                <c:pt idx="101">
                  <c:v>39.6386442014024</c:v>
                </c:pt>
                <c:pt idx="102">
                  <c:v>39.884446963783297</c:v>
                </c:pt>
                <c:pt idx="103">
                  <c:v>40.128206370192402</c:v>
                </c:pt>
                <c:pt idx="104">
                  <c:v>40.369943396432497</c:v>
                </c:pt>
                <c:pt idx="105">
                  <c:v>40.609678832754803</c:v>
                </c:pt>
                <c:pt idx="106">
                  <c:v>40.8474331474645</c:v>
                </c:pt>
                <c:pt idx="107">
                  <c:v>41.083226534460501</c:v>
                </c:pt>
                <c:pt idx="108">
                  <c:v>41.317078843731302</c:v>
                </c:pt>
                <c:pt idx="109">
                  <c:v>41.549009703761001</c:v>
                </c:pt>
                <c:pt idx="110">
                  <c:v>41.779038502531101</c:v>
                </c:pt>
                <c:pt idx="111">
                  <c:v>42.007184352827998</c:v>
                </c:pt>
                <c:pt idx="112">
                  <c:v>42.233466111461802</c:v>
                </c:pt>
                <c:pt idx="113">
                  <c:v>42.457902314028203</c:v>
                </c:pt>
                <c:pt idx="114">
                  <c:v>42.680511345103298</c:v>
                </c:pt>
                <c:pt idx="115">
                  <c:v>42.901311316491899</c:v>
                </c:pt>
                <c:pt idx="116">
                  <c:v>43.120320105701197</c:v>
                </c:pt>
                <c:pt idx="117">
                  <c:v>43.337555336531103</c:v>
                </c:pt>
                <c:pt idx="118">
                  <c:v>43.553034389016702</c:v>
                </c:pt>
                <c:pt idx="119">
                  <c:v>43.766774465685501</c:v>
                </c:pt>
                <c:pt idx="120">
                  <c:v>43.978792531153097</c:v>
                </c:pt>
                <c:pt idx="121">
                  <c:v>44.1891053362977</c:v>
                </c:pt>
                <c:pt idx="122">
                  <c:v>44.397729326909698</c:v>
                </c:pt>
                <c:pt idx="123">
                  <c:v>44.604680844764196</c:v>
                </c:pt>
                <c:pt idx="124">
                  <c:v>44.809976022113602</c:v>
                </c:pt>
                <c:pt idx="125">
                  <c:v>45.013630775923303</c:v>
                </c:pt>
                <c:pt idx="126">
                  <c:v>45.2156608293921</c:v>
                </c:pt>
                <c:pt idx="127">
                  <c:v>45.416081716481301</c:v>
                </c:pt>
                <c:pt idx="128">
                  <c:v>45.614908748430601</c:v>
                </c:pt>
                <c:pt idx="129">
                  <c:v>45.812156871914098</c:v>
                </c:pt>
                <c:pt idx="130">
                  <c:v>46.007841161531204</c:v>
                </c:pt>
                <c:pt idx="131">
                  <c:v>46.201976387128497</c:v>
                </c:pt>
                <c:pt idx="132">
                  <c:v>46.394577143918902</c:v>
                </c:pt>
                <c:pt idx="133">
                  <c:v>46.585657856490798</c:v>
                </c:pt>
                <c:pt idx="134">
                  <c:v>46.775232782815799</c:v>
                </c:pt>
                <c:pt idx="135">
                  <c:v>46.963315861006798</c:v>
                </c:pt>
                <c:pt idx="136">
                  <c:v>47.149920911284603</c:v>
                </c:pt>
                <c:pt idx="137">
                  <c:v>47.335061752377001</c:v>
                </c:pt>
                <c:pt idx="138">
                  <c:v>47.518751949454803</c:v>
                </c:pt>
                <c:pt idx="139">
                  <c:v>47.701004911236801</c:v>
                </c:pt>
                <c:pt idx="140">
                  <c:v>47.881833893373702</c:v>
                </c:pt>
                <c:pt idx="141">
                  <c:v>48.0612520018311</c:v>
                </c:pt>
                <c:pt idx="142">
                  <c:v>48.239271958567301</c:v>
                </c:pt>
                <c:pt idx="143">
                  <c:v>48.415906641320298</c:v>
                </c:pt>
                <c:pt idx="144">
                  <c:v>48.591168692960302</c:v>
                </c:pt>
                <c:pt idx="145">
                  <c:v>48.765070597891899</c:v>
                </c:pt>
                <c:pt idx="146">
                  <c:v>48.937624699571899</c:v>
                </c:pt>
                <c:pt idx="147">
                  <c:v>49.108843203387799</c:v>
                </c:pt>
                <c:pt idx="148">
                  <c:v>49.278738136287899</c:v>
                </c:pt>
                <c:pt idx="149">
                  <c:v>49.4473213121058</c:v>
                </c:pt>
                <c:pt idx="150">
                  <c:v>49.614604583685697</c:v>
                </c:pt>
                <c:pt idx="151">
                  <c:v>49.780599597452003</c:v>
                </c:pt>
                <c:pt idx="152">
                  <c:v>49.945317870763802</c:v>
                </c:pt>
                <c:pt idx="153">
                  <c:v>50.1087707944464</c:v>
                </c:pt>
                <c:pt idx="154">
                  <c:v>50.2709696353227</c:v>
                </c:pt>
                <c:pt idx="155">
                  <c:v>50.431925450682499</c:v>
                </c:pt>
                <c:pt idx="156">
                  <c:v>50.5916492396235</c:v>
                </c:pt>
                <c:pt idx="157">
                  <c:v>50.750151918352103</c:v>
                </c:pt>
                <c:pt idx="158">
                  <c:v>50.907444252839298</c:v>
                </c:pt>
                <c:pt idx="159">
                  <c:v>51.063536893269003</c:v>
                </c:pt>
                <c:pt idx="160">
                  <c:v>51.218440376290097</c:v>
                </c:pt>
                <c:pt idx="161">
                  <c:v>51.372165121214202</c:v>
                </c:pt>
                <c:pt idx="162">
                  <c:v>51.524721258276401</c:v>
                </c:pt>
                <c:pt idx="163">
                  <c:v>51.676119085201897</c:v>
                </c:pt>
                <c:pt idx="164">
                  <c:v>51.826368680714403</c:v>
                </c:pt>
                <c:pt idx="165">
                  <c:v>51.975480017775197</c:v>
                </c:pt>
                <c:pt idx="166">
                  <c:v>52.123462965639298</c:v>
                </c:pt>
                <c:pt idx="167">
                  <c:v>52.270327291911897</c:v>
                </c:pt>
                <c:pt idx="168">
                  <c:v>52.4160826646049</c:v>
                </c:pt>
                <c:pt idx="169">
                  <c:v>52.560738617033003</c:v>
                </c:pt>
                <c:pt idx="170">
                  <c:v>52.704304396665002</c:v>
                </c:pt>
                <c:pt idx="171">
                  <c:v>52.846789495710297</c:v>
                </c:pt>
                <c:pt idx="172">
                  <c:v>52.988203165909702</c:v>
                </c:pt>
                <c:pt idx="173">
                  <c:v>53.1285545646355</c:v>
                </c:pt>
                <c:pt idx="174">
                  <c:v>53.267852756666301</c:v>
                </c:pt>
                <c:pt idx="175">
                  <c:v>53.406106715960497</c:v>
                </c:pt>
                <c:pt idx="176">
                  <c:v>53.543325327430601</c:v>
                </c:pt>
                <c:pt idx="177">
                  <c:v>53.679517321594503</c:v>
                </c:pt>
                <c:pt idx="178">
                  <c:v>53.8146912273845</c:v>
                </c:pt>
                <c:pt idx="179">
                  <c:v>53.948855765789702</c:v>
                </c:pt>
                <c:pt idx="180">
                  <c:v>54.082019444401901</c:v>
                </c:pt>
                <c:pt idx="181">
                  <c:v>54.214190685571602</c:v>
                </c:pt>
                <c:pt idx="182">
                  <c:v>54.345377827901203</c:v>
                </c:pt>
                <c:pt idx="183">
                  <c:v>54.475589127737997</c:v>
                </c:pt>
                <c:pt idx="184">
                  <c:v>54.604832760667897</c:v>
                </c:pt>
                <c:pt idx="185">
                  <c:v>54.733116749541203</c:v>
                </c:pt>
                <c:pt idx="186">
                  <c:v>54.860449011593502</c:v>
                </c:pt>
                <c:pt idx="187">
                  <c:v>54.986837543608402</c:v>
                </c:pt>
                <c:pt idx="188">
                  <c:v>55.1122901838025</c:v>
                </c:pt>
                <c:pt idx="189">
                  <c:v>55.236814693318202</c:v>
                </c:pt>
                <c:pt idx="190">
                  <c:v>55.360418757509201</c:v>
                </c:pt>
                <c:pt idx="191">
                  <c:v>55.483109987225703</c:v>
                </c:pt>
                <c:pt idx="192">
                  <c:v>55.604895920099302</c:v>
                </c:pt>
                <c:pt idx="193">
                  <c:v>55.725783951690502</c:v>
                </c:pt>
                <c:pt idx="194">
                  <c:v>55.845781431284301</c:v>
                </c:pt>
                <c:pt idx="195">
                  <c:v>55.964895712547602</c:v>
                </c:pt>
                <c:pt idx="196">
                  <c:v>56.083134031968399</c:v>
                </c:pt>
                <c:pt idx="197">
                  <c:v>56.200503556538003</c:v>
                </c:pt>
                <c:pt idx="198">
                  <c:v>56.317011384888303</c:v>
                </c:pt>
                <c:pt idx="199">
                  <c:v>56.432664548429202</c:v>
                </c:pt>
                <c:pt idx="200">
                  <c:v>56.547470012485597</c:v>
                </c:pt>
                <c:pt idx="201">
                  <c:v>56.661434600381</c:v>
                </c:pt>
                <c:pt idx="202">
                  <c:v>56.774565133407002</c:v>
                </c:pt>
                <c:pt idx="203">
                  <c:v>56.886868399619502</c:v>
                </c:pt>
                <c:pt idx="204">
                  <c:v>56.998351092831001</c:v>
                </c:pt>
                <c:pt idx="205">
                  <c:v>57.109019844101503</c:v>
                </c:pt>
                <c:pt idx="206">
                  <c:v>57.218881222748102</c:v>
                </c:pt>
                <c:pt idx="207">
                  <c:v>57.327941737354301</c:v>
                </c:pt>
                <c:pt idx="208">
                  <c:v>57.4362078367799</c:v>
                </c:pt>
                <c:pt idx="209">
                  <c:v>57.543685817131703</c:v>
                </c:pt>
                <c:pt idx="210">
                  <c:v>57.650382021477</c:v>
                </c:pt>
                <c:pt idx="211">
                  <c:v>57.756302728943197</c:v>
                </c:pt>
                <c:pt idx="212">
                  <c:v>57.8614541408311</c:v>
                </c:pt>
                <c:pt idx="213">
                  <c:v>57.965842401404402</c:v>
                </c:pt>
                <c:pt idx="214">
                  <c:v>58.069473598770998</c:v>
                </c:pt>
                <c:pt idx="215">
                  <c:v>58.172353765765997</c:v>
                </c:pt>
                <c:pt idx="216">
                  <c:v>58.274488880832898</c:v>
                </c:pt>
                <c:pt idx="217">
                  <c:v>58.375884769637302</c:v>
                </c:pt>
                <c:pt idx="218">
                  <c:v>58.476547338224698</c:v>
                </c:pt>
                <c:pt idx="219">
                  <c:v>58.576482400002398</c:v>
                </c:pt>
                <c:pt idx="220">
                  <c:v>58.675695707837903</c:v>
                </c:pt>
                <c:pt idx="221">
                  <c:v>58.774192962517297</c:v>
                </c:pt>
                <c:pt idx="222">
                  <c:v>58.871979813514898</c:v>
                </c:pt>
                <c:pt idx="223">
                  <c:v>58.969061859762597</c:v>
                </c:pt>
                <c:pt idx="224">
                  <c:v>59.065444648127702</c:v>
                </c:pt>
                <c:pt idx="225">
                  <c:v>59.161133593943603</c:v>
                </c:pt>
                <c:pt idx="226">
                  <c:v>59.256134189271798</c:v>
                </c:pt>
                <c:pt idx="227">
                  <c:v>59.350451826677002</c:v>
                </c:pt>
                <c:pt idx="228">
                  <c:v>59.444091850450597</c:v>
                </c:pt>
                <c:pt idx="229">
                  <c:v>59.537059557291599</c:v>
                </c:pt>
                <c:pt idx="230">
                  <c:v>59.629360196987598</c:v>
                </c:pt>
                <c:pt idx="231">
                  <c:v>59.720998973095</c:v>
                </c:pt>
                <c:pt idx="232">
                  <c:v>59.811981034477498</c:v>
                </c:pt>
                <c:pt idx="233">
                  <c:v>59.902311435356303</c:v>
                </c:pt>
                <c:pt idx="234">
                  <c:v>59.991995273284303</c:v>
                </c:pt>
                <c:pt idx="235">
                  <c:v>60.081037563845001</c:v>
                </c:pt>
                <c:pt idx="236">
                  <c:v>60.169443278498498</c:v>
                </c:pt>
                <c:pt idx="237">
                  <c:v>60.257217345189503</c:v>
                </c:pt>
                <c:pt idx="238">
                  <c:v>60.344364648956201</c:v>
                </c:pt>
                <c:pt idx="239">
                  <c:v>60.430890032538102</c:v>
                </c:pt>
                <c:pt idx="240">
                  <c:v>60.516798286321198</c:v>
                </c:pt>
                <c:pt idx="241">
                  <c:v>60.602094136957803</c:v>
                </c:pt>
                <c:pt idx="242">
                  <c:v>60.686782315303802</c:v>
                </c:pt>
                <c:pt idx="243">
                  <c:v>60.770867491384401</c:v>
                </c:pt>
                <c:pt idx="244">
                  <c:v>60.854354294481801</c:v>
                </c:pt>
                <c:pt idx="245">
                  <c:v>60.937247313646402</c:v>
                </c:pt>
                <c:pt idx="246">
                  <c:v>61.019551098207202</c:v>
                </c:pt>
                <c:pt idx="247">
                  <c:v>61.1012701438638</c:v>
                </c:pt>
                <c:pt idx="248">
                  <c:v>61.182408921823999</c:v>
                </c:pt>
                <c:pt idx="249">
                  <c:v>61.262971864479397</c:v>
                </c:pt>
                <c:pt idx="250">
                  <c:v>61.342963363093801</c:v>
                </c:pt>
                <c:pt idx="251">
                  <c:v>61.422387771128399</c:v>
                </c:pt>
                <c:pt idx="252">
                  <c:v>61.5012494047118</c:v>
                </c:pt>
                <c:pt idx="253">
                  <c:v>61.579552540467503</c:v>
                </c:pt>
                <c:pt idx="254">
                  <c:v>61.657301413496199</c:v>
                </c:pt>
                <c:pt idx="255">
                  <c:v>61.734500233396098</c:v>
                </c:pt>
                <c:pt idx="256">
                  <c:v>61.811153169386401</c:v>
                </c:pt>
                <c:pt idx="257">
                  <c:v>61.887264355353501</c:v>
                </c:pt>
                <c:pt idx="258">
                  <c:v>61.9628378902988</c:v>
                </c:pt>
                <c:pt idx="259">
                  <c:v>62.037877838786002</c:v>
                </c:pt>
                <c:pt idx="260">
                  <c:v>62.112388217391803</c:v>
                </c:pt>
                <c:pt idx="261">
                  <c:v>62.186373023280503</c:v>
                </c:pt>
                <c:pt idx="262">
                  <c:v>62.259836219446697</c:v>
                </c:pt>
                <c:pt idx="263">
                  <c:v>62.332781733077397</c:v>
                </c:pt>
                <c:pt idx="264">
                  <c:v>62.405213458551501</c:v>
                </c:pt>
                <c:pt idx="265">
                  <c:v>62.477135257847898</c:v>
                </c:pt>
                <c:pt idx="266">
                  <c:v>62.548550955567798</c:v>
                </c:pt>
                <c:pt idx="267">
                  <c:v>62.619464335185398</c:v>
                </c:pt>
                <c:pt idx="268">
                  <c:v>62.689879168992597</c:v>
                </c:pt>
                <c:pt idx="269">
                  <c:v>62.759799188978398</c:v>
                </c:pt>
                <c:pt idx="270">
                  <c:v>62.829228096084698</c:v>
                </c:pt>
                <c:pt idx="271">
                  <c:v>62.898169560570203</c:v>
                </c:pt>
                <c:pt idx="272">
                  <c:v>62.966627222373802</c:v>
                </c:pt>
                <c:pt idx="273">
                  <c:v>63.034604681389602</c:v>
                </c:pt>
                <c:pt idx="274">
                  <c:v>63.102105518342697</c:v>
                </c:pt>
                <c:pt idx="275">
                  <c:v>63.169133283629797</c:v>
                </c:pt>
                <c:pt idx="276">
                  <c:v>63.235691496637799</c:v>
                </c:pt>
                <c:pt idx="277">
                  <c:v>63.301783647821203</c:v>
                </c:pt>
                <c:pt idx="278">
                  <c:v>63.367413199038403</c:v>
                </c:pt>
                <c:pt idx="279">
                  <c:v>63.432583579442003</c:v>
                </c:pt>
                <c:pt idx="280">
                  <c:v>63.497298184343499</c:v>
                </c:pt>
                <c:pt idx="281">
                  <c:v>63.561560397243703</c:v>
                </c:pt>
                <c:pt idx="282">
                  <c:v>63.625373566699501</c:v>
                </c:pt>
                <c:pt idx="283">
                  <c:v>63.688741014060199</c:v>
                </c:pt>
                <c:pt idx="284">
                  <c:v>63.751666033788297</c:v>
                </c:pt>
                <c:pt idx="285">
                  <c:v>63.814151893779901</c:v>
                </c:pt>
                <c:pt idx="286">
                  <c:v>63.876201835684597</c:v>
                </c:pt>
                <c:pt idx="287">
                  <c:v>63.937819067408697</c:v>
                </c:pt>
                <c:pt idx="288">
                  <c:v>63.999006762644598</c:v>
                </c:pt>
                <c:pt idx="289">
                  <c:v>64.059768094882401</c:v>
                </c:pt>
                <c:pt idx="290">
                  <c:v>64.120106200214096</c:v>
                </c:pt>
                <c:pt idx="291">
                  <c:v>64.180024189602406</c:v>
                </c:pt>
                <c:pt idx="292">
                  <c:v>64.239525149175094</c:v>
                </c:pt>
                <c:pt idx="293">
                  <c:v>64.298612140518301</c:v>
                </c:pt>
                <c:pt idx="294">
                  <c:v>64.3572882009707</c:v>
                </c:pt>
                <c:pt idx="295">
                  <c:v>64.415556334576706</c:v>
                </c:pt>
                <c:pt idx="296">
                  <c:v>64.473419513356504</c:v>
                </c:pt>
                <c:pt idx="297">
                  <c:v>64.530880713093296</c:v>
                </c:pt>
                <c:pt idx="298">
                  <c:v>64.587942872812903</c:v>
                </c:pt>
                <c:pt idx="299">
                  <c:v>64.644608908216895</c:v>
                </c:pt>
                <c:pt idx="300">
                  <c:v>64.700881711946494</c:v>
                </c:pt>
                <c:pt idx="301">
                  <c:v>64.756764153846504</c:v>
                </c:pt>
                <c:pt idx="302">
                  <c:v>64.812259081229399</c:v>
                </c:pt>
                <c:pt idx="303">
                  <c:v>64.867369310332194</c:v>
                </c:pt>
                <c:pt idx="304">
                  <c:v>64.922097629128103</c:v>
                </c:pt>
                <c:pt idx="305">
                  <c:v>64.976446827024105</c:v>
                </c:pt>
                <c:pt idx="306">
                  <c:v>65.030419660038305</c:v>
                </c:pt>
                <c:pt idx="307">
                  <c:v>65.084018862490097</c:v>
                </c:pt>
                <c:pt idx="308">
                  <c:v>65.137247147236707</c:v>
                </c:pt>
                <c:pt idx="309">
                  <c:v>65.190107205911303</c:v>
                </c:pt>
                <c:pt idx="310">
                  <c:v>65.242601709160198</c:v>
                </c:pt>
                <c:pt idx="311">
                  <c:v>65.294733299900599</c:v>
                </c:pt>
                <c:pt idx="312">
                  <c:v>65.346504596743301</c:v>
                </c:pt>
                <c:pt idx="313">
                  <c:v>65.397918214665395</c:v>
                </c:pt>
                <c:pt idx="314">
                  <c:v>65.448976739877196</c:v>
                </c:pt>
                <c:pt idx="315">
                  <c:v>65.499682738423203</c:v>
                </c:pt>
                <c:pt idx="316">
                  <c:v>65.550038756400099</c:v>
                </c:pt>
                <c:pt idx="317">
                  <c:v>65.600047320174099</c:v>
                </c:pt>
                <c:pt idx="318">
                  <c:v>65.649710936598396</c:v>
                </c:pt>
                <c:pt idx="319">
                  <c:v>65.699032086990897</c:v>
                </c:pt>
                <c:pt idx="320">
                  <c:v>65.748013231145904</c:v>
                </c:pt>
                <c:pt idx="321">
                  <c:v>65.796656823474194</c:v>
                </c:pt>
                <c:pt idx="322">
                  <c:v>65.844965292515496</c:v>
                </c:pt>
                <c:pt idx="323">
                  <c:v>65.892941048073595</c:v>
                </c:pt>
                <c:pt idx="324">
                  <c:v>65.940586481416204</c:v>
                </c:pt>
                <c:pt idx="325">
                  <c:v>65.987903965475695</c:v>
                </c:pt>
                <c:pt idx="326">
                  <c:v>66.034895855049996</c:v>
                </c:pt>
                <c:pt idx="327">
                  <c:v>66.081564480236196</c:v>
                </c:pt>
                <c:pt idx="328">
                  <c:v>66.127912151682494</c:v>
                </c:pt>
                <c:pt idx="329">
                  <c:v>66.173941175733106</c:v>
                </c:pt>
                <c:pt idx="330">
                  <c:v>66.219653834133098</c:v>
                </c:pt>
                <c:pt idx="331">
                  <c:v>66.265052391174294</c:v>
                </c:pt>
                <c:pt idx="332">
                  <c:v>66.310139093878803</c:v>
                </c:pt>
                <c:pt idx="333">
                  <c:v>66.354916172181603</c:v>
                </c:pt>
                <c:pt idx="334">
                  <c:v>66.399385839114203</c:v>
                </c:pt>
                <c:pt idx="335">
                  <c:v>66.443550284506699</c:v>
                </c:pt>
                <c:pt idx="336">
                  <c:v>66.487411680830206</c:v>
                </c:pt>
                <c:pt idx="337">
                  <c:v>66.530972195656602</c:v>
                </c:pt>
                <c:pt idx="338">
                  <c:v>66.574233973927093</c:v>
                </c:pt>
                <c:pt idx="339">
                  <c:v>66.617199144301196</c:v>
                </c:pt>
                <c:pt idx="340">
                  <c:v>66.659869819323504</c:v>
                </c:pt>
                <c:pt idx="341">
                  <c:v>66.702248095591301</c:v>
                </c:pt>
                <c:pt idx="342">
                  <c:v>66.744336053921302</c:v>
                </c:pt>
                <c:pt idx="343">
                  <c:v>66.786135753519702</c:v>
                </c:pt>
                <c:pt idx="344">
                  <c:v>66.827649238085399</c:v>
                </c:pt>
                <c:pt idx="345">
                  <c:v>66.868878545605199</c:v>
                </c:pt>
                <c:pt idx="346">
                  <c:v>66.909825693402695</c:v>
                </c:pt>
                <c:pt idx="347">
                  <c:v>66.950492683596806</c:v>
                </c:pt>
                <c:pt idx="348">
                  <c:v>66.990881503255295</c:v>
                </c:pt>
                <c:pt idx="349">
                  <c:v>67.030994124547504</c:v>
                </c:pt>
                <c:pt idx="350">
                  <c:v>67.070832504897396</c:v>
                </c:pt>
                <c:pt idx="351">
                  <c:v>67.110398583495197</c:v>
                </c:pt>
                <c:pt idx="352">
                  <c:v>67.149694284647694</c:v>
                </c:pt>
                <c:pt idx="353">
                  <c:v>67.188721523622505</c:v>
                </c:pt>
                <c:pt idx="354">
                  <c:v>67.227482198478199</c:v>
                </c:pt>
                <c:pt idx="355">
                  <c:v>67.265978192998006</c:v>
                </c:pt>
                <c:pt idx="356">
                  <c:v>67.304211376823204</c:v>
                </c:pt>
                <c:pt idx="357">
                  <c:v>67.342183605410895</c:v>
                </c:pt>
                <c:pt idx="358">
                  <c:v>67.379896718288606</c:v>
                </c:pt>
                <c:pt idx="359">
                  <c:v>67.417352544182094</c:v>
                </c:pt>
                <c:pt idx="360">
                  <c:v>67.454552896867995</c:v>
                </c:pt>
                <c:pt idx="361">
                  <c:v>67.491499576322198</c:v>
                </c:pt>
                <c:pt idx="362">
                  <c:v>67.528194368720605</c:v>
                </c:pt>
                <c:pt idx="363">
                  <c:v>67.564639051739803</c:v>
                </c:pt>
                <c:pt idx="364">
                  <c:v>67.6008353845519</c:v>
                </c:pt>
                <c:pt idx="365">
                  <c:v>67.636785112044294</c:v>
                </c:pt>
                <c:pt idx="366">
                  <c:v>67.672489966666902</c:v>
                </c:pt>
                <c:pt idx="367">
                  <c:v>67.707951667212996</c:v>
                </c:pt>
                <c:pt idx="368">
                  <c:v>67.743171926014796</c:v>
                </c:pt>
                <c:pt idx="369">
                  <c:v>67.778152446074998</c:v>
                </c:pt>
                <c:pt idx="370">
                  <c:v>67.812894901664194</c:v>
                </c:pt>
                <c:pt idx="371">
                  <c:v>67.8474009608518</c:v>
                </c:pt>
                <c:pt idx="372">
                  <c:v>67.881672278443801</c:v>
                </c:pt>
                <c:pt idx="373">
                  <c:v>67.915710497686703</c:v>
                </c:pt>
                <c:pt idx="374">
                  <c:v>67.949517273537694</c:v>
                </c:pt>
                <c:pt idx="375">
                  <c:v>67.983094212044094</c:v>
                </c:pt>
                <c:pt idx="376">
                  <c:v>68.016442920210295</c:v>
                </c:pt>
                <c:pt idx="377">
                  <c:v>68.049564992325102</c:v>
                </c:pt>
                <c:pt idx="378">
                  <c:v>68.082462009961503</c:v>
                </c:pt>
                <c:pt idx="379">
                  <c:v>68.115135563274094</c:v>
                </c:pt>
                <c:pt idx="380">
                  <c:v>68.147587211680403</c:v>
                </c:pt>
                <c:pt idx="381">
                  <c:v>68.179818498749597</c:v>
                </c:pt>
                <c:pt idx="382">
                  <c:v>68.211830961271602</c:v>
                </c:pt>
                <c:pt idx="383">
                  <c:v>68.243626123913998</c:v>
                </c:pt>
                <c:pt idx="384">
                  <c:v>68.275205508759896</c:v>
                </c:pt>
                <c:pt idx="385">
                  <c:v>68.306570632803698</c:v>
                </c:pt>
                <c:pt idx="386">
                  <c:v>68.337722979191199</c:v>
                </c:pt>
                <c:pt idx="387">
                  <c:v>68.368664029505098</c:v>
                </c:pt>
                <c:pt idx="388">
                  <c:v>68.399395253751294</c:v>
                </c:pt>
                <c:pt idx="389">
                  <c:v>68.429918111507803</c:v>
                </c:pt>
                <c:pt idx="390">
                  <c:v>68.460234072834794</c:v>
                </c:pt>
                <c:pt idx="391">
                  <c:v>68.490344565192203</c:v>
                </c:pt>
                <c:pt idx="392">
                  <c:v>68.520251016764504</c:v>
                </c:pt>
                <c:pt idx="393">
                  <c:v>68.549954844627905</c:v>
                </c:pt>
                <c:pt idx="394">
                  <c:v>68.579457454750298</c:v>
                </c:pt>
                <c:pt idx="395">
                  <c:v>68.608760257947793</c:v>
                </c:pt>
                <c:pt idx="396">
                  <c:v>68.637864641113296</c:v>
                </c:pt>
                <c:pt idx="397">
                  <c:v>68.666771976756095</c:v>
                </c:pt>
                <c:pt idx="398">
                  <c:v>68.695483631086404</c:v>
                </c:pt>
                <c:pt idx="399">
                  <c:v>68.724000959662902</c:v>
                </c:pt>
                <c:pt idx="400">
                  <c:v>68.752325315215103</c:v>
                </c:pt>
                <c:pt idx="401">
                  <c:v>68.780458046745295</c:v>
                </c:pt>
                <c:pt idx="402">
                  <c:v>68.808400473235295</c:v>
                </c:pt>
                <c:pt idx="403">
                  <c:v>68.836153912278306</c:v>
                </c:pt>
                <c:pt idx="404">
                  <c:v>68.863719671285097</c:v>
                </c:pt>
                <c:pt idx="405">
                  <c:v>68.891099048221704</c:v>
                </c:pt>
                <c:pt idx="406">
                  <c:v>68.918293350757097</c:v>
                </c:pt>
                <c:pt idx="407">
                  <c:v>68.945303848799995</c:v>
                </c:pt>
                <c:pt idx="408">
                  <c:v>68.972131812949002</c:v>
                </c:pt>
                <c:pt idx="409">
                  <c:v>68.9987785040299</c:v>
                </c:pt>
                <c:pt idx="410">
                  <c:v>69.025245173095996</c:v>
                </c:pt>
                <c:pt idx="411">
                  <c:v>69.051533075184906</c:v>
                </c:pt>
                <c:pt idx="412">
                  <c:v>69.077643445133404</c:v>
                </c:pt>
                <c:pt idx="413">
                  <c:v>69.103577504345495</c:v>
                </c:pt>
                <c:pt idx="414">
                  <c:v>69.129336468924194</c:v>
                </c:pt>
                <c:pt idx="415">
                  <c:v>69.154921545605205</c:v>
                </c:pt>
                <c:pt idx="416">
                  <c:v>69.180333937957499</c:v>
                </c:pt>
                <c:pt idx="417">
                  <c:v>69.205574846668895</c:v>
                </c:pt>
                <c:pt idx="418">
                  <c:v>69.230645446367703</c:v>
                </c:pt>
                <c:pt idx="419">
                  <c:v>69.255546910177799</c:v>
                </c:pt>
                <c:pt idx="420">
                  <c:v>69.280280402245893</c:v>
                </c:pt>
                <c:pt idx="421">
                  <c:v>69.304847078168194</c:v>
                </c:pt>
                <c:pt idx="422">
                  <c:v>69.329248102988203</c:v>
                </c:pt>
                <c:pt idx="423">
                  <c:v>69.353484607556695</c:v>
                </c:pt>
                <c:pt idx="424">
                  <c:v>69.377557723632904</c:v>
                </c:pt>
                <c:pt idx="425">
                  <c:v>69.401468574368096</c:v>
                </c:pt>
                <c:pt idx="426">
                  <c:v>69.425218274305905</c:v>
                </c:pt>
                <c:pt idx="427">
                  <c:v>69.448807940967797</c:v>
                </c:pt>
                <c:pt idx="428">
                  <c:v>69.472238675031804</c:v>
                </c:pt>
                <c:pt idx="429">
                  <c:v>69.495511564747105</c:v>
                </c:pt>
                <c:pt idx="430">
                  <c:v>69.518627693808099</c:v>
                </c:pt>
                <c:pt idx="431">
                  <c:v>69.541588137652894</c:v>
                </c:pt>
                <c:pt idx="432">
                  <c:v>69.564393975893907</c:v>
                </c:pt>
                <c:pt idx="433">
                  <c:v>69.587046288222197</c:v>
                </c:pt>
                <c:pt idx="434">
                  <c:v>69.609546109604594</c:v>
                </c:pt>
                <c:pt idx="435">
                  <c:v>69.631894485409802</c:v>
                </c:pt>
                <c:pt idx="436">
                  <c:v>69.654092452947793</c:v>
                </c:pt>
                <c:pt idx="437">
                  <c:v>69.676141041470601</c:v>
                </c:pt>
                <c:pt idx="438">
                  <c:v>69.698041272171096</c:v>
                </c:pt>
                <c:pt idx="439">
                  <c:v>69.7197941581843</c:v>
                </c:pt>
                <c:pt idx="440">
                  <c:v>69.741400704586198</c:v>
                </c:pt>
                <c:pt idx="441">
                  <c:v>69.762861957571701</c:v>
                </c:pt>
                <c:pt idx="442">
                  <c:v>69.784178911799103</c:v>
                </c:pt>
                <c:pt idx="443">
                  <c:v>69.805352531175402</c:v>
                </c:pt>
                <c:pt idx="444">
                  <c:v>69.826383794774998</c:v>
                </c:pt>
                <c:pt idx="445">
                  <c:v>69.847273674023995</c:v>
                </c:pt>
                <c:pt idx="446">
                  <c:v>69.868023132699406</c:v>
                </c:pt>
                <c:pt idx="447">
                  <c:v>69.888633126929705</c:v>
                </c:pt>
                <c:pt idx="448">
                  <c:v>69.909104605194599</c:v>
                </c:pt>
                <c:pt idx="449">
                  <c:v>69.929438508325006</c:v>
                </c:pt>
                <c:pt idx="450">
                  <c:v>69.949635863011295</c:v>
                </c:pt>
                <c:pt idx="451">
                  <c:v>69.969697549727002</c:v>
                </c:pt>
                <c:pt idx="452">
                  <c:v>69.989624487145207</c:v>
                </c:pt>
                <c:pt idx="453">
                  <c:v>70.009417593393295</c:v>
                </c:pt>
                <c:pt idx="454">
                  <c:v>70.029077779459499</c:v>
                </c:pt>
                <c:pt idx="455">
                  <c:v>70.048605949192407</c:v>
                </c:pt>
                <c:pt idx="456">
                  <c:v>70.0680029993011</c:v>
                </c:pt>
                <c:pt idx="457">
                  <c:v>70.087269819355498</c:v>
                </c:pt>
                <c:pt idx="458">
                  <c:v>70.106407309101002</c:v>
                </c:pt>
                <c:pt idx="459">
                  <c:v>70.125416416275996</c:v>
                </c:pt>
                <c:pt idx="460">
                  <c:v>70.144297961514994</c:v>
                </c:pt>
                <c:pt idx="461">
                  <c:v>70.163052813073506</c:v>
                </c:pt>
                <c:pt idx="462">
                  <c:v>70.181681832557501</c:v>
                </c:pt>
                <c:pt idx="463">
                  <c:v>70.200185874923704</c:v>
                </c:pt>
                <c:pt idx="464">
                  <c:v>70.218565788479694</c:v>
                </c:pt>
                <c:pt idx="465">
                  <c:v>70.236822414883505</c:v>
                </c:pt>
                <c:pt idx="466">
                  <c:v>70.254956589144101</c:v>
                </c:pt>
                <c:pt idx="467">
                  <c:v>70.272969162627106</c:v>
                </c:pt>
                <c:pt idx="468">
                  <c:v>70.290861022492606</c:v>
                </c:pt>
                <c:pt idx="469">
                  <c:v>70.308632931107496</c:v>
                </c:pt>
                <c:pt idx="470">
                  <c:v>70.326285704498304</c:v>
                </c:pt>
                <c:pt idx="471">
                  <c:v>70.343820152164994</c:v>
                </c:pt>
                <c:pt idx="472">
                  <c:v>70.361237077130596</c:v>
                </c:pt>
                <c:pt idx="473">
                  <c:v>70.378537275990894</c:v>
                </c:pt>
                <c:pt idx="474">
                  <c:v>70.395721538963798</c:v>
                </c:pt>
                <c:pt idx="475">
                  <c:v>70.412790649938302</c:v>
                </c:pt>
                <c:pt idx="476">
                  <c:v>70.429745458952397</c:v>
                </c:pt>
                <c:pt idx="477">
                  <c:v>70.446586715377506</c:v>
                </c:pt>
                <c:pt idx="478">
                  <c:v>70.463315172000094</c:v>
                </c:pt>
                <c:pt idx="479">
                  <c:v>70.479931593960799</c:v>
                </c:pt>
                <c:pt idx="480">
                  <c:v>70.496436740842697</c:v>
                </c:pt>
                <c:pt idx="481">
                  <c:v>70.512831366739306</c:v>
                </c:pt>
                <c:pt idx="482">
                  <c:v>70.529116220324298</c:v>
                </c:pt>
                <c:pt idx="483">
                  <c:v>70.545292044919705</c:v>
                </c:pt>
                <c:pt idx="484">
                  <c:v>70.5613595785656</c:v>
                </c:pt>
                <c:pt idx="485">
                  <c:v>70.577319554088206</c:v>
                </c:pt>
                <c:pt idx="486">
                  <c:v>70.593172699169301</c:v>
                </c:pt>
                <c:pt idx="487">
                  <c:v>70.608919736415004</c:v>
                </c:pt>
                <c:pt idx="488">
                  <c:v>70.624561405999302</c:v>
                </c:pt>
                <c:pt idx="489">
                  <c:v>70.640098416453299</c:v>
                </c:pt>
                <c:pt idx="490">
                  <c:v>70.655531469910997</c:v>
                </c:pt>
                <c:pt idx="491">
                  <c:v>70.670861271415404</c:v>
                </c:pt>
                <c:pt idx="492">
                  <c:v>70.686088521455403</c:v>
                </c:pt>
                <c:pt idx="493">
                  <c:v>70.701213916041397</c:v>
                </c:pt>
                <c:pt idx="494">
                  <c:v>70.716238146780995</c:v>
                </c:pt>
                <c:pt idx="495">
                  <c:v>70.731161900954405</c:v>
                </c:pt>
                <c:pt idx="496">
                  <c:v>70.745985861589801</c:v>
                </c:pt>
                <c:pt idx="497">
                  <c:v>70.760710707539005</c:v>
                </c:pt>
                <c:pt idx="498">
                  <c:v>70.775337113552894</c:v>
                </c:pt>
                <c:pt idx="499">
                  <c:v>70.789865750357094</c:v>
                </c:pt>
                <c:pt idx="500">
                  <c:v>70.804297230435495</c:v>
                </c:pt>
                <c:pt idx="501">
                  <c:v>70.818632218942795</c:v>
                </c:pt>
                <c:pt idx="502">
                  <c:v>70.832871393622298</c:v>
                </c:pt>
                <c:pt idx="503">
                  <c:v>70.847015404475897</c:v>
                </c:pt>
                <c:pt idx="504">
                  <c:v>70.861064897392097</c:v>
                </c:pt>
                <c:pt idx="505">
                  <c:v>70.875020514203399</c:v>
                </c:pt>
                <c:pt idx="506">
                  <c:v>70.888882892744704</c:v>
                </c:pt>
                <c:pt idx="507">
                  <c:v>70.902652666911195</c:v>
                </c:pt>
                <c:pt idx="508">
                  <c:v>70.916330466717</c:v>
                </c:pt>
                <c:pt idx="509">
                  <c:v>70.929916918352504</c:v>
                </c:pt>
                <c:pt idx="510">
                  <c:v>70.943412644243097</c:v>
                </c:pt>
                <c:pt idx="511">
                  <c:v>70.956818263106797</c:v>
                </c:pt>
                <c:pt idx="512">
                  <c:v>70.970134326258702</c:v>
                </c:pt>
                <c:pt idx="513">
                  <c:v>70.983361437127897</c:v>
                </c:pt>
                <c:pt idx="514">
                  <c:v>70.996500232555803</c:v>
                </c:pt>
                <c:pt idx="515">
                  <c:v>71.009551310078194</c:v>
                </c:pt>
                <c:pt idx="516">
                  <c:v>71.022515263211602</c:v>
                </c:pt>
                <c:pt idx="517">
                  <c:v>71.035392681488403</c:v>
                </c:pt>
                <c:pt idx="518">
                  <c:v>71.048184150493299</c:v>
                </c:pt>
                <c:pt idx="519">
                  <c:v>71.060890251897902</c:v>
                </c:pt>
                <c:pt idx="520">
                  <c:v>71.073511563497107</c:v>
                </c:pt>
                <c:pt idx="521">
                  <c:v>71.086048659243801</c:v>
                </c:pt>
                <c:pt idx="522">
                  <c:v>71.098502109285107</c:v>
                </c:pt>
                <c:pt idx="523">
                  <c:v>71.110872479997795</c:v>
                </c:pt>
                <c:pt idx="524">
                  <c:v>71.123160310014697</c:v>
                </c:pt>
                <c:pt idx="525">
                  <c:v>71.135366150392997</c:v>
                </c:pt>
                <c:pt idx="526">
                  <c:v>71.147490570472002</c:v>
                </c:pt>
                <c:pt idx="527">
                  <c:v>71.159534119008299</c:v>
                </c:pt>
                <c:pt idx="528">
                  <c:v>71.171497340913604</c:v>
                </c:pt>
                <c:pt idx="529">
                  <c:v>71.183380777280604</c:v>
                </c:pt>
                <c:pt idx="530">
                  <c:v>71.195184965409396</c:v>
                </c:pt>
                <c:pt idx="531">
                  <c:v>71.206910438833603</c:v>
                </c:pt>
                <c:pt idx="532">
                  <c:v>71.218557727345996</c:v>
                </c:pt>
                <c:pt idx="533">
                  <c:v>71.230127357024998</c:v>
                </c:pt>
                <c:pt idx="534">
                  <c:v>71.241619850260705</c:v>
                </c:pt>
                <c:pt idx="535">
                  <c:v>71.253035725781004</c:v>
                </c:pt>
                <c:pt idx="536">
                  <c:v>71.264375502194099</c:v>
                </c:pt>
                <c:pt idx="537">
                  <c:v>71.275639693010206</c:v>
                </c:pt>
                <c:pt idx="538">
                  <c:v>71.286828803494899</c:v>
                </c:pt>
                <c:pt idx="539">
                  <c:v>71.297943338462403</c:v>
                </c:pt>
                <c:pt idx="540">
                  <c:v>71.308983799236501</c:v>
                </c:pt>
                <c:pt idx="541">
                  <c:v>71.319950683678101</c:v>
                </c:pt>
                <c:pt idx="542">
                  <c:v>71.330844486213095</c:v>
                </c:pt>
                <c:pt idx="543">
                  <c:v>71.341665697860094</c:v>
                </c:pt>
                <c:pt idx="544">
                  <c:v>71.352414806257599</c:v>
                </c:pt>
                <c:pt idx="545">
                  <c:v>71.363092295692098</c:v>
                </c:pt>
                <c:pt idx="546">
                  <c:v>71.373698647125494</c:v>
                </c:pt>
                <c:pt idx="547">
                  <c:v>71.384234338223095</c:v>
                </c:pt>
                <c:pt idx="548">
                  <c:v>71.394699846738902</c:v>
                </c:pt>
                <c:pt idx="549">
                  <c:v>71.405095646814303</c:v>
                </c:pt>
                <c:pt idx="550">
                  <c:v>71.415422203189394</c:v>
                </c:pt>
                <c:pt idx="551">
                  <c:v>71.425679981132504</c:v>
                </c:pt>
                <c:pt idx="552">
                  <c:v>71.435869442798605</c:v>
                </c:pt>
                <c:pt idx="553">
                  <c:v>71.445991047258104</c:v>
                </c:pt>
                <c:pt idx="554">
                  <c:v>71.456045250526799</c:v>
                </c:pt>
                <c:pt idx="555">
                  <c:v>71.466032505594995</c:v>
                </c:pt>
                <c:pt idx="556">
                  <c:v>71.475953262456599</c:v>
                </c:pt>
                <c:pt idx="557">
                  <c:v>71.485807968138602</c:v>
                </c:pt>
                <c:pt idx="558">
                  <c:v>71.495597066730696</c:v>
                </c:pt>
                <c:pt idx="559">
                  <c:v>71.505320999414295</c:v>
                </c:pt>
                <c:pt idx="560">
                  <c:v>71.514980199148496</c:v>
                </c:pt>
                <c:pt idx="561">
                  <c:v>71.524575094466002</c:v>
                </c:pt>
                <c:pt idx="562">
                  <c:v>71.5341061245107</c:v>
                </c:pt>
                <c:pt idx="563">
                  <c:v>71.543573718180099</c:v>
                </c:pt>
                <c:pt idx="564">
                  <c:v>71.552978301527205</c:v>
                </c:pt>
                <c:pt idx="565">
                  <c:v>71.562320297786897</c:v>
                </c:pt>
                <c:pt idx="566">
                  <c:v>71.571600127401894</c:v>
                </c:pt>
                <c:pt idx="567">
                  <c:v>71.580818208049095</c:v>
                </c:pt>
                <c:pt idx="568">
                  <c:v>71.589974954666005</c:v>
                </c:pt>
                <c:pt idx="569">
                  <c:v>71.599070779476307</c:v>
                </c:pt>
                <c:pt idx="570">
                  <c:v>71.608106092016897</c:v>
                </c:pt>
                <c:pt idx="571">
                  <c:v>71.617081299163601</c:v>
                </c:pt>
                <c:pt idx="572">
                  <c:v>71.625996798344701</c:v>
                </c:pt>
                <c:pt idx="573">
                  <c:v>71.634852978641007</c:v>
                </c:pt>
                <c:pt idx="574">
                  <c:v>71.643650249843901</c:v>
                </c:pt>
                <c:pt idx="575">
                  <c:v>71.652389007025903</c:v>
                </c:pt>
                <c:pt idx="576">
                  <c:v>71.661069642604105</c:v>
                </c:pt>
                <c:pt idx="577">
                  <c:v>71.6696925463621</c:v>
                </c:pt>
                <c:pt idx="578">
                  <c:v>71.678258105471102</c:v>
                </c:pt>
                <c:pt idx="579">
                  <c:v>71.686766704511797</c:v>
                </c:pt>
                <c:pt idx="580">
                  <c:v>71.695218725495494</c:v>
                </c:pt>
                <c:pt idx="581">
                  <c:v>71.703614547885707</c:v>
                </c:pt>
                <c:pt idx="582">
                  <c:v>71.711954548619701</c:v>
                </c:pt>
                <c:pt idx="583">
                  <c:v>71.720239102129696</c:v>
                </c:pt>
                <c:pt idx="584">
                  <c:v>71.728468577126804</c:v>
                </c:pt>
                <c:pt idx="585">
                  <c:v>71.736643334609795</c:v>
                </c:pt>
                <c:pt idx="586">
                  <c:v>71.744763748381303</c:v>
                </c:pt>
                <c:pt idx="587">
                  <c:v>71.752830182246299</c:v>
                </c:pt>
                <c:pt idx="588">
                  <c:v>71.760842997539598</c:v>
                </c:pt>
                <c:pt idx="589">
                  <c:v>71.768802553144795</c:v>
                </c:pt>
                <c:pt idx="590">
                  <c:v>71.776709205512304</c:v>
                </c:pt>
                <c:pt idx="591">
                  <c:v>71.784563308679097</c:v>
                </c:pt>
                <c:pt idx="592">
                  <c:v>71.792365214286406</c:v>
                </c:pt>
                <c:pt idx="593">
                  <c:v>71.800115271599196</c:v>
                </c:pt>
                <c:pt idx="594">
                  <c:v>71.807813827524498</c:v>
                </c:pt>
                <c:pt idx="595">
                  <c:v>71.815461226630106</c:v>
                </c:pt>
                <c:pt idx="596">
                  <c:v>71.823057810660401</c:v>
                </c:pt>
                <c:pt idx="597">
                  <c:v>71.830603917640104</c:v>
                </c:pt>
                <c:pt idx="598">
                  <c:v>71.838099886675707</c:v>
                </c:pt>
                <c:pt idx="599">
                  <c:v>71.845546053002806</c:v>
                </c:pt>
                <c:pt idx="600">
                  <c:v>71.852942749597204</c:v>
                </c:pt>
                <c:pt idx="601">
                  <c:v>71.860290307192599</c:v>
                </c:pt>
                <c:pt idx="602">
                  <c:v>71.867589054299302</c:v>
                </c:pt>
                <c:pt idx="603">
                  <c:v>71.874839317221998</c:v>
                </c:pt>
                <c:pt idx="604">
                  <c:v>71.882041420078096</c:v>
                </c:pt>
                <c:pt idx="605">
                  <c:v>71.889195684816102</c:v>
                </c:pt>
                <c:pt idx="606">
                  <c:v>71.896302431233295</c:v>
                </c:pt>
                <c:pt idx="607">
                  <c:v>71.903361976994304</c:v>
                </c:pt>
                <c:pt idx="608">
                  <c:v>71.910374637122999</c:v>
                </c:pt>
                <c:pt idx="609">
                  <c:v>71.917340721971001</c:v>
                </c:pt>
                <c:pt idx="610">
                  <c:v>71.924260545138296</c:v>
                </c:pt>
                <c:pt idx="611">
                  <c:v>71.931134415705998</c:v>
                </c:pt>
                <c:pt idx="612">
                  <c:v>71.937962640692405</c:v>
                </c:pt>
                <c:pt idx="613">
                  <c:v>71.944745525070303</c:v>
                </c:pt>
                <c:pt idx="614">
                  <c:v>71.951483371784704</c:v>
                </c:pt>
                <c:pt idx="615">
                  <c:v>71.958176481769996</c:v>
                </c:pt>
                <c:pt idx="616">
                  <c:v>71.964825153967197</c:v>
                </c:pt>
                <c:pt idx="617">
                  <c:v>71.971429685341704</c:v>
                </c:pt>
                <c:pt idx="618">
                  <c:v>71.977990370900201</c:v>
                </c:pt>
                <c:pt idx="619">
                  <c:v>71.9845075037085</c:v>
                </c:pt>
                <c:pt idx="620">
                  <c:v>71.990981374238999</c:v>
                </c:pt>
                <c:pt idx="621">
                  <c:v>71.9974122647683</c:v>
                </c:pt>
                <c:pt idx="622">
                  <c:v>72.003800467444407</c:v>
                </c:pt>
                <c:pt idx="623">
                  <c:v>72.010146267268894</c:v>
                </c:pt>
                <c:pt idx="624">
                  <c:v>72.0164499473467</c:v>
                </c:pt>
                <c:pt idx="625">
                  <c:v>72.0227117889022</c:v>
                </c:pt>
                <c:pt idx="626">
                  <c:v>72.028932071294903</c:v>
                </c:pt>
                <c:pt idx="627">
                  <c:v>72.035111072035093</c:v>
                </c:pt>
                <c:pt idx="628">
                  <c:v>72.041249066800106</c:v>
                </c:pt>
                <c:pt idx="629">
                  <c:v>72.047346329449397</c:v>
                </c:pt>
                <c:pt idx="630">
                  <c:v>72.0534031320407</c:v>
                </c:pt>
                <c:pt idx="631">
                  <c:v>72.059419744845798</c:v>
                </c:pt>
                <c:pt idx="632">
                  <c:v>72.0653964360624</c:v>
                </c:pt>
                <c:pt idx="633">
                  <c:v>72.071333464117501</c:v>
                </c:pt>
                <c:pt idx="634">
                  <c:v>72.077231099574902</c:v>
                </c:pt>
                <c:pt idx="635">
                  <c:v>72.083089605203696</c:v>
                </c:pt>
                <c:pt idx="636">
                  <c:v>72.088909242019596</c:v>
                </c:pt>
                <c:pt idx="637">
                  <c:v>72.094690269299306</c:v>
                </c:pt>
                <c:pt idx="638">
                  <c:v>72.100432944593905</c:v>
                </c:pt>
                <c:pt idx="639">
                  <c:v>72.106137523743499</c:v>
                </c:pt>
                <c:pt idx="640">
                  <c:v>72.111804260890693</c:v>
                </c:pt>
                <c:pt idx="641">
                  <c:v>72.117433408495003</c:v>
                </c:pt>
                <c:pt idx="642">
                  <c:v>72.123025217346594</c:v>
                </c:pt>
                <c:pt idx="643">
                  <c:v>72.128579936580394</c:v>
                </c:pt>
                <c:pt idx="644">
                  <c:v>72.134097813690005</c:v>
                </c:pt>
                <c:pt idx="645">
                  <c:v>72.139579088147897</c:v>
                </c:pt>
                <c:pt idx="646">
                  <c:v>72.1450240082672</c:v>
                </c:pt>
                <c:pt idx="647">
                  <c:v>72.150432816409193</c:v>
                </c:pt>
                <c:pt idx="648">
                  <c:v>72.155805753229004</c:v>
                </c:pt>
                <c:pt idx="649">
                  <c:v>72.161143057775007</c:v>
                </c:pt>
                <c:pt idx="650">
                  <c:v>72.166444967502002</c:v>
                </c:pt>
                <c:pt idx="651">
                  <c:v>72.171711718283504</c:v>
                </c:pt>
                <c:pt idx="652">
                  <c:v>72.176943544424802</c:v>
                </c:pt>
                <c:pt idx="653">
                  <c:v>72.182140678675296</c:v>
                </c:pt>
                <c:pt idx="654">
                  <c:v>72.187303352241301</c:v>
                </c:pt>
                <c:pt idx="655">
                  <c:v>72.192431794799006</c:v>
                </c:pt>
                <c:pt idx="656">
                  <c:v>72.197526234506796</c:v>
                </c:pt>
                <c:pt idx="657">
                  <c:v>72.202586894040806</c:v>
                </c:pt>
                <c:pt idx="658">
                  <c:v>72.207614000795701</c:v>
                </c:pt>
                <c:pt idx="659">
                  <c:v>72.212607778462896</c:v>
                </c:pt>
                <c:pt idx="660">
                  <c:v>72.2175684489834</c:v>
                </c:pt>
                <c:pt idx="661">
                  <c:v>72.222496232820404</c:v>
                </c:pt>
                <c:pt idx="662">
                  <c:v>72.227391348971494</c:v>
                </c:pt>
                <c:pt idx="663">
                  <c:v>72.232254014980299</c:v>
                </c:pt>
                <c:pt idx="664">
                  <c:v>72.237084446948302</c:v>
                </c:pt>
                <c:pt idx="665">
                  <c:v>72.241882859546806</c:v>
                </c:pt>
                <c:pt idx="666">
                  <c:v>72.246649466028899</c:v>
                </c:pt>
                <c:pt idx="667">
                  <c:v>72.251384478240894</c:v>
                </c:pt>
                <c:pt idx="668">
                  <c:v>72.256088106634394</c:v>
                </c:pt>
                <c:pt idx="669">
                  <c:v>72.260760556670604</c:v>
                </c:pt>
                <c:pt idx="670">
                  <c:v>72.265402037773796</c:v>
                </c:pt>
                <c:pt idx="671">
                  <c:v>72.270012756487304</c:v>
                </c:pt>
                <c:pt idx="672">
                  <c:v>72.274592917536395</c:v>
                </c:pt>
                <c:pt idx="673">
                  <c:v>72.279142724287695</c:v>
                </c:pt>
                <c:pt idx="674">
                  <c:v>72.283662378760496</c:v>
                </c:pt>
                <c:pt idx="675">
                  <c:v>72.288152081637804</c:v>
                </c:pt>
                <c:pt idx="676">
                  <c:v>72.292612032277106</c:v>
                </c:pt>
                <c:pt idx="677">
                  <c:v>72.297042428721397</c:v>
                </c:pt>
                <c:pt idx="678">
                  <c:v>72.301443467710499</c:v>
                </c:pt>
                <c:pt idx="679">
                  <c:v>72.305815344691595</c:v>
                </c:pt>
                <c:pt idx="680">
                  <c:v>72.310158253830295</c:v>
                </c:pt>
                <c:pt idx="681">
                  <c:v>72.314472384483395</c:v>
                </c:pt>
                <c:pt idx="682">
                  <c:v>72.318757929646907</c:v>
                </c:pt>
                <c:pt idx="683">
                  <c:v>72.323015080127604</c:v>
                </c:pt>
                <c:pt idx="684">
                  <c:v>72.327244024795306</c:v>
                </c:pt>
                <c:pt idx="685">
                  <c:v>72.331444951269106</c:v>
                </c:pt>
                <c:pt idx="686">
                  <c:v>72.335618045927305</c:v>
                </c:pt>
                <c:pt idx="687">
                  <c:v>72.339763493918198</c:v>
                </c:pt>
                <c:pt idx="688">
                  <c:v>72.343881479169397</c:v>
                </c:pt>
                <c:pt idx="689">
                  <c:v>72.347972184398401</c:v>
                </c:pt>
                <c:pt idx="690">
                  <c:v>72.352035791122603</c:v>
                </c:pt>
                <c:pt idx="691">
                  <c:v>72.356072479669294</c:v>
                </c:pt>
                <c:pt idx="692">
                  <c:v>72.360082429185695</c:v>
                </c:pt>
                <c:pt idx="693">
                  <c:v>72.364065814242096</c:v>
                </c:pt>
                <c:pt idx="694">
                  <c:v>72.368022812597104</c:v>
                </c:pt>
                <c:pt idx="695">
                  <c:v>72.371953600564595</c:v>
                </c:pt>
                <c:pt idx="696">
                  <c:v>72.375858352381798</c:v>
                </c:pt>
                <c:pt idx="697">
                  <c:v>72.379737241131494</c:v>
                </c:pt>
                <c:pt idx="698">
                  <c:v>72.383590438751</c:v>
                </c:pt>
                <c:pt idx="699">
                  <c:v>72.387418116041204</c:v>
                </c:pt>
                <c:pt idx="700">
                  <c:v>72.391220442676001</c:v>
                </c:pt>
                <c:pt idx="701">
                  <c:v>72.394997587211193</c:v>
                </c:pt>
                <c:pt idx="702">
                  <c:v>72.398749717093906</c:v>
                </c:pt>
                <c:pt idx="703">
                  <c:v>72.402476998671602</c:v>
                </c:pt>
                <c:pt idx="704">
                  <c:v>72.406179597201103</c:v>
                </c:pt>
                <c:pt idx="705">
                  <c:v>72.409857674279706</c:v>
                </c:pt>
                <c:pt idx="706">
                  <c:v>72.413511393399503</c:v>
                </c:pt>
                <c:pt idx="707">
                  <c:v>72.417140917301495</c:v>
                </c:pt>
                <c:pt idx="708">
                  <c:v>72.4207464067334</c:v>
                </c:pt>
                <c:pt idx="709">
                  <c:v>72.424328021377093</c:v>
                </c:pt>
                <c:pt idx="710">
                  <c:v>72.427885919857999</c:v>
                </c:pt>
                <c:pt idx="711">
                  <c:v>72.431420259752699</c:v>
                </c:pt>
                <c:pt idx="712">
                  <c:v>72.434931197597393</c:v>
                </c:pt>
                <c:pt idx="713">
                  <c:v>72.438418888896805</c:v>
                </c:pt>
                <c:pt idx="714">
                  <c:v>72.441883488132007</c:v>
                </c:pt>
                <c:pt idx="715">
                  <c:v>72.445325148769001</c:v>
                </c:pt>
                <c:pt idx="716">
                  <c:v>72.448744023267494</c:v>
                </c:pt>
                <c:pt idx="717">
                  <c:v>72.452140261168097</c:v>
                </c:pt>
                <c:pt idx="718">
                  <c:v>72.455514012948896</c:v>
                </c:pt>
                <c:pt idx="719">
                  <c:v>72.458865428806803</c:v>
                </c:pt>
                <c:pt idx="720">
                  <c:v>72.462194657064202</c:v>
                </c:pt>
                <c:pt idx="721">
                  <c:v>72.465501845061695</c:v>
                </c:pt>
                <c:pt idx="722">
                  <c:v>72.468787139166295</c:v>
                </c:pt>
                <c:pt idx="723">
                  <c:v>72.472050684778793</c:v>
                </c:pt>
                <c:pt idx="724">
                  <c:v>72.475292626341698</c:v>
                </c:pt>
                <c:pt idx="725">
                  <c:v>72.478513107347197</c:v>
                </c:pt>
                <c:pt idx="726">
                  <c:v>72.481712270344303</c:v>
                </c:pt>
                <c:pt idx="727">
                  <c:v>72.484890256947295</c:v>
                </c:pt>
                <c:pt idx="728">
                  <c:v>72.488047207843195</c:v>
                </c:pt>
                <c:pt idx="729">
                  <c:v>72.491183259712798</c:v>
                </c:pt>
                <c:pt idx="730">
                  <c:v>72.494298551287002</c:v>
                </c:pt>
                <c:pt idx="731">
                  <c:v>72.497393222242295</c:v>
                </c:pt>
                <c:pt idx="732">
                  <c:v>72.500467409455297</c:v>
                </c:pt>
                <c:pt idx="733">
                  <c:v>72.5035212489028</c:v>
                </c:pt>
                <c:pt idx="734">
                  <c:v>72.506554875668797</c:v>
                </c:pt>
                <c:pt idx="735">
                  <c:v>72.509568423952302</c:v>
                </c:pt>
                <c:pt idx="736">
                  <c:v>72.512562027074395</c:v>
                </c:pt>
                <c:pt idx="737">
                  <c:v>72.515535817485798</c:v>
                </c:pt>
                <c:pt idx="738">
                  <c:v>72.518489926774393</c:v>
                </c:pt>
                <c:pt idx="739">
                  <c:v>72.521424485672696</c:v>
                </c:pt>
                <c:pt idx="740">
                  <c:v>72.524339624065107</c:v>
                </c:pt>
                <c:pt idx="741">
                  <c:v>72.527235470995393</c:v>
                </c:pt>
                <c:pt idx="742">
                  <c:v>72.530112154674299</c:v>
                </c:pt>
                <c:pt idx="743">
                  <c:v>72.532969802486505</c:v>
                </c:pt>
                <c:pt idx="744">
                  <c:v>72.5358085409989</c:v>
                </c:pt>
                <c:pt idx="745">
                  <c:v>72.538628495468402</c:v>
                </c:pt>
                <c:pt idx="746">
                  <c:v>72.541429780453399</c:v>
                </c:pt>
                <c:pt idx="747">
                  <c:v>72.544212528147995</c:v>
                </c:pt>
                <c:pt idx="748">
                  <c:v>72.546976861566606</c:v>
                </c:pt>
                <c:pt idx="749">
                  <c:v>72.549722902919498</c:v>
                </c:pt>
                <c:pt idx="750">
                  <c:v>72.552450773618901</c:v>
                </c:pt>
                <c:pt idx="751">
                  <c:v>72.555160594286207</c:v>
                </c:pt>
                <c:pt idx="752">
                  <c:v>72.557852484758797</c:v>
                </c:pt>
                <c:pt idx="753">
                  <c:v>72.560526564096506</c:v>
                </c:pt>
                <c:pt idx="754">
                  <c:v>72.563182950588299</c:v>
                </c:pt>
                <c:pt idx="755">
                  <c:v>72.565821761759693</c:v>
                </c:pt>
                <c:pt idx="756">
                  <c:v>72.568443114378894</c:v>
                </c:pt>
                <c:pt idx="757">
                  <c:v>72.571047124463703</c:v>
                </c:pt>
                <c:pt idx="758">
                  <c:v>72.573633907288496</c:v>
                </c:pt>
                <c:pt idx="759">
                  <c:v>72.5762035773908</c:v>
                </c:pt>
                <c:pt idx="760">
                  <c:v>72.578756248578102</c:v>
                </c:pt>
                <c:pt idx="761">
                  <c:v>72.581292033934702</c:v>
                </c:pt>
                <c:pt idx="762">
                  <c:v>72.583811039213202</c:v>
                </c:pt>
                <c:pt idx="763">
                  <c:v>72.586313373802497</c:v>
                </c:pt>
                <c:pt idx="764">
                  <c:v>72.588799153851795</c:v>
                </c:pt>
                <c:pt idx="765">
                  <c:v>72.591268489174695</c:v>
                </c:pt>
                <c:pt idx="766">
                  <c:v>72.593721488866095</c:v>
                </c:pt>
                <c:pt idx="767">
                  <c:v>72.596158261308602</c:v>
                </c:pt>
                <c:pt idx="768">
                  <c:v>72.598578914178702</c:v>
                </c:pt>
                <c:pt idx="769">
                  <c:v>72.600983554451801</c:v>
                </c:pt>
                <c:pt idx="770">
                  <c:v>72.603372288409105</c:v>
                </c:pt>
                <c:pt idx="771">
                  <c:v>72.605745221643204</c:v>
                </c:pt>
                <c:pt idx="772">
                  <c:v>72.6081024590639</c:v>
                </c:pt>
                <c:pt idx="773">
                  <c:v>72.610444104904303</c:v>
                </c:pt>
                <c:pt idx="774">
                  <c:v>72.612770262726997</c:v>
                </c:pt>
                <c:pt idx="775">
                  <c:v>72.615081035429498</c:v>
                </c:pt>
                <c:pt idx="776">
                  <c:v>72.617376525250705</c:v>
                </c:pt>
                <c:pt idx="777">
                  <c:v>72.619656833776503</c:v>
                </c:pt>
                <c:pt idx="778">
                  <c:v>72.621922061945895</c:v>
                </c:pt>
                <c:pt idx="779">
                  <c:v>72.624172298573001</c:v>
                </c:pt>
                <c:pt idx="780">
                  <c:v>72.626407651499306</c:v>
                </c:pt>
                <c:pt idx="781">
                  <c:v>72.628628219707196</c:v>
                </c:pt>
                <c:pt idx="782">
                  <c:v>72.630834101211704</c:v>
                </c:pt>
                <c:pt idx="783">
                  <c:v>72.633025393385907</c:v>
                </c:pt>
                <c:pt idx="784">
                  <c:v>72.635202192964996</c:v>
                </c:pt>
                <c:pt idx="785">
                  <c:v>72.637364596052805</c:v>
                </c:pt>
                <c:pt idx="786">
                  <c:v>72.639512698126097</c:v>
                </c:pt>
                <c:pt idx="787">
                  <c:v>72.641646594040395</c:v>
                </c:pt>
                <c:pt idx="788">
                  <c:v>72.643766378034996</c:v>
                </c:pt>
                <c:pt idx="789">
                  <c:v>72.645872143738202</c:v>
                </c:pt>
                <c:pt idx="790">
                  <c:v>72.647963984172605</c:v>
                </c:pt>
                <c:pt idx="791">
                  <c:v>72.650041991760503</c:v>
                </c:pt>
                <c:pt idx="792">
                  <c:v>72.652106258328899</c:v>
                </c:pt>
                <c:pt idx="793">
                  <c:v>72.654156875114893</c:v>
                </c:pt>
                <c:pt idx="794">
                  <c:v>72.656193932770805</c:v>
                </c:pt>
                <c:pt idx="795">
                  <c:v>72.658217517764101</c:v>
                </c:pt>
                <c:pt idx="796">
                  <c:v>72.660227716857804</c:v>
                </c:pt>
                <c:pt idx="797">
                  <c:v>72.662224622934403</c:v>
                </c:pt>
                <c:pt idx="798">
                  <c:v>72.6642083240706</c:v>
                </c:pt>
                <c:pt idx="799">
                  <c:v>72.666178907765797</c:v>
                </c:pt>
                <c:pt idx="800">
                  <c:v>72.668136460946698</c:v>
                </c:pt>
                <c:pt idx="801">
                  <c:v>72.670081069972298</c:v>
                </c:pt>
                <c:pt idx="802">
                  <c:v>72.6720128206385</c:v>
                </c:pt>
                <c:pt idx="803">
                  <c:v>72.673931798182707</c:v>
                </c:pt>
                <c:pt idx="804">
                  <c:v>72.675838087288497</c:v>
                </c:pt>
                <c:pt idx="805">
                  <c:v>72.677731772090794</c:v>
                </c:pt>
                <c:pt idx="806">
                  <c:v>72.679612936180007</c:v>
                </c:pt>
                <c:pt idx="807">
                  <c:v>72.681481662607098</c:v>
                </c:pt>
                <c:pt idx="808">
                  <c:v>72.683338033888305</c:v>
                </c:pt>
                <c:pt idx="809">
                  <c:v>72.6851821320098</c:v>
                </c:pt>
                <c:pt idx="810">
                  <c:v>72.687014038432096</c:v>
                </c:pt>
                <c:pt idx="811">
                  <c:v>72.688833834095504</c:v>
                </c:pt>
                <c:pt idx="812">
                  <c:v>72.690641592632105</c:v>
                </c:pt>
                <c:pt idx="813">
                  <c:v>72.692437398073494</c:v>
                </c:pt>
                <c:pt idx="814">
                  <c:v>72.694221330333505</c:v>
                </c:pt>
                <c:pt idx="815">
                  <c:v>72.695993468060493</c:v>
                </c:pt>
                <c:pt idx="816">
                  <c:v>72.697753889389304</c:v>
                </c:pt>
                <c:pt idx="817">
                  <c:v>72.699502671945694</c:v>
                </c:pt>
                <c:pt idx="818">
                  <c:v>72.701239892850495</c:v>
                </c:pt>
                <c:pt idx="819">
                  <c:v>72.702965628723504</c:v>
                </c:pt>
                <c:pt idx="820">
                  <c:v>72.704679955688604</c:v>
                </c:pt>
                <c:pt idx="821">
                  <c:v>72.706382949377002</c:v>
                </c:pt>
                <c:pt idx="822">
                  <c:v>72.708074684932498</c:v>
                </c:pt>
                <c:pt idx="823">
                  <c:v>72.709755237014903</c:v>
                </c:pt>
                <c:pt idx="824">
                  <c:v>72.711424679804793</c:v>
                </c:pt>
                <c:pt idx="825">
                  <c:v>72.713083087007604</c:v>
                </c:pt>
                <c:pt idx="826">
                  <c:v>72.714730531858095</c:v>
                </c:pt>
                <c:pt idx="827">
                  <c:v>72.716367087123999</c:v>
                </c:pt>
                <c:pt idx="828">
                  <c:v>72.717992819726604</c:v>
                </c:pt>
                <c:pt idx="829">
                  <c:v>72.719607795029901</c:v>
                </c:pt>
                <c:pt idx="830">
                  <c:v>72.721212093405896</c:v>
                </c:pt>
                <c:pt idx="831">
                  <c:v>72.722805785555394</c:v>
                </c:pt>
                <c:pt idx="832">
                  <c:v>72.724388941722793</c:v>
                </c:pt>
                <c:pt idx="833">
                  <c:v>72.7259616317004</c:v>
                </c:pt>
                <c:pt idx="834">
                  <c:v>72.7275239248319</c:v>
                </c:pt>
                <c:pt idx="835">
                  <c:v>72.7290758900171</c:v>
                </c:pt>
                <c:pt idx="836">
                  <c:v>72.7306175957156</c:v>
                </c:pt>
                <c:pt idx="837">
                  <c:v>72.732149109950697</c:v>
                </c:pt>
                <c:pt idx="838">
                  <c:v>72.733670500313906</c:v>
                </c:pt>
                <c:pt idx="839">
                  <c:v>72.735181833968596</c:v>
                </c:pt>
                <c:pt idx="840">
                  <c:v>72.736683177654101</c:v>
                </c:pt>
                <c:pt idx="841">
                  <c:v>72.738174597689905</c:v>
                </c:pt>
                <c:pt idx="842">
                  <c:v>72.739656159979702</c:v>
                </c:pt>
                <c:pt idx="843">
                  <c:v>72.741127930015196</c:v>
                </c:pt>
                <c:pt idx="844">
                  <c:v>72.742589972880396</c:v>
                </c:pt>
                <c:pt idx="845">
                  <c:v>72.744042353255594</c:v>
                </c:pt>
                <c:pt idx="846">
                  <c:v>72.745485135421305</c:v>
                </c:pt>
                <c:pt idx="847">
                  <c:v>72.746918383262397</c:v>
                </c:pt>
                <c:pt idx="848">
                  <c:v>72.748342160272202</c:v>
                </c:pt>
                <c:pt idx="849">
                  <c:v>72.749756529556507</c:v>
                </c:pt>
                <c:pt idx="850">
                  <c:v>72.751161553837505</c:v>
                </c:pt>
                <c:pt idx="851">
                  <c:v>72.752557295458004</c:v>
                </c:pt>
                <c:pt idx="852">
                  <c:v>72.753943811388993</c:v>
                </c:pt>
                <c:pt idx="853">
                  <c:v>72.755321135777393</c:v>
                </c:pt>
                <c:pt idx="854">
                  <c:v>72.756689355923896</c:v>
                </c:pt>
                <c:pt idx="855">
                  <c:v>72.758048532152699</c:v>
                </c:pt>
                <c:pt idx="856">
                  <c:v>72.759398724403894</c:v>
                </c:pt>
                <c:pt idx="857">
                  <c:v>72.760739992237205</c:v>
                </c:pt>
                <c:pt idx="858">
                  <c:v>72.7620723948354</c:v>
                </c:pt>
                <c:pt idx="859">
                  <c:v>72.763395991007997</c:v>
                </c:pt>
                <c:pt idx="860">
                  <c:v>72.764710839194905</c:v>
                </c:pt>
                <c:pt idx="861">
                  <c:v>72.766016997469507</c:v>
                </c:pt>
                <c:pt idx="862">
                  <c:v>72.767314523543007</c:v>
                </c:pt>
                <c:pt idx="863">
                  <c:v>72.768603474767005</c:v>
                </c:pt>
                <c:pt idx="864">
                  <c:v>72.769883908138098</c:v>
                </c:pt>
                <c:pt idx="865">
                  <c:v>72.771155880300597</c:v>
                </c:pt>
                <c:pt idx="866">
                  <c:v>72.772419447550405</c:v>
                </c:pt>
                <c:pt idx="867">
                  <c:v>72.773674665838797</c:v>
                </c:pt>
                <c:pt idx="868">
                  <c:v>72.774921590775406</c:v>
                </c:pt>
                <c:pt idx="869">
                  <c:v>72.776160277632599</c:v>
                </c:pt>
                <c:pt idx="870">
                  <c:v>72.777390781348004</c:v>
                </c:pt>
                <c:pt idx="871">
                  <c:v>72.778613156529104</c:v>
                </c:pt>
                <c:pt idx="872">
                  <c:v>72.779827457455994</c:v>
                </c:pt>
                <c:pt idx="873">
                  <c:v>72.781033738085497</c:v>
                </c:pt>
                <c:pt idx="874">
                  <c:v>72.782232052054198</c:v>
                </c:pt>
                <c:pt idx="875">
                  <c:v>72.783422452682501</c:v>
                </c:pt>
                <c:pt idx="876">
                  <c:v>72.784604992977904</c:v>
                </c:pt>
                <c:pt idx="877">
                  <c:v>72.785779683385897</c:v>
                </c:pt>
                <c:pt idx="878">
                  <c:v>72.786946608583193</c:v>
                </c:pt>
                <c:pt idx="879">
                  <c:v>72.788105822266203</c:v>
                </c:pt>
                <c:pt idx="880">
                  <c:v>72.789257375537005</c:v>
                </c:pt>
                <c:pt idx="881">
                  <c:v>72.790401319171806</c:v>
                </c:pt>
                <c:pt idx="882">
                  <c:v>72.791537703623803</c:v>
                </c:pt>
                <c:pt idx="883">
                  <c:v>72.792666579026104</c:v>
                </c:pt>
                <c:pt idx="884">
                  <c:v>72.793787995194805</c:v>
                </c:pt>
                <c:pt idx="885">
                  <c:v>72.794902001631897</c:v>
                </c:pt>
                <c:pt idx="886">
                  <c:v>72.796008647527998</c:v>
                </c:pt>
                <c:pt idx="887">
                  <c:v>72.797107981765805</c:v>
                </c:pt>
                <c:pt idx="888">
                  <c:v>72.798200052922496</c:v>
                </c:pt>
                <c:pt idx="889">
                  <c:v>72.799284909273197</c:v>
                </c:pt>
                <c:pt idx="890">
                  <c:v>72.800362598793299</c:v>
                </c:pt>
                <c:pt idx="891">
                  <c:v>72.801433169162294</c:v>
                </c:pt>
                <c:pt idx="892">
                  <c:v>72.802496667765794</c:v>
                </c:pt>
                <c:pt idx="893">
                  <c:v>72.803553141699098</c:v>
                </c:pt>
                <c:pt idx="894">
                  <c:v>72.804602637770003</c:v>
                </c:pt>
                <c:pt idx="895">
                  <c:v>72.805645202501694</c:v>
                </c:pt>
                <c:pt idx="896">
                  <c:v>72.806680882135794</c:v>
                </c:pt>
                <c:pt idx="897">
                  <c:v>72.807709722635096</c:v>
                </c:pt>
                <c:pt idx="898">
                  <c:v>72.808731769686901</c:v>
                </c:pt>
                <c:pt idx="899">
                  <c:v>72.809747068705505</c:v>
                </c:pt>
                <c:pt idx="900">
                  <c:v>72.810755664835497</c:v>
                </c:pt>
                <c:pt idx="901">
                  <c:v>72.811757576081305</c:v>
                </c:pt>
                <c:pt idx="902">
                  <c:v>72.812752859153306</c:v>
                </c:pt>
                <c:pt idx="903">
                  <c:v>72.813741566411196</c:v>
                </c:pt>
                <c:pt idx="904">
                  <c:v>72.814723741387695</c:v>
                </c:pt>
                <c:pt idx="905">
                  <c:v>72.815699427335005</c:v>
                </c:pt>
                <c:pt idx="906">
                  <c:v>72.816668667227503</c:v>
                </c:pt>
                <c:pt idx="907">
                  <c:v>72.817631503764005</c:v>
                </c:pt>
                <c:pt idx="908">
                  <c:v>72.818587979370605</c:v>
                </c:pt>
                <c:pt idx="909">
                  <c:v>72.819538136202695</c:v>
                </c:pt>
                <c:pt idx="910">
                  <c:v>72.820482016147594</c:v>
                </c:pt>
                <c:pt idx="911">
                  <c:v>72.821419660827303</c:v>
                </c:pt>
                <c:pt idx="912">
                  <c:v>72.822351111600398</c:v>
                </c:pt>
                <c:pt idx="913">
                  <c:v>72.823276409564997</c:v>
                </c:pt>
                <c:pt idx="914">
                  <c:v>72.824195595560894</c:v>
                </c:pt>
                <c:pt idx="915">
                  <c:v>72.825108710172103</c:v>
                </c:pt>
                <c:pt idx="916">
                  <c:v>72.826015793729596</c:v>
                </c:pt>
                <c:pt idx="917">
                  <c:v>72.826916886313199</c:v>
                </c:pt>
                <c:pt idx="918">
                  <c:v>72.827812027754504</c:v>
                </c:pt>
                <c:pt idx="919">
                  <c:v>72.828701257639395</c:v>
                </c:pt>
                <c:pt idx="920">
                  <c:v>72.829584615309997</c:v>
                </c:pt>
                <c:pt idx="921">
                  <c:v>72.830462139867706</c:v>
                </c:pt>
                <c:pt idx="922">
                  <c:v>72.8313338701752</c:v>
                </c:pt>
                <c:pt idx="923">
                  <c:v>72.832199844859105</c:v>
                </c:pt>
                <c:pt idx="924">
                  <c:v>72.833060102312601</c:v>
                </c:pt>
                <c:pt idx="925">
                  <c:v>72.833914667328898</c:v>
                </c:pt>
                <c:pt idx="926">
                  <c:v>72.834763576528601</c:v>
                </c:pt>
                <c:pt idx="927">
                  <c:v>72.8356068776705</c:v>
                </c:pt>
                <c:pt idx="928">
                  <c:v>72.836444607850495</c:v>
                </c:pt>
                <c:pt idx="929">
                  <c:v>72.837276803925405</c:v>
                </c:pt>
                <c:pt idx="930">
                  <c:v>72.838103502515594</c:v>
                </c:pt>
                <c:pt idx="931">
                  <c:v>72.838924740006703</c:v>
                </c:pt>
                <c:pt idx="932">
                  <c:v>72.839740552552001</c:v>
                </c:pt>
                <c:pt idx="933">
                  <c:v>72.840550976074098</c:v>
                </c:pt>
                <c:pt idx="934">
                  <c:v>72.841356046267805</c:v>
                </c:pt>
                <c:pt idx="935">
                  <c:v>72.842155798601297</c:v>
                </c:pt>
                <c:pt idx="936">
                  <c:v>72.8429502683191</c:v>
                </c:pt>
                <c:pt idx="937">
                  <c:v>72.843739490443696</c:v>
                </c:pt>
                <c:pt idx="938">
                  <c:v>72.844523499777694</c:v>
                </c:pt>
                <c:pt idx="939">
                  <c:v>72.845302330906193</c:v>
                </c:pt>
                <c:pt idx="940">
                  <c:v>72.846076018198701</c:v>
                </c:pt>
                <c:pt idx="941">
                  <c:v>72.846844595811106</c:v>
                </c:pt>
                <c:pt idx="942">
                  <c:v>72.847608097688095</c:v>
                </c:pt>
                <c:pt idx="943">
                  <c:v>72.848366557565299</c:v>
                </c:pt>
                <c:pt idx="944">
                  <c:v>72.8491200089709</c:v>
                </c:pt>
                <c:pt idx="945">
                  <c:v>72.849868485228399</c:v>
                </c:pt>
                <c:pt idx="946">
                  <c:v>72.850612019458396</c:v>
                </c:pt>
                <c:pt idx="947">
                  <c:v>72.851350644580506</c:v>
                </c:pt>
                <c:pt idx="948">
                  <c:v>72.852084393316105</c:v>
                </c:pt>
                <c:pt idx="949">
                  <c:v>72.852813291521798</c:v>
                </c:pt>
                <c:pt idx="950">
                  <c:v>72.853537362856201</c:v>
                </c:pt>
                <c:pt idx="951">
                  <c:v>72.854256651107306</c:v>
                </c:pt>
                <c:pt idx="952">
                  <c:v>72.854971187911701</c:v>
                </c:pt>
                <c:pt idx="953">
                  <c:v>72.855681004703897</c:v>
                </c:pt>
                <c:pt idx="954">
                  <c:v>72.8563861327181</c:v>
                </c:pt>
                <c:pt idx="955">
                  <c:v>72.857086602989696</c:v>
                </c:pt>
                <c:pt idx="956">
                  <c:v>72.857782446357703</c:v>
                </c:pt>
                <c:pt idx="957">
                  <c:v>72.858473693466195</c:v>
                </c:pt>
                <c:pt idx="958">
                  <c:v>72.859160374766105</c:v>
                </c:pt>
                <c:pt idx="959">
                  <c:v>72.859842520517404</c:v>
                </c:pt>
                <c:pt idx="960">
                  <c:v>72.8605201607905</c:v>
                </c:pt>
                <c:pt idx="961">
                  <c:v>72.861193325468506</c:v>
                </c:pt>
                <c:pt idx="962">
                  <c:v>72.861862044248696</c:v>
                </c:pt>
                <c:pt idx="963">
                  <c:v>72.8625263466446</c:v>
                </c:pt>
                <c:pt idx="964">
                  <c:v>72.863186261987707</c:v>
                </c:pt>
                <c:pt idx="965">
                  <c:v>72.863841819429396</c:v>
                </c:pt>
                <c:pt idx="966">
                  <c:v>72.864493047942801</c:v>
                </c:pt>
                <c:pt idx="967">
                  <c:v>72.865139976324301</c:v>
                </c:pt>
                <c:pt idx="968">
                  <c:v>72.865782633196005</c:v>
                </c:pt>
                <c:pt idx="969">
                  <c:v>72.866421047006995</c:v>
                </c:pt>
                <c:pt idx="970">
                  <c:v>72.867055246035306</c:v>
                </c:pt>
                <c:pt idx="971">
                  <c:v>72.867685258389997</c:v>
                </c:pt>
                <c:pt idx="972">
                  <c:v>72.868311112012904</c:v>
                </c:pt>
                <c:pt idx="973">
                  <c:v>72.868932831196105</c:v>
                </c:pt>
                <c:pt idx="974">
                  <c:v>72.869550422784599</c:v>
                </c:pt>
                <c:pt idx="975">
                  <c:v>72.870163934387506</c:v>
                </c:pt>
                <c:pt idx="976">
                  <c:v>72.870773392993996</c:v>
                </c:pt>
                <c:pt idx="977">
                  <c:v>72.871378825423093</c:v>
                </c:pt>
                <c:pt idx="978">
                  <c:v>72.871980258325394</c:v>
                </c:pt>
                <c:pt idx="979">
                  <c:v>72.8725777181848</c:v>
                </c:pt>
                <c:pt idx="980">
                  <c:v>72.873171231319802</c:v>
                </c:pt>
                <c:pt idx="981">
                  <c:v>72.873760823885306</c:v>
                </c:pt>
                <c:pt idx="982">
                  <c:v>72.8743465218746</c:v>
                </c:pt>
                <c:pt idx="983">
                  <c:v>72.874928351120204</c:v>
                </c:pt>
                <c:pt idx="984">
                  <c:v>72.8755063372964</c:v>
                </c:pt>
                <c:pt idx="985">
                  <c:v>72.876080505920001</c:v>
                </c:pt>
                <c:pt idx="986">
                  <c:v>72.876650882352806</c:v>
                </c:pt>
                <c:pt idx="987">
                  <c:v>72.877217491802597</c:v>
                </c:pt>
                <c:pt idx="988">
                  <c:v>72.877780359324902</c:v>
                </c:pt>
                <c:pt idx="989">
                  <c:v>72.878339509824997</c:v>
                </c:pt>
                <c:pt idx="990">
                  <c:v>72.8788949680592</c:v>
                </c:pt>
                <c:pt idx="991">
                  <c:v>72.879446758636306</c:v>
                </c:pt>
                <c:pt idx="992">
                  <c:v>72.879994906019704</c:v>
                </c:pt>
                <c:pt idx="993">
                  <c:v>72.880539434528899</c:v>
                </c:pt>
                <c:pt idx="994">
                  <c:v>72.881080368340704</c:v>
                </c:pt>
                <c:pt idx="995">
                  <c:v>72.881617731491502</c:v>
                </c:pt>
                <c:pt idx="996">
                  <c:v>72.882151547878195</c:v>
                </c:pt>
                <c:pt idx="997">
                  <c:v>72.882681841260705</c:v>
                </c:pt>
                <c:pt idx="998">
                  <c:v>72.883208635262605</c:v>
                </c:pt>
                <c:pt idx="999">
                  <c:v>72.883731953373697</c:v>
                </c:pt>
                <c:pt idx="1000">
                  <c:v>72.884251818950801</c:v>
                </c:pt>
                <c:pt idx="1001">
                  <c:v>72.884768249733796</c:v>
                </c:pt>
                <c:pt idx="1002">
                  <c:v>72.885281242883593</c:v>
                </c:pt>
                <c:pt idx="1003">
                  <c:v>72.885790847353803</c:v>
                </c:pt>
                <c:pt idx="1004">
                  <c:v>72.886297085586705</c:v>
                </c:pt>
                <c:pt idx="1005">
                  <c:v>72.8867999798846</c:v>
                </c:pt>
                <c:pt idx="1006">
                  <c:v>72.887299552410497</c:v>
                </c:pt>
                <c:pt idx="1007">
                  <c:v>72.887795825190096</c:v>
                </c:pt>
                <c:pt idx="1008">
                  <c:v>72.888288820112706</c:v>
                </c:pt>
                <c:pt idx="1009">
                  <c:v>72.8887785589326</c:v>
                </c:pt>
                <c:pt idx="1010">
                  <c:v>72.889265063270798</c:v>
                </c:pt>
                <c:pt idx="1011">
                  <c:v>72.889748354615904</c:v>
                </c:pt>
                <c:pt idx="1012">
                  <c:v>72.890228454325694</c:v>
                </c:pt>
                <c:pt idx="1013">
                  <c:v>72.890705383628699</c:v>
                </c:pt>
                <c:pt idx="1014">
                  <c:v>72.891179163625097</c:v>
                </c:pt>
                <c:pt idx="1015">
                  <c:v>72.891649815288304</c:v>
                </c:pt>
                <c:pt idx="1016">
                  <c:v>72.892117359466596</c:v>
                </c:pt>
                <c:pt idx="1017">
                  <c:v>72.892581816884004</c:v>
                </c:pt>
                <c:pt idx="1018">
                  <c:v>72.893043208141805</c:v>
                </c:pt>
                <c:pt idx="1019">
                  <c:v>72.8935015537201</c:v>
                </c:pt>
                <c:pt idx="1020">
                  <c:v>72.893956873978993</c:v>
                </c:pt>
                <c:pt idx="1021">
                  <c:v>72.894409189159902</c:v>
                </c:pt>
                <c:pt idx="1022">
                  <c:v>72.8948585193871</c:v>
                </c:pt>
                <c:pt idx="1023">
                  <c:v>72.895304884668903</c:v>
                </c:pt>
                <c:pt idx="1024">
                  <c:v>72.895748304898902</c:v>
                </c:pt>
                <c:pt idx="1025">
                  <c:v>72.896188799857995</c:v>
                </c:pt>
                <c:pt idx="1026">
                  <c:v>72.896626389214603</c:v>
                </c:pt>
                <c:pt idx="1027">
                  <c:v>72.897061092527295</c:v>
                </c:pt>
                <c:pt idx="1028">
                  <c:v>72.897492929245004</c:v>
                </c:pt>
                <c:pt idx="1029">
                  <c:v>72.8979219124829</c:v>
                </c:pt>
                <c:pt idx="1030">
                  <c:v>72.898348037643999</c:v>
                </c:pt>
                <c:pt idx="1031">
                  <c:v>72.898771348580198</c:v>
                </c:pt>
                <c:pt idx="1032">
                  <c:v>72.899191863925296</c:v>
                </c:pt>
                <c:pt idx="1033">
                  <c:v>72.8996096021949</c:v>
                </c:pt>
                <c:pt idx="1034">
                  <c:v>72.900024581787903</c:v>
                </c:pt>
                <c:pt idx="1035">
                  <c:v>72.900436820987494</c:v>
                </c:pt>
                <c:pt idx="1036">
                  <c:v>72.900846337962093</c:v>
                </c:pt>
                <c:pt idx="1037">
                  <c:v>72.901253150766607</c:v>
                </c:pt>
                <c:pt idx="1038">
                  <c:v>72.901657277343702</c:v>
                </c:pt>
                <c:pt idx="1039">
                  <c:v>72.902058735524406</c:v>
                </c:pt>
                <c:pt idx="1040">
                  <c:v>72.902457543029598</c:v>
                </c:pt>
                <c:pt idx="1041">
                  <c:v>72.902853717470904</c:v>
                </c:pt>
                <c:pt idx="1042">
                  <c:v>72.903247276351905</c:v>
                </c:pt>
                <c:pt idx="1043">
                  <c:v>72.903638237069103</c:v>
                </c:pt>
                <c:pt idx="1044">
                  <c:v>72.9040266169131</c:v>
                </c:pt>
                <c:pt idx="1045">
                  <c:v>72.904412433069794</c:v>
                </c:pt>
                <c:pt idx="1046">
                  <c:v>72.9047957026212</c:v>
                </c:pt>
                <c:pt idx="1047">
                  <c:v>72.905176442546505</c:v>
                </c:pt>
                <c:pt idx="1048">
                  <c:v>72.905554669723699</c:v>
                </c:pt>
                <c:pt idx="1049">
                  <c:v>72.905930400930103</c:v>
                </c:pt>
                <c:pt idx="1050">
                  <c:v>72.906303652843704</c:v>
                </c:pt>
                <c:pt idx="1051">
                  <c:v>72.906674442043993</c:v>
                </c:pt>
                <c:pt idx="1052">
                  <c:v>72.907042785013502</c:v>
                </c:pt>
                <c:pt idx="1053">
                  <c:v>72.907408698138497</c:v>
                </c:pt>
                <c:pt idx="1054">
                  <c:v>72.907772197710401</c:v>
                </c:pt>
                <c:pt idx="1055">
                  <c:v>72.908133299926405</c:v>
                </c:pt>
                <c:pt idx="1056">
                  <c:v>72.908492020891003</c:v>
                </c:pt>
                <c:pt idx="1057">
                  <c:v>72.908848371464302</c:v>
                </c:pt>
                <c:pt idx="1058">
                  <c:v>72.909202351378198</c:v>
                </c:pt>
                <c:pt idx="1059">
                  <c:v>72.909553993918195</c:v>
                </c:pt>
                <c:pt idx="1060">
                  <c:v>72.909903314542206</c:v>
                </c:pt>
                <c:pt idx="1061">
                  <c:v>72.910250328609493</c:v>
                </c:pt>
                <c:pt idx="1062">
                  <c:v>72.910595051381407</c:v>
                </c:pt>
                <c:pt idx="1063">
                  <c:v>72.910937498022406</c:v>
                </c:pt>
                <c:pt idx="1064">
                  <c:v>72.911277683600701</c:v>
                </c:pt>
                <c:pt idx="1065">
                  <c:v>72.911615623089602</c:v>
                </c:pt>
                <c:pt idx="1066">
                  <c:v>72.911951331367902</c:v>
                </c:pt>
                <c:pt idx="1067">
                  <c:v>72.912284823221199</c:v>
                </c:pt>
                <c:pt idx="1068">
                  <c:v>72.912616113342395</c:v>
                </c:pt>
                <c:pt idx="1069">
                  <c:v>72.9129452163331</c:v>
                </c:pt>
                <c:pt idx="1070">
                  <c:v>72.913272146703804</c:v>
                </c:pt>
                <c:pt idx="1071">
                  <c:v>72.913596918875598</c:v>
                </c:pt>
                <c:pt idx="1072">
                  <c:v>72.913919547180598</c:v>
                </c:pt>
                <c:pt idx="1073">
                  <c:v>72.914240045862499</c:v>
                </c:pt>
                <c:pt idx="1074">
                  <c:v>72.914558429078497</c:v>
                </c:pt>
                <c:pt idx="1075">
                  <c:v>72.914874710899099</c:v>
                </c:pt>
                <c:pt idx="1076">
                  <c:v>72.915188905309606</c:v>
                </c:pt>
                <c:pt idx="1077">
                  <c:v>72.915501026210904</c:v>
                </c:pt>
                <c:pt idx="1078">
                  <c:v>72.915811087420494</c:v>
                </c:pt>
                <c:pt idx="1079">
                  <c:v>72.916119102672894</c:v>
                </c:pt>
                <c:pt idx="1080">
                  <c:v>72.916425085621</c:v>
                </c:pt>
                <c:pt idx="1081">
                  <c:v>72.916729049837102</c:v>
                </c:pt>
                <c:pt idx="1082">
                  <c:v>72.917031008813098</c:v>
                </c:pt>
                <c:pt idx="1083">
                  <c:v>72.917330975962102</c:v>
                </c:pt>
                <c:pt idx="1084">
                  <c:v>72.917628964618999</c:v>
                </c:pt>
                <c:pt idx="1085">
                  <c:v>72.917924984035196</c:v>
                </c:pt>
                <c:pt idx="1086">
                  <c:v>72.918219036965795</c:v>
                </c:pt>
                <c:pt idx="1087">
                  <c:v>72.918511148246594</c:v>
                </c:pt>
                <c:pt idx="1088">
                  <c:v>72.918801330710096</c:v>
                </c:pt>
                <c:pt idx="1089">
                  <c:v>72.919089597107302</c:v>
                </c:pt>
                <c:pt idx="1090">
                  <c:v>72.919375960108397</c:v>
                </c:pt>
                <c:pt idx="1091">
                  <c:v>72.919660432303402</c:v>
                </c:pt>
                <c:pt idx="1092">
                  <c:v>72.919943026203299</c:v>
                </c:pt>
                <c:pt idx="1093">
                  <c:v>72.920223754240197</c:v>
                </c:pt>
                <c:pt idx="1094">
                  <c:v>72.920502628768801</c:v>
                </c:pt>
                <c:pt idx="1095">
                  <c:v>72.920779662066494</c:v>
                </c:pt>
                <c:pt idx="1096">
                  <c:v>72.921054866334401</c:v>
                </c:pt>
                <c:pt idx="1097">
                  <c:v>72.921328253698405</c:v>
                </c:pt>
                <c:pt idx="1098">
                  <c:v>72.921599836209495</c:v>
                </c:pt>
                <c:pt idx="1099">
                  <c:v>72.921869625844494</c:v>
                </c:pt>
                <c:pt idx="1100">
                  <c:v>72.922137634507393</c:v>
                </c:pt>
                <c:pt idx="1101">
                  <c:v>72.9224038740293</c:v>
                </c:pt>
                <c:pt idx="1102">
                  <c:v>72.922668356170007</c:v>
                </c:pt>
                <c:pt idx="1103">
                  <c:v>72.922931092618001</c:v>
                </c:pt>
                <c:pt idx="1104">
                  <c:v>72.923192094991904</c:v>
                </c:pt>
                <c:pt idx="1105">
                  <c:v>72.923451374840695</c:v>
                </c:pt>
                <c:pt idx="1106">
                  <c:v>72.923708943644698</c:v>
                </c:pt>
                <c:pt idx="1107">
                  <c:v>72.923964812816394</c:v>
                </c:pt>
                <c:pt idx="1108">
                  <c:v>72.924218993701103</c:v>
                </c:pt>
                <c:pt idx="1109">
                  <c:v>72.924471497577798</c:v>
                </c:pt>
                <c:pt idx="1110">
                  <c:v>72.924722335659794</c:v>
                </c:pt>
                <c:pt idx="1111">
                  <c:v>72.924971519095294</c:v>
                </c:pt>
                <c:pt idx="1112">
                  <c:v>72.925219058968807</c:v>
                </c:pt>
                <c:pt idx="1113">
                  <c:v>72.925464962487993</c:v>
                </c:pt>
                <c:pt idx="1114">
                  <c:v>72.925709232348893</c:v>
                </c:pt>
                <c:pt idx="1115">
                  <c:v>72.925951889198998</c:v>
                </c:pt>
                <c:pt idx="1116">
                  <c:v>72.926192943703199</c:v>
                </c:pt>
                <c:pt idx="1117">
                  <c:v>72.926432406459298</c:v>
                </c:pt>
                <c:pt idx="1118">
                  <c:v>72.926670287998405</c:v>
                </c:pt>
                <c:pt idx="1119">
                  <c:v>72.926906598786005</c:v>
                </c:pt>
                <c:pt idx="1120">
                  <c:v>72.927141349222595</c:v>
                </c:pt>
                <c:pt idx="1121">
                  <c:v>72.927374549643901</c:v>
                </c:pt>
                <c:pt idx="1122">
                  <c:v>72.927606210321997</c:v>
                </c:pt>
                <c:pt idx="1123">
                  <c:v>72.927836341465607</c:v>
                </c:pt>
                <c:pt idx="1124">
                  <c:v>72.928064953220797</c:v>
                </c:pt>
                <c:pt idx="1125">
                  <c:v>72.928292055671903</c:v>
                </c:pt>
                <c:pt idx="1126">
                  <c:v>72.928517658841997</c:v>
                </c:pt>
                <c:pt idx="1127">
                  <c:v>72.928741772693201</c:v>
                </c:pt>
                <c:pt idx="1128">
                  <c:v>72.928964407127793</c:v>
                </c:pt>
                <c:pt idx="1129">
                  <c:v>72.929185571988995</c:v>
                </c:pt>
                <c:pt idx="1130">
                  <c:v>72.929405277060695</c:v>
                </c:pt>
                <c:pt idx="1131">
                  <c:v>72.9296235320693</c:v>
                </c:pt>
                <c:pt idx="1132">
                  <c:v>72.929840346683406</c:v>
                </c:pt>
                <c:pt idx="1133">
                  <c:v>72.930055730514894</c:v>
                </c:pt>
                <c:pt idx="1134">
                  <c:v>72.930269693119698</c:v>
                </c:pt>
                <c:pt idx="1135">
                  <c:v>72.930482243998</c:v>
                </c:pt>
                <c:pt idx="1136">
                  <c:v>72.930693392595103</c:v>
                </c:pt>
                <c:pt idx="1137">
                  <c:v>72.930903148302406</c:v>
                </c:pt>
                <c:pt idx="1138">
                  <c:v>72.931111520457407</c:v>
                </c:pt>
                <c:pt idx="1139">
                  <c:v>72.931318518344895</c:v>
                </c:pt>
                <c:pt idx="1140">
                  <c:v>72.931524151197195</c:v>
                </c:pt>
                <c:pt idx="1141">
                  <c:v>72.931728422583305</c:v>
                </c:pt>
                <c:pt idx="1142">
                  <c:v>72.931931331790594</c:v>
                </c:pt>
                <c:pt idx="1143">
                  <c:v>72.932132900748698</c:v>
                </c:pt>
                <c:pt idx="1144">
                  <c:v>72.932333138325703</c:v>
                </c:pt>
                <c:pt idx="1145">
                  <c:v>72.932532053334896</c:v>
                </c:pt>
                <c:pt idx="1146">
                  <c:v>72.932729654535805</c:v>
                </c:pt>
                <c:pt idx="1147">
                  <c:v>72.932925950634498</c:v>
                </c:pt>
                <c:pt idx="1148">
                  <c:v>72.933120950284405</c:v>
                </c:pt>
                <c:pt idx="1149">
                  <c:v>72.933314662086502</c:v>
                </c:pt>
                <c:pt idx="1150">
                  <c:v>72.933507094590098</c:v>
                </c:pt>
                <c:pt idx="1151">
                  <c:v>72.933698256293596</c:v>
                </c:pt>
                <c:pt idx="1152">
                  <c:v>72.933888155644595</c:v>
                </c:pt>
                <c:pt idx="1153">
                  <c:v>72.934076801040803</c:v>
                </c:pt>
                <c:pt idx="1154">
                  <c:v>72.934264200830498</c:v>
                </c:pt>
                <c:pt idx="1155">
                  <c:v>72.934450363313204</c:v>
                </c:pt>
                <c:pt idx="1156">
                  <c:v>72.934635296739799</c:v>
                </c:pt>
                <c:pt idx="1157">
                  <c:v>72.934819009313898</c:v>
                </c:pt>
                <c:pt idx="1158">
                  <c:v>72.935001509191594</c:v>
                </c:pt>
                <c:pt idx="1159">
                  <c:v>72.935182804482395</c:v>
                </c:pt>
                <c:pt idx="1160">
                  <c:v>72.935362903249995</c:v>
                </c:pt>
                <c:pt idx="1161">
                  <c:v>72.935541813512501</c:v>
                </c:pt>
                <c:pt idx="1162">
                  <c:v>72.935719543242797</c:v>
                </c:pt>
                <c:pt idx="1163">
                  <c:v>72.935896100369902</c:v>
                </c:pt>
                <c:pt idx="1164">
                  <c:v>72.936071492778794</c:v>
                </c:pt>
                <c:pt idx="1165">
                  <c:v>72.936245728311206</c:v>
                </c:pt>
                <c:pt idx="1166">
                  <c:v>72.936418814766199</c:v>
                </c:pt>
                <c:pt idx="1167">
                  <c:v>72.936590759900895</c:v>
                </c:pt>
                <c:pt idx="1168">
                  <c:v>72.936761571430694</c:v>
                </c:pt>
                <c:pt idx="1169">
                  <c:v>72.936931257030196</c:v>
                </c:pt>
                <c:pt idx="1170">
                  <c:v>72.937099824333401</c:v>
                </c:pt>
                <c:pt idx="1171">
                  <c:v>72.937267280934606</c:v>
                </c:pt>
                <c:pt idx="1172">
                  <c:v>72.937433634388896</c:v>
                </c:pt>
                <c:pt idx="1173">
                  <c:v>72.937598892212407</c:v>
                </c:pt>
                <c:pt idx="1174">
                  <c:v>72.937763058094404</c:v>
                </c:pt>
                <c:pt idx="1175">
                  <c:v>72.9379261177492</c:v>
                </c:pt>
                <c:pt idx="1176">
                  <c:v>72.938088100441107</c:v>
                </c:pt>
                <c:pt idx="1177">
                  <c:v>72.938249013309203</c:v>
                </c:pt>
                <c:pt idx="1178">
                  <c:v>72.938408863448899</c:v>
                </c:pt>
                <c:pt idx="1179">
                  <c:v>72.938567657912699</c:v>
                </c:pt>
                <c:pt idx="1180">
                  <c:v>72.938725403710393</c:v>
                </c:pt>
                <c:pt idx="1181">
                  <c:v>72.938882107809505</c:v>
                </c:pt>
                <c:pt idx="1182">
                  <c:v>72.939037777135695</c:v>
                </c:pt>
                <c:pt idx="1183">
                  <c:v>72.939192418573498</c:v>
                </c:pt>
                <c:pt idx="1184">
                  <c:v>72.939346038966505</c:v>
                </c:pt>
                <c:pt idx="1185">
                  <c:v>72.939498645117894</c:v>
                </c:pt>
                <c:pt idx="1186">
                  <c:v>72.939650243790993</c:v>
                </c:pt>
                <c:pt idx="1187">
                  <c:v>72.939800841709399</c:v>
                </c:pt>
                <c:pt idx="1188">
                  <c:v>72.939950445557798</c:v>
                </c:pt>
                <c:pt idx="1189">
                  <c:v>72.940099061982394</c:v>
                </c:pt>
                <c:pt idx="1190">
                  <c:v>72.940246697590993</c:v>
                </c:pt>
                <c:pt idx="1191">
                  <c:v>72.940393358953898</c:v>
                </c:pt>
                <c:pt idx="1192">
                  <c:v>72.940539052604194</c:v>
                </c:pt>
                <c:pt idx="1193">
                  <c:v>72.940683785037805</c:v>
                </c:pt>
                <c:pt idx="1194">
                  <c:v>72.940827562714901</c:v>
                </c:pt>
                <c:pt idx="1195">
                  <c:v>72.940970392059199</c:v>
                </c:pt>
                <c:pt idx="1196">
                  <c:v>72.941112279459304</c:v>
                </c:pt>
                <c:pt idx="1197">
                  <c:v>72.941253231268902</c:v>
                </c:pt>
                <c:pt idx="1198">
                  <c:v>72.941393253806794</c:v>
                </c:pt>
                <c:pt idx="1199">
                  <c:v>72.941532353357999</c:v>
                </c:pt>
                <c:pt idx="1200">
                  <c:v>72.941670536173802</c:v>
                </c:pt>
                <c:pt idx="1201">
                  <c:v>72.941807808472305</c:v>
                </c:pt>
                <c:pt idx="1202">
                  <c:v>72.941944176438795</c:v>
                </c:pt>
                <c:pt idx="1203">
                  <c:v>72.942079646226603</c:v>
                </c:pt>
                <c:pt idx="1204">
                  <c:v>72.942214223956896</c:v>
                </c:pt>
                <c:pt idx="1205">
                  <c:v>72.942347915719495</c:v>
                </c:pt>
                <c:pt idx="1206">
                  <c:v>72.942480727573596</c:v>
                </c:pt>
                <c:pt idx="1207">
                  <c:v>72.9426126655475</c:v>
                </c:pt>
                <c:pt idx="1208">
                  <c:v>72.942743709569498</c:v>
                </c:pt>
                <c:pt idx="1209">
                  <c:v>72.942873888095804</c:v>
                </c:pt>
                <c:pt idx="1210">
                  <c:v>72.943003207127404</c:v>
                </c:pt>
                <c:pt idx="1211">
                  <c:v>72.943131672360906</c:v>
                </c:pt>
                <c:pt idx="1212">
                  <c:v>72.9432592894576</c:v>
                </c:pt>
                <c:pt idx="1213">
                  <c:v>72.943386064043693</c:v>
                </c:pt>
                <c:pt idx="1214">
                  <c:v>72.9435120017109</c:v>
                </c:pt>
                <c:pt idx="1215">
                  <c:v>72.943637108016503</c:v>
                </c:pt>
                <c:pt idx="1216">
                  <c:v>72.943761388484006</c:v>
                </c:pt>
                <c:pt idx="1217">
                  <c:v>72.943884848603204</c:v>
                </c:pt>
                <c:pt idx="1218">
                  <c:v>72.944007493830796</c:v>
                </c:pt>
                <c:pt idx="1219">
                  <c:v>72.944129329590496</c:v>
                </c:pt>
                <c:pt idx="1220">
                  <c:v>72.944250361273703</c:v>
                </c:pt>
                <c:pt idx="1221">
                  <c:v>72.944370594239203</c:v>
                </c:pt>
                <c:pt idx="1222">
                  <c:v>72.944490033814503</c:v>
                </c:pt>
                <c:pt idx="1223">
                  <c:v>72.944608685295194</c:v>
                </c:pt>
                <c:pt idx="1224">
                  <c:v>72.944726553945898</c:v>
                </c:pt>
                <c:pt idx="1225">
                  <c:v>72.944843645000503</c:v>
                </c:pt>
                <c:pt idx="1226">
                  <c:v>72.944959963662299</c:v>
                </c:pt>
                <c:pt idx="1227">
                  <c:v>72.945075515104804</c:v>
                </c:pt>
                <c:pt idx="1228">
                  <c:v>72.945190304471396</c:v>
                </c:pt>
                <c:pt idx="1229">
                  <c:v>72.945304336876404</c:v>
                </c:pt>
                <c:pt idx="1230">
                  <c:v>72.9454176174049</c:v>
                </c:pt>
                <c:pt idx="1231">
                  <c:v>72.945530151113502</c:v>
                </c:pt>
                <c:pt idx="1232">
                  <c:v>72.945641943030097</c:v>
                </c:pt>
                <c:pt idx="1233">
                  <c:v>72.945752998155001</c:v>
                </c:pt>
                <c:pt idx="1234">
                  <c:v>72.945863321460806</c:v>
                </c:pt>
                <c:pt idx="1235">
                  <c:v>72.945972917892405</c:v>
                </c:pt>
                <c:pt idx="1236">
                  <c:v>72.946081792368403</c:v>
                </c:pt>
                <c:pt idx="1237">
                  <c:v>72.946189949780305</c:v>
                </c:pt>
                <c:pt idx="1238">
                  <c:v>72.946297394993493</c:v>
                </c:pt>
                <c:pt idx="1239">
                  <c:v>72.946404132847704</c:v>
                </c:pt>
                <c:pt idx="1240">
                  <c:v>72.946510168156706</c:v>
                </c:pt>
                <c:pt idx="1241">
                  <c:v>72.9466154905965</c:v>
                </c:pt>
                <c:pt idx="1242">
                  <c:v>72.946720115067393</c:v>
                </c:pt>
                <c:pt idx="1243">
                  <c:v>72.946824048879606</c:v>
                </c:pt>
                <c:pt idx="1244">
                  <c:v>72.946927296601004</c:v>
                </c:pt>
                <c:pt idx="1245">
                  <c:v>72.947029862771103</c:v>
                </c:pt>
                <c:pt idx="1246">
                  <c:v>72.947131751900997</c:v>
                </c:pt>
                <c:pt idx="1247">
                  <c:v>72.947232968473401</c:v>
                </c:pt>
                <c:pt idx="1248">
                  <c:v>72.947333516943303</c:v>
                </c:pt>
                <c:pt idx="1249">
                  <c:v>72.947433401738294</c:v>
                </c:pt>
                <c:pt idx="1250">
                  <c:v>72.947532627258397</c:v>
                </c:pt>
                <c:pt idx="1251">
                  <c:v>72.947631197876703</c:v>
                </c:pt>
                <c:pt idx="1252">
                  <c:v>72.947729117939602</c:v>
                </c:pt>
                <c:pt idx="1253">
                  <c:v>72.947826391766995</c:v>
                </c:pt>
                <c:pt idx="1254">
                  <c:v>72.947923023652606</c:v>
                </c:pt>
                <c:pt idx="1255">
                  <c:v>72.948019017864297</c:v>
                </c:pt>
                <c:pt idx="1256">
                  <c:v>72.948114378644107</c:v>
                </c:pt>
                <c:pt idx="1257">
                  <c:v>72.948209110209007</c:v>
                </c:pt>
                <c:pt idx="1258">
                  <c:v>72.948303216750702</c:v>
                </c:pt>
                <c:pt idx="1259">
                  <c:v>72.948396702436199</c:v>
                </c:pt>
                <c:pt idx="1260">
                  <c:v>72.948489571407904</c:v>
                </c:pt>
                <c:pt idx="1261">
                  <c:v>72.948581827783997</c:v>
                </c:pt>
                <c:pt idx="1262">
                  <c:v>72.948673475658694</c:v>
                </c:pt>
                <c:pt idx="1263">
                  <c:v>72.948764519102696</c:v>
                </c:pt>
                <c:pt idx="1264">
                  <c:v>72.948854962163196</c:v>
                </c:pt>
                <c:pt idx="1265">
                  <c:v>72.948944808864098</c:v>
                </c:pt>
                <c:pt idx="1266">
                  <c:v>72.949034063206597</c:v>
                </c:pt>
                <c:pt idx="1267">
                  <c:v>72.949122729169503</c:v>
                </c:pt>
                <c:pt idx="1268">
                  <c:v>72.949210810709104</c:v>
                </c:pt>
                <c:pt idx="1269">
                  <c:v>72.949298311759605</c:v>
                </c:pt>
                <c:pt idx="1270">
                  <c:v>72.949385236233795</c:v>
                </c:pt>
                <c:pt idx="1271">
                  <c:v>72.949471588022703</c:v>
                </c:pt>
                <c:pt idx="1272">
                  <c:v>72.949557370996303</c:v>
                </c:pt>
                <c:pt idx="1273">
                  <c:v>72.949642589003801</c:v>
                </c:pt>
                <c:pt idx="1274">
                  <c:v>72.949727237562996</c:v>
                </c:pt>
                <c:pt idx="1275">
                  <c:v>72.949811323770902</c:v>
                </c:pt>
                <c:pt idx="1276">
                  <c:v>72.949894854827093</c:v>
                </c:pt>
                <c:pt idx="1277">
                  <c:v>72.949977834400997</c:v>
                </c:pt>
                <c:pt idx="1278">
                  <c:v>72.950060266139204</c:v>
                </c:pt>
                <c:pt idx="1279">
                  <c:v>72.950142153665595</c:v>
                </c:pt>
                <c:pt idx="1280">
                  <c:v>72.950223500581799</c:v>
                </c:pt>
                <c:pt idx="1281">
                  <c:v>72.950304310467502</c:v>
                </c:pt>
                <c:pt idx="1282">
                  <c:v>72.950384586880304</c:v>
                </c:pt>
                <c:pt idx="1283">
                  <c:v>72.950464333356194</c:v>
                </c:pt>
                <c:pt idx="1284">
                  <c:v>72.950543553409801</c:v>
                </c:pt>
                <c:pt idx="1285">
                  <c:v>72.950622250534593</c:v>
                </c:pt>
                <c:pt idx="1286">
                  <c:v>72.950700428203007</c:v>
                </c:pt>
                <c:pt idx="1287">
                  <c:v>72.950778089866702</c:v>
                </c:pt>
                <c:pt idx="1288">
                  <c:v>72.950855238957004</c:v>
                </c:pt>
                <c:pt idx="1289">
                  <c:v>72.950931878884901</c:v>
                </c:pt>
                <c:pt idx="1290">
                  <c:v>72.951008013041303</c:v>
                </c:pt>
                <c:pt idx="1291">
                  <c:v>72.951083644797393</c:v>
                </c:pt>
                <c:pt idx="1292">
                  <c:v>72.951158777504702</c:v>
                </c:pt>
                <c:pt idx="1293">
                  <c:v>72.951233414495405</c:v>
                </c:pt>
                <c:pt idx="1294">
                  <c:v>72.951307559082807</c:v>
                </c:pt>
                <c:pt idx="1295">
                  <c:v>72.951381214560996</c:v>
                </c:pt>
                <c:pt idx="1296">
                  <c:v>72.951454384205604</c:v>
                </c:pt>
                <c:pt idx="1297">
                  <c:v>72.951527071273802</c:v>
                </c:pt>
                <c:pt idx="1298">
                  <c:v>72.951599279004697</c:v>
                </c:pt>
                <c:pt idx="1299">
                  <c:v>72.951671010619094</c:v>
                </c:pt>
                <c:pt idx="1300">
                  <c:v>72.951742269320505</c:v>
                </c:pt>
                <c:pt idx="1301">
                  <c:v>72.951813058294505</c:v>
                </c:pt>
                <c:pt idx="1302">
                  <c:v>72.951883380709901</c:v>
                </c:pt>
                <c:pt idx="1303">
                  <c:v>72.951953239717994</c:v>
                </c:pt>
                <c:pt idx="1304">
                  <c:v>72.952022638453599</c:v>
                </c:pt>
                <c:pt idx="1305">
                  <c:v>72.952091580034804</c:v>
                </c:pt>
                <c:pt idx="1306">
                  <c:v>72.952160067563398</c:v>
                </c:pt>
                <c:pt idx="1307">
                  <c:v>72.952228098502005</c:v>
                </c:pt>
                <c:pt idx="1308">
                  <c:v>72.952295675744594</c:v>
                </c:pt>
                <c:pt idx="1309">
                  <c:v>72.952362806752802</c:v>
                </c:pt>
                <c:pt idx="1310">
                  <c:v>72.952429494479702</c:v>
                </c:pt>
                <c:pt idx="1311">
                  <c:v>72.952495741860005</c:v>
                </c:pt>
                <c:pt idx="1312">
                  <c:v>72.952561551810803</c:v>
                </c:pt>
                <c:pt idx="1313">
                  <c:v>72.952626927231194</c:v>
                </c:pt>
                <c:pt idx="1314">
                  <c:v>72.952691871003097</c:v>
                </c:pt>
                <c:pt idx="1315">
                  <c:v>72.952756385990995</c:v>
                </c:pt>
                <c:pt idx="1316">
                  <c:v>72.952820475042202</c:v>
                </c:pt>
                <c:pt idx="1317">
                  <c:v>72.952884140987294</c:v>
                </c:pt>
                <c:pt idx="1318">
                  <c:v>72.952947386640005</c:v>
                </c:pt>
                <c:pt idx="1319">
                  <c:v>72.953010214797402</c:v>
                </c:pt>
                <c:pt idx="1320">
                  <c:v>72.953072628240406</c:v>
                </c:pt>
                <c:pt idx="1321">
                  <c:v>72.953134629733498</c:v>
                </c:pt>
                <c:pt idx="1322">
                  <c:v>72.953196222025596</c:v>
                </c:pt>
                <c:pt idx="1323">
                  <c:v>72.953257407849406</c:v>
                </c:pt>
                <c:pt idx="1324">
                  <c:v>72.9533181899223</c:v>
                </c:pt>
                <c:pt idx="1325">
                  <c:v>72.9533785709461</c:v>
                </c:pt>
                <c:pt idx="1326">
                  <c:v>72.953438553607498</c:v>
                </c:pt>
                <c:pt idx="1327">
                  <c:v>72.953498140578105</c:v>
                </c:pt>
                <c:pt idx="1328">
                  <c:v>72.953557334514699</c:v>
                </c:pt>
                <c:pt idx="1329">
                  <c:v>72.953616138059303</c:v>
                </c:pt>
                <c:pt idx="1330">
                  <c:v>72.953674553839704</c:v>
                </c:pt>
                <c:pt idx="1331">
                  <c:v>72.953732584469194</c:v>
                </c:pt>
                <c:pt idx="1332">
                  <c:v>72.953790232546993</c:v>
                </c:pt>
                <c:pt idx="1333">
                  <c:v>72.953847500658597</c:v>
                </c:pt>
                <c:pt idx="1334">
                  <c:v>72.953904391375701</c:v>
                </c:pt>
                <c:pt idx="1335">
                  <c:v>72.953960907256203</c:v>
                </c:pt>
                <c:pt idx="1336">
                  <c:v>72.954017050845195</c:v>
                </c:pt>
                <c:pt idx="1337">
                  <c:v>72.9540728246741</c:v>
                </c:pt>
                <c:pt idx="1338">
                  <c:v>72.954128231261905</c:v>
                </c:pt>
                <c:pt idx="1339">
                  <c:v>72.954183273114296</c:v>
                </c:pt>
                <c:pt idx="1340">
                  <c:v>72.954237946965407</c:v>
                </c:pt>
                <c:pt idx="1341">
                  <c:v>72.954292251013101</c:v>
                </c:pt>
                <c:pt idx="1342">
                  <c:v>72.954346196171102</c:v>
                </c:pt>
                <c:pt idx="1343">
                  <c:v>72.954399784814697</c:v>
                </c:pt>
                <c:pt idx="1344">
                  <c:v>72.954453019305205</c:v>
                </c:pt>
                <c:pt idx="1345">
                  <c:v>72.954505901989904</c:v>
                </c:pt>
                <c:pt idx="1346">
                  <c:v>72.9545584352026</c:v>
                </c:pt>
                <c:pt idx="1347">
                  <c:v>72.9546106212632</c:v>
                </c:pt>
                <c:pt idx="1348">
                  <c:v>72.954662462478396</c:v>
                </c:pt>
                <c:pt idx="1349">
                  <c:v>72.954713961141394</c:v>
                </c:pt>
                <c:pt idx="1350">
                  <c:v>72.954765119532595</c:v>
                </c:pt>
                <c:pt idx="1351">
                  <c:v>72.9548159399193</c:v>
                </c:pt>
                <c:pt idx="1352">
                  <c:v>72.954866424556101</c:v>
                </c:pt>
                <c:pt idx="1353">
                  <c:v>72.954916575684805</c:v>
                </c:pt>
                <c:pt idx="1354">
                  <c:v>72.954966395534896</c:v>
                </c:pt>
                <c:pt idx="1355">
                  <c:v>72.955015886323807</c:v>
                </c:pt>
                <c:pt idx="1356">
                  <c:v>72.955065050256394</c:v>
                </c:pt>
                <c:pt idx="1357">
                  <c:v>72.955113889525805</c:v>
                </c:pt>
                <c:pt idx="1358">
                  <c:v>72.955162406313406</c:v>
                </c:pt>
                <c:pt idx="1359">
                  <c:v>72.955210602788796</c:v>
                </c:pt>
                <c:pt idx="1360">
                  <c:v>72.955258481110306</c:v>
                </c:pt>
                <c:pt idx="1361">
                  <c:v>72.955306043424699</c:v>
                </c:pt>
                <c:pt idx="1362">
                  <c:v>72.955353291867695</c:v>
                </c:pt>
                <c:pt idx="1363">
                  <c:v>72.955400228564102</c:v>
                </c:pt>
                <c:pt idx="1364">
                  <c:v>72.955446855627798</c:v>
                </c:pt>
                <c:pt idx="1365">
                  <c:v>72.955493175162005</c:v>
                </c:pt>
                <c:pt idx="1366">
                  <c:v>72.955539189259397</c:v>
                </c:pt>
                <c:pt idx="1367">
                  <c:v>72.955584900002407</c:v>
                </c:pt>
                <c:pt idx="1368">
                  <c:v>72.955630309463302</c:v>
                </c:pt>
                <c:pt idx="1369">
                  <c:v>72.955675419704207</c:v>
                </c:pt>
                <c:pt idx="1370">
                  <c:v>72.955720232777495</c:v>
                </c:pt>
                <c:pt idx="1371">
                  <c:v>72.955764750725706</c:v>
                </c:pt>
                <c:pt idx="1372">
                  <c:v>72.955808975581903</c:v>
                </c:pt>
                <c:pt idx="1373">
                  <c:v>72.955852909369995</c:v>
                </c:pt>
                <c:pt idx="1374">
                  <c:v>72.955896554104399</c:v>
                </c:pt>
                <c:pt idx="1375">
                  <c:v>72.955939911790594</c:v>
                </c:pt>
                <c:pt idx="1376">
                  <c:v>72.955982984425106</c:v>
                </c:pt>
                <c:pt idx="1377">
                  <c:v>72.956025773995805</c:v>
                </c:pt>
                <c:pt idx="1378">
                  <c:v>72.956068282481993</c:v>
                </c:pt>
                <c:pt idx="1379">
                  <c:v>72.956110511854703</c:v>
                </c:pt>
                <c:pt idx="1380">
                  <c:v>72.956152464076297</c:v>
                </c:pt>
                <c:pt idx="1381">
                  <c:v>72.956194122001406</c:v>
                </c:pt>
                <c:pt idx="1382">
                  <c:v>72.956235503510399</c:v>
                </c:pt>
                <c:pt idx="1383">
                  <c:v>72.956276611515605</c:v>
                </c:pt>
                <c:pt idx="1384">
                  <c:v>72.956317447838103</c:v>
                </c:pt>
                <c:pt idx="1385">
                  <c:v>72.956358014288298</c:v>
                </c:pt>
                <c:pt idx="1386">
                  <c:v>72.956398312666394</c:v>
                </c:pt>
                <c:pt idx="1387">
                  <c:v>72.956438344762304</c:v>
                </c:pt>
                <c:pt idx="1388">
                  <c:v>72.956478112355995</c:v>
                </c:pt>
                <c:pt idx="1389">
                  <c:v>72.956517617217401</c:v>
                </c:pt>
                <c:pt idx="1390">
                  <c:v>72.956556861106705</c:v>
                </c:pt>
                <c:pt idx="1391">
                  <c:v>72.956595845774302</c:v>
                </c:pt>
                <c:pt idx="1392">
                  <c:v>72.956634572961093</c:v>
                </c:pt>
                <c:pt idx="1393">
                  <c:v>72.9566730443984</c:v>
                </c:pt>
                <c:pt idx="1394">
                  <c:v>72.956711261808607</c:v>
                </c:pt>
                <c:pt idx="1395">
                  <c:v>72.956749226904293</c:v>
                </c:pt>
                <c:pt idx="1396">
                  <c:v>72.956786941389694</c:v>
                </c:pt>
                <c:pt idx="1397">
                  <c:v>72.956824406959498</c:v>
                </c:pt>
                <c:pt idx="1398">
                  <c:v>72.956861625299894</c:v>
                </c:pt>
                <c:pt idx="1399">
                  <c:v>72.956898598088301</c:v>
                </c:pt>
                <c:pt idx="1400">
                  <c:v>72.956935326993602</c:v>
                </c:pt>
                <c:pt idx="1401">
                  <c:v>72.956971813676205</c:v>
                </c:pt>
                <c:pt idx="1402">
                  <c:v>72.957008059788393</c:v>
                </c:pt>
                <c:pt idx="1403">
                  <c:v>72.957044066973907</c:v>
                </c:pt>
                <c:pt idx="1404">
                  <c:v>72.957079836868701</c:v>
                </c:pt>
                <c:pt idx="1405">
                  <c:v>72.957115371100798</c:v>
                </c:pt>
                <c:pt idx="1406">
                  <c:v>72.957150671290407</c:v>
                </c:pt>
                <c:pt idx="1407">
                  <c:v>72.957185739049905</c:v>
                </c:pt>
                <c:pt idx="1408">
                  <c:v>72.957220575984195</c:v>
                </c:pt>
                <c:pt idx="1409">
                  <c:v>72.957255183690904</c:v>
                </c:pt>
                <c:pt idx="1410">
                  <c:v>72.957289563760099</c:v>
                </c:pt>
                <c:pt idx="1411">
                  <c:v>72.957323717774898</c:v>
                </c:pt>
                <c:pt idx="1412">
                  <c:v>72.957357647311298</c:v>
                </c:pt>
                <c:pt idx="1413">
                  <c:v>72.957391353938306</c:v>
                </c:pt>
                <c:pt idx="1414">
                  <c:v>72.957424839218206</c:v>
                </c:pt>
                <c:pt idx="1415">
                  <c:v>72.957458104706504</c:v>
                </c:pt>
                <c:pt idx="1416">
                  <c:v>72.957491151952397</c:v>
                </c:pt>
                <c:pt idx="1417">
                  <c:v>72.957523982498401</c:v>
                </c:pt>
                <c:pt idx="1418">
                  <c:v>72.957556597880995</c:v>
                </c:pt>
                <c:pt idx="1419">
                  <c:v>72.957588999630104</c:v>
                </c:pt>
                <c:pt idx="1420">
                  <c:v>72.9576211892701</c:v>
                </c:pt>
                <c:pt idx="1421">
                  <c:v>72.957653158809194</c:v>
                </c:pt>
                <c:pt idx="1422">
                  <c:v>72.957684908145197</c:v>
                </c:pt>
                <c:pt idx="1423">
                  <c:v>72.957716447833803</c:v>
                </c:pt>
                <c:pt idx="1424">
                  <c:v>72.957747779270903</c:v>
                </c:pt>
                <c:pt idx="1425">
                  <c:v>72.957778903843703</c:v>
                </c:pt>
                <c:pt idx="1426">
                  <c:v>72.957809822931495</c:v>
                </c:pt>
                <c:pt idx="1427">
                  <c:v>72.957840537905199</c:v>
                </c:pt>
                <c:pt idx="1428">
                  <c:v>72.957871050127693</c:v>
                </c:pt>
                <c:pt idx="1429">
                  <c:v>72.957901360954196</c:v>
                </c:pt>
                <c:pt idx="1430">
                  <c:v>72.957931471731698</c:v>
                </c:pt>
                <c:pt idx="1431">
                  <c:v>72.957961383799699</c:v>
                </c:pt>
                <c:pt idx="1432">
                  <c:v>72.9579910984897</c:v>
                </c:pt>
                <c:pt idx="1433">
                  <c:v>72.958020617125996</c:v>
                </c:pt>
                <c:pt idx="1434">
                  <c:v>72.958049941025195</c:v>
                </c:pt>
                <c:pt idx="1435">
                  <c:v>72.9580790714963</c:v>
                </c:pt>
                <c:pt idx="1436">
                  <c:v>72.958108009841297</c:v>
                </c:pt>
                <c:pt idx="1437">
                  <c:v>72.958136757354893</c:v>
                </c:pt>
                <c:pt idx="1438">
                  <c:v>72.958165315324607</c:v>
                </c:pt>
                <c:pt idx="1439">
                  <c:v>72.958193685030807</c:v>
                </c:pt>
                <c:pt idx="1440">
                  <c:v>72.958221867747099</c:v>
                </c:pt>
                <c:pt idx="1441">
                  <c:v>72.958249864740196</c:v>
                </c:pt>
                <c:pt idx="1442">
                  <c:v>72.958277677269805</c:v>
                </c:pt>
                <c:pt idx="1443">
                  <c:v>72.958305306589295</c:v>
                </c:pt>
                <c:pt idx="1444">
                  <c:v>72.958332753945299</c:v>
                </c:pt>
                <c:pt idx="1445">
                  <c:v>72.9583600205778</c:v>
                </c:pt>
                <c:pt idx="1446">
                  <c:v>72.958387107720597</c:v>
                </c:pt>
                <c:pt idx="1447">
                  <c:v>72.958414016601196</c:v>
                </c:pt>
                <c:pt idx="1448">
                  <c:v>72.958440748440594</c:v>
                </c:pt>
                <c:pt idx="1449">
                  <c:v>72.958467304453904</c:v>
                </c:pt>
                <c:pt idx="1450">
                  <c:v>72.9584936858502</c:v>
                </c:pt>
                <c:pt idx="1451">
                  <c:v>72.958519893832502</c:v>
                </c:pt>
                <c:pt idx="1452">
                  <c:v>72.958545929597904</c:v>
                </c:pt>
                <c:pt idx="1453">
                  <c:v>72.958571794337999</c:v>
                </c:pt>
                <c:pt idx="1454">
                  <c:v>72.9585974892384</c:v>
                </c:pt>
                <c:pt idx="1455">
                  <c:v>72.958623015479304</c:v>
                </c:pt>
                <c:pt idx="1456">
                  <c:v>72.958648374235494</c:v>
                </c:pt>
                <c:pt idx="1457">
                  <c:v>72.958673566675998</c:v>
                </c:pt>
                <c:pt idx="1458">
                  <c:v>72.958698593964996</c:v>
                </c:pt>
                <c:pt idx="1459">
                  <c:v>72.958723457261101</c:v>
                </c:pt>
                <c:pt idx="1460">
                  <c:v>72.958748157717906</c:v>
                </c:pt>
                <c:pt idx="1461">
                  <c:v>72.958772695869797</c:v>
                </c:pt>
                <c:pt idx="1462">
                  <c:v>72.958797061037401</c:v>
                </c:pt>
                <c:pt idx="1463">
                  <c:v>72.9588212654551</c:v>
                </c:pt>
                <c:pt idx="1464">
                  <c:v>72.958845310187698</c:v>
                </c:pt>
                <c:pt idx="1465">
                  <c:v>72.958869196293904</c:v>
                </c:pt>
                <c:pt idx="1466">
                  <c:v>72.958892924825605</c:v>
                </c:pt>
                <c:pt idx="1467">
                  <c:v>72.958916496828195</c:v>
                </c:pt>
                <c:pt idx="1468">
                  <c:v>72.958939913340899</c:v>
                </c:pt>
                <c:pt idx="1469">
                  <c:v>72.958963175396505</c:v>
                </c:pt>
                <c:pt idx="1470">
                  <c:v>72.958986284021506</c:v>
                </c:pt>
                <c:pt idx="1471">
                  <c:v>72.959009240236298</c:v>
                </c:pt>
                <c:pt idx="1472">
                  <c:v>72.959032045055196</c:v>
                </c:pt>
                <c:pt idx="1473">
                  <c:v>72.959054699486401</c:v>
                </c:pt>
                <c:pt idx="1474">
                  <c:v>72.959077204532093</c:v>
                </c:pt>
                <c:pt idx="1475">
                  <c:v>72.959099561188694</c:v>
                </c:pt>
                <c:pt idx="1476">
                  <c:v>72.9591217704467</c:v>
                </c:pt>
                <c:pt idx="1477">
                  <c:v>72.959143833290796</c:v>
                </c:pt>
                <c:pt idx="1478">
                  <c:v>72.959165750699896</c:v>
                </c:pt>
                <c:pt idx="1479">
                  <c:v>72.9591875236476</c:v>
                </c:pt>
                <c:pt idx="1480">
                  <c:v>72.959209153101497</c:v>
                </c:pt>
                <c:pt idx="1481">
                  <c:v>72.959230640024202</c:v>
                </c:pt>
                <c:pt idx="1482">
                  <c:v>72.959251985372305</c:v>
                </c:pt>
                <c:pt idx="1483">
                  <c:v>72.959273190097406</c:v>
                </c:pt>
                <c:pt idx="1484">
                  <c:v>72.959294255145906</c:v>
                </c:pt>
                <c:pt idx="1485">
                  <c:v>72.959315181458607</c:v>
                </c:pt>
                <c:pt idx="1486">
                  <c:v>72.959335969971406</c:v>
                </c:pt>
                <c:pt idx="1487">
                  <c:v>72.959356621615001</c:v>
                </c:pt>
                <c:pt idx="1488">
                  <c:v>72.9593771373153</c:v>
                </c:pt>
                <c:pt idx="1489">
                  <c:v>72.959397517992898</c:v>
                </c:pt>
                <c:pt idx="1490">
                  <c:v>72.959417764563696</c:v>
                </c:pt>
                <c:pt idx="1491">
                  <c:v>72.959437877938896</c:v>
                </c:pt>
                <c:pt idx="1492">
                  <c:v>72.959457859024695</c:v>
                </c:pt>
                <c:pt idx="1493">
                  <c:v>72.959477708722702</c:v>
                </c:pt>
                <c:pt idx="1494">
                  <c:v>72.959497427929904</c:v>
                </c:pt>
                <c:pt idx="1495">
                  <c:v>72.9595170175389</c:v>
                </c:pt>
                <c:pt idx="1496">
                  <c:v>72.959536478437599</c:v>
                </c:pt>
                <c:pt idx="1497">
                  <c:v>72.959555811509503</c:v>
                </c:pt>
                <c:pt idx="1498">
                  <c:v>72.959575017633995</c:v>
                </c:pt>
                <c:pt idx="1499">
                  <c:v>72.959594097685994</c:v>
                </c:pt>
                <c:pt idx="1500">
                  <c:v>72.959613052536199</c:v>
                </c:pt>
                <c:pt idx="1501">
                  <c:v>72.959631883051202</c:v>
                </c:pt>
                <c:pt idx="1502">
                  <c:v>72.959650585568994</c:v>
                </c:pt>
                <c:pt idx="1503">
                  <c:v>72.959669161864099</c:v>
                </c:pt>
                <c:pt idx="1504">
                  <c:v>72.959687615585807</c:v>
                </c:pt>
                <c:pt idx="1505">
                  <c:v>72.959705947543497</c:v>
                </c:pt>
                <c:pt idx="1506">
                  <c:v>72.959724158541704</c:v>
                </c:pt>
                <c:pt idx="1507">
                  <c:v>72.959742249380199</c:v>
                </c:pt>
                <c:pt idx="1508">
                  <c:v>72.959760220853596</c:v>
                </c:pt>
                <c:pt idx="1509">
                  <c:v>72.959778073752005</c:v>
                </c:pt>
                <c:pt idx="1510">
                  <c:v>72.959795808860804</c:v>
                </c:pt>
                <c:pt idx="1511">
                  <c:v>72.959813426960594</c:v>
                </c:pt>
                <c:pt idx="1512">
                  <c:v>72.959830928827401</c:v>
                </c:pt>
                <c:pt idx="1513">
                  <c:v>72.959848315232804</c:v>
                </c:pt>
                <c:pt idx="1514">
                  <c:v>72.959865586943707</c:v>
                </c:pt>
                <c:pt idx="1515">
                  <c:v>72.959882744722805</c:v>
                </c:pt>
                <c:pt idx="1516">
                  <c:v>72.959899789328006</c:v>
                </c:pt>
                <c:pt idx="1517">
                  <c:v>72.959916721513395</c:v>
                </c:pt>
                <c:pt idx="1518">
                  <c:v>72.959933542028395</c:v>
                </c:pt>
                <c:pt idx="1519">
                  <c:v>72.959950251618295</c:v>
                </c:pt>
                <c:pt idx="1520">
                  <c:v>72.959966851024305</c:v>
                </c:pt>
                <c:pt idx="1521">
                  <c:v>72.959983340983399</c:v>
                </c:pt>
                <c:pt idx="1522">
                  <c:v>72.959999722228602</c:v>
                </c:pt>
                <c:pt idx="1523">
                  <c:v>72.960015995488803</c:v>
                </c:pt>
                <c:pt idx="1524">
                  <c:v>72.960032161488996</c:v>
                </c:pt>
                <c:pt idx="1525">
                  <c:v>72.960048220950299</c:v>
                </c:pt>
                <c:pt idx="1526">
                  <c:v>72.960064174590002</c:v>
                </c:pt>
                <c:pt idx="1527">
                  <c:v>72.960080023121506</c:v>
                </c:pt>
                <c:pt idx="1528">
                  <c:v>72.960095767254501</c:v>
                </c:pt>
                <c:pt idx="1529">
                  <c:v>72.960111407695095</c:v>
                </c:pt>
                <c:pt idx="1530">
                  <c:v>72.960126945145703</c:v>
                </c:pt>
                <c:pt idx="1531">
                  <c:v>72.960142380305101</c:v>
                </c:pt>
                <c:pt idx="1532">
                  <c:v>72.960157713868696</c:v>
                </c:pt>
                <c:pt idx="1533">
                  <c:v>72.960172946528203</c:v>
                </c:pt>
                <c:pt idx="1534">
                  <c:v>72.960188078972195</c:v>
                </c:pt>
                <c:pt idx="1535">
                  <c:v>72.960203111885605</c:v>
                </c:pt>
                <c:pt idx="1536">
                  <c:v>72.960218045950398</c:v>
                </c:pt>
                <c:pt idx="1537">
                  <c:v>72.960232881844902</c:v>
                </c:pt>
                <c:pt idx="1538">
                  <c:v>72.960247620244601</c:v>
                </c:pt>
                <c:pt idx="1539">
                  <c:v>72.960262261821697</c:v>
                </c:pt>
                <c:pt idx="1540">
                  <c:v>72.960276807245194</c:v>
                </c:pt>
                <c:pt idx="1541">
                  <c:v>72.960291257181296</c:v>
                </c:pt>
                <c:pt idx="1542">
                  <c:v>72.960305611395</c:v>
                </c:pt>
                <c:pt idx="1543">
                  <c:v>72.960319866218597</c:v>
                </c:pt>
                <c:pt idx="1544">
                  <c:v>72.960334026909095</c:v>
                </c:pt>
                <c:pt idx="1545">
                  <c:v>72.960348094088999</c:v>
                </c:pt>
                <c:pt idx="1546">
                  <c:v>72.960362068376995</c:v>
                </c:pt>
                <c:pt idx="1547">
                  <c:v>72.960375950388297</c:v>
                </c:pt>
                <c:pt idx="1548">
                  <c:v>72.960389740734399</c:v>
                </c:pt>
                <c:pt idx="1549">
                  <c:v>72.960403440023498</c:v>
                </c:pt>
                <c:pt idx="1550">
                  <c:v>72.960417048860293</c:v>
                </c:pt>
                <c:pt idx="1551">
                  <c:v>72.960430567845805</c:v>
                </c:pt>
                <c:pt idx="1552">
                  <c:v>72.960443997577897</c:v>
                </c:pt>
                <c:pt idx="1553">
                  <c:v>72.960457338651096</c:v>
                </c:pt>
                <c:pt idx="1554">
                  <c:v>72.960470591656602</c:v>
                </c:pt>
                <c:pt idx="1555">
                  <c:v>72.960483757182203</c:v>
                </c:pt>
                <c:pt idx="1556">
                  <c:v>72.960496835812606</c:v>
                </c:pt>
                <c:pt idx="1557">
                  <c:v>72.960509828129503</c:v>
                </c:pt>
                <c:pt idx="1558">
                  <c:v>72.960522734711205</c:v>
                </c:pt>
                <c:pt idx="1559">
                  <c:v>72.960535556133095</c:v>
                </c:pt>
                <c:pt idx="1560">
                  <c:v>72.960548292967403</c:v>
                </c:pt>
                <c:pt idx="1561">
                  <c:v>72.960560945783598</c:v>
                </c:pt>
                <c:pt idx="1562">
                  <c:v>72.9605735151479</c:v>
                </c:pt>
                <c:pt idx="1563">
                  <c:v>72.960586001623795</c:v>
                </c:pt>
                <c:pt idx="1564">
                  <c:v>72.960598405771904</c:v>
                </c:pt>
                <c:pt idx="1565">
                  <c:v>72.960610728150101</c:v>
                </c:pt>
                <c:pt idx="1566">
                  <c:v>72.960622969313306</c:v>
                </c:pt>
                <c:pt idx="1567">
                  <c:v>72.960635129813795</c:v>
                </c:pt>
                <c:pt idx="1568">
                  <c:v>72.960647210201302</c:v>
                </c:pt>
                <c:pt idx="1569">
                  <c:v>72.960659211022602</c:v>
                </c:pt>
                <c:pt idx="1570">
                  <c:v>72.960671132822199</c:v>
                </c:pt>
                <c:pt idx="1571">
                  <c:v>72.960682976141896</c:v>
                </c:pt>
                <c:pt idx="1572">
                  <c:v>72.960694741520896</c:v>
                </c:pt>
                <c:pt idx="1573">
                  <c:v>72.960706429496099</c:v>
                </c:pt>
                <c:pt idx="1574">
                  <c:v>72.960718040601904</c:v>
                </c:pt>
                <c:pt idx="1575">
                  <c:v>72.960729575370394</c:v>
                </c:pt>
                <c:pt idx="1576">
                  <c:v>72.960741034331093</c:v>
                </c:pt>
                <c:pt idx="1577">
                  <c:v>72.960752418011694</c:v>
                </c:pt>
                <c:pt idx="1578">
                  <c:v>72.960763726937103</c:v>
                </c:pt>
                <c:pt idx="1579">
                  <c:v>72.960774961630307</c:v>
                </c:pt>
                <c:pt idx="1580">
                  <c:v>72.960786122612205</c:v>
                </c:pt>
                <c:pt idx="1581">
                  <c:v>72.960797210401495</c:v>
                </c:pt>
                <c:pt idx="1582">
                  <c:v>72.960808225514597</c:v>
                </c:pt>
                <c:pt idx="1583">
                  <c:v>72.960819162096797</c:v>
                </c:pt>
                <c:pt idx="1584">
                  <c:v>72.960830023776396</c:v>
                </c:pt>
                <c:pt idx="1585">
                  <c:v>72.960840813550305</c:v>
                </c:pt>
                <c:pt idx="1586">
                  <c:v>72.960851531896296</c:v>
                </c:pt>
                <c:pt idx="1587">
                  <c:v>72.960862179289407</c:v>
                </c:pt>
                <c:pt idx="1588">
                  <c:v>72.960872756202406</c:v>
                </c:pt>
                <c:pt idx="1589">
                  <c:v>72.960883263105401</c:v>
                </c:pt>
                <c:pt idx="1590">
                  <c:v>72.960893700466201</c:v>
                </c:pt>
                <c:pt idx="1591">
                  <c:v>72.960904068750196</c:v>
                </c:pt>
                <c:pt idx="1592">
                  <c:v>72.960914368420404</c:v>
                </c:pt>
                <c:pt idx="1593">
                  <c:v>72.960924599937599</c:v>
                </c:pt>
                <c:pt idx="1594">
                  <c:v>72.960934763760093</c:v>
                </c:pt>
                <c:pt idx="1595">
                  <c:v>72.960944860344199</c:v>
                </c:pt>
                <c:pt idx="1596">
                  <c:v>72.960954890143896</c:v>
                </c:pt>
                <c:pt idx="1597">
                  <c:v>72.960964853611003</c:v>
                </c:pt>
                <c:pt idx="1598">
                  <c:v>72.960974751195295</c:v>
                </c:pt>
                <c:pt idx="1599">
                  <c:v>72.960984583344299</c:v>
                </c:pt>
                <c:pt idx="1600">
                  <c:v>72.960994350503597</c:v>
                </c:pt>
                <c:pt idx="1601">
                  <c:v>72.961004053116795</c:v>
                </c:pt>
                <c:pt idx="1602">
                  <c:v>72.961013691625396</c:v>
                </c:pt>
                <c:pt idx="1603">
                  <c:v>72.961023266468999</c:v>
                </c:pt>
                <c:pt idx="1604">
                  <c:v>72.961032778085496</c:v>
                </c:pt>
                <c:pt idx="1605">
                  <c:v>72.961042226910607</c:v>
                </c:pt>
                <c:pt idx="1606">
                  <c:v>72.961051613378302</c:v>
                </c:pt>
                <c:pt idx="1607">
                  <c:v>72.961060937921005</c:v>
                </c:pt>
                <c:pt idx="1608">
                  <c:v>72.961070200969004</c:v>
                </c:pt>
                <c:pt idx="1609">
                  <c:v>72.961079402951199</c:v>
                </c:pt>
                <c:pt idx="1610">
                  <c:v>72.961088544294498</c:v>
                </c:pt>
                <c:pt idx="1611">
                  <c:v>72.9610976254245</c:v>
                </c:pt>
                <c:pt idx="1612">
                  <c:v>72.961106646765003</c:v>
                </c:pt>
                <c:pt idx="1613">
                  <c:v>72.961115608738098</c:v>
                </c:pt>
                <c:pt idx="1614">
                  <c:v>72.961124511764694</c:v>
                </c:pt>
                <c:pt idx="1615">
                  <c:v>72.961133356264</c:v>
                </c:pt>
                <c:pt idx="1616">
                  <c:v>72.961142142653699</c:v>
                </c:pt>
                <c:pt idx="1617">
                  <c:v>72.961150871350199</c:v>
                </c:pt>
                <c:pt idx="1618">
                  <c:v>72.961159542768399</c:v>
                </c:pt>
                <c:pt idx="1619">
                  <c:v>72.961168157322007</c:v>
                </c:pt>
                <c:pt idx="1620">
                  <c:v>72.961176715423207</c:v>
                </c:pt>
                <c:pt idx="1621">
                  <c:v>72.961185217483106</c:v>
                </c:pt>
                <c:pt idx="1622">
                  <c:v>72.961193663911502</c:v>
                </c:pt>
                <c:pt idx="1623">
                  <c:v>72.961202055116999</c:v>
                </c:pt>
                <c:pt idx="1624">
                  <c:v>72.961210391506995</c:v>
                </c:pt>
                <c:pt idx="1625">
                  <c:v>72.961218673487906</c:v>
                </c:pt>
                <c:pt idx="1626">
                  <c:v>72.961226901464798</c:v>
                </c:pt>
                <c:pt idx="1627">
                  <c:v>72.961235075841998</c:v>
                </c:pt>
                <c:pt idx="1628">
                  <c:v>72.961243197022497</c:v>
                </c:pt>
                <c:pt idx="1629">
                  <c:v>72.961251265408706</c:v>
                </c:pt>
                <c:pt idx="1630">
                  <c:v>72.961259281401695</c:v>
                </c:pt>
                <c:pt idx="1631">
                  <c:v>72.961267245401899</c:v>
                </c:pt>
                <c:pt idx="1632">
                  <c:v>72.961275157808899</c:v>
                </c:pt>
                <c:pt idx="1633">
                  <c:v>72.961283019021096</c:v>
                </c:pt>
                <c:pt idx="1634">
                  <c:v>72.9612908166376</c:v>
                </c:pt>
                <c:pt idx="1635">
                  <c:v>72.961298560751601</c:v>
                </c:pt>
                <c:pt idx="1636">
                  <c:v>72.961306253601805</c:v>
                </c:pt>
                <c:pt idx="1637">
                  <c:v>72.961313895533095</c:v>
                </c:pt>
                <c:pt idx="1638">
                  <c:v>72.961321486888494</c:v>
                </c:pt>
                <c:pt idx="1639">
                  <c:v>72.961329028009601</c:v>
                </c:pt>
                <c:pt idx="1640">
                  <c:v>72.9613365192359</c:v>
                </c:pt>
                <c:pt idx="1641">
                  <c:v>72.961343960905495</c:v>
                </c:pt>
                <c:pt idx="1642">
                  <c:v>72.961351353354701</c:v>
                </c:pt>
                <c:pt idx="1643">
                  <c:v>72.961358696918296</c:v>
                </c:pt>
                <c:pt idx="1644">
                  <c:v>72.961365991929299</c:v>
                </c:pt>
                <c:pt idx="1645">
                  <c:v>72.961373238719403</c:v>
                </c:pt>
                <c:pt idx="1646">
                  <c:v>72.961380437618502</c:v>
                </c:pt>
                <c:pt idx="1647">
                  <c:v>72.961387588955105</c:v>
                </c:pt>
                <c:pt idx="1648">
                  <c:v>72.961394693056306</c:v>
                </c:pt>
                <c:pt idx="1649">
                  <c:v>72.961401750247703</c:v>
                </c:pt>
                <c:pt idx="1650">
                  <c:v>72.961408760853203</c:v>
                </c:pt>
                <c:pt idx="1651">
                  <c:v>72.961415725195707</c:v>
                </c:pt>
                <c:pt idx="1652">
                  <c:v>72.961422643596293</c:v>
                </c:pt>
                <c:pt idx="1653">
                  <c:v>72.961429516375205</c:v>
                </c:pt>
                <c:pt idx="1654">
                  <c:v>72.961436343850806</c:v>
                </c:pt>
                <c:pt idx="1655">
                  <c:v>72.961443126340598</c:v>
                </c:pt>
                <c:pt idx="1656">
                  <c:v>72.9614498641605</c:v>
                </c:pt>
                <c:pt idx="1657">
                  <c:v>72.961456557625297</c:v>
                </c:pt>
                <c:pt idx="1658">
                  <c:v>72.961463207048595</c:v>
                </c:pt>
                <c:pt idx="1659">
                  <c:v>72.961469812742806</c:v>
                </c:pt>
                <c:pt idx="1660">
                  <c:v>72.961476375019004</c:v>
                </c:pt>
                <c:pt idx="1661">
                  <c:v>72.961482894187299</c:v>
                </c:pt>
                <c:pt idx="1662">
                  <c:v>72.961489370556507</c:v>
                </c:pt>
                <c:pt idx="1663">
                  <c:v>72.961495804434605</c:v>
                </c:pt>
                <c:pt idx="1664">
                  <c:v>72.961502196128393</c:v>
                </c:pt>
                <c:pt idx="1665">
                  <c:v>72.961508545943303</c:v>
                </c:pt>
                <c:pt idx="1666">
                  <c:v>72.961514854184401</c:v>
                </c:pt>
                <c:pt idx="1667">
                  <c:v>72.961521121155101</c:v>
                </c:pt>
                <c:pt idx="1668">
                  <c:v>72.961527347158295</c:v>
                </c:pt>
                <c:pt idx="1669">
                  <c:v>72.961533532495906</c:v>
                </c:pt>
                <c:pt idx="1670">
                  <c:v>72.961539677468707</c:v>
                </c:pt>
                <c:pt idx="1671">
                  <c:v>72.961545782376803</c:v>
                </c:pt>
                <c:pt idx="1672">
                  <c:v>72.961551847519303</c:v>
                </c:pt>
                <c:pt idx="1673">
                  <c:v>72.961557873194593</c:v>
                </c:pt>
                <c:pt idx="1674">
                  <c:v>72.961563859700306</c:v>
                </c:pt>
                <c:pt idx="1675">
                  <c:v>72.961569807333206</c:v>
                </c:pt>
                <c:pt idx="1676">
                  <c:v>72.961575716389206</c:v>
                </c:pt>
                <c:pt idx="1677">
                  <c:v>72.961581587163707</c:v>
                </c:pt>
                <c:pt idx="1678">
                  <c:v>72.9615874199513</c:v>
                </c:pt>
                <c:pt idx="1679">
                  <c:v>72.961593215045895</c:v>
                </c:pt>
                <c:pt idx="1680">
                  <c:v>72.961598972740802</c:v>
                </c:pt>
                <c:pt idx="1681">
                  <c:v>72.961604693328795</c:v>
                </c:pt>
                <c:pt idx="1682">
                  <c:v>72.961610377101806</c:v>
                </c:pt>
                <c:pt idx="1683">
                  <c:v>72.9616160243515</c:v>
                </c:pt>
                <c:pt idx="1684">
                  <c:v>72.961621635063494</c:v>
                </c:pt>
                <c:pt idx="1685">
                  <c:v>72.961627197252298</c:v>
                </c:pt>
                <c:pt idx="1686">
                  <c:v>72.961632722733896</c:v>
                </c:pt>
                <c:pt idx="1687">
                  <c:v>72.961638211754504</c:v>
                </c:pt>
                <c:pt idx="1688">
                  <c:v>72.961643664559105</c:v>
                </c:pt>
                <c:pt idx="1689">
                  <c:v>72.961649081391201</c:v>
                </c:pt>
                <c:pt idx="1690">
                  <c:v>72.961654462493001</c:v>
                </c:pt>
                <c:pt idx="1691">
                  <c:v>72.961659808105296</c:v>
                </c:pt>
                <c:pt idx="1692">
                  <c:v>72.961665118467707</c:v>
                </c:pt>
                <c:pt idx="1693">
                  <c:v>72.961670393818395</c:v>
                </c:pt>
                <c:pt idx="1694">
                  <c:v>72.961675634394396</c:v>
                </c:pt>
                <c:pt idx="1695">
                  <c:v>72.961680840431299</c:v>
                </c:pt>
                <c:pt idx="1696">
                  <c:v>72.961686012163497</c:v>
                </c:pt>
                <c:pt idx="1697">
                  <c:v>72.961691149824205</c:v>
                </c:pt>
                <c:pt idx="1698">
                  <c:v>72.961696253645499</c:v>
                </c:pt>
                <c:pt idx="1699">
                  <c:v>72.961701323857994</c:v>
                </c:pt>
                <c:pt idx="1700">
                  <c:v>72.961706360691494</c:v>
                </c:pt>
                <c:pt idx="1701">
                  <c:v>72.961711364374196</c:v>
                </c:pt>
                <c:pt idx="1702">
                  <c:v>72.961716335133502</c:v>
                </c:pt>
                <c:pt idx="1703">
                  <c:v>72.961721273195593</c:v>
                </c:pt>
                <c:pt idx="1704">
                  <c:v>72.961726178785497</c:v>
                </c:pt>
                <c:pt idx="1705">
                  <c:v>72.961731052127206</c:v>
                </c:pt>
                <c:pt idx="1706">
                  <c:v>72.961735893443404</c:v>
                </c:pt>
                <c:pt idx="1707">
                  <c:v>72.961740702956106</c:v>
                </c:pt>
                <c:pt idx="1708">
                  <c:v>72.961745480885995</c:v>
                </c:pt>
                <c:pt idx="1709">
                  <c:v>72.961750227452796</c:v>
                </c:pt>
                <c:pt idx="1710">
                  <c:v>72.961754942875302</c:v>
                </c:pt>
                <c:pt idx="1711">
                  <c:v>72.961759627371094</c:v>
                </c:pt>
                <c:pt idx="1712">
                  <c:v>72.961764281157201</c:v>
                </c:pt>
                <c:pt idx="1713">
                  <c:v>72.961768904449201</c:v>
                </c:pt>
                <c:pt idx="1714">
                  <c:v>72.961773497462104</c:v>
                </c:pt>
                <c:pt idx="1715">
                  <c:v>72.961778060409699</c:v>
                </c:pt>
                <c:pt idx="1716">
                  <c:v>72.961782593505205</c:v>
                </c:pt>
                <c:pt idx="1717">
                  <c:v>72.961787096960606</c:v>
                </c:pt>
                <c:pt idx="1718">
                  <c:v>72.961791570987401</c:v>
                </c:pt>
                <c:pt idx="1719">
                  <c:v>72.961796015795798</c:v>
                </c:pt>
                <c:pt idx="1720">
                  <c:v>72.961800431595606</c:v>
                </c:pt>
                <c:pt idx="1721">
                  <c:v>72.961804818595397</c:v>
                </c:pt>
                <c:pt idx="1722">
                  <c:v>72.961809177003204</c:v>
                </c:pt>
                <c:pt idx="1723">
                  <c:v>72.961813507026307</c:v>
                </c:pt>
                <c:pt idx="1724">
                  <c:v>72.961817808871004</c:v>
                </c:pt>
                <c:pt idx="1725">
                  <c:v>72.961822082743097</c:v>
                </c:pt>
                <c:pt idx="1726">
                  <c:v>72.961826328847494</c:v>
                </c:pt>
                <c:pt idx="1727">
                  <c:v>72.961830547388303</c:v>
                </c:pt>
                <c:pt idx="1728">
                  <c:v>72.961834738569195</c:v>
                </c:pt>
                <c:pt idx="1729">
                  <c:v>72.961838902592902</c:v>
                </c:pt>
                <c:pt idx="1730">
                  <c:v>72.961843039661701</c:v>
                </c:pt>
                <c:pt idx="1731">
                  <c:v>72.961847149977004</c:v>
                </c:pt>
                <c:pt idx="1732">
                  <c:v>72.961851233739907</c:v>
                </c:pt>
                <c:pt idx="1733">
                  <c:v>72.961855291150599</c:v>
                </c:pt>
                <c:pt idx="1734">
                  <c:v>72.961859322408799</c:v>
                </c:pt>
                <c:pt idx="1735">
                  <c:v>72.961863326428599</c:v>
                </c:pt>
                <c:pt idx="1736">
                  <c:v>72.961867298606606</c:v>
                </c:pt>
                <c:pt idx="1737">
                  <c:v>72.961871244627801</c:v>
                </c:pt>
                <c:pt idx="1738">
                  <c:v>72.961875164665301</c:v>
                </c:pt>
                <c:pt idx="1739">
                  <c:v>72.961879058890901</c:v>
                </c:pt>
                <c:pt idx="1740">
                  <c:v>72.9618829274756</c:v>
                </c:pt>
                <c:pt idx="1741">
                  <c:v>72.961886770589203</c:v>
                </c:pt>
                <c:pt idx="1742">
                  <c:v>72.961890588400607</c:v>
                </c:pt>
                <c:pt idx="1743">
                  <c:v>72.961894381077698</c:v>
                </c:pt>
                <c:pt idx="1744">
                  <c:v>72.961898148787299</c:v>
                </c:pt>
                <c:pt idx="1745">
                  <c:v>72.961901891695206</c:v>
                </c:pt>
                <c:pt idx="1746">
                  <c:v>72.961905609966607</c:v>
                </c:pt>
                <c:pt idx="1747">
                  <c:v>72.961909303765196</c:v>
                </c:pt>
                <c:pt idx="1748">
                  <c:v>72.961912973254201</c:v>
                </c:pt>
                <c:pt idx="1749">
                  <c:v>72.961916618595595</c:v>
                </c:pt>
                <c:pt idx="1750">
                  <c:v>72.961920239950601</c:v>
                </c:pt>
                <c:pt idx="1751">
                  <c:v>72.961923837479503</c:v>
                </c:pt>
                <c:pt idx="1752">
                  <c:v>72.961927411341605</c:v>
                </c:pt>
                <c:pt idx="1753">
                  <c:v>72.9619309616956</c:v>
                </c:pt>
                <c:pt idx="1754">
                  <c:v>72.961934488698901</c:v>
                </c:pt>
                <c:pt idx="1755">
                  <c:v>72.961937992508496</c:v>
                </c:pt>
                <c:pt idx="1756">
                  <c:v>72.961941473280206</c:v>
                </c:pt>
                <c:pt idx="1757">
                  <c:v>72.9619449311691</c:v>
                </c:pt>
                <c:pt idx="1758">
                  <c:v>72.961948366329395</c:v>
                </c:pt>
                <c:pt idx="1759">
                  <c:v>72.961951778914795</c:v>
                </c:pt>
                <c:pt idx="1760">
                  <c:v>72.961955169077797</c:v>
                </c:pt>
                <c:pt idx="1761">
                  <c:v>72.961958536970201</c:v>
                </c:pt>
                <c:pt idx="1762">
                  <c:v>72.961961882743395</c:v>
                </c:pt>
                <c:pt idx="1763">
                  <c:v>72.961965206547504</c:v>
                </c:pt>
                <c:pt idx="1764">
                  <c:v>72.961968508532195</c:v>
                </c:pt>
                <c:pt idx="1765">
                  <c:v>72.961971788846299</c:v>
                </c:pt>
                <c:pt idx="1766">
                  <c:v>72.961975047638106</c:v>
                </c:pt>
                <c:pt idx="1767">
                  <c:v>72.961978285054897</c:v>
                </c:pt>
                <c:pt idx="1768">
                  <c:v>72.9619815012434</c:v>
                </c:pt>
                <c:pt idx="1769">
                  <c:v>72.961984696349703</c:v>
                </c:pt>
                <c:pt idx="1770">
                  <c:v>72.961987870519195</c:v>
                </c:pt>
                <c:pt idx="1771">
                  <c:v>72.961991023896601</c:v>
                </c:pt>
                <c:pt idx="1772">
                  <c:v>72.961994156625906</c:v>
                </c:pt>
                <c:pt idx="1773">
                  <c:v>72.961997268850496</c:v>
                </c:pt>
                <c:pt idx="1774">
                  <c:v>72.962000360713105</c:v>
                </c:pt>
                <c:pt idx="1775">
                  <c:v>72.962003432356099</c:v>
                </c:pt>
                <c:pt idx="1776">
                  <c:v>72.962006483920902</c:v>
                </c:pt>
                <c:pt idx="1777">
                  <c:v>72.962009515548502</c:v>
                </c:pt>
                <c:pt idx="1778">
                  <c:v>72.962012527379201</c:v>
                </c:pt>
                <c:pt idx="1779">
                  <c:v>72.962015519553006</c:v>
                </c:pt>
                <c:pt idx="1780">
                  <c:v>72.962018492208998</c:v>
                </c:pt>
                <c:pt idx="1781">
                  <c:v>72.962021445486002</c:v>
                </c:pt>
                <c:pt idx="1782">
                  <c:v>72.962024379522106</c:v>
                </c:pt>
                <c:pt idx="1783">
                  <c:v>72.962027294455098</c:v>
                </c:pt>
                <c:pt idx="1784">
                  <c:v>72.962030190422098</c:v>
                </c:pt>
                <c:pt idx="1785">
                  <c:v>72.962033067559801</c:v>
                </c:pt>
                <c:pt idx="1786">
                  <c:v>72.962035924842695</c:v>
                </c:pt>
                <c:pt idx="1787">
                  <c:v>72.962038761134295</c:v>
                </c:pt>
                <c:pt idx="1788">
                  <c:v>72.962041578712899</c:v>
                </c:pt>
                <c:pt idx="1789">
                  <c:v>72.962044377701503</c:v>
                </c:pt>
                <c:pt idx="1790">
                  <c:v>72.962047158222305</c:v>
                </c:pt>
                <c:pt idx="1791">
                  <c:v>72.962049920396893</c:v>
                </c:pt>
                <c:pt idx="1792">
                  <c:v>72.962052664346103</c:v>
                </c:pt>
                <c:pt idx="1793">
                  <c:v>72.962055390190301</c:v>
                </c:pt>
                <c:pt idx="1794">
                  <c:v>72.9620580980489</c:v>
                </c:pt>
                <c:pt idx="1795">
                  <c:v>72.962060788040901</c:v>
                </c:pt>
                <c:pt idx="1796">
                  <c:v>72.962063460284497</c:v>
                </c:pt>
                <c:pt idx="1797">
                  <c:v>72.962066114897496</c:v>
                </c:pt>
                <c:pt idx="1798">
                  <c:v>72.962068751996895</c:v>
                </c:pt>
                <c:pt idx="1799">
                  <c:v>72.962071371698897</c:v>
                </c:pt>
                <c:pt idx="1800">
                  <c:v>72.962073974119605</c:v>
                </c:pt>
                <c:pt idx="1801">
                  <c:v>72.962076559374097</c:v>
                </c:pt>
                <c:pt idx="1802">
                  <c:v>72.962079127576999</c:v>
                </c:pt>
                <c:pt idx="1803">
                  <c:v>72.962081678842395</c:v>
                </c:pt>
                <c:pt idx="1804">
                  <c:v>72.962084213283802</c:v>
                </c:pt>
                <c:pt idx="1805">
                  <c:v>72.962086731014196</c:v>
                </c:pt>
                <c:pt idx="1806">
                  <c:v>72.9620892321459</c:v>
                </c:pt>
                <c:pt idx="1807">
                  <c:v>72.962091716790894</c:v>
                </c:pt>
                <c:pt idx="1808">
                  <c:v>72.962094185060494</c:v>
                </c:pt>
                <c:pt idx="1809">
                  <c:v>72.9620966370655</c:v>
                </c:pt>
                <c:pt idx="1810">
                  <c:v>72.962099072916303</c:v>
                </c:pt>
                <c:pt idx="1811">
                  <c:v>72.962101492722596</c:v>
                </c:pt>
                <c:pt idx="1812">
                  <c:v>72.962103896593902</c:v>
                </c:pt>
                <c:pt idx="1813">
                  <c:v>72.962106284638907</c:v>
                </c:pt>
                <c:pt idx="1814">
                  <c:v>72.962108656966194</c:v>
                </c:pt>
                <c:pt idx="1815">
                  <c:v>72.962111013683497</c:v>
                </c:pt>
                <c:pt idx="1816">
                  <c:v>72.962113354898406</c:v>
                </c:pt>
                <c:pt idx="1817">
                  <c:v>72.962115680718</c:v>
                </c:pt>
                <c:pt idx="1818">
                  <c:v>72.962117991248903</c:v>
                </c:pt>
                <c:pt idx="1819">
                  <c:v>72.962120286597198</c:v>
                </c:pt>
                <c:pt idx="1820">
                  <c:v>72.9621225668688</c:v>
                </c:pt>
                <c:pt idx="1821">
                  <c:v>72.962124832169096</c:v>
                </c:pt>
                <c:pt idx="1822">
                  <c:v>72.962127082603004</c:v>
                </c:pt>
                <c:pt idx="1823">
                  <c:v>72.962129318275103</c:v>
                </c:pt>
                <c:pt idx="1824">
                  <c:v>72.9621315392898</c:v>
                </c:pt>
                <c:pt idx="1825">
                  <c:v>72.962133745750805</c:v>
                </c:pt>
                <c:pt idx="1826">
                  <c:v>72.962135937761801</c:v>
                </c:pt>
                <c:pt idx="1827">
                  <c:v>72.962138115425802</c:v>
                </c:pt>
                <c:pt idx="1828">
                  <c:v>72.962140278845794</c:v>
                </c:pt>
                <c:pt idx="1829">
                  <c:v>72.962142428124196</c:v>
                </c:pt>
                <c:pt idx="1830">
                  <c:v>72.962144563363196</c:v>
                </c:pt>
                <c:pt idx="1831">
                  <c:v>72.962146684664901</c:v>
                </c:pt>
                <c:pt idx="1832">
                  <c:v>72.962148792130705</c:v>
                </c:pt>
                <c:pt idx="1833">
                  <c:v>72.962150885861902</c:v>
                </c:pt>
                <c:pt idx="1834">
                  <c:v>72.962152965959703</c:v>
                </c:pt>
                <c:pt idx="1835">
                  <c:v>72.962155032524805</c:v>
                </c:pt>
                <c:pt idx="1836">
                  <c:v>72.962157085657694</c:v>
                </c:pt>
                <c:pt idx="1837">
                  <c:v>72.962159123943394</c:v>
                </c:pt>
                <c:pt idx="1838">
                  <c:v>72.962161147288896</c:v>
                </c:pt>
                <c:pt idx="1839">
                  <c:v>72.962163157243097</c:v>
                </c:pt>
                <c:pt idx="1840">
                  <c:v>72.962165153895</c:v>
                </c:pt>
                <c:pt idx="1841">
                  <c:v>72.962167137333495</c:v>
                </c:pt>
                <c:pt idx="1842">
                  <c:v>72.962169107646503</c:v>
                </c:pt>
                <c:pt idx="1843">
                  <c:v>72.962171064921804</c:v>
                </c:pt>
                <c:pt idx="1844">
                  <c:v>72.962173009246698</c:v>
                </c:pt>
                <c:pt idx="1845">
                  <c:v>72.962174940708294</c:v>
                </c:pt>
                <c:pt idx="1846">
                  <c:v>72.962176859392898</c:v>
                </c:pt>
                <c:pt idx="1847">
                  <c:v>72.962178765386696</c:v>
                </c:pt>
                <c:pt idx="1848">
                  <c:v>72.962180658775395</c:v>
                </c:pt>
                <c:pt idx="1849">
                  <c:v>72.962182539644402</c:v>
                </c:pt>
                <c:pt idx="1850">
                  <c:v>72.9621844080785</c:v>
                </c:pt>
                <c:pt idx="1851">
                  <c:v>72.962186264162398</c:v>
                </c:pt>
                <c:pt idx="1852">
                  <c:v>72.962188107980296</c:v>
                </c:pt>
                <c:pt idx="1853">
                  <c:v>72.962189939616096</c:v>
                </c:pt>
                <c:pt idx="1854">
                  <c:v>72.962191759153299</c:v>
                </c:pt>
                <c:pt idx="1855">
                  <c:v>72.962193566674998</c:v>
                </c:pt>
                <c:pt idx="1856">
                  <c:v>72.962195362264197</c:v>
                </c:pt>
                <c:pt idx="1857">
                  <c:v>72.962197146003405</c:v>
                </c:pt>
                <c:pt idx="1858">
                  <c:v>72.962198917974703</c:v>
                </c:pt>
                <c:pt idx="1859">
                  <c:v>72.962200678260103</c:v>
                </c:pt>
                <c:pt idx="1860">
                  <c:v>72.962202426941104</c:v>
                </c:pt>
                <c:pt idx="1861">
                  <c:v>72.962204164099106</c:v>
                </c:pt>
                <c:pt idx="1862">
                  <c:v>72.962205889815095</c:v>
                </c:pt>
                <c:pt idx="1863">
                  <c:v>72.962207604169706</c:v>
                </c:pt>
                <c:pt idx="1864">
                  <c:v>72.962209307243498</c:v>
                </c:pt>
                <c:pt idx="1865">
                  <c:v>72.962210999116607</c:v>
                </c:pt>
                <c:pt idx="1866">
                  <c:v>72.962212679868998</c:v>
                </c:pt>
                <c:pt idx="1867">
                  <c:v>72.962214349580293</c:v>
                </c:pt>
                <c:pt idx="1868">
                  <c:v>72.962216008329904</c:v>
                </c:pt>
                <c:pt idx="1869">
                  <c:v>72.962217656197197</c:v>
                </c:pt>
                <c:pt idx="1870">
                  <c:v>72.962219293260901</c:v>
                </c:pt>
                <c:pt idx="1871">
                  <c:v>72.962220919599801</c:v>
                </c:pt>
                <c:pt idx="1872">
                  <c:v>72.962222535292597</c:v>
                </c:pt>
                <c:pt idx="1873">
                  <c:v>72.962224140417405</c:v>
                </c:pt>
                <c:pt idx="1874">
                  <c:v>72.962225735052499</c:v>
                </c:pt>
                <c:pt idx="1875">
                  <c:v>72.962227319275698</c:v>
                </c:pt>
                <c:pt idx="1876">
                  <c:v>72.962228893164706</c:v>
                </c:pt>
                <c:pt idx="1877">
                  <c:v>72.962230456797101</c:v>
                </c:pt>
                <c:pt idx="1878">
                  <c:v>72.962232010250304</c:v>
                </c:pt>
                <c:pt idx="1879">
                  <c:v>72.962233553601607</c:v>
                </c:pt>
                <c:pt idx="1880">
                  <c:v>72.962235086927905</c:v>
                </c:pt>
                <c:pt idx="1881">
                  <c:v>72.962236610306206</c:v>
                </c:pt>
                <c:pt idx="1882">
                  <c:v>72.962238123813194</c:v>
                </c:pt>
                <c:pt idx="1883">
                  <c:v>72.962239627525605</c:v>
                </c:pt>
                <c:pt idx="1884">
                  <c:v>72.962241121519995</c:v>
                </c:pt>
                <c:pt idx="1885">
                  <c:v>72.962242605872603</c:v>
                </c:pt>
                <c:pt idx="1886">
                  <c:v>72.962244080659701</c:v>
                </c:pt>
                <c:pt idx="1887">
                  <c:v>72.9622455459576</c:v>
                </c:pt>
                <c:pt idx="1888">
                  <c:v>72.962246997674001</c:v>
                </c:pt>
                <c:pt idx="1889">
                  <c:v>72.962248437569301</c:v>
                </c:pt>
                <c:pt idx="1890">
                  <c:v>72.962249867818798</c:v>
                </c:pt>
                <c:pt idx="1891">
                  <c:v>72.962251288486996</c:v>
                </c:pt>
                <c:pt idx="1892">
                  <c:v>72.9622526996381</c:v>
                </c:pt>
                <c:pt idx="1893">
                  <c:v>72.962254101336399</c:v>
                </c:pt>
                <c:pt idx="1894">
                  <c:v>72.9622554936456</c:v>
                </c:pt>
                <c:pt idx="1895">
                  <c:v>72.962256876629297</c:v>
                </c:pt>
                <c:pt idx="1896">
                  <c:v>72.962258250350999</c:v>
                </c:pt>
                <c:pt idx="1897">
                  <c:v>72.962259614873702</c:v>
                </c:pt>
                <c:pt idx="1898">
                  <c:v>72.962260970260402</c:v>
                </c:pt>
                <c:pt idx="1899">
                  <c:v>72.962262316573998</c:v>
                </c:pt>
                <c:pt idx="1900">
                  <c:v>72.962263653876903</c:v>
                </c:pt>
                <c:pt idx="1901">
                  <c:v>72.962264982231503</c:v>
                </c:pt>
                <c:pt idx="1902">
                  <c:v>72.962266301699898</c:v>
                </c:pt>
                <c:pt idx="1903">
                  <c:v>72.962267612344206</c:v>
                </c:pt>
                <c:pt idx="1904">
                  <c:v>72.9622689142262</c:v>
                </c:pt>
                <c:pt idx="1905">
                  <c:v>72.9622702074074</c:v>
                </c:pt>
                <c:pt idx="1906">
                  <c:v>72.962271491949394</c:v>
                </c:pt>
                <c:pt idx="1907">
                  <c:v>72.962272767913603</c:v>
                </c:pt>
                <c:pt idx="1908">
                  <c:v>72.962274035361006</c:v>
                </c:pt>
                <c:pt idx="1909">
                  <c:v>72.962275294352693</c:v>
                </c:pt>
                <c:pt idx="1910">
                  <c:v>72.962276544949603</c:v>
                </c:pt>
                <c:pt idx="1911">
                  <c:v>72.9622777872124</c:v>
                </c:pt>
                <c:pt idx="1912">
                  <c:v>72.962279021201795</c:v>
                </c:pt>
                <c:pt idx="1913">
                  <c:v>72.962280246978295</c:v>
                </c:pt>
                <c:pt idx="1914">
                  <c:v>72.962281464602199</c:v>
                </c:pt>
                <c:pt idx="1915">
                  <c:v>72.962282674133903</c:v>
                </c:pt>
                <c:pt idx="1916">
                  <c:v>72.962283875633503</c:v>
                </c:pt>
                <c:pt idx="1917">
                  <c:v>72.962285069161098</c:v>
                </c:pt>
                <c:pt idx="1918">
                  <c:v>72.9622862547767</c:v>
                </c:pt>
                <c:pt idx="1919">
                  <c:v>72.962287432540194</c:v>
                </c:pt>
                <c:pt idx="1920">
                  <c:v>72.962288602511506</c:v>
                </c:pt>
                <c:pt idx="1921">
                  <c:v>72.962289764750295</c:v>
                </c:pt>
                <c:pt idx="1922">
                  <c:v>72.962290919316303</c:v>
                </c:pt>
                <c:pt idx="1923">
                  <c:v>72.9622920662691</c:v>
                </c:pt>
                <c:pt idx="1924">
                  <c:v>72.962293205668303</c:v>
                </c:pt>
                <c:pt idx="1925">
                  <c:v>72.962294337573397</c:v>
                </c:pt>
                <c:pt idx="1926">
                  <c:v>72.962295462043997</c:v>
                </c:pt>
                <c:pt idx="1927">
                  <c:v>72.962296579139505</c:v>
                </c:pt>
                <c:pt idx="1928">
                  <c:v>72.962297688919193</c:v>
                </c:pt>
                <c:pt idx="1929">
                  <c:v>72.962298791442706</c:v>
                </c:pt>
                <c:pt idx="1930">
                  <c:v>72.962299886769301</c:v>
                </c:pt>
                <c:pt idx="1931">
                  <c:v>72.962300974958296</c:v>
                </c:pt>
                <c:pt idx="1932">
                  <c:v>72.962302056069106</c:v>
                </c:pt>
                <c:pt idx="1933">
                  <c:v>72.962303130161203</c:v>
                </c:pt>
                <c:pt idx="1934">
                  <c:v>72.962304197293804</c:v>
                </c:pt>
                <c:pt idx="1935">
                  <c:v>72.962305257526396</c:v>
                </c:pt>
                <c:pt idx="1936">
                  <c:v>72.962306310918294</c:v>
                </c:pt>
                <c:pt idx="1937">
                  <c:v>72.962307357528999</c:v>
                </c:pt>
                <c:pt idx="1938">
                  <c:v>72.962308397417999</c:v>
                </c:pt>
                <c:pt idx="1939">
                  <c:v>72.962309430644694</c:v>
                </c:pt>
                <c:pt idx="1940">
                  <c:v>72.9623104572687</c:v>
                </c:pt>
                <c:pt idx="1941">
                  <c:v>72.962311477349601</c:v>
                </c:pt>
                <c:pt idx="1942">
                  <c:v>72.962312490946999</c:v>
                </c:pt>
                <c:pt idx="1943">
                  <c:v>72.962313498120693</c:v>
                </c:pt>
                <c:pt idx="1944">
                  <c:v>72.962314498930297</c:v>
                </c:pt>
                <c:pt idx="1945">
                  <c:v>72.962315493435895</c:v>
                </c:pt>
                <c:pt idx="1946">
                  <c:v>72.962316481697201</c:v>
                </c:pt>
                <c:pt idx="1947">
                  <c:v>72.962317463774298</c:v>
                </c:pt>
                <c:pt idx="1948">
                  <c:v>72.962318439727298</c:v>
                </c:pt>
                <c:pt idx="1949">
                  <c:v>72.962319409616498</c:v>
                </c:pt>
                <c:pt idx="1950">
                  <c:v>72.962320373501996</c:v>
                </c:pt>
                <c:pt idx="1951">
                  <c:v>72.9623213314444</c:v>
                </c:pt>
                <c:pt idx="1952">
                  <c:v>72.962322283504193</c:v>
                </c:pt>
                <c:pt idx="1953">
                  <c:v>72.962323229741997</c:v>
                </c:pt>
                <c:pt idx="1954">
                  <c:v>72.962324170218594</c:v>
                </c:pt>
                <c:pt idx="1955">
                  <c:v>72.962325104994903</c:v>
                </c:pt>
                <c:pt idx="1956">
                  <c:v>72.962326034132104</c:v>
                </c:pt>
                <c:pt idx="1957">
                  <c:v>72.962326957691204</c:v>
                </c:pt>
                <c:pt idx="1958">
                  <c:v>72.962327875733706</c:v>
                </c:pt>
                <c:pt idx="1959">
                  <c:v>72.962328778431299</c:v>
                </c:pt>
                <c:pt idx="1960">
                  <c:v>72.962329673887098</c:v>
                </c:pt>
                <c:pt idx="1961">
                  <c:v>72.962330563337204</c:v>
                </c:pt>
                <c:pt idx="1962">
                  <c:v>72.962331446823896</c:v>
                </c:pt>
                <c:pt idx="1963">
                  <c:v>72.962332324389394</c:v>
                </c:pt>
                <c:pt idx="1964">
                  <c:v>72.962333196075903</c:v>
                </c:pt>
                <c:pt idx="1965">
                  <c:v>72.962334061925404</c:v>
                </c:pt>
                <c:pt idx="1966">
                  <c:v>72.962334921979703</c:v>
                </c:pt>
                <c:pt idx="1967">
                  <c:v>72.962335776280696</c:v>
                </c:pt>
                <c:pt idx="1968">
                  <c:v>72.962336624869806</c:v>
                </c:pt>
                <c:pt idx="1969">
                  <c:v>72.962337467788799</c:v>
                </c:pt>
                <c:pt idx="1970">
                  <c:v>72.962338305079001</c:v>
                </c:pt>
                <c:pt idx="1971">
                  <c:v>72.962339136781694</c:v>
                </c:pt>
                <c:pt idx="1972">
                  <c:v>72.962339962938302</c:v>
                </c:pt>
                <c:pt idx="1973">
                  <c:v>72.962340783589894</c:v>
                </c:pt>
                <c:pt idx="1974">
                  <c:v>72.962341598777499</c:v>
                </c:pt>
                <c:pt idx="1975">
                  <c:v>72.962342408542199</c:v>
                </c:pt>
                <c:pt idx="1976">
                  <c:v>72.962343212924907</c:v>
                </c:pt>
                <c:pt idx="1977">
                  <c:v>72.962344011966394</c:v>
                </c:pt>
                <c:pt idx="1978">
                  <c:v>72.962344805707403</c:v>
                </c:pt>
                <c:pt idx="1979">
                  <c:v>72.962345594188804</c:v>
                </c:pt>
                <c:pt idx="1980">
                  <c:v>72.962346377451098</c:v>
                </c:pt>
                <c:pt idx="1981">
                  <c:v>72.9623471555349</c:v>
                </c:pt>
                <c:pt idx="1982">
                  <c:v>72.962347928480696</c:v>
                </c:pt>
                <c:pt idx="1983">
                  <c:v>72.962348696329002</c:v>
                </c:pt>
                <c:pt idx="1984">
                  <c:v>72.962349459120304</c:v>
                </c:pt>
                <c:pt idx="1985">
                  <c:v>72.962350216894905</c:v>
                </c:pt>
                <c:pt idx="1986">
                  <c:v>72.962350969693205</c:v>
                </c:pt>
                <c:pt idx="1987">
                  <c:v>72.962351717555507</c:v>
                </c:pt>
                <c:pt idx="1988">
                  <c:v>72.962352460522098</c:v>
                </c:pt>
                <c:pt idx="1989">
                  <c:v>72.962353198633195</c:v>
                </c:pt>
                <c:pt idx="1990">
                  <c:v>72.962353931929101</c:v>
                </c:pt>
                <c:pt idx="1991">
                  <c:v>72.962354660449904</c:v>
                </c:pt>
                <c:pt idx="1992">
                  <c:v>72.962355384235906</c:v>
                </c:pt>
                <c:pt idx="1993">
                  <c:v>72.962356103327295</c:v>
                </c:pt>
                <c:pt idx="1994">
                  <c:v>72.962356817764203</c:v>
                </c:pt>
                <c:pt idx="1995">
                  <c:v>72.962357527586803</c:v>
                </c:pt>
                <c:pt idx="1996">
                  <c:v>72.9623582328353</c:v>
                </c:pt>
                <c:pt idx="1997">
                  <c:v>72.962358933549893</c:v>
                </c:pt>
                <c:pt idx="1998">
                  <c:v>72.962359629770603</c:v>
                </c:pt>
                <c:pt idx="1999">
                  <c:v>72.962360321537801</c:v>
                </c:pt>
                <c:pt idx="2000">
                  <c:v>72.962361008891705</c:v>
                </c:pt>
                <c:pt idx="2001">
                  <c:v>72.962361691872502</c:v>
                </c:pt>
                <c:pt idx="2002">
                  <c:v>72.962362370520395</c:v>
                </c:pt>
                <c:pt idx="2003">
                  <c:v>72.962363044875602</c:v>
                </c:pt>
                <c:pt idx="2004">
                  <c:v>72.962363714978693</c:v>
                </c:pt>
                <c:pt idx="2005">
                  <c:v>72.962364380869801</c:v>
                </c:pt>
                <c:pt idx="2006">
                  <c:v>72.962365042589397</c:v>
                </c:pt>
                <c:pt idx="2007">
                  <c:v>72.962365700177898</c:v>
                </c:pt>
                <c:pt idx="2008">
                  <c:v>72.962366353675804</c:v>
                </c:pt>
                <c:pt idx="2009">
                  <c:v>72.962367003123603</c:v>
                </c:pt>
                <c:pt idx="2010">
                  <c:v>72.962367648561894</c:v>
                </c:pt>
                <c:pt idx="2011">
                  <c:v>72.962368290031407</c:v>
                </c:pt>
                <c:pt idx="2012">
                  <c:v>72.962368927572697</c:v>
                </c:pt>
                <c:pt idx="2013">
                  <c:v>72.962369561226595</c:v>
                </c:pt>
                <c:pt idx="2014">
                  <c:v>72.962370191033997</c:v>
                </c:pt>
                <c:pt idx="2015">
                  <c:v>72.962370817035804</c:v>
                </c:pt>
                <c:pt idx="2016">
                  <c:v>72.9623714392729</c:v>
                </c:pt>
                <c:pt idx="2017">
                  <c:v>72.962372057786496</c:v>
                </c:pt>
                <c:pt idx="2018">
                  <c:v>72.962372672617803</c:v>
                </c:pt>
                <c:pt idx="2019">
                  <c:v>72.962373283807906</c:v>
                </c:pt>
                <c:pt idx="2020">
                  <c:v>72.962373891398201</c:v>
                </c:pt>
                <c:pt idx="2021">
                  <c:v>72.962374495430296</c:v>
                </c:pt>
                <c:pt idx="2022">
                  <c:v>72.962375095945504</c:v>
                </c:pt>
                <c:pt idx="2023">
                  <c:v>72.962375692985603</c:v>
                </c:pt>
                <c:pt idx="2024">
                  <c:v>72.962376286592402</c:v>
                </c:pt>
                <c:pt idx="2025">
                  <c:v>72.962376876807596</c:v>
                </c:pt>
                <c:pt idx="2026">
                  <c:v>72.962377463673405</c:v>
                </c:pt>
                <c:pt idx="2027">
                  <c:v>72.962378047231795</c:v>
                </c:pt>
                <c:pt idx="2028">
                  <c:v>72.962378627525098</c:v>
                </c:pt>
                <c:pt idx="2029">
                  <c:v>72.962379203457104</c:v>
                </c:pt>
                <c:pt idx="2030">
                  <c:v>72.962379767674904</c:v>
                </c:pt>
                <c:pt idx="2031">
                  <c:v>72.962380328187507</c:v>
                </c:pt>
                <c:pt idx="2032">
                  <c:v>72.962380885020906</c:v>
                </c:pt>
                <c:pt idx="2033">
                  <c:v>72.962381438201106</c:v>
                </c:pt>
                <c:pt idx="2034">
                  <c:v>72.962381987753801</c:v>
                </c:pt>
                <c:pt idx="2035">
                  <c:v>72.962382533704798</c:v>
                </c:pt>
                <c:pt idx="2036">
                  <c:v>72.962383076079504</c:v>
                </c:pt>
                <c:pt idx="2037">
                  <c:v>72.962383614903601</c:v>
                </c:pt>
                <c:pt idx="2038">
                  <c:v>72.962384150202297</c:v>
                </c:pt>
                <c:pt idx="2039">
                  <c:v>72.962384682000902</c:v>
                </c:pt>
                <c:pt idx="2040">
                  <c:v>72.962385210324598</c:v>
                </c:pt>
                <c:pt idx="2041">
                  <c:v>72.962385735198296</c:v>
                </c:pt>
                <c:pt idx="2042">
                  <c:v>72.962386256646894</c:v>
                </c:pt>
                <c:pt idx="2043">
                  <c:v>72.962386774695403</c:v>
                </c:pt>
                <c:pt idx="2044">
                  <c:v>72.962387289368394</c:v>
                </c:pt>
                <c:pt idx="2045">
                  <c:v>72.962387800690493</c:v>
                </c:pt>
                <c:pt idx="2046">
                  <c:v>72.9623883086863</c:v>
                </c:pt>
                <c:pt idx="2047">
                  <c:v>72.962388813380301</c:v>
                </c:pt>
                <c:pt idx="2048">
                  <c:v>72.962389314796695</c:v>
                </c:pt>
                <c:pt idx="2049">
                  <c:v>72.962389812959799</c:v>
                </c:pt>
                <c:pt idx="2050">
                  <c:v>72.962390307893799</c:v>
                </c:pt>
                <c:pt idx="2051">
                  <c:v>72.962390799622796</c:v>
                </c:pt>
                <c:pt idx="2052">
                  <c:v>72.962391288170707</c:v>
                </c:pt>
                <c:pt idx="2053">
                  <c:v>72.962391773561606</c:v>
                </c:pt>
                <c:pt idx="2054">
                  <c:v>72.962392255819196</c:v>
                </c:pt>
                <c:pt idx="2055">
                  <c:v>72.962392734967295</c:v>
                </c:pt>
                <c:pt idx="2056">
                  <c:v>72.962393211029493</c:v>
                </c:pt>
                <c:pt idx="2057">
                  <c:v>72.962393684029607</c:v>
                </c:pt>
                <c:pt idx="2058">
                  <c:v>72.962394153990999</c:v>
                </c:pt>
                <c:pt idx="2059">
                  <c:v>72.962394620937204</c:v>
                </c:pt>
                <c:pt idx="2060">
                  <c:v>72.962395084891597</c:v>
                </c:pt>
                <c:pt idx="2061">
                  <c:v>72.962395545877598</c:v>
                </c:pt>
                <c:pt idx="2062">
                  <c:v>72.9623960039184</c:v>
                </c:pt>
                <c:pt idx="2063">
                  <c:v>72.962396459037294</c:v>
                </c:pt>
                <c:pt idx="2064">
                  <c:v>72.9623969112575</c:v>
                </c:pt>
                <c:pt idx="2065">
                  <c:v>72.962397360601898</c:v>
                </c:pt>
                <c:pt idx="2066">
                  <c:v>72.962397807093694</c:v>
                </c:pt>
                <c:pt idx="2067">
                  <c:v>72.962398250755896</c:v>
                </c:pt>
                <c:pt idx="2068">
                  <c:v>72.962398691611497</c:v>
                </c:pt>
                <c:pt idx="2069">
                  <c:v>72.962399129683206</c:v>
                </c:pt>
                <c:pt idx="2070">
                  <c:v>72.962399564994101</c:v>
                </c:pt>
                <c:pt idx="2071">
                  <c:v>72.962399997566806</c:v>
                </c:pt>
                <c:pt idx="2072">
                  <c:v>72.9624004274241</c:v>
                </c:pt>
                <c:pt idx="2073">
                  <c:v>72.962400854588907</c:v>
                </c:pt>
                <c:pt idx="2074">
                  <c:v>72.962401279083593</c:v>
                </c:pt>
                <c:pt idx="2075">
                  <c:v>72.962401700931096</c:v>
                </c:pt>
                <c:pt idx="2076">
                  <c:v>72.962402120153996</c:v>
                </c:pt>
                <c:pt idx="2077">
                  <c:v>72.962402536774704</c:v>
                </c:pt>
                <c:pt idx="2078">
                  <c:v>72.9624029508159</c:v>
                </c:pt>
                <c:pt idx="2079">
                  <c:v>72.962403362300094</c:v>
                </c:pt>
                <c:pt idx="2080">
                  <c:v>72.962403771249797</c:v>
                </c:pt>
                <c:pt idx="2081">
                  <c:v>72.962404177687503</c:v>
                </c:pt>
                <c:pt idx="2082">
                  <c:v>72.962404581635596</c:v>
                </c:pt>
                <c:pt idx="2083">
                  <c:v>72.962404983116599</c:v>
                </c:pt>
                <c:pt idx="2084">
                  <c:v>72.962405382152895</c:v>
                </c:pt>
                <c:pt idx="2085">
                  <c:v>72.962405778766794</c:v>
                </c:pt>
                <c:pt idx="2086">
                  <c:v>72.962406172980906</c:v>
                </c:pt>
                <c:pt idx="2087">
                  <c:v>72.9624065648174</c:v>
                </c:pt>
                <c:pt idx="2088">
                  <c:v>72.9624069542987</c:v>
                </c:pt>
                <c:pt idx="2089">
                  <c:v>72.962407341447204</c:v>
                </c:pt>
                <c:pt idx="2090">
                  <c:v>72.962407726285306</c:v>
                </c:pt>
                <c:pt idx="2091">
                  <c:v>72.962408108835305</c:v>
                </c:pt>
                <c:pt idx="2092">
                  <c:v>72.962408489119497</c:v>
                </c:pt>
                <c:pt idx="2093">
                  <c:v>72.962408867160306</c:v>
                </c:pt>
                <c:pt idx="2094">
                  <c:v>72.962409242980101</c:v>
                </c:pt>
                <c:pt idx="2095">
                  <c:v>72.962409616601207</c:v>
                </c:pt>
                <c:pt idx="2096">
                  <c:v>72.962409988046005</c:v>
                </c:pt>
                <c:pt idx="2097">
                  <c:v>72.962410357336907</c:v>
                </c:pt>
                <c:pt idx="2098">
                  <c:v>72.962410724496195</c:v>
                </c:pt>
                <c:pt idx="2099">
                  <c:v>72.962411089546407</c:v>
                </c:pt>
                <c:pt idx="2100">
                  <c:v>72.962411451015797</c:v>
                </c:pt>
                <c:pt idx="2101">
                  <c:v>72.962411807522798</c:v>
                </c:pt>
                <c:pt idx="2102">
                  <c:v>72.962412161731905</c:v>
                </c:pt>
                <c:pt idx="2103">
                  <c:v>72.962412513658094</c:v>
                </c:pt>
                <c:pt idx="2104">
                  <c:v>72.962412863316104</c:v>
                </c:pt>
                <c:pt idx="2105">
                  <c:v>72.962413210720896</c:v>
                </c:pt>
                <c:pt idx="2106">
                  <c:v>72.962413555886997</c:v>
                </c:pt>
                <c:pt idx="2107">
                  <c:v>72.962413898828899</c:v>
                </c:pt>
                <c:pt idx="2108">
                  <c:v>72.962414239561298</c:v>
                </c:pt>
                <c:pt idx="2109">
                  <c:v>72.962414578098503</c:v>
                </c:pt>
                <c:pt idx="2110">
                  <c:v>72.962414914454797</c:v>
                </c:pt>
                <c:pt idx="2111">
                  <c:v>72.962415248644405</c:v>
                </c:pt>
                <c:pt idx="2112">
                  <c:v>72.962415580681494</c:v>
                </c:pt>
                <c:pt idx="2113">
                  <c:v>72.962415910580006</c:v>
                </c:pt>
                <c:pt idx="2114">
                  <c:v>72.962416238353896</c:v>
                </c:pt>
                <c:pt idx="2115">
                  <c:v>72.962416564017204</c:v>
                </c:pt>
                <c:pt idx="2116">
                  <c:v>72.9624168875837</c:v>
                </c:pt>
                <c:pt idx="2117">
                  <c:v>72.962417209066899</c:v>
                </c:pt>
                <c:pt idx="2118">
                  <c:v>72.9624175284806</c:v>
                </c:pt>
                <c:pt idx="2119">
                  <c:v>72.962417845838303</c:v>
                </c:pt>
                <c:pt idx="2120">
                  <c:v>72.962418161153593</c:v>
                </c:pt>
                <c:pt idx="2121">
                  <c:v>72.962418474439701</c:v>
                </c:pt>
                <c:pt idx="2122">
                  <c:v>72.96241878571</c:v>
                </c:pt>
                <c:pt idx="2123">
                  <c:v>72.962419094977903</c:v>
                </c:pt>
                <c:pt idx="2124">
                  <c:v>72.962419402256401</c:v>
                </c:pt>
                <c:pt idx="2125">
                  <c:v>72.962419707558794</c:v>
                </c:pt>
                <c:pt idx="2126">
                  <c:v>72.962420010898001</c:v>
                </c:pt>
                <c:pt idx="2127">
                  <c:v>72.962420312286895</c:v>
                </c:pt>
                <c:pt idx="2128">
                  <c:v>72.962420611738594</c:v>
                </c:pt>
                <c:pt idx="2129">
                  <c:v>72.962420909265902</c:v>
                </c:pt>
                <c:pt idx="2130">
                  <c:v>72.962421204881494</c:v>
                </c:pt>
                <c:pt idx="2131">
                  <c:v>72.962421498598204</c:v>
                </c:pt>
                <c:pt idx="2132">
                  <c:v>72.962421790428493</c:v>
                </c:pt>
                <c:pt idx="2133">
                  <c:v>72.962422080385195</c:v>
                </c:pt>
                <c:pt idx="2134">
                  <c:v>72.962422368480702</c:v>
                </c:pt>
                <c:pt idx="2135">
                  <c:v>72.962422654727504</c:v>
                </c:pt>
                <c:pt idx="2136">
                  <c:v>72.962422939138094</c:v>
                </c:pt>
                <c:pt idx="2137">
                  <c:v>72.962423221724706</c:v>
                </c:pt>
                <c:pt idx="2138">
                  <c:v>72.962423502499703</c:v>
                </c:pt>
                <c:pt idx="2139">
                  <c:v>72.962423781475295</c:v>
                </c:pt>
                <c:pt idx="2140">
                  <c:v>72.9624240586638</c:v>
                </c:pt>
                <c:pt idx="2141">
                  <c:v>72.962424334077198</c:v>
                </c:pt>
                <c:pt idx="2142">
                  <c:v>72.962424607727698</c:v>
                </c:pt>
                <c:pt idx="2143">
                  <c:v>72.962424879627406</c:v>
                </c:pt>
                <c:pt idx="2144">
                  <c:v>72.962425149788203</c:v>
                </c:pt>
                <c:pt idx="2145">
                  <c:v>72.962425418221997</c:v>
                </c:pt>
                <c:pt idx="2146">
                  <c:v>72.962425684940797</c:v>
                </c:pt>
                <c:pt idx="2147">
                  <c:v>72.962425949956597</c:v>
                </c:pt>
                <c:pt idx="2148">
                  <c:v>72.962426213280906</c:v>
                </c:pt>
                <c:pt idx="2149">
                  <c:v>72.962426474925707</c:v>
                </c:pt>
                <c:pt idx="2150">
                  <c:v>72.962426734902806</c:v>
                </c:pt>
                <c:pt idx="2151">
                  <c:v>72.962426993223701</c:v>
                </c:pt>
                <c:pt idx="2152">
                  <c:v>72.962427249900202</c:v>
                </c:pt>
                <c:pt idx="2153">
                  <c:v>72.962427504943904</c:v>
                </c:pt>
                <c:pt idx="2154">
                  <c:v>72.962427758366303</c:v>
                </c:pt>
                <c:pt idx="2155">
                  <c:v>72.962428010179096</c:v>
                </c:pt>
                <c:pt idx="2156">
                  <c:v>72.962428260393807</c:v>
                </c:pt>
                <c:pt idx="2157">
                  <c:v>72.962428509021805</c:v>
                </c:pt>
                <c:pt idx="2158">
                  <c:v>72.962428756074601</c:v>
                </c:pt>
                <c:pt idx="2159">
                  <c:v>72.962429001563706</c:v>
                </c:pt>
                <c:pt idx="2160">
                  <c:v>72.962429245500402</c:v>
                </c:pt>
                <c:pt idx="2161">
                  <c:v>72.962429487896102</c:v>
                </c:pt>
                <c:pt idx="2162">
                  <c:v>72.962429728762302</c:v>
                </c:pt>
                <c:pt idx="2163">
                  <c:v>72.962429968110101</c:v>
                </c:pt>
                <c:pt idx="2164">
                  <c:v>72.962430205950994</c:v>
                </c:pt>
                <c:pt idx="2165">
                  <c:v>72.962430442296096</c:v>
                </c:pt>
                <c:pt idx="2166">
                  <c:v>72.962430677156902</c:v>
                </c:pt>
                <c:pt idx="2167">
                  <c:v>72.962430910544398</c:v>
                </c:pt>
                <c:pt idx="2168">
                  <c:v>72.962431142469896</c:v>
                </c:pt>
                <c:pt idx="2169">
                  <c:v>72.962431372944707</c:v>
                </c:pt>
                <c:pt idx="2170">
                  <c:v>72.962431601979901</c:v>
                </c:pt>
                <c:pt idx="2171">
                  <c:v>72.962431828926796</c:v>
                </c:pt>
                <c:pt idx="2172">
                  <c:v>72.962432053937604</c:v>
                </c:pt>
                <c:pt idx="2173">
                  <c:v>72.962432277473994</c:v>
                </c:pt>
                <c:pt idx="2174">
                  <c:v>72.962432499545201</c:v>
                </c:pt>
                <c:pt idx="2175">
                  <c:v>72.962432720160194</c:v>
                </c:pt>
                <c:pt idx="2176">
                  <c:v>72.962432939328195</c:v>
                </c:pt>
                <c:pt idx="2177">
                  <c:v>72.962433157058101</c:v>
                </c:pt>
                <c:pt idx="2178">
                  <c:v>72.962433373358905</c:v>
                </c:pt>
                <c:pt idx="2179">
                  <c:v>72.962433588239705</c:v>
                </c:pt>
                <c:pt idx="2180">
                  <c:v>72.962433801709196</c:v>
                </c:pt>
                <c:pt idx="2181">
                  <c:v>72.962434013776303</c:v>
                </c:pt>
                <c:pt idx="2182">
                  <c:v>72.962434224449893</c:v>
                </c:pt>
                <c:pt idx="2183">
                  <c:v>72.962434433738807</c:v>
                </c:pt>
                <c:pt idx="2184">
                  <c:v>72.962434641651697</c:v>
                </c:pt>
                <c:pt idx="2185">
                  <c:v>72.962434848197404</c:v>
                </c:pt>
                <c:pt idx="2186">
                  <c:v>72.962435053384695</c:v>
                </c:pt>
                <c:pt idx="2187">
                  <c:v>72.962435257221998</c:v>
                </c:pt>
                <c:pt idx="2188">
                  <c:v>72.962435459718193</c:v>
                </c:pt>
                <c:pt idx="2189">
                  <c:v>72.962435660881795</c:v>
                </c:pt>
                <c:pt idx="2190">
                  <c:v>72.962435860721499</c:v>
                </c:pt>
                <c:pt idx="2191">
                  <c:v>72.962436059245704</c:v>
                </c:pt>
                <c:pt idx="2192">
                  <c:v>72.962436256463107</c:v>
                </c:pt>
                <c:pt idx="2193">
                  <c:v>72.962436452382207</c:v>
                </c:pt>
                <c:pt idx="2194">
                  <c:v>72.962436647011401</c:v>
                </c:pt>
                <c:pt idx="2195">
                  <c:v>72.962436840359302</c:v>
                </c:pt>
                <c:pt idx="2196">
                  <c:v>72.962437032434195</c:v>
                </c:pt>
                <c:pt idx="2197">
                  <c:v>72.962437223244706</c:v>
                </c:pt>
                <c:pt idx="2198">
                  <c:v>72.962437412799105</c:v>
                </c:pt>
                <c:pt idx="2199">
                  <c:v>72.962437601105805</c:v>
                </c:pt>
                <c:pt idx="2200">
                  <c:v>72.962437788173304</c:v>
                </c:pt>
                <c:pt idx="2201">
                  <c:v>72.962437974009902</c:v>
                </c:pt>
                <c:pt idx="2202">
                  <c:v>72.962438158623897</c:v>
                </c:pt>
                <c:pt idx="2203">
                  <c:v>72.962438342023702</c:v>
                </c:pt>
                <c:pt idx="2204">
                  <c:v>72.962438524217603</c:v>
                </c:pt>
                <c:pt idx="2205">
                  <c:v>72.962438705213899</c:v>
                </c:pt>
                <c:pt idx="2206">
                  <c:v>72.962438885021001</c:v>
                </c:pt>
                <c:pt idx="2207">
                  <c:v>72.962439063646997</c:v>
                </c:pt>
                <c:pt idx="2208">
                  <c:v>72.962439241100398</c:v>
                </c:pt>
                <c:pt idx="2209">
                  <c:v>72.962439417389305</c:v>
                </c:pt>
                <c:pt idx="2210">
                  <c:v>72.962439592522202</c:v>
                </c:pt>
                <c:pt idx="2211">
                  <c:v>72.962439766507103</c:v>
                </c:pt>
                <c:pt idx="2212">
                  <c:v>72.962439939352393</c:v>
                </c:pt>
                <c:pt idx="2213">
                  <c:v>72.9624401110664</c:v>
                </c:pt>
                <c:pt idx="2214">
                  <c:v>72.962440281657194</c:v>
                </c:pt>
                <c:pt idx="2215">
                  <c:v>72.962440451133205</c:v>
                </c:pt>
                <c:pt idx="2216">
                  <c:v>72.962440619502601</c:v>
                </c:pt>
                <c:pt idx="2217">
                  <c:v>72.962440786773698</c:v>
                </c:pt>
                <c:pt idx="2218">
                  <c:v>72.962440952954594</c:v>
                </c:pt>
                <c:pt idx="2219">
                  <c:v>72.962441118053704</c:v>
                </c:pt>
                <c:pt idx="2220">
                  <c:v>72.962441282079297</c:v>
                </c:pt>
                <c:pt idx="2221">
                  <c:v>72.962441445039502</c:v>
                </c:pt>
                <c:pt idx="2222">
                  <c:v>72.962441606942704</c:v>
                </c:pt>
                <c:pt idx="2223">
                  <c:v>72.962441767797102</c:v>
                </c:pt>
                <c:pt idx="2224">
                  <c:v>72.962441927611096</c:v>
                </c:pt>
                <c:pt idx="2225">
                  <c:v>72.962442086392798</c:v>
                </c:pt>
                <c:pt idx="2226">
                  <c:v>72.962442244150694</c:v>
                </c:pt>
                <c:pt idx="2227">
                  <c:v>72.962442400892897</c:v>
                </c:pt>
                <c:pt idx="2228">
                  <c:v>72.962442556627906</c:v>
                </c:pt>
                <c:pt idx="2229">
                  <c:v>72.962442711364005</c:v>
                </c:pt>
                <c:pt idx="2230">
                  <c:v>72.962442865109495</c:v>
                </c:pt>
                <c:pt idx="2231">
                  <c:v>72.962443017872801</c:v>
                </c:pt>
                <c:pt idx="2232">
                  <c:v>72.962443169662293</c:v>
                </c:pt>
                <c:pt idx="2233">
                  <c:v>72.962443320486301</c:v>
                </c:pt>
                <c:pt idx="2234">
                  <c:v>72.962443470353307</c:v>
                </c:pt>
                <c:pt idx="2235">
                  <c:v>72.962443619271696</c:v>
                </c:pt>
                <c:pt idx="2236">
                  <c:v>72.962443767249994</c:v>
                </c:pt>
                <c:pt idx="2237">
                  <c:v>72.9624439142965</c:v>
                </c:pt>
                <c:pt idx="2238">
                  <c:v>72.962444060419998</c:v>
                </c:pt>
                <c:pt idx="2239">
                  <c:v>72.962444205628699</c:v>
                </c:pt>
                <c:pt idx="2240">
                  <c:v>72.962444349931204</c:v>
                </c:pt>
                <c:pt idx="2241">
                  <c:v>72.962444493336207</c:v>
                </c:pt>
                <c:pt idx="2242">
                  <c:v>72.962444634803802</c:v>
                </c:pt>
                <c:pt idx="2243">
                  <c:v>72.962444775089295</c:v>
                </c:pt>
                <c:pt idx="2244">
                  <c:v>72.962444914425305</c:v>
                </c:pt>
                <c:pt idx="2245">
                  <c:v>72.962445052818296</c:v>
                </c:pt>
                <c:pt idx="2246">
                  <c:v>72.962445190274593</c:v>
                </c:pt>
                <c:pt idx="2247">
                  <c:v>72.962445326800704</c:v>
                </c:pt>
                <c:pt idx="2248">
                  <c:v>72.962445462402997</c:v>
                </c:pt>
                <c:pt idx="2249">
                  <c:v>72.962445597087694</c:v>
                </c:pt>
                <c:pt idx="2250">
                  <c:v>72.962445730861305</c:v>
                </c:pt>
                <c:pt idx="2251">
                  <c:v>72.962445863730196</c:v>
                </c:pt>
                <c:pt idx="2252">
                  <c:v>72.962445995700605</c:v>
                </c:pt>
                <c:pt idx="2253">
                  <c:v>72.962446126779099</c:v>
                </c:pt>
                <c:pt idx="2254">
                  <c:v>72.962446256972001</c:v>
                </c:pt>
                <c:pt idx="2255">
                  <c:v>72.962446386285507</c:v>
                </c:pt>
                <c:pt idx="2256">
                  <c:v>72.962446514726196</c:v>
                </c:pt>
                <c:pt idx="2257">
                  <c:v>72.962446642300193</c:v>
                </c:pt>
                <c:pt idx="2258">
                  <c:v>72.962446769014207</c:v>
                </c:pt>
                <c:pt idx="2259">
                  <c:v>72.962446894874304</c:v>
                </c:pt>
                <c:pt idx="2260">
                  <c:v>72.962447019887094</c:v>
                </c:pt>
                <c:pt idx="2261">
                  <c:v>72.9624471440588</c:v>
                </c:pt>
                <c:pt idx="2262">
                  <c:v>72.962447267395802</c:v>
                </c:pt>
                <c:pt idx="2263">
                  <c:v>72.962447389904597</c:v>
                </c:pt>
                <c:pt idx="2264">
                  <c:v>72.962447511591606</c:v>
                </c:pt>
                <c:pt idx="2265">
                  <c:v>72.962447632463096</c:v>
                </c:pt>
                <c:pt idx="2266">
                  <c:v>72.962447752525605</c:v>
                </c:pt>
                <c:pt idx="2267">
                  <c:v>72.9624478717855</c:v>
                </c:pt>
                <c:pt idx="2268">
                  <c:v>72.962447990249302</c:v>
                </c:pt>
                <c:pt idx="2269">
                  <c:v>72.962448107923294</c:v>
                </c:pt>
                <c:pt idx="2270">
                  <c:v>72.962448224814096</c:v>
                </c:pt>
                <c:pt idx="2271">
                  <c:v>72.962448340928105</c:v>
                </c:pt>
                <c:pt idx="2272">
                  <c:v>72.962448456271801</c:v>
                </c:pt>
                <c:pt idx="2273">
                  <c:v>72.962448570851706</c:v>
                </c:pt>
                <c:pt idx="2274">
                  <c:v>72.9624486846743</c:v>
                </c:pt>
                <c:pt idx="2275">
                  <c:v>72.962448797746106</c:v>
                </c:pt>
                <c:pt idx="2276">
                  <c:v>72.962448910073704</c:v>
                </c:pt>
                <c:pt idx="2277">
                  <c:v>72.962449021663602</c:v>
                </c:pt>
                <c:pt idx="2278">
                  <c:v>72.962449132522494</c:v>
                </c:pt>
                <c:pt idx="2279">
                  <c:v>72.962449242656902</c:v>
                </c:pt>
                <c:pt idx="2280">
                  <c:v>72.962449352073307</c:v>
                </c:pt>
                <c:pt idx="2281">
                  <c:v>72.962449460778501</c:v>
                </c:pt>
                <c:pt idx="2282">
                  <c:v>72.962449568779107</c:v>
                </c:pt>
                <c:pt idx="2283">
                  <c:v>72.962449676081803</c:v>
                </c:pt>
                <c:pt idx="2284">
                  <c:v>72.962449782693298</c:v>
                </c:pt>
                <c:pt idx="2285">
                  <c:v>72.962449888620199</c:v>
                </c:pt>
                <c:pt idx="2286">
                  <c:v>72.962449993869399</c:v>
                </c:pt>
                <c:pt idx="2287">
                  <c:v>72.962450098447604</c:v>
                </c:pt>
                <c:pt idx="2288">
                  <c:v>72.962450202361495</c:v>
                </c:pt>
                <c:pt idx="2289">
                  <c:v>72.962450305618106</c:v>
                </c:pt>
                <c:pt idx="2290">
                  <c:v>72.962450408224001</c:v>
                </c:pt>
                <c:pt idx="2291">
                  <c:v>72.962450510186301</c:v>
                </c:pt>
                <c:pt idx="2292">
                  <c:v>72.962450611511798</c:v>
                </c:pt>
                <c:pt idx="2293">
                  <c:v>72.962450712207499</c:v>
                </c:pt>
                <c:pt idx="2294">
                  <c:v>72.962450812280196</c:v>
                </c:pt>
                <c:pt idx="2295">
                  <c:v>72.962450911736994</c:v>
                </c:pt>
                <c:pt idx="2296">
                  <c:v>72.9624510105848</c:v>
                </c:pt>
                <c:pt idx="2297">
                  <c:v>72.962451108830805</c:v>
                </c:pt>
                <c:pt idx="2298">
                  <c:v>72.962451206482001</c:v>
                </c:pt>
                <c:pt idx="2299">
                  <c:v>72.962451303545606</c:v>
                </c:pt>
                <c:pt idx="2300">
                  <c:v>72.962451400028598</c:v>
                </c:pt>
                <c:pt idx="2301">
                  <c:v>72.962451495938296</c:v>
                </c:pt>
                <c:pt idx="2302">
                  <c:v>72.962451591281805</c:v>
                </c:pt>
                <c:pt idx="2303">
                  <c:v>72.962451686066402</c:v>
                </c:pt>
                <c:pt idx="2304">
                  <c:v>72.962451780299503</c:v>
                </c:pt>
                <c:pt idx="2305">
                  <c:v>72.9624518739883</c:v>
                </c:pt>
                <c:pt idx="2306">
                  <c:v>72.962451967140197</c:v>
                </c:pt>
                <c:pt idx="2307">
                  <c:v>72.962452059762597</c:v>
                </c:pt>
                <c:pt idx="2308">
                  <c:v>72.962452151862905</c:v>
                </c:pt>
                <c:pt idx="2309">
                  <c:v>72.962452243448794</c:v>
                </c:pt>
                <c:pt idx="2310">
                  <c:v>72.962452334527498</c:v>
                </c:pt>
                <c:pt idx="2311">
                  <c:v>72.962452425106804</c:v>
                </c:pt>
                <c:pt idx="2312">
                  <c:v>72.962452514978807</c:v>
                </c:pt>
                <c:pt idx="2313">
                  <c:v>72.962452600215798</c:v>
                </c:pt>
                <c:pt idx="2314">
                  <c:v>72.962452684807602</c:v>
                </c:pt>
                <c:pt idx="2315">
                  <c:v>72.962452768758496</c:v>
                </c:pt>
                <c:pt idx="2316">
                  <c:v>72.962452852073</c:v>
                </c:pt>
                <c:pt idx="2317">
                  <c:v>72.962452934755703</c:v>
                </c:pt>
                <c:pt idx="2318">
                  <c:v>72.962453016810997</c:v>
                </c:pt>
                <c:pt idx="2319">
                  <c:v>72.9624530982435</c:v>
                </c:pt>
                <c:pt idx="2320">
                  <c:v>72.962453179057604</c:v>
                </c:pt>
                <c:pt idx="2321">
                  <c:v>72.962453259257998</c:v>
                </c:pt>
                <c:pt idx="2322">
                  <c:v>72.962453338849102</c:v>
                </c:pt>
                <c:pt idx="2323">
                  <c:v>72.962453417835604</c:v>
                </c:pt>
                <c:pt idx="2324">
                  <c:v>72.962453496221997</c:v>
                </c:pt>
                <c:pt idx="2325">
                  <c:v>72.962453574012997</c:v>
                </c:pt>
                <c:pt idx="2326">
                  <c:v>72.962453651213096</c:v>
                </c:pt>
                <c:pt idx="2327">
                  <c:v>72.962453727827096</c:v>
                </c:pt>
                <c:pt idx="2328">
                  <c:v>72.962453803859404</c:v>
                </c:pt>
                <c:pt idx="2329">
                  <c:v>72.962453879315007</c:v>
                </c:pt>
                <c:pt idx="2330">
                  <c:v>72.962453954198295</c:v>
                </c:pt>
                <c:pt idx="2331">
                  <c:v>72.962454028514202</c:v>
                </c:pt>
                <c:pt idx="2332">
                  <c:v>72.962454102267401</c:v>
                </c:pt>
                <c:pt idx="2333">
                  <c:v>72.962454175462696</c:v>
                </c:pt>
                <c:pt idx="2334">
                  <c:v>72.962454248104706</c:v>
                </c:pt>
                <c:pt idx="2335">
                  <c:v>72.962454320198404</c:v>
                </c:pt>
                <c:pt idx="2336">
                  <c:v>72.962454391748594</c:v>
                </c:pt>
                <c:pt idx="2337">
                  <c:v>72.962454462760107</c:v>
                </c:pt>
                <c:pt idx="2338">
                  <c:v>72.962454533237704</c:v>
                </c:pt>
                <c:pt idx="2339">
                  <c:v>72.962454603186401</c:v>
                </c:pt>
                <c:pt idx="2340">
                  <c:v>72.962454672611102</c:v>
                </c:pt>
                <c:pt idx="2341">
                  <c:v>72.962454741516794</c:v>
                </c:pt>
                <c:pt idx="2342">
                  <c:v>72.962454809908394</c:v>
                </c:pt>
                <c:pt idx="2343">
                  <c:v>72.962454877790904</c:v>
                </c:pt>
                <c:pt idx="2344">
                  <c:v>72.962454945169398</c:v>
                </c:pt>
                <c:pt idx="2345">
                  <c:v>72.962455012048906</c:v>
                </c:pt>
                <c:pt idx="2346">
                  <c:v>72.962455078434601</c:v>
                </c:pt>
                <c:pt idx="2347">
                  <c:v>72.9624551443314</c:v>
                </c:pt>
                <c:pt idx="2348">
                  <c:v>72.962455209744704</c:v>
                </c:pt>
                <c:pt idx="2349">
                  <c:v>72.962455274679499</c:v>
                </c:pt>
                <c:pt idx="2350">
                  <c:v>72.962455339141101</c:v>
                </c:pt>
                <c:pt idx="2351">
                  <c:v>72.962455403134697</c:v>
                </c:pt>
                <c:pt idx="2352">
                  <c:v>72.962455466665602</c:v>
                </c:pt>
                <c:pt idx="2353">
                  <c:v>72.962455529739103</c:v>
                </c:pt>
                <c:pt idx="2354">
                  <c:v>72.962455592360499</c:v>
                </c:pt>
                <c:pt idx="2355">
                  <c:v>72.962455654535304</c:v>
                </c:pt>
                <c:pt idx="2356">
                  <c:v>72.962455716268707</c:v>
                </c:pt>
                <c:pt idx="2357">
                  <c:v>72.962455777566404</c:v>
                </c:pt>
                <c:pt idx="2358">
                  <c:v>72.962455838433698</c:v>
                </c:pt>
                <c:pt idx="2359">
                  <c:v>72.9624558988762</c:v>
                </c:pt>
                <c:pt idx="2360">
                  <c:v>72.962455958899497</c:v>
                </c:pt>
                <c:pt idx="2361">
                  <c:v>72.962456018509101</c:v>
                </c:pt>
                <c:pt idx="2362">
                  <c:v>72.962456077710598</c:v>
                </c:pt>
                <c:pt idx="2363">
                  <c:v>72.9624561365098</c:v>
                </c:pt>
                <c:pt idx="2364">
                  <c:v>72.962456194912306</c:v>
                </c:pt>
                <c:pt idx="2365">
                  <c:v>72.962456252924</c:v>
                </c:pt>
                <c:pt idx="2366">
                  <c:v>72.962456310550493</c:v>
                </c:pt>
                <c:pt idx="2367">
                  <c:v>72.962456367797699</c:v>
                </c:pt>
                <c:pt idx="2368">
                  <c:v>72.962456424671601</c:v>
                </c:pt>
                <c:pt idx="2369">
                  <c:v>72.962456481177995</c:v>
                </c:pt>
                <c:pt idx="2370">
                  <c:v>72.962456537322893</c:v>
                </c:pt>
                <c:pt idx="2371">
                  <c:v>72.962456593112293</c:v>
                </c:pt>
                <c:pt idx="2372">
                  <c:v>72.962456648552205</c:v>
                </c:pt>
                <c:pt idx="2373">
                  <c:v>72.962456703648797</c:v>
                </c:pt>
                <c:pt idx="2374">
                  <c:v>72.962456758408095</c:v>
                </c:pt>
                <c:pt idx="2375">
                  <c:v>72.962456812836393</c:v>
                </c:pt>
                <c:pt idx="2376">
                  <c:v>72.962456866940002</c:v>
                </c:pt>
                <c:pt idx="2377">
                  <c:v>72.962456920725003</c:v>
                </c:pt>
                <c:pt idx="2378">
                  <c:v>72.962456974197806</c:v>
                </c:pt>
                <c:pt idx="2379">
                  <c:v>72.962457027364806</c:v>
                </c:pt>
                <c:pt idx="2380">
                  <c:v>72.962457080232397</c:v>
                </c:pt>
                <c:pt idx="2381">
                  <c:v>72.962457132807103</c:v>
                </c:pt>
                <c:pt idx="2382">
                  <c:v>72.962457185095403</c:v>
                </c:pt>
                <c:pt idx="2383">
                  <c:v>72.962457237103905</c:v>
                </c:pt>
                <c:pt idx="2384">
                  <c:v>72.962457288839204</c:v>
                </c:pt>
                <c:pt idx="2385">
                  <c:v>72.962457340308106</c:v>
                </c:pt>
                <c:pt idx="2386">
                  <c:v>72.962457391517106</c:v>
                </c:pt>
                <c:pt idx="2387">
                  <c:v>72.962457442473195</c:v>
                </c:pt>
                <c:pt idx="2388">
                  <c:v>72.962457493183194</c:v>
                </c:pt>
                <c:pt idx="2389">
                  <c:v>72.962457543653898</c:v>
                </c:pt>
                <c:pt idx="2390">
                  <c:v>72.962457593892296</c:v>
                </c:pt>
                <c:pt idx="2391">
                  <c:v>72.962457643905395</c:v>
                </c:pt>
                <c:pt idx="2392">
                  <c:v>72.962457693700301</c:v>
                </c:pt>
                <c:pt idx="2393">
                  <c:v>72.962457743284105</c:v>
                </c:pt>
                <c:pt idx="2394">
                  <c:v>72.962457792663997</c:v>
                </c:pt>
                <c:pt idx="2395">
                  <c:v>72.962457841847097</c:v>
                </c:pt>
                <c:pt idx="2396">
                  <c:v>72.962457890840895</c:v>
                </c:pt>
                <c:pt idx="2397">
                  <c:v>72.962457939652595</c:v>
                </c:pt>
                <c:pt idx="2398">
                  <c:v>72.9624579882896</c:v>
                </c:pt>
                <c:pt idx="2399">
                  <c:v>72.9624580367595</c:v>
                </c:pt>
                <c:pt idx="2400">
                  <c:v>72.962458085069699</c:v>
                </c:pt>
                <c:pt idx="2401">
                  <c:v>72.962458133227898</c:v>
                </c:pt>
                <c:pt idx="2402">
                  <c:v>72.962458181241701</c:v>
                </c:pt>
                <c:pt idx="2403">
                  <c:v>72.962458229118795</c:v>
                </c:pt>
                <c:pt idx="2404">
                  <c:v>72.962458276866997</c:v>
                </c:pt>
                <c:pt idx="2405">
                  <c:v>72.962458324494094</c:v>
                </c:pt>
                <c:pt idx="2406">
                  <c:v>72.9624583720082</c:v>
                </c:pt>
                <c:pt idx="2407">
                  <c:v>72.962458419417004</c:v>
                </c:pt>
                <c:pt idx="2408">
                  <c:v>72.962458466728705</c:v>
                </c:pt>
                <c:pt idx="2409">
                  <c:v>72.962458513951404</c:v>
                </c:pt>
                <c:pt idx="2410">
                  <c:v>72.9624585610933</c:v>
                </c:pt>
                <c:pt idx="2411">
                  <c:v>72.962458608162507</c:v>
                </c:pt>
                <c:pt idx="2412">
                  <c:v>72.962458655167495</c:v>
                </c:pt>
                <c:pt idx="2413">
                  <c:v>72.962458702116507</c:v>
                </c:pt>
                <c:pt idx="2414">
                  <c:v>72.962458749018097</c:v>
                </c:pt>
                <c:pt idx="2415">
                  <c:v>72.962458795880707</c:v>
                </c:pt>
                <c:pt idx="2416">
                  <c:v>72.962458842712905</c:v>
                </c:pt>
                <c:pt idx="2417">
                  <c:v>72.962458889523404</c:v>
                </c:pt>
                <c:pt idx="2418">
                  <c:v>72.9624589363209</c:v>
                </c:pt>
                <c:pt idx="2419">
                  <c:v>72.962458983114303</c:v>
                </c:pt>
                <c:pt idx="2420">
                  <c:v>72.962459027038804</c:v>
                </c:pt>
                <c:pt idx="2421">
                  <c:v>72.962459065500795</c:v>
                </c:pt>
                <c:pt idx="2422">
                  <c:v>72.9624591036645</c:v>
                </c:pt>
                <c:pt idx="2423">
                  <c:v>72.962459141532804</c:v>
                </c:pt>
                <c:pt idx="2424">
                  <c:v>72.962459179108606</c:v>
                </c:pt>
                <c:pt idx="2425">
                  <c:v>72.962459216394706</c:v>
                </c:pt>
                <c:pt idx="2426">
                  <c:v>72.962459253394201</c:v>
                </c:pt>
                <c:pt idx="2427">
                  <c:v>72.962459290109905</c:v>
                </c:pt>
                <c:pt idx="2428">
                  <c:v>72.962459326544703</c:v>
                </c:pt>
                <c:pt idx="2429">
                  <c:v>72.962459362701694</c:v>
                </c:pt>
                <c:pt idx="2430">
                  <c:v>72.962459398583604</c:v>
                </c:pt>
                <c:pt idx="2431">
                  <c:v>72.962459434193605</c:v>
                </c:pt>
                <c:pt idx="2432">
                  <c:v>72.962459469534593</c:v>
                </c:pt>
                <c:pt idx="2433">
                  <c:v>72.962459504609498</c:v>
                </c:pt>
                <c:pt idx="2434">
                  <c:v>72.962459539421403</c:v>
                </c:pt>
                <c:pt idx="2435">
                  <c:v>72.962459573973206</c:v>
                </c:pt>
                <c:pt idx="2436">
                  <c:v>72.962459608268105</c:v>
                </c:pt>
                <c:pt idx="2437">
                  <c:v>72.962459642309099</c:v>
                </c:pt>
                <c:pt idx="2438">
                  <c:v>72.962459676099201</c:v>
                </c:pt>
                <c:pt idx="2439">
                  <c:v>72.962459709641394</c:v>
                </c:pt>
                <c:pt idx="2440">
                  <c:v>72.962459742938904</c:v>
                </c:pt>
                <c:pt idx="2441">
                  <c:v>72.962459775994802</c:v>
                </c:pt>
                <c:pt idx="2442">
                  <c:v>72.962459808812099</c:v>
                </c:pt>
                <c:pt idx="2443">
                  <c:v>72.962459841393994</c:v>
                </c:pt>
                <c:pt idx="2444">
                  <c:v>72.962459873743697</c:v>
                </c:pt>
                <c:pt idx="2445">
                  <c:v>72.962459905864307</c:v>
                </c:pt>
                <c:pt idx="2446">
                  <c:v>72.962459937758993</c:v>
                </c:pt>
                <c:pt idx="2447">
                  <c:v>72.962459969430896</c:v>
                </c:pt>
                <c:pt idx="2448">
                  <c:v>72.962460000883297</c:v>
                </c:pt>
                <c:pt idx="2449">
                  <c:v>72.962460032119395</c:v>
                </c:pt>
                <c:pt idx="2450">
                  <c:v>72.962460063142402</c:v>
                </c:pt>
                <c:pt idx="2451">
                  <c:v>72.962460093955698</c:v>
                </c:pt>
                <c:pt idx="2452">
                  <c:v>72.962460124562398</c:v>
                </c:pt>
                <c:pt idx="2453">
                  <c:v>72.962460154965896</c:v>
                </c:pt>
                <c:pt idx="2454">
                  <c:v>72.962460185169505</c:v>
                </c:pt>
                <c:pt idx="2455">
                  <c:v>72.962460215176506</c:v>
                </c:pt>
                <c:pt idx="2456">
                  <c:v>72.962460244990396</c:v>
                </c:pt>
                <c:pt idx="2457">
                  <c:v>72.962460274614301</c:v>
                </c:pt>
                <c:pt idx="2458">
                  <c:v>72.962460304051802</c:v>
                </c:pt>
                <c:pt idx="2459">
                  <c:v>72.962460333306197</c:v>
                </c:pt>
                <c:pt idx="2460">
                  <c:v>72.962460362380995</c:v>
                </c:pt>
                <c:pt idx="2461">
                  <c:v>72.962460391279706</c:v>
                </c:pt>
                <c:pt idx="2462">
                  <c:v>72.962460420005598</c:v>
                </c:pt>
                <c:pt idx="2463">
                  <c:v>72.962460448562396</c:v>
                </c:pt>
                <c:pt idx="2464">
                  <c:v>72.962460476953396</c:v>
                </c:pt>
                <c:pt idx="2465">
                  <c:v>72.962460505182307</c:v>
                </c:pt>
                <c:pt idx="2466">
                  <c:v>72.962460533252596</c:v>
                </c:pt>
                <c:pt idx="2467">
                  <c:v>72.962460561167902</c:v>
                </c:pt>
                <c:pt idx="2468">
                  <c:v>72.962460588931705</c:v>
                </c:pt>
                <c:pt idx="2469">
                  <c:v>72.962460616547801</c:v>
                </c:pt>
                <c:pt idx="2470">
                  <c:v>72.9624606440197</c:v>
                </c:pt>
                <c:pt idx="2471">
                  <c:v>72.962460671351195</c:v>
                </c:pt>
                <c:pt idx="2472">
                  <c:v>72.962460698545797</c:v>
                </c:pt>
                <c:pt idx="2473">
                  <c:v>72.9624607256074</c:v>
                </c:pt>
                <c:pt idx="2474">
                  <c:v>72.962460752539698</c:v>
                </c:pt>
                <c:pt idx="2475">
                  <c:v>72.9624607793465</c:v>
                </c:pt>
                <c:pt idx="2476">
                  <c:v>72.962460806031501</c:v>
                </c:pt>
                <c:pt idx="2477">
                  <c:v>72.962460832598495</c:v>
                </c:pt>
                <c:pt idx="2478">
                  <c:v>72.962460859051504</c:v>
                </c:pt>
                <c:pt idx="2479">
                  <c:v>72.962460885394194</c:v>
                </c:pt>
                <c:pt idx="2480">
                  <c:v>72.9624609116306</c:v>
                </c:pt>
                <c:pt idx="2481">
                  <c:v>72.962460937764504</c:v>
                </c:pt>
                <c:pt idx="2482">
                  <c:v>72.962460963799998</c:v>
                </c:pt>
                <c:pt idx="2483">
                  <c:v>72.962460989741004</c:v>
                </c:pt>
                <c:pt idx="2484">
                  <c:v>72.9624610155916</c:v>
                </c:pt>
                <c:pt idx="2485">
                  <c:v>72.962461041355596</c:v>
                </c:pt>
                <c:pt idx="2486">
                  <c:v>72.962461067037296</c:v>
                </c:pt>
                <c:pt idx="2487">
                  <c:v>72.962461092640595</c:v>
                </c:pt>
                <c:pt idx="2488">
                  <c:v>72.962461118169699</c:v>
                </c:pt>
                <c:pt idx="2489">
                  <c:v>72.962461143628701</c:v>
                </c:pt>
                <c:pt idx="2490">
                  <c:v>72.962461169021907</c:v>
                </c:pt>
                <c:pt idx="2491">
                  <c:v>72.962461194353295</c:v>
                </c:pt>
                <c:pt idx="2492">
                  <c:v>72.962461219627301</c:v>
                </c:pt>
                <c:pt idx="2493">
                  <c:v>72.962461244848001</c:v>
                </c:pt>
                <c:pt idx="2494">
                  <c:v>72.962461270019801</c:v>
                </c:pt>
                <c:pt idx="2495">
                  <c:v>72.962461295147094</c:v>
                </c:pt>
                <c:pt idx="2496">
                  <c:v>72.962461320233999</c:v>
                </c:pt>
                <c:pt idx="2497">
                  <c:v>72.962461345285107</c:v>
                </c:pt>
                <c:pt idx="2498">
                  <c:v>72.962461370304695</c:v>
                </c:pt>
                <c:pt idx="2499">
                  <c:v>72.962461395297197</c:v>
                </c:pt>
                <c:pt idx="2500">
                  <c:v>72.962461420267203</c:v>
                </c:pt>
                <c:pt idx="2501">
                  <c:v>72.962461445219205</c:v>
                </c:pt>
                <c:pt idx="2502">
                  <c:v>72.962461470157606</c:v>
                </c:pt>
                <c:pt idx="2503">
                  <c:v>72.962461495087098</c:v>
                </c:pt>
                <c:pt idx="2504">
                  <c:v>72.962461520012297</c:v>
                </c:pt>
                <c:pt idx="2505">
                  <c:v>72.962461544937796</c:v>
                </c:pt>
                <c:pt idx="2506">
                  <c:v>72.962461569868296</c:v>
                </c:pt>
                <c:pt idx="2507">
                  <c:v>72.962461594808403</c:v>
                </c:pt>
                <c:pt idx="2508">
                  <c:v>72.962461619763005</c:v>
                </c:pt>
                <c:pt idx="2509">
                  <c:v>72.962461644736706</c:v>
                </c:pt>
                <c:pt idx="2510">
                  <c:v>72.962461669734395</c:v>
                </c:pt>
                <c:pt idx="2511">
                  <c:v>72.962461694761004</c:v>
                </c:pt>
                <c:pt idx="2512">
                  <c:v>72.962461719821306</c:v>
                </c:pt>
                <c:pt idx="2513">
                  <c:v>72.962461744920304</c:v>
                </c:pt>
                <c:pt idx="2514">
                  <c:v>72.962461770062703</c:v>
                </c:pt>
                <c:pt idx="2515">
                  <c:v>72.962461795253802</c:v>
                </c:pt>
                <c:pt idx="2516">
                  <c:v>72.962461820498504</c:v>
                </c:pt>
                <c:pt idx="2517">
                  <c:v>72.962461845801798</c:v>
                </c:pt>
                <c:pt idx="2518">
                  <c:v>72.962461871168898</c:v>
                </c:pt>
                <c:pt idx="2519">
                  <c:v>72.962461896604793</c:v>
                </c:pt>
                <c:pt idx="2520">
                  <c:v>72.962461922114699</c:v>
                </c:pt>
                <c:pt idx="2521">
                  <c:v>72.962461947704</c:v>
                </c:pt>
                <c:pt idx="2522">
                  <c:v>72.9624619733777</c:v>
                </c:pt>
                <c:pt idx="2523">
                  <c:v>72.962461999141198</c:v>
                </c:pt>
                <c:pt idx="2524">
                  <c:v>72.962462024999795</c:v>
                </c:pt>
                <c:pt idx="2525">
                  <c:v>72.962462050958905</c:v>
                </c:pt>
                <c:pt idx="2526">
                  <c:v>72.962462077023801</c:v>
                </c:pt>
                <c:pt idx="2527">
                  <c:v>72.962462103200096</c:v>
                </c:pt>
                <c:pt idx="2528">
                  <c:v>72.962462125616895</c:v>
                </c:pt>
                <c:pt idx="2529">
                  <c:v>72.962462145934097</c:v>
                </c:pt>
                <c:pt idx="2530">
                  <c:v>72.962462166146196</c:v>
                </c:pt>
                <c:pt idx="2531">
                  <c:v>72.9624621862542</c:v>
                </c:pt>
                <c:pt idx="2532">
                  <c:v>72.962462206259204</c:v>
                </c:pt>
                <c:pt idx="2533">
                  <c:v>72.962462226162202</c:v>
                </c:pt>
                <c:pt idx="2534">
                  <c:v>72.962462245964502</c:v>
                </c:pt>
                <c:pt idx="2535">
                  <c:v>72.962462265667</c:v>
                </c:pt>
                <c:pt idx="2536">
                  <c:v>72.962462285270803</c:v>
                </c:pt>
                <c:pt idx="2537">
                  <c:v>72.962462304777006</c:v>
                </c:pt>
                <c:pt idx="2538">
                  <c:v>72.962462324186603</c:v>
                </c:pt>
                <c:pt idx="2539">
                  <c:v>72.962462343500704</c:v>
                </c:pt>
                <c:pt idx="2540">
                  <c:v>72.962462362720402</c:v>
                </c:pt>
                <c:pt idx="2541">
                  <c:v>72.962462381846606</c:v>
                </c:pt>
                <c:pt idx="2542">
                  <c:v>72.962462400880497</c:v>
                </c:pt>
                <c:pt idx="2543">
                  <c:v>72.962462419822998</c:v>
                </c:pt>
                <c:pt idx="2544">
                  <c:v>72.962462438675104</c:v>
                </c:pt>
                <c:pt idx="2545">
                  <c:v>72.962462457437994</c:v>
                </c:pt>
                <c:pt idx="2546">
                  <c:v>72.962462476112606</c:v>
                </c:pt>
                <c:pt idx="2547">
                  <c:v>72.962462494699807</c:v>
                </c:pt>
                <c:pt idx="2548">
                  <c:v>72.962462513200904</c:v>
                </c:pt>
                <c:pt idx="2549">
                  <c:v>72.962462531616595</c:v>
                </c:pt>
                <c:pt idx="2550">
                  <c:v>72.962462549948</c:v>
                </c:pt>
                <c:pt idx="2551">
                  <c:v>72.962462568196102</c:v>
                </c:pt>
                <c:pt idx="2552">
                  <c:v>72.962462586361895</c:v>
                </c:pt>
                <c:pt idx="2553">
                  <c:v>72.962462604446401</c:v>
                </c:pt>
                <c:pt idx="2554">
                  <c:v>72.962462622450602</c:v>
                </c:pt>
                <c:pt idx="2555">
                  <c:v>72.962462640375307</c:v>
                </c:pt>
                <c:pt idx="2556">
                  <c:v>72.962462658221597</c:v>
                </c:pt>
                <c:pt idx="2557">
                  <c:v>72.962462675990494</c:v>
                </c:pt>
                <c:pt idx="2558">
                  <c:v>72.962462693682795</c:v>
                </c:pt>
                <c:pt idx="2559">
                  <c:v>72.962462711299693</c:v>
                </c:pt>
                <c:pt idx="2560">
                  <c:v>72.962462728841899</c:v>
                </c:pt>
                <c:pt idx="2561">
                  <c:v>72.962462746310393</c:v>
                </c:pt>
                <c:pt idx="2562">
                  <c:v>72.962462763706299</c:v>
                </c:pt>
                <c:pt idx="2563">
                  <c:v>72.962462781030396</c:v>
                </c:pt>
                <c:pt idx="2564">
                  <c:v>72.962462798283596</c:v>
                </c:pt>
                <c:pt idx="2565">
                  <c:v>72.962462815467006</c:v>
                </c:pt>
                <c:pt idx="2566">
                  <c:v>72.962462832581295</c:v>
                </c:pt>
                <c:pt idx="2567">
                  <c:v>72.962462849627599</c:v>
                </c:pt>
                <c:pt idx="2568">
                  <c:v>72.962462866606799</c:v>
                </c:pt>
                <c:pt idx="2569">
                  <c:v>72.962462883519706</c:v>
                </c:pt>
                <c:pt idx="2570">
                  <c:v>72.962462900367299</c:v>
                </c:pt>
                <c:pt idx="2571">
                  <c:v>72.962462917150503</c:v>
                </c:pt>
                <c:pt idx="2572">
                  <c:v>72.962462933870199</c:v>
                </c:pt>
                <c:pt idx="2573">
                  <c:v>72.962462950527296</c:v>
                </c:pt>
                <c:pt idx="2574">
                  <c:v>72.962462967122704</c:v>
                </c:pt>
                <c:pt idx="2575">
                  <c:v>72.962462983657204</c:v>
                </c:pt>
                <c:pt idx="2576">
                  <c:v>72.962463000131905</c:v>
                </c:pt>
                <c:pt idx="2577">
                  <c:v>72.962463016547602</c:v>
                </c:pt>
                <c:pt idx="2578">
                  <c:v>72.962463032905106</c:v>
                </c:pt>
                <c:pt idx="2579">
                  <c:v>72.962463049205397</c:v>
                </c:pt>
                <c:pt idx="2580">
                  <c:v>72.962463065449199</c:v>
                </c:pt>
                <c:pt idx="2581">
                  <c:v>72.962463081637594</c:v>
                </c:pt>
                <c:pt idx="2582">
                  <c:v>72.962463097771405</c:v>
                </c:pt>
                <c:pt idx="2583">
                  <c:v>72.962463113851499</c:v>
                </c:pt>
                <c:pt idx="2584">
                  <c:v>72.962463129878699</c:v>
                </c:pt>
                <c:pt idx="2585">
                  <c:v>72.962463145853803</c:v>
                </c:pt>
                <c:pt idx="2586">
                  <c:v>72.962463161777904</c:v>
                </c:pt>
                <c:pt idx="2587">
                  <c:v>72.962463177651699</c:v>
                </c:pt>
                <c:pt idx="2588">
                  <c:v>72.962463193475998</c:v>
                </c:pt>
                <c:pt idx="2589">
                  <c:v>72.962463209251894</c:v>
                </c:pt>
                <c:pt idx="2590">
                  <c:v>72.962463224979999</c:v>
                </c:pt>
                <c:pt idx="2591">
                  <c:v>72.962463240661293</c:v>
                </c:pt>
                <c:pt idx="2592">
                  <c:v>72.962463256296701</c:v>
                </c:pt>
                <c:pt idx="2593">
                  <c:v>72.962463271886904</c:v>
                </c:pt>
                <c:pt idx="2594">
                  <c:v>72.962463287432797</c:v>
                </c:pt>
                <c:pt idx="2595">
                  <c:v>72.962463302935305</c:v>
                </c:pt>
                <c:pt idx="2596">
                  <c:v>72.962463318395294</c:v>
                </c:pt>
                <c:pt idx="2597">
                  <c:v>72.962463333813503</c:v>
                </c:pt>
                <c:pt idx="2598">
                  <c:v>72.962463349190898</c:v>
                </c:pt>
                <c:pt idx="2599">
                  <c:v>72.962463364528205</c:v>
                </c:pt>
                <c:pt idx="2600">
                  <c:v>72.962463379826303</c:v>
                </c:pt>
                <c:pt idx="2601">
                  <c:v>72.962463395086104</c:v>
                </c:pt>
                <c:pt idx="2602">
                  <c:v>72.962463410308402</c:v>
                </c:pt>
                <c:pt idx="2603">
                  <c:v>72.962463425493993</c:v>
                </c:pt>
                <c:pt idx="2604">
                  <c:v>72.962463440643802</c:v>
                </c:pt>
                <c:pt idx="2605">
                  <c:v>72.962463455758595</c:v>
                </c:pt>
                <c:pt idx="2606">
                  <c:v>72.962463470839197</c:v>
                </c:pt>
                <c:pt idx="2607">
                  <c:v>72.962463485886502</c:v>
                </c:pt>
                <c:pt idx="2608">
                  <c:v>72.962463500901293</c:v>
                </c:pt>
                <c:pt idx="2609">
                  <c:v>72.962463515884494</c:v>
                </c:pt>
                <c:pt idx="2610">
                  <c:v>72.962463530836899</c:v>
                </c:pt>
                <c:pt idx="2611">
                  <c:v>72.962463545759306</c:v>
                </c:pt>
                <c:pt idx="2612">
                  <c:v>72.962463560652594</c:v>
                </c:pt>
                <c:pt idx="2613">
                  <c:v>72.962463575517504</c:v>
                </c:pt>
                <c:pt idx="2614">
                  <c:v>72.962463590355</c:v>
                </c:pt>
                <c:pt idx="2615">
                  <c:v>72.962463605165894</c:v>
                </c:pt>
                <c:pt idx="2616">
                  <c:v>72.962463619950896</c:v>
                </c:pt>
                <c:pt idx="2617">
                  <c:v>72.962463634711</c:v>
                </c:pt>
                <c:pt idx="2618">
                  <c:v>72.962463649446903</c:v>
                </c:pt>
                <c:pt idx="2619">
                  <c:v>72.9624636641595</c:v>
                </c:pt>
                <c:pt idx="2620">
                  <c:v>72.962463678849701</c:v>
                </c:pt>
                <c:pt idx="2621">
                  <c:v>72.962463693518202</c:v>
                </c:pt>
                <c:pt idx="2622">
                  <c:v>72.962463708165899</c:v>
                </c:pt>
                <c:pt idx="2623">
                  <c:v>72.962463722793601</c:v>
                </c:pt>
                <c:pt idx="2624">
                  <c:v>72.962463737402302</c:v>
                </c:pt>
                <c:pt idx="2625">
                  <c:v>72.962463751992601</c:v>
                </c:pt>
                <c:pt idx="2626">
                  <c:v>72.962463766565506</c:v>
                </c:pt>
                <c:pt idx="2627">
                  <c:v>72.962463781121699</c:v>
                </c:pt>
                <c:pt idx="2628">
                  <c:v>72.962463795662202</c:v>
                </c:pt>
                <c:pt idx="2629">
                  <c:v>72.962463810187799</c:v>
                </c:pt>
                <c:pt idx="2630">
                  <c:v>72.962463824699199</c:v>
                </c:pt>
                <c:pt idx="2631">
                  <c:v>72.962463839197397</c:v>
                </c:pt>
                <c:pt idx="2632">
                  <c:v>72.962463853683104</c:v>
                </c:pt>
                <c:pt idx="2633">
                  <c:v>72.9624638681573</c:v>
                </c:pt>
                <c:pt idx="2634">
                  <c:v>72.962463882620796</c:v>
                </c:pt>
                <c:pt idx="2635">
                  <c:v>72.9624638970744</c:v>
                </c:pt>
                <c:pt idx="2636">
                  <c:v>72.962463910480494</c:v>
                </c:pt>
                <c:pt idx="2637">
                  <c:v>72.962463923792797</c:v>
                </c:pt>
                <c:pt idx="2638">
                  <c:v>72.962463937055105</c:v>
                </c:pt>
                <c:pt idx="2639">
                  <c:v>72.962463950267406</c:v>
                </c:pt>
                <c:pt idx="2640">
                  <c:v>72.962463963429698</c:v>
                </c:pt>
                <c:pt idx="2641">
                  <c:v>72.962463976541997</c:v>
                </c:pt>
                <c:pt idx="2642">
                  <c:v>72.962463989604302</c:v>
                </c:pt>
                <c:pt idx="2643">
                  <c:v>72.962464002616699</c:v>
                </c:pt>
                <c:pt idx="2644">
                  <c:v>72.962464015579101</c:v>
                </c:pt>
                <c:pt idx="2645">
                  <c:v>72.962464028491496</c:v>
                </c:pt>
                <c:pt idx="2646">
                  <c:v>72.962464041353897</c:v>
                </c:pt>
                <c:pt idx="2647">
                  <c:v>72.962464054166304</c:v>
                </c:pt>
                <c:pt idx="2648">
                  <c:v>72.962464066928604</c:v>
                </c:pt>
                <c:pt idx="2649">
                  <c:v>72.962464079640895</c:v>
                </c:pt>
                <c:pt idx="2650">
                  <c:v>72.962464092302994</c:v>
                </c:pt>
                <c:pt idx="2651">
                  <c:v>72.962464104914901</c:v>
                </c:pt>
                <c:pt idx="2652">
                  <c:v>72.9624641174766</c:v>
                </c:pt>
                <c:pt idx="2653">
                  <c:v>72.962464129988007</c:v>
                </c:pt>
                <c:pt idx="2654">
                  <c:v>72.962464142448994</c:v>
                </c:pt>
                <c:pt idx="2655">
                  <c:v>72.962464154859504</c:v>
                </c:pt>
                <c:pt idx="2656">
                  <c:v>72.962464167219593</c:v>
                </c:pt>
                <c:pt idx="2657">
                  <c:v>72.962464179528894</c:v>
                </c:pt>
                <c:pt idx="2658">
                  <c:v>72.962464191787603</c:v>
                </c:pt>
                <c:pt idx="2659">
                  <c:v>72.962464203995395</c:v>
                </c:pt>
                <c:pt idx="2660">
                  <c:v>72.962464216152398</c:v>
                </c:pt>
                <c:pt idx="2661">
                  <c:v>72.962464228258199</c:v>
                </c:pt>
                <c:pt idx="2662">
                  <c:v>72.962464240312897</c:v>
                </c:pt>
                <c:pt idx="2663">
                  <c:v>72.962464252316394</c:v>
                </c:pt>
                <c:pt idx="2664">
                  <c:v>72.962464264268306</c:v>
                </c:pt>
                <c:pt idx="2665">
                  <c:v>72.962464276168802</c:v>
                </c:pt>
                <c:pt idx="2666">
                  <c:v>72.9624642880175</c:v>
                </c:pt>
                <c:pt idx="2667">
                  <c:v>72.9624642998144</c:v>
                </c:pt>
                <c:pt idx="2668">
                  <c:v>72.962464311559202</c:v>
                </c:pt>
                <c:pt idx="2669">
                  <c:v>72.962464323251893</c:v>
                </c:pt>
                <c:pt idx="2670">
                  <c:v>72.962464334892303</c:v>
                </c:pt>
                <c:pt idx="2671">
                  <c:v>72.962464346480104</c:v>
                </c:pt>
                <c:pt idx="2672">
                  <c:v>72.962464358015197</c:v>
                </c:pt>
                <c:pt idx="2673">
                  <c:v>72.962464369497496</c:v>
                </c:pt>
                <c:pt idx="2674">
                  <c:v>72.962464380926704</c:v>
                </c:pt>
                <c:pt idx="2675">
                  <c:v>72.962464392302607</c:v>
                </c:pt>
                <c:pt idx="2676">
                  <c:v>72.962464403625006</c:v>
                </c:pt>
                <c:pt idx="2677">
                  <c:v>72.962464414893802</c:v>
                </c:pt>
                <c:pt idx="2678">
                  <c:v>72.962464426108596</c:v>
                </c:pt>
                <c:pt idx="2679">
                  <c:v>72.962464437269404</c:v>
                </c:pt>
                <c:pt idx="2680">
                  <c:v>72.962464448375798</c:v>
                </c:pt>
                <c:pt idx="2681">
                  <c:v>72.962464459427693</c:v>
                </c:pt>
                <c:pt idx="2682">
                  <c:v>72.962464470424706</c:v>
                </c:pt>
                <c:pt idx="2683">
                  <c:v>72.962464481366695</c:v>
                </c:pt>
                <c:pt idx="2684">
                  <c:v>72.962464492253403</c:v>
                </c:pt>
                <c:pt idx="2685">
                  <c:v>72.962464503084504</c:v>
                </c:pt>
                <c:pt idx="2686">
                  <c:v>72.962464513859899</c:v>
                </c:pt>
                <c:pt idx="2687">
                  <c:v>72.962464524579204</c:v>
                </c:pt>
                <c:pt idx="2688">
                  <c:v>72.962464535242106</c:v>
                </c:pt>
                <c:pt idx="2689">
                  <c:v>72.962464545848505</c:v>
                </c:pt>
                <c:pt idx="2690">
                  <c:v>72.962464556397904</c:v>
                </c:pt>
                <c:pt idx="2691">
                  <c:v>72.962464566890205</c:v>
                </c:pt>
                <c:pt idx="2692">
                  <c:v>72.962464577325093</c:v>
                </c:pt>
                <c:pt idx="2693">
                  <c:v>72.9624645877022</c:v>
                </c:pt>
                <c:pt idx="2694">
                  <c:v>72.962464598021199</c:v>
                </c:pt>
                <c:pt idx="2695">
                  <c:v>72.962464608281905</c:v>
                </c:pt>
                <c:pt idx="2696">
                  <c:v>72.962464618483907</c:v>
                </c:pt>
                <c:pt idx="2697">
                  <c:v>72.962464628626904</c:v>
                </c:pt>
                <c:pt idx="2698">
                  <c:v>72.962464638710699</c:v>
                </c:pt>
                <c:pt idx="2699">
                  <c:v>72.962464648734795</c:v>
                </c:pt>
                <c:pt idx="2700">
                  <c:v>72.962464658699005</c:v>
                </c:pt>
                <c:pt idx="2701">
                  <c:v>72.962464668602905</c:v>
                </c:pt>
                <c:pt idx="2702">
                  <c:v>72.962464678446196</c:v>
                </c:pt>
                <c:pt idx="2703">
                  <c:v>72.962464688228494</c:v>
                </c:pt>
                <c:pt idx="2704">
                  <c:v>72.9624646979495</c:v>
                </c:pt>
                <c:pt idx="2705">
                  <c:v>72.962464707608802</c:v>
                </c:pt>
                <c:pt idx="2706">
                  <c:v>72.962464717206103</c:v>
                </c:pt>
                <c:pt idx="2707">
                  <c:v>72.962464726741104</c:v>
                </c:pt>
                <c:pt idx="2708">
                  <c:v>72.962464736213306</c:v>
                </c:pt>
                <c:pt idx="2709">
                  <c:v>72.962464745622398</c:v>
                </c:pt>
                <c:pt idx="2710">
                  <c:v>72.962464754967996</c:v>
                </c:pt>
                <c:pt idx="2711">
                  <c:v>72.962464764249702</c:v>
                </c:pt>
                <c:pt idx="2712">
                  <c:v>72.962464773467204</c:v>
                </c:pt>
                <c:pt idx="2713">
                  <c:v>72.962464782620003</c:v>
                </c:pt>
                <c:pt idx="2714">
                  <c:v>72.962464791707802</c:v>
                </c:pt>
                <c:pt idx="2715">
                  <c:v>72.962464800730103</c:v>
                </c:pt>
                <c:pt idx="2716">
                  <c:v>72.962464809686693</c:v>
                </c:pt>
                <c:pt idx="2717">
                  <c:v>72.962464818576905</c:v>
                </c:pt>
                <c:pt idx="2718">
                  <c:v>72.962464827400495</c:v>
                </c:pt>
                <c:pt idx="2719">
                  <c:v>72.962464836157096</c:v>
                </c:pt>
                <c:pt idx="2720">
                  <c:v>72.962464844846195</c:v>
                </c:pt>
                <c:pt idx="2721">
                  <c:v>72.962464853467395</c:v>
                </c:pt>
                <c:pt idx="2722">
                  <c:v>72.962464862020198</c:v>
                </c:pt>
                <c:pt idx="2723">
                  <c:v>72.962464870504306</c:v>
                </c:pt>
                <c:pt idx="2724">
                  <c:v>72.962464878919107</c:v>
                </c:pt>
                <c:pt idx="2725">
                  <c:v>72.962464887264403</c:v>
                </c:pt>
                <c:pt idx="2726">
                  <c:v>72.962464895539597</c:v>
                </c:pt>
                <c:pt idx="2727">
                  <c:v>72.962464903744205</c:v>
                </c:pt>
                <c:pt idx="2728">
                  <c:v>72.962464911877802</c:v>
                </c:pt>
                <c:pt idx="2729">
                  <c:v>72.962464919940103</c:v>
                </c:pt>
                <c:pt idx="2730">
                  <c:v>72.962464927930398</c:v>
                </c:pt>
                <c:pt idx="2731">
                  <c:v>72.962464935848402</c:v>
                </c:pt>
                <c:pt idx="2732">
                  <c:v>72.962464943693604</c:v>
                </c:pt>
                <c:pt idx="2733">
                  <c:v>72.962464951465506</c:v>
                </c:pt>
                <c:pt idx="2734">
                  <c:v>72.962464959163597</c:v>
                </c:pt>
                <c:pt idx="2735">
                  <c:v>72.962464966787493</c:v>
                </c:pt>
                <c:pt idx="2736">
                  <c:v>72.962464974336598</c:v>
                </c:pt>
                <c:pt idx="2737">
                  <c:v>72.962464981810598</c:v>
                </c:pt>
                <c:pt idx="2738">
                  <c:v>72.962464989208897</c:v>
                </c:pt>
                <c:pt idx="2739">
                  <c:v>72.962464996530997</c:v>
                </c:pt>
                <c:pt idx="2740">
                  <c:v>72.962465003776501</c:v>
                </c:pt>
                <c:pt idx="2741">
                  <c:v>72.962465010944697</c:v>
                </c:pt>
                <c:pt idx="2742">
                  <c:v>72.962465018035303</c:v>
                </c:pt>
                <c:pt idx="2743">
                  <c:v>72.962465025236298</c:v>
                </c:pt>
                <c:pt idx="2744">
                  <c:v>72.962465032908</c:v>
                </c:pt>
                <c:pt idx="2745">
                  <c:v>72.962465040528897</c:v>
                </c:pt>
                <c:pt idx="2746">
                  <c:v>72.962465048099105</c:v>
                </c:pt>
                <c:pt idx="2747">
                  <c:v>72.962465055618495</c:v>
                </c:pt>
                <c:pt idx="2748">
                  <c:v>72.962465063087294</c:v>
                </c:pt>
                <c:pt idx="2749">
                  <c:v>72.962465070505502</c:v>
                </c:pt>
                <c:pt idx="2750">
                  <c:v>72.962465077873105</c:v>
                </c:pt>
                <c:pt idx="2751">
                  <c:v>72.962465085190104</c:v>
                </c:pt>
                <c:pt idx="2752">
                  <c:v>72.962465092456696</c:v>
                </c:pt>
                <c:pt idx="2753">
                  <c:v>72.962465099672897</c:v>
                </c:pt>
                <c:pt idx="2754">
                  <c:v>72.962465106838707</c:v>
                </c:pt>
                <c:pt idx="2755">
                  <c:v>72.962465113954195</c:v>
                </c:pt>
                <c:pt idx="2756">
                  <c:v>72.962465121019505</c:v>
                </c:pt>
                <c:pt idx="2757">
                  <c:v>72.962465128034594</c:v>
                </c:pt>
                <c:pt idx="2758">
                  <c:v>72.962465134999604</c:v>
                </c:pt>
                <c:pt idx="2759">
                  <c:v>72.962465141914606</c:v>
                </c:pt>
                <c:pt idx="2760">
                  <c:v>72.9624651487796</c:v>
                </c:pt>
                <c:pt idx="2761">
                  <c:v>72.962465155594799</c:v>
                </c:pt>
                <c:pt idx="2762">
                  <c:v>72.962465162360203</c:v>
                </c:pt>
                <c:pt idx="2763">
                  <c:v>72.962465169075898</c:v>
                </c:pt>
                <c:pt idx="2764">
                  <c:v>72.962465175741997</c:v>
                </c:pt>
                <c:pt idx="2765">
                  <c:v>72.9624651823585</c:v>
                </c:pt>
                <c:pt idx="2766">
                  <c:v>72.962465188925705</c:v>
                </c:pt>
                <c:pt idx="2767">
                  <c:v>72.962465195443599</c:v>
                </c:pt>
                <c:pt idx="2768">
                  <c:v>72.962465201912295</c:v>
                </c:pt>
                <c:pt idx="2769">
                  <c:v>72.962465208331807</c:v>
                </c:pt>
                <c:pt idx="2770">
                  <c:v>72.962465214702405</c:v>
                </c:pt>
                <c:pt idx="2771">
                  <c:v>72.962465221024203</c:v>
                </c:pt>
                <c:pt idx="2772">
                  <c:v>72.962465227297201</c:v>
                </c:pt>
                <c:pt idx="2773">
                  <c:v>72.962465233521598</c:v>
                </c:pt>
                <c:pt idx="2774">
                  <c:v>72.962465239697494</c:v>
                </c:pt>
                <c:pt idx="2775">
                  <c:v>72.962465245825101</c:v>
                </c:pt>
                <c:pt idx="2776">
                  <c:v>72.962465251904504</c:v>
                </c:pt>
                <c:pt idx="2777">
                  <c:v>72.962465257935804</c:v>
                </c:pt>
                <c:pt idx="2778">
                  <c:v>72.962465263919199</c:v>
                </c:pt>
                <c:pt idx="2779">
                  <c:v>72.962465269854803</c:v>
                </c:pt>
                <c:pt idx="2780">
                  <c:v>72.9624652757429</c:v>
                </c:pt>
                <c:pt idx="2781">
                  <c:v>72.962465281583505</c:v>
                </c:pt>
                <c:pt idx="2782">
                  <c:v>72.962465287376801</c:v>
                </c:pt>
                <c:pt idx="2783">
                  <c:v>72.962465293123003</c:v>
                </c:pt>
                <c:pt idx="2784">
                  <c:v>72.962465298822295</c:v>
                </c:pt>
                <c:pt idx="2785">
                  <c:v>72.962465304474804</c:v>
                </c:pt>
                <c:pt idx="2786">
                  <c:v>72.962465310080802</c:v>
                </c:pt>
                <c:pt idx="2787">
                  <c:v>72.962465315640401</c:v>
                </c:pt>
                <c:pt idx="2788">
                  <c:v>72.9624653211538</c:v>
                </c:pt>
                <c:pt idx="2789">
                  <c:v>72.962465326621299</c:v>
                </c:pt>
                <c:pt idx="2790">
                  <c:v>72.962465332042996</c:v>
                </c:pt>
                <c:pt idx="2791">
                  <c:v>72.962465337419104</c:v>
                </c:pt>
                <c:pt idx="2792">
                  <c:v>72.962465342749795</c:v>
                </c:pt>
                <c:pt idx="2793">
                  <c:v>72.962465348035494</c:v>
                </c:pt>
                <c:pt idx="2794">
                  <c:v>72.962465353276301</c:v>
                </c:pt>
                <c:pt idx="2795">
                  <c:v>72.962465358472301</c:v>
                </c:pt>
                <c:pt idx="2796">
                  <c:v>72.962465363624005</c:v>
                </c:pt>
                <c:pt idx="2797">
                  <c:v>72.9624653687315</c:v>
                </c:pt>
                <c:pt idx="2798">
                  <c:v>72.962465373795098</c:v>
                </c:pt>
                <c:pt idx="2799">
                  <c:v>72.962465378814997</c:v>
                </c:pt>
                <c:pt idx="2800">
                  <c:v>72.962465383791397</c:v>
                </c:pt>
                <c:pt idx="2801">
                  <c:v>72.962465388724794</c:v>
                </c:pt>
                <c:pt idx="2802">
                  <c:v>72.962465393615204</c:v>
                </c:pt>
                <c:pt idx="2803">
                  <c:v>72.962465398463095</c:v>
                </c:pt>
                <c:pt idx="2804">
                  <c:v>72.962465403268595</c:v>
                </c:pt>
                <c:pt idx="2805">
                  <c:v>72.962465408032102</c:v>
                </c:pt>
                <c:pt idx="2806">
                  <c:v>72.9624654127539</c:v>
                </c:pt>
                <c:pt idx="2807">
                  <c:v>72.962465417434302</c:v>
                </c:pt>
                <c:pt idx="2808">
                  <c:v>72.962465422073606</c:v>
                </c:pt>
                <c:pt idx="2809">
                  <c:v>72.962465426671997</c:v>
                </c:pt>
                <c:pt idx="2810">
                  <c:v>72.962465431230001</c:v>
                </c:pt>
                <c:pt idx="2811">
                  <c:v>72.962465435747902</c:v>
                </c:pt>
                <c:pt idx="2812">
                  <c:v>72.962465440225898</c:v>
                </c:pt>
                <c:pt idx="2813">
                  <c:v>72.962465444664502</c:v>
                </c:pt>
                <c:pt idx="2814">
                  <c:v>72.962465449063899</c:v>
                </c:pt>
                <c:pt idx="2815">
                  <c:v>72.962465453424599</c:v>
                </c:pt>
                <c:pt idx="2816">
                  <c:v>72.962465457746902</c:v>
                </c:pt>
                <c:pt idx="2817">
                  <c:v>72.962465462031105</c:v>
                </c:pt>
                <c:pt idx="2818">
                  <c:v>72.962465466277706</c:v>
                </c:pt>
                <c:pt idx="2819">
                  <c:v>72.962465470487004</c:v>
                </c:pt>
                <c:pt idx="2820">
                  <c:v>72.962465474659396</c:v>
                </c:pt>
                <c:pt idx="2821">
                  <c:v>72.962465478795295</c:v>
                </c:pt>
                <c:pt idx="2822">
                  <c:v>72.962465482895098</c:v>
                </c:pt>
                <c:pt idx="2823">
                  <c:v>72.962465486959204</c:v>
                </c:pt>
                <c:pt idx="2824">
                  <c:v>72.962465490988095</c:v>
                </c:pt>
                <c:pt idx="2825">
                  <c:v>72.962465494982098</c:v>
                </c:pt>
                <c:pt idx="2826">
                  <c:v>72.962465498941697</c:v>
                </c:pt>
                <c:pt idx="2827">
                  <c:v>72.962465502867403</c:v>
                </c:pt>
                <c:pt idx="2828">
                  <c:v>72.9624655067595</c:v>
                </c:pt>
                <c:pt idx="2829">
                  <c:v>72.9624655106186</c:v>
                </c:pt>
                <c:pt idx="2830">
                  <c:v>72.9624655144451</c:v>
                </c:pt>
                <c:pt idx="2831">
                  <c:v>72.962465518239497</c:v>
                </c:pt>
                <c:pt idx="2832">
                  <c:v>72.962465522002105</c:v>
                </c:pt>
                <c:pt idx="2833">
                  <c:v>72.962465525733705</c:v>
                </c:pt>
                <c:pt idx="2834">
                  <c:v>72.962465529434496</c:v>
                </c:pt>
                <c:pt idx="2835">
                  <c:v>72.962465533105203</c:v>
                </c:pt>
                <c:pt idx="2836">
                  <c:v>72.962465536746194</c:v>
                </c:pt>
                <c:pt idx="2837">
                  <c:v>72.962465540357996</c:v>
                </c:pt>
                <c:pt idx="2838">
                  <c:v>72.962465543941306</c:v>
                </c:pt>
                <c:pt idx="2839">
                  <c:v>72.962465547496393</c:v>
                </c:pt>
                <c:pt idx="2840">
                  <c:v>72.962465551023996</c:v>
                </c:pt>
                <c:pt idx="2841">
                  <c:v>72.962465554524599</c:v>
                </c:pt>
                <c:pt idx="2842">
                  <c:v>72.962465557998797</c:v>
                </c:pt>
                <c:pt idx="2843">
                  <c:v>72.962465561447104</c:v>
                </c:pt>
                <c:pt idx="2844">
                  <c:v>72.962465564870101</c:v>
                </c:pt>
                <c:pt idx="2845">
                  <c:v>72.962465568268399</c:v>
                </c:pt>
                <c:pt idx="2846">
                  <c:v>72.962465571642596</c:v>
                </c:pt>
                <c:pt idx="2847">
                  <c:v>72.962465574993203</c:v>
                </c:pt>
                <c:pt idx="2848">
                  <c:v>72.962465578320902</c:v>
                </c:pt>
                <c:pt idx="2849">
                  <c:v>72.962465581626404</c:v>
                </c:pt>
                <c:pt idx="2850">
                  <c:v>72.962465584910106</c:v>
                </c:pt>
                <c:pt idx="2851">
                  <c:v>72.962465587924896</c:v>
                </c:pt>
                <c:pt idx="2852">
                  <c:v>72.9624655907147</c:v>
                </c:pt>
                <c:pt idx="2853">
                  <c:v>72.962465593467499</c:v>
                </c:pt>
                <c:pt idx="2854">
                  <c:v>72.962465596183506</c:v>
                </c:pt>
                <c:pt idx="2855">
                  <c:v>72.962465598863105</c:v>
                </c:pt>
                <c:pt idx="2856">
                  <c:v>72.962465601506693</c:v>
                </c:pt>
                <c:pt idx="2857">
                  <c:v>72.962465604114598</c:v>
                </c:pt>
                <c:pt idx="2858">
                  <c:v>72.962465606687104</c:v>
                </c:pt>
                <c:pt idx="2859">
                  <c:v>72.962465609224594</c:v>
                </c:pt>
                <c:pt idx="2860">
                  <c:v>72.962465611727495</c:v>
                </c:pt>
                <c:pt idx="2861">
                  <c:v>72.962465614196105</c:v>
                </c:pt>
                <c:pt idx="2862">
                  <c:v>72.962465616630794</c:v>
                </c:pt>
                <c:pt idx="2863">
                  <c:v>72.962465619032002</c:v>
                </c:pt>
                <c:pt idx="2864">
                  <c:v>72.9624656214</c:v>
                </c:pt>
                <c:pt idx="2865">
                  <c:v>72.962465623735298</c:v>
                </c:pt>
                <c:pt idx="2866">
                  <c:v>72.962465626038295</c:v>
                </c:pt>
                <c:pt idx="2867">
                  <c:v>72.962465628309303</c:v>
                </c:pt>
                <c:pt idx="2868">
                  <c:v>72.962465630548806</c:v>
                </c:pt>
                <c:pt idx="2869">
                  <c:v>72.962465632757201</c:v>
                </c:pt>
                <c:pt idx="2870">
                  <c:v>72.962465634934901</c:v>
                </c:pt>
                <c:pt idx="2871">
                  <c:v>72.962465637082303</c:v>
                </c:pt>
                <c:pt idx="2872">
                  <c:v>72.962465639199905</c:v>
                </c:pt>
                <c:pt idx="2873">
                  <c:v>72.962465641288105</c:v>
                </c:pt>
                <c:pt idx="2874">
                  <c:v>72.9624656433475</c:v>
                </c:pt>
                <c:pt idx="2875">
                  <c:v>72.962465645378302</c:v>
                </c:pt>
                <c:pt idx="2876">
                  <c:v>72.962465647381094</c:v>
                </c:pt>
                <c:pt idx="2877">
                  <c:v>72.962465649356304</c:v>
                </c:pt>
                <c:pt idx="2878">
                  <c:v>72.962465651304498</c:v>
                </c:pt>
                <c:pt idx="2879">
                  <c:v>72.962465653226104</c:v>
                </c:pt>
                <c:pt idx="2880">
                  <c:v>72.962465655121505</c:v>
                </c:pt>
                <c:pt idx="2881">
                  <c:v>72.962465656991398</c:v>
                </c:pt>
                <c:pt idx="2882">
                  <c:v>72.962465658836194</c:v>
                </c:pt>
                <c:pt idx="2883">
                  <c:v>72.962465660656306</c:v>
                </c:pt>
                <c:pt idx="2884">
                  <c:v>72.962465662452402</c:v>
                </c:pt>
                <c:pt idx="2885">
                  <c:v>72.962465664224894</c:v>
                </c:pt>
                <c:pt idx="2886">
                  <c:v>72.962465665974406</c:v>
                </c:pt>
                <c:pt idx="2887">
                  <c:v>72.962465667701395</c:v>
                </c:pt>
                <c:pt idx="2888">
                  <c:v>72.962465669406399</c:v>
                </c:pt>
                <c:pt idx="2889">
                  <c:v>72.962465671090101</c:v>
                </c:pt>
                <c:pt idx="2890">
                  <c:v>72.962465672752799</c:v>
                </c:pt>
                <c:pt idx="2891">
                  <c:v>72.962465674395304</c:v>
                </c:pt>
                <c:pt idx="2892">
                  <c:v>72.962465676018098</c:v>
                </c:pt>
                <c:pt idx="2893">
                  <c:v>72.962465677621793</c:v>
                </c:pt>
                <c:pt idx="2894">
                  <c:v>72.9624656792069</c:v>
                </c:pt>
                <c:pt idx="2895">
                  <c:v>72.962465680774102</c:v>
                </c:pt>
                <c:pt idx="2896">
                  <c:v>72.962465682323895</c:v>
                </c:pt>
                <c:pt idx="2897">
                  <c:v>72.962465683857005</c:v>
                </c:pt>
                <c:pt idx="2898">
                  <c:v>72.962465685373999</c:v>
                </c:pt>
                <c:pt idx="2899">
                  <c:v>72.962465686875404</c:v>
                </c:pt>
                <c:pt idx="2900">
                  <c:v>72.962465688362101</c:v>
                </c:pt>
                <c:pt idx="2901">
                  <c:v>72.962465689834403</c:v>
                </c:pt>
                <c:pt idx="2902">
                  <c:v>72.962465691293204</c:v>
                </c:pt>
                <c:pt idx="2903">
                  <c:v>72.962465692739102</c:v>
                </c:pt>
                <c:pt idx="2904">
                  <c:v>72.962465694172707</c:v>
                </c:pt>
                <c:pt idx="2905">
                  <c:v>72.962465695594801</c:v>
                </c:pt>
                <c:pt idx="2906">
                  <c:v>72.962465697005896</c:v>
                </c:pt>
                <c:pt idx="2907">
                  <c:v>72.962465698406803</c:v>
                </c:pt>
                <c:pt idx="2908">
                  <c:v>72.962465699798102</c:v>
                </c:pt>
                <c:pt idx="2909">
                  <c:v>72.962465701180705</c:v>
                </c:pt>
                <c:pt idx="2910">
                  <c:v>72.962465702555093</c:v>
                </c:pt>
                <c:pt idx="2911">
                  <c:v>72.962465703922106</c:v>
                </c:pt>
                <c:pt idx="2912">
                  <c:v>72.962465705282398</c:v>
                </c:pt>
                <c:pt idx="2913">
                  <c:v>72.962465706636806</c:v>
                </c:pt>
                <c:pt idx="2914">
                  <c:v>72.962465707985999</c:v>
                </c:pt>
                <c:pt idx="2915">
                  <c:v>72.9624657093308</c:v>
                </c:pt>
                <c:pt idx="2916">
                  <c:v>72.962465710671793</c:v>
                </c:pt>
                <c:pt idx="2917">
                  <c:v>72.962465712010001</c:v>
                </c:pt>
                <c:pt idx="2918">
                  <c:v>72.962465713346006</c:v>
                </c:pt>
                <c:pt idx="2919">
                  <c:v>72.962465714680604</c:v>
                </c:pt>
                <c:pt idx="2920">
                  <c:v>72.962465716014705</c:v>
                </c:pt>
                <c:pt idx="2921">
                  <c:v>72.962465717349005</c:v>
                </c:pt>
                <c:pt idx="2922">
                  <c:v>72.962465718684399</c:v>
                </c:pt>
                <c:pt idx="2923">
                  <c:v>72.962465720021598</c:v>
                </c:pt>
                <c:pt idx="2924">
                  <c:v>72.962465721361596</c:v>
                </c:pt>
                <c:pt idx="2925">
                  <c:v>72.962465722705005</c:v>
                </c:pt>
                <c:pt idx="2926">
                  <c:v>72.962465724052905</c:v>
                </c:pt>
                <c:pt idx="2927">
                  <c:v>72.962465725405906</c:v>
                </c:pt>
                <c:pt idx="2928">
                  <c:v>72.962465726765103</c:v>
                </c:pt>
                <c:pt idx="2929">
                  <c:v>72.962465728131207</c:v>
                </c:pt>
                <c:pt idx="2930">
                  <c:v>72.962465729505197</c:v>
                </c:pt>
                <c:pt idx="2931">
                  <c:v>72.962465730887899</c:v>
                </c:pt>
                <c:pt idx="2932">
                  <c:v>72.962465732280293</c:v>
                </c:pt>
                <c:pt idx="2933">
                  <c:v>72.962465733683104</c:v>
                </c:pt>
                <c:pt idx="2934">
                  <c:v>72.962465735097496</c:v>
                </c:pt>
                <c:pt idx="2935">
                  <c:v>72.962465736524194</c:v>
                </c:pt>
                <c:pt idx="2936">
                  <c:v>72.962465737964294</c:v>
                </c:pt>
                <c:pt idx="2937">
                  <c:v>72.962465739418604</c:v>
                </c:pt>
                <c:pt idx="2938">
                  <c:v>72.962465740888106</c:v>
                </c:pt>
                <c:pt idx="2939">
                  <c:v>72.962465742373894</c:v>
                </c:pt>
                <c:pt idx="2940">
                  <c:v>72.962465743876706</c:v>
                </c:pt>
                <c:pt idx="2941">
                  <c:v>72.962465745397793</c:v>
                </c:pt>
                <c:pt idx="2942">
                  <c:v>72.962465746937895</c:v>
                </c:pt>
                <c:pt idx="2943">
                  <c:v>72.962465748498104</c:v>
                </c:pt>
                <c:pt idx="2944">
                  <c:v>72.962465750079602</c:v>
                </c:pt>
                <c:pt idx="2945">
                  <c:v>72.962465751683098</c:v>
                </c:pt>
                <c:pt idx="2946">
                  <c:v>72.9624657533099</c:v>
                </c:pt>
                <c:pt idx="2947">
                  <c:v>72.962465754960903</c:v>
                </c:pt>
                <c:pt idx="2948">
                  <c:v>72.962465756637201</c:v>
                </c:pt>
                <c:pt idx="2949">
                  <c:v>72.962465758339803</c:v>
                </c:pt>
                <c:pt idx="2950">
                  <c:v>72.962465760069804</c:v>
                </c:pt>
                <c:pt idx="2951">
                  <c:v>72.962465761828298</c:v>
                </c:pt>
                <c:pt idx="2952">
                  <c:v>72.962465763616393</c:v>
                </c:pt>
                <c:pt idx="2953">
                  <c:v>72.962465765435098</c:v>
                </c:pt>
                <c:pt idx="2954">
                  <c:v>72.962465767285707</c:v>
                </c:pt>
                <c:pt idx="2955">
                  <c:v>72.9624657691691</c:v>
                </c:pt>
                <c:pt idx="2956">
                  <c:v>72.962465771086599</c:v>
                </c:pt>
                <c:pt idx="2957">
                  <c:v>72.962465773039298</c:v>
                </c:pt>
                <c:pt idx="2958">
                  <c:v>72.962465775028207</c:v>
                </c:pt>
                <c:pt idx="2959">
                  <c:v>72.962465774209704</c:v>
                </c:pt>
                <c:pt idx="2960">
                  <c:v>72.962465772925299</c:v>
                </c:pt>
                <c:pt idx="2961">
                  <c:v>72.962465771604897</c:v>
                </c:pt>
                <c:pt idx="2962">
                  <c:v>72.962465770248798</c:v>
                </c:pt>
                <c:pt idx="2963">
                  <c:v>72.962465768857399</c:v>
                </c:pt>
                <c:pt idx="2964">
                  <c:v>72.962465767430899</c:v>
                </c:pt>
                <c:pt idx="2965">
                  <c:v>72.962465765969796</c:v>
                </c:pt>
                <c:pt idx="2966">
                  <c:v>72.962465764474302</c:v>
                </c:pt>
                <c:pt idx="2967">
                  <c:v>72.962465762944802</c:v>
                </c:pt>
                <c:pt idx="2968">
                  <c:v>72.962465761381694</c:v>
                </c:pt>
                <c:pt idx="2969">
                  <c:v>72.962465759785303</c:v>
                </c:pt>
                <c:pt idx="2970">
                  <c:v>72.962465758156</c:v>
                </c:pt>
                <c:pt idx="2971">
                  <c:v>72.962465756494197</c:v>
                </c:pt>
                <c:pt idx="2972">
                  <c:v>72.962465754800206</c:v>
                </c:pt>
                <c:pt idx="2973">
                  <c:v>72.962465753074397</c:v>
                </c:pt>
                <c:pt idx="2974">
                  <c:v>72.962465751317097</c:v>
                </c:pt>
                <c:pt idx="2975">
                  <c:v>72.962465749528903</c:v>
                </c:pt>
                <c:pt idx="2976">
                  <c:v>72.962465747710098</c:v>
                </c:pt>
                <c:pt idx="2977">
                  <c:v>72.962465745860996</c:v>
                </c:pt>
                <c:pt idx="2978">
                  <c:v>72.962465743982094</c:v>
                </c:pt>
                <c:pt idx="2979">
                  <c:v>72.962465742073803</c:v>
                </c:pt>
                <c:pt idx="2980">
                  <c:v>72.962465740136494</c:v>
                </c:pt>
                <c:pt idx="2981">
                  <c:v>72.962465738170707</c:v>
                </c:pt>
                <c:pt idx="2982">
                  <c:v>72.962465736176696</c:v>
                </c:pt>
                <c:pt idx="2983">
                  <c:v>72.962465734155003</c:v>
                </c:pt>
                <c:pt idx="2984">
                  <c:v>72.962465732106097</c:v>
                </c:pt>
                <c:pt idx="2985">
                  <c:v>72.962465730030303</c:v>
                </c:pt>
                <c:pt idx="2986">
                  <c:v>72.962465727928205</c:v>
                </c:pt>
                <c:pt idx="2987">
                  <c:v>72.9624657258002</c:v>
                </c:pt>
                <c:pt idx="2988">
                  <c:v>72.962465723646801</c:v>
                </c:pt>
                <c:pt idx="2989">
                  <c:v>72.962465721468405</c:v>
                </c:pt>
                <c:pt idx="2990">
                  <c:v>72.962465719265396</c:v>
                </c:pt>
                <c:pt idx="2991">
                  <c:v>72.962465717038498</c:v>
                </c:pt>
                <c:pt idx="2992">
                  <c:v>72.962465714787996</c:v>
                </c:pt>
                <c:pt idx="2993">
                  <c:v>72.962465712514501</c:v>
                </c:pt>
                <c:pt idx="2994">
                  <c:v>72.962465710218495</c:v>
                </c:pt>
                <c:pt idx="2995">
                  <c:v>72.962465707900407</c:v>
                </c:pt>
                <c:pt idx="2996">
                  <c:v>72.962465705560803</c:v>
                </c:pt>
                <c:pt idx="2997">
                  <c:v>72.962465703200195</c:v>
                </c:pt>
                <c:pt idx="2998">
                  <c:v>72.962465700818996</c:v>
                </c:pt>
                <c:pt idx="2999">
                  <c:v>72.962465698418001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C08-4A0F-9578-1CDFC33B49BC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Swelling!$AH$5:$AH$3005</c:f>
              <c:numCache>
                <c:formatCode>General</c:formatCode>
                <c:ptCount val="3001"/>
                <c:pt idx="0">
                  <c:v>0</c:v>
                </c:pt>
                <c:pt idx="1">
                  <c:v>0.56887213128652803</c:v>
                </c:pt>
                <c:pt idx="2">
                  <c:v>1.2086080101374601</c:v>
                </c:pt>
                <c:pt idx="3">
                  <c:v>1.87002596317415</c:v>
                </c:pt>
                <c:pt idx="4">
                  <c:v>2.53704169573997</c:v>
                </c:pt>
                <c:pt idx="5">
                  <c:v>3.2013315038891599</c:v>
                </c:pt>
                <c:pt idx="6">
                  <c:v>3.8566414250383798</c:v>
                </c:pt>
                <c:pt idx="7">
                  <c:v>4.5022520918143796</c:v>
                </c:pt>
                <c:pt idx="8">
                  <c:v>5.1557430031296896</c:v>
                </c:pt>
                <c:pt idx="9">
                  <c:v>5.8142008485965997</c:v>
                </c:pt>
                <c:pt idx="10">
                  <c:v>6.4751657648685104</c:v>
                </c:pt>
                <c:pt idx="11">
                  <c:v>7.1365981242438101</c:v>
                </c:pt>
                <c:pt idx="12">
                  <c:v>7.7968411862193401</c:v>
                </c:pt>
                <c:pt idx="13">
                  <c:v>8.4545718036058304</c:v>
                </c:pt>
                <c:pt idx="14">
                  <c:v>9.1087502025986993</c:v>
                </c:pt>
                <c:pt idx="15">
                  <c:v>9.7585710955901099</c:v>
                </c:pt>
                <c:pt idx="16">
                  <c:v>10.403420343972099</c:v>
                </c:pt>
                <c:pt idx="17">
                  <c:v>11.042837574646899</c:v>
                </c:pt>
                <c:pt idx="18">
                  <c:v>11.676485148080801</c:v>
                </c:pt>
                <c:pt idx="19">
                  <c:v>12.3041224217466</c:v>
                </c:pt>
                <c:pt idx="20">
                  <c:v>12.925584409243999</c:v>
                </c:pt>
                <c:pt idx="21">
                  <c:v>13.5407659962975</c:v>
                </c:pt>
                <c:pt idx="22">
                  <c:v>14.1496079619615</c:v>
                </c:pt>
                <c:pt idx="23">
                  <c:v>14.752086715720701</c:v>
                </c:pt>
                <c:pt idx="24">
                  <c:v>15.3482060110278</c:v>
                </c:pt>
                <c:pt idx="25">
                  <c:v>15.9379903241362</c:v>
                </c:pt>
                <c:pt idx="26">
                  <c:v>16.521479976897499</c:v>
                </c:pt>
                <c:pt idx="27">
                  <c:v>17.098727163927499</c:v>
                </c:pt>
                <c:pt idx="28">
                  <c:v>17.669792851141899</c:v>
                </c:pt>
                <c:pt idx="29">
                  <c:v>18.234744323432299</c:v>
                </c:pt>
                <c:pt idx="30">
                  <c:v>18.793653342741301</c:v>
                </c:pt>
                <c:pt idx="31">
                  <c:v>19.3465949731305</c:v>
                </c:pt>
                <c:pt idx="32">
                  <c:v>19.893646313426199</c:v>
                </c:pt>
                <c:pt idx="33">
                  <c:v>20.434885493951199</c:v>
                </c:pt>
                <c:pt idx="34">
                  <c:v>20.9703912235857</c:v>
                </c:pt>
                <c:pt idx="35">
                  <c:v>21.5002422809651</c:v>
                </c:pt>
                <c:pt idx="36">
                  <c:v>22.024517112890301</c:v>
                </c:pt>
                <c:pt idx="37">
                  <c:v>22.543293558486798</c:v>
                </c:pt>
                <c:pt idx="38">
                  <c:v>23.056648630576099</c:v>
                </c:pt>
                <c:pt idx="39">
                  <c:v>23.5646583701357</c:v>
                </c:pt>
                <c:pt idx="40">
                  <c:v>24.067397744411899</c:v>
                </c:pt>
                <c:pt idx="41">
                  <c:v>24.564940563491099</c:v>
                </c:pt>
                <c:pt idx="42">
                  <c:v>25.057359425676101</c:v>
                </c:pt>
                <c:pt idx="43">
                  <c:v>25.5447256966476</c:v>
                </c:pt>
                <c:pt idx="44">
                  <c:v>26.0271094862551</c:v>
                </c:pt>
                <c:pt idx="45">
                  <c:v>26.504579640435601</c:v>
                </c:pt>
                <c:pt idx="46">
                  <c:v>26.9772037445927</c:v>
                </c:pt>
                <c:pt idx="47">
                  <c:v>27.445048134133899</c:v>
                </c:pt>
                <c:pt idx="48">
                  <c:v>27.908177910343198</c:v>
                </c:pt>
                <c:pt idx="49">
                  <c:v>28.366656958871999</c:v>
                </c:pt>
                <c:pt idx="50">
                  <c:v>28.820547969863402</c:v>
                </c:pt>
                <c:pt idx="51">
                  <c:v>29.269912460241301</c:v>
                </c:pt>
                <c:pt idx="52">
                  <c:v>29.7148108064385</c:v>
                </c:pt>
                <c:pt idx="53">
                  <c:v>30.1553021847784</c:v>
                </c:pt>
                <c:pt idx="54">
                  <c:v>30.591444687683399</c:v>
                </c:pt>
                <c:pt idx="55">
                  <c:v>31.0232951189926</c:v>
                </c:pt>
                <c:pt idx="56">
                  <c:v>31.450909806180501</c:v>
                </c:pt>
                <c:pt idx="57">
                  <c:v>31.874343793357198</c:v>
                </c:pt>
                <c:pt idx="58">
                  <c:v>32.293650868291401</c:v>
                </c:pt>
                <c:pt idx="59">
                  <c:v>32.708884103263003</c:v>
                </c:pt>
                <c:pt idx="60">
                  <c:v>33.120095861168402</c:v>
                </c:pt>
                <c:pt idx="61">
                  <c:v>33.527336710745303</c:v>
                </c:pt>
                <c:pt idx="62">
                  <c:v>33.930657481759397</c:v>
                </c:pt>
                <c:pt idx="63">
                  <c:v>34.330107369405098</c:v>
                </c:pt>
                <c:pt idx="64">
                  <c:v>34.725734373646901</c:v>
                </c:pt>
                <c:pt idx="65">
                  <c:v>35.1175867886842</c:v>
                </c:pt>
                <c:pt idx="66">
                  <c:v>35.5057109223808</c:v>
                </c:pt>
                <c:pt idx="67">
                  <c:v>35.8901528478155</c:v>
                </c:pt>
                <c:pt idx="68">
                  <c:v>36.2709579917246</c:v>
                </c:pt>
                <c:pt idx="69">
                  <c:v>36.6481702803517</c:v>
                </c:pt>
                <c:pt idx="70">
                  <c:v>37.021833687957802</c:v>
                </c:pt>
                <c:pt idx="71">
                  <c:v>37.391991082303001</c:v>
                </c:pt>
                <c:pt idx="72">
                  <c:v>37.758684428660899</c:v>
                </c:pt>
                <c:pt idx="73">
                  <c:v>38.121955830224699</c:v>
                </c:pt>
                <c:pt idx="74">
                  <c:v>38.481845291906097</c:v>
                </c:pt>
                <c:pt idx="75">
                  <c:v>38.838393835653299</c:v>
                </c:pt>
                <c:pt idx="76">
                  <c:v>39.191640263816197</c:v>
                </c:pt>
                <c:pt idx="77">
                  <c:v>39.541623881591498</c:v>
                </c:pt>
                <c:pt idx="78">
                  <c:v>39.888382746629297</c:v>
                </c:pt>
                <c:pt idx="79">
                  <c:v>40.231954299105197</c:v>
                </c:pt>
                <c:pt idx="80">
                  <c:v>40.572376001640599</c:v>
                </c:pt>
                <c:pt idx="81">
                  <c:v>40.909683574110097</c:v>
                </c:pt>
                <c:pt idx="82">
                  <c:v>41.243913611133898</c:v>
                </c:pt>
                <c:pt idx="83">
                  <c:v>41.575100796753901</c:v>
                </c:pt>
                <c:pt idx="84">
                  <c:v>41.903280272601201</c:v>
                </c:pt>
                <c:pt idx="85">
                  <c:v>42.228486065710001</c:v>
                </c:pt>
                <c:pt idx="86">
                  <c:v>42.550751738423997</c:v>
                </c:pt>
                <c:pt idx="87">
                  <c:v>42.870110810823697</c:v>
                </c:pt>
                <c:pt idx="88">
                  <c:v>43.1865953276845</c:v>
                </c:pt>
                <c:pt idx="89">
                  <c:v>43.5002380968834</c:v>
                </c:pt>
                <c:pt idx="90">
                  <c:v>43.811070254264301</c:v>
                </c:pt>
                <c:pt idx="91">
                  <c:v>44.119123361883801</c:v>
                </c:pt>
                <c:pt idx="92">
                  <c:v>44.424427974709303</c:v>
                </c:pt>
                <c:pt idx="93">
                  <c:v>44.727014039220201</c:v>
                </c:pt>
                <c:pt idx="94">
                  <c:v>45.0269118154959</c:v>
                </c:pt>
                <c:pt idx="95">
                  <c:v>45.324150432231399</c:v>
                </c:pt>
                <c:pt idx="96">
                  <c:v>45.618759026450697</c:v>
                </c:pt>
                <c:pt idx="97">
                  <c:v>45.910766133771403</c:v>
                </c:pt>
                <c:pt idx="98">
                  <c:v>46.200199781362898</c:v>
                </c:pt>
                <c:pt idx="99">
                  <c:v>46.487087914533497</c:v>
                </c:pt>
                <c:pt idx="100">
                  <c:v>46.771457537604597</c:v>
                </c:pt>
                <c:pt idx="101">
                  <c:v>47.053335990327497</c:v>
                </c:pt>
                <c:pt idx="102">
                  <c:v>47.3327493398006</c:v>
                </c:pt>
                <c:pt idx="103">
                  <c:v>47.6097243125039</c:v>
                </c:pt>
                <c:pt idx="104">
                  <c:v>47.884286109513802</c:v>
                </c:pt>
                <c:pt idx="105">
                  <c:v>48.156460839815097</c:v>
                </c:pt>
                <c:pt idx="106">
                  <c:v>48.426272885819202</c:v>
                </c:pt>
                <c:pt idx="107">
                  <c:v>48.693747744094999</c:v>
                </c:pt>
                <c:pt idx="108">
                  <c:v>48.958909042556698</c:v>
                </c:pt>
                <c:pt idx="109">
                  <c:v>49.2217816654328</c:v>
                </c:pt>
                <c:pt idx="110">
                  <c:v>49.482388523575601</c:v>
                </c:pt>
                <c:pt idx="111">
                  <c:v>49.740753925151999</c:v>
                </c:pt>
                <c:pt idx="112">
                  <c:v>49.996900414728898</c:v>
                </c:pt>
                <c:pt idx="113">
                  <c:v>50.250851109460797</c:v>
                </c:pt>
                <c:pt idx="114">
                  <c:v>50.5026282570335</c:v>
                </c:pt>
                <c:pt idx="115">
                  <c:v>50.752254058437899</c:v>
                </c:pt>
                <c:pt idx="116">
                  <c:v>50.9997505165693</c:v>
                </c:pt>
                <c:pt idx="117">
                  <c:v>51.245139007089698</c:v>
                </c:pt>
                <c:pt idx="118">
                  <c:v>51.488441095205502</c:v>
                </c:pt>
                <c:pt idx="119">
                  <c:v>51.729677700633097</c:v>
                </c:pt>
                <c:pt idx="120">
                  <c:v>51.9688695801728</c:v>
                </c:pt>
                <c:pt idx="121">
                  <c:v>52.206037377931601</c:v>
                </c:pt>
                <c:pt idx="122">
                  <c:v>52.441201115222498</c:v>
                </c:pt>
                <c:pt idx="123">
                  <c:v>52.674380877784998</c:v>
                </c:pt>
                <c:pt idx="124">
                  <c:v>52.905596232650403</c:v>
                </c:pt>
                <c:pt idx="125">
                  <c:v>53.134866931328901</c:v>
                </c:pt>
                <c:pt idx="126">
                  <c:v>53.362211882947904</c:v>
                </c:pt>
                <c:pt idx="127">
                  <c:v>53.587650485073503</c:v>
                </c:pt>
                <c:pt idx="128">
                  <c:v>53.811201040505999</c:v>
                </c:pt>
                <c:pt idx="129">
                  <c:v>54.032882448850302</c:v>
                </c:pt>
                <c:pt idx="130">
                  <c:v>54.252712781021501</c:v>
                </c:pt>
                <c:pt idx="131">
                  <c:v>54.470710354929601</c:v>
                </c:pt>
                <c:pt idx="132">
                  <c:v>54.686892682772999</c:v>
                </c:pt>
                <c:pt idx="133">
                  <c:v>54.901277717924202</c:v>
                </c:pt>
                <c:pt idx="134">
                  <c:v>55.113882879312897</c:v>
                </c:pt>
                <c:pt idx="135">
                  <c:v>55.324725268161203</c:v>
                </c:pt>
                <c:pt idx="136">
                  <c:v>55.533821560767102</c:v>
                </c:pt>
                <c:pt idx="137">
                  <c:v>55.741188836884902</c:v>
                </c:pt>
                <c:pt idx="138">
                  <c:v>55.946843367787402</c:v>
                </c:pt>
                <c:pt idx="139">
                  <c:v>56.150801414565599</c:v>
                </c:pt>
                <c:pt idx="140">
                  <c:v>56.353079348755799</c:v>
                </c:pt>
                <c:pt idx="141">
                  <c:v>56.553692996594698</c:v>
                </c:pt>
                <c:pt idx="142">
                  <c:v>56.752658184207696</c:v>
                </c:pt>
                <c:pt idx="143">
                  <c:v>56.949990545572199</c:v>
                </c:pt>
                <c:pt idx="144">
                  <c:v>57.1457054991509</c:v>
                </c:pt>
                <c:pt idx="145">
                  <c:v>57.339818274573503</c:v>
                </c:pt>
                <c:pt idx="146">
                  <c:v>57.532343946398797</c:v>
                </c:pt>
                <c:pt idx="147">
                  <c:v>57.723297400223601</c:v>
                </c:pt>
                <c:pt idx="148">
                  <c:v>57.912693341486403</c:v>
                </c:pt>
                <c:pt idx="149">
                  <c:v>58.100546293752103</c:v>
                </c:pt>
                <c:pt idx="150">
                  <c:v>58.286870611308302</c:v>
                </c:pt>
                <c:pt idx="151">
                  <c:v>58.471680527385899</c:v>
                </c:pt>
                <c:pt idx="152">
                  <c:v>58.654990038685902</c:v>
                </c:pt>
                <c:pt idx="153">
                  <c:v>58.836813008329202</c:v>
                </c:pt>
                <c:pt idx="154">
                  <c:v>59.017163199318901</c:v>
                </c:pt>
                <c:pt idx="155">
                  <c:v>59.1960541293071</c:v>
                </c:pt>
                <c:pt idx="156">
                  <c:v>59.373499200539399</c:v>
                </c:pt>
                <c:pt idx="157">
                  <c:v>59.549511708416297</c:v>
                </c:pt>
                <c:pt idx="158">
                  <c:v>59.724104725310298</c:v>
                </c:pt>
                <c:pt idx="159">
                  <c:v>59.897291212228502</c:v>
                </c:pt>
                <c:pt idx="160">
                  <c:v>60.069084013856703</c:v>
                </c:pt>
                <c:pt idx="161">
                  <c:v>60.239495775698899</c:v>
                </c:pt>
                <c:pt idx="162">
                  <c:v>60.408539034242601</c:v>
                </c:pt>
                <c:pt idx="163">
                  <c:v>60.576226204788597</c:v>
                </c:pt>
                <c:pt idx="164">
                  <c:v>60.742569519990496</c:v>
                </c:pt>
                <c:pt idx="165">
                  <c:v>60.907581109053098</c:v>
                </c:pt>
                <c:pt idx="166">
                  <c:v>61.071272978062296</c:v>
                </c:pt>
                <c:pt idx="167">
                  <c:v>61.233656962058703</c:v>
                </c:pt>
                <c:pt idx="168">
                  <c:v>61.394744851943102</c:v>
                </c:pt>
                <c:pt idx="169">
                  <c:v>61.554548273358201</c:v>
                </c:pt>
                <c:pt idx="170">
                  <c:v>61.713078648085897</c:v>
                </c:pt>
                <c:pt idx="171">
                  <c:v>61.870347303838102</c:v>
                </c:pt>
                <c:pt idx="172">
                  <c:v>62.026365433739699</c:v>
                </c:pt>
                <c:pt idx="173">
                  <c:v>62.181144185565799</c:v>
                </c:pt>
                <c:pt idx="174">
                  <c:v>62.334694738198003</c:v>
                </c:pt>
                <c:pt idx="175">
                  <c:v>62.487027801076501</c:v>
                </c:pt>
                <c:pt idx="176">
                  <c:v>62.638154098743101</c:v>
                </c:pt>
                <c:pt idx="177">
                  <c:v>62.788084228324799</c:v>
                </c:pt>
                <c:pt idx="178">
                  <c:v>62.936828667198803</c:v>
                </c:pt>
                <c:pt idx="179">
                  <c:v>63.084398216457899</c:v>
                </c:pt>
                <c:pt idx="180">
                  <c:v>63.230802939147999</c:v>
                </c:pt>
                <c:pt idx="181">
                  <c:v>63.376053009422698</c:v>
                </c:pt>
                <c:pt idx="182">
                  <c:v>63.520158483198102</c:v>
                </c:pt>
                <c:pt idx="183">
                  <c:v>63.663129298153002</c:v>
                </c:pt>
                <c:pt idx="184">
                  <c:v>63.8049755811358</c:v>
                </c:pt>
                <c:pt idx="185">
                  <c:v>63.945707083490902</c:v>
                </c:pt>
                <c:pt idx="186">
                  <c:v>64.085333392067398</c:v>
                </c:pt>
                <c:pt idx="187">
                  <c:v>64.223864061271499</c:v>
                </c:pt>
                <c:pt idx="188">
                  <c:v>64.361308536095095</c:v>
                </c:pt>
                <c:pt idx="189">
                  <c:v>64.497676270711096</c:v>
                </c:pt>
                <c:pt idx="190">
                  <c:v>64.632976774093095</c:v>
                </c:pt>
                <c:pt idx="191">
                  <c:v>64.767219038956</c:v>
                </c:pt>
                <c:pt idx="192">
                  <c:v>64.900412155960296</c:v>
                </c:pt>
                <c:pt idx="193">
                  <c:v>65.032565109894406</c:v>
                </c:pt>
                <c:pt idx="194">
                  <c:v>65.163686826307398</c:v>
                </c:pt>
                <c:pt idx="195">
                  <c:v>65.293786356358197</c:v>
                </c:pt>
                <c:pt idx="196">
                  <c:v>65.422872284772296</c:v>
                </c:pt>
                <c:pt idx="197">
                  <c:v>65.550953256622606</c:v>
                </c:pt>
                <c:pt idx="198">
                  <c:v>65.678037829356299</c:v>
                </c:pt>
                <c:pt idx="199">
                  <c:v>65.804134474977104</c:v>
                </c:pt>
                <c:pt idx="200">
                  <c:v>65.929251582228005</c:v>
                </c:pt>
                <c:pt idx="201">
                  <c:v>66.0533974951517</c:v>
                </c:pt>
                <c:pt idx="202">
                  <c:v>66.176580440952094</c:v>
                </c:pt>
                <c:pt idx="203">
                  <c:v>66.298808575221003</c:v>
                </c:pt>
                <c:pt idx="204">
                  <c:v>66.4200899862781</c:v>
                </c:pt>
                <c:pt idx="205">
                  <c:v>66.5404326917226</c:v>
                </c:pt>
                <c:pt idx="206">
                  <c:v>66.659844640720294</c:v>
                </c:pt>
                <c:pt idx="207">
                  <c:v>66.778333597515299</c:v>
                </c:pt>
                <c:pt idx="208">
                  <c:v>66.895907235512993</c:v>
                </c:pt>
                <c:pt idx="209">
                  <c:v>67.0125733535411</c:v>
                </c:pt>
                <c:pt idx="210">
                  <c:v>67.128339584356794</c:v>
                </c:pt>
                <c:pt idx="211">
                  <c:v>67.243213493541205</c:v>
                </c:pt>
                <c:pt idx="212">
                  <c:v>67.357202581116397</c:v>
                </c:pt>
                <c:pt idx="213">
                  <c:v>67.470314256487498</c:v>
                </c:pt>
                <c:pt idx="214">
                  <c:v>67.582555616522001</c:v>
                </c:pt>
                <c:pt idx="215">
                  <c:v>67.693934067718999</c:v>
                </c:pt>
                <c:pt idx="216">
                  <c:v>67.804456799556505</c:v>
                </c:pt>
                <c:pt idx="217">
                  <c:v>67.914130933715597</c:v>
                </c:pt>
                <c:pt idx="218">
                  <c:v>68.022963525000094</c:v>
                </c:pt>
                <c:pt idx="219">
                  <c:v>68.130961562257298</c:v>
                </c:pt>
                <c:pt idx="220">
                  <c:v>68.238131901809794</c:v>
                </c:pt>
                <c:pt idx="221">
                  <c:v>68.344481396792204</c:v>
                </c:pt>
                <c:pt idx="222">
                  <c:v>68.450016840484494</c:v>
                </c:pt>
                <c:pt idx="223">
                  <c:v>68.554744945199701</c:v>
                </c:pt>
                <c:pt idx="224">
                  <c:v>68.658672358574407</c:v>
                </c:pt>
                <c:pt idx="225">
                  <c:v>68.761805664274505</c:v>
                </c:pt>
                <c:pt idx="226">
                  <c:v>68.864151396745498</c:v>
                </c:pt>
                <c:pt idx="227">
                  <c:v>68.9657160375003</c:v>
                </c:pt>
                <c:pt idx="228">
                  <c:v>69.066505975415396</c:v>
                </c:pt>
                <c:pt idx="229">
                  <c:v>69.166527554382995</c:v>
                </c:pt>
                <c:pt idx="230">
                  <c:v>69.265787059266202</c:v>
                </c:pt>
                <c:pt idx="231">
                  <c:v>69.364290716697298</c:v>
                </c:pt>
                <c:pt idx="232">
                  <c:v>69.462044696395907</c:v>
                </c:pt>
                <c:pt idx="233">
                  <c:v>69.559055124207603</c:v>
                </c:pt>
                <c:pt idx="234">
                  <c:v>69.655328052335406</c:v>
                </c:pt>
                <c:pt idx="235">
                  <c:v>69.750869485346797</c:v>
                </c:pt>
                <c:pt idx="236">
                  <c:v>69.845685374035398</c:v>
                </c:pt>
                <c:pt idx="237">
                  <c:v>69.939781616251494</c:v>
                </c:pt>
                <c:pt idx="238">
                  <c:v>70.033164057732407</c:v>
                </c:pt>
                <c:pt idx="239">
                  <c:v>70.125838464430799</c:v>
                </c:pt>
                <c:pt idx="240">
                  <c:v>70.217810572022699</c:v>
                </c:pt>
                <c:pt idx="241">
                  <c:v>70.309086074948496</c:v>
                </c:pt>
                <c:pt idx="242">
                  <c:v>70.399670607678701</c:v>
                </c:pt>
                <c:pt idx="243">
                  <c:v>70.489569753590899</c:v>
                </c:pt>
                <c:pt idx="244">
                  <c:v>70.578789038568402</c:v>
                </c:pt>
                <c:pt idx="245">
                  <c:v>70.667333934297105</c:v>
                </c:pt>
                <c:pt idx="246">
                  <c:v>70.755209873619506</c:v>
                </c:pt>
                <c:pt idx="247">
                  <c:v>70.842422232119304</c:v>
                </c:pt>
                <c:pt idx="248">
                  <c:v>70.928976333938493</c:v>
                </c:pt>
                <c:pt idx="249">
                  <c:v>71.014877461904106</c:v>
                </c:pt>
                <c:pt idx="250">
                  <c:v>71.100130899725201</c:v>
                </c:pt>
                <c:pt idx="251">
                  <c:v>71.184741797186206</c:v>
                </c:pt>
                <c:pt idx="252">
                  <c:v>71.268715286855695</c:v>
                </c:pt>
                <c:pt idx="253">
                  <c:v>71.352056451344097</c:v>
                </c:pt>
                <c:pt idx="254">
                  <c:v>71.434770323304406</c:v>
                </c:pt>
                <c:pt idx="255">
                  <c:v>71.516862006039403</c:v>
                </c:pt>
                <c:pt idx="256">
                  <c:v>71.598336408104103</c:v>
                </c:pt>
                <c:pt idx="257">
                  <c:v>71.679198429341895</c:v>
                </c:pt>
                <c:pt idx="258">
                  <c:v>71.759452930159199</c:v>
                </c:pt>
                <c:pt idx="259">
                  <c:v>71.839104723681004</c:v>
                </c:pt>
                <c:pt idx="260">
                  <c:v>71.918158660603495</c:v>
                </c:pt>
                <c:pt idx="261">
                  <c:v>71.996619493933395</c:v>
                </c:pt>
                <c:pt idx="262">
                  <c:v>72.074491889322104</c:v>
                </c:pt>
                <c:pt idx="263">
                  <c:v>72.151780499397105</c:v>
                </c:pt>
                <c:pt idx="264">
                  <c:v>72.228489932353895</c:v>
                </c:pt>
                <c:pt idx="265">
                  <c:v>72.304624793739904</c:v>
                </c:pt>
                <c:pt idx="266">
                  <c:v>72.380189677728794</c:v>
                </c:pt>
                <c:pt idx="267">
                  <c:v>72.455189037035694</c:v>
                </c:pt>
                <c:pt idx="268">
                  <c:v>72.529627326812005</c:v>
                </c:pt>
                <c:pt idx="269">
                  <c:v>72.603508960299294</c:v>
                </c:pt>
                <c:pt idx="270">
                  <c:v>72.676838320314204</c:v>
                </c:pt>
                <c:pt idx="271">
                  <c:v>72.749619831963102</c:v>
                </c:pt>
                <c:pt idx="272">
                  <c:v>72.821857751844803</c:v>
                </c:pt>
                <c:pt idx="273">
                  <c:v>72.893556346278302</c:v>
                </c:pt>
                <c:pt idx="274">
                  <c:v>72.964719841847099</c:v>
                </c:pt>
                <c:pt idx="275">
                  <c:v>73.035352425399097</c:v>
                </c:pt>
                <c:pt idx="276">
                  <c:v>73.105458329753702</c:v>
                </c:pt>
                <c:pt idx="277">
                  <c:v>73.175041650845102</c:v>
                </c:pt>
                <c:pt idx="278">
                  <c:v>73.244106466450305</c:v>
                </c:pt>
                <c:pt idx="279">
                  <c:v>73.312656825094805</c:v>
                </c:pt>
                <c:pt idx="280">
                  <c:v>73.380696737577097</c:v>
                </c:pt>
                <c:pt idx="281">
                  <c:v>73.448230246217094</c:v>
                </c:pt>
                <c:pt idx="282">
                  <c:v>73.515261314290399</c:v>
                </c:pt>
                <c:pt idx="283">
                  <c:v>73.581793824388797</c:v>
                </c:pt>
                <c:pt idx="284">
                  <c:v>73.647831654689497</c:v>
                </c:pt>
                <c:pt idx="285">
                  <c:v>73.713378647255297</c:v>
                </c:pt>
                <c:pt idx="286">
                  <c:v>73.778438608035302</c:v>
                </c:pt>
                <c:pt idx="287">
                  <c:v>73.843015371015198</c:v>
                </c:pt>
                <c:pt idx="288">
                  <c:v>73.907112737702306</c:v>
                </c:pt>
                <c:pt idx="289">
                  <c:v>73.970734373887296</c:v>
                </c:pt>
                <c:pt idx="290">
                  <c:v>74.033883963758001</c:v>
                </c:pt>
                <c:pt idx="291">
                  <c:v>74.096565157415995</c:v>
                </c:pt>
                <c:pt idx="292">
                  <c:v>74.158781570876997</c:v>
                </c:pt>
                <c:pt idx="293">
                  <c:v>74.220536830554806</c:v>
                </c:pt>
                <c:pt idx="294">
                  <c:v>74.281834585484205</c:v>
                </c:pt>
                <c:pt idx="295">
                  <c:v>74.342678304333603</c:v>
                </c:pt>
                <c:pt idx="296">
                  <c:v>74.403071490001096</c:v>
                </c:pt>
                <c:pt idx="297">
                  <c:v>74.463017613400993</c:v>
                </c:pt>
                <c:pt idx="298">
                  <c:v>74.522520113463898</c:v>
                </c:pt>
                <c:pt idx="299">
                  <c:v>74.581582419260499</c:v>
                </c:pt>
                <c:pt idx="300">
                  <c:v>74.640208024382005</c:v>
                </c:pt>
                <c:pt idx="301">
                  <c:v>74.698400220465601</c:v>
                </c:pt>
                <c:pt idx="302">
                  <c:v>74.756162339547899</c:v>
                </c:pt>
                <c:pt idx="303">
                  <c:v>74.813497683611104</c:v>
                </c:pt>
                <c:pt idx="304">
                  <c:v>74.870409524584005</c:v>
                </c:pt>
                <c:pt idx="305">
                  <c:v>74.926901088928304</c:v>
                </c:pt>
                <c:pt idx="306">
                  <c:v>74.982975766437207</c:v>
                </c:pt>
                <c:pt idx="307">
                  <c:v>75.038636647305296</c:v>
                </c:pt>
                <c:pt idx="308">
                  <c:v>75.0938869048003</c:v>
                </c:pt>
                <c:pt idx="309">
                  <c:v>75.1487296827096</c:v>
                </c:pt>
                <c:pt idx="310">
                  <c:v>75.203168095620399</c:v>
                </c:pt>
                <c:pt idx="311">
                  <c:v>75.257205229200494</c:v>
                </c:pt>
                <c:pt idx="312">
                  <c:v>75.310844262919005</c:v>
                </c:pt>
                <c:pt idx="313">
                  <c:v>75.364088183569805</c:v>
                </c:pt>
                <c:pt idx="314">
                  <c:v>75.416939998379604</c:v>
                </c:pt>
                <c:pt idx="315">
                  <c:v>75.469402699783004</c:v>
                </c:pt>
                <c:pt idx="316">
                  <c:v>75.521479255082198</c:v>
                </c:pt>
                <c:pt idx="317">
                  <c:v>75.573172606851699</c:v>
                </c:pt>
                <c:pt idx="318">
                  <c:v>75.6244856733435</c:v>
                </c:pt>
                <c:pt idx="319">
                  <c:v>75.675421348891803</c:v>
                </c:pt>
                <c:pt idx="320">
                  <c:v>75.725982535287301</c:v>
                </c:pt>
                <c:pt idx="321">
                  <c:v>75.776172077796502</c:v>
                </c:pt>
                <c:pt idx="322">
                  <c:v>75.825992799094394</c:v>
                </c:pt>
                <c:pt idx="323">
                  <c:v>75.875447507869396</c:v>
                </c:pt>
                <c:pt idx="324">
                  <c:v>75.924538991648703</c:v>
                </c:pt>
                <c:pt idx="325">
                  <c:v>75.9732700172422</c:v>
                </c:pt>
                <c:pt idx="326">
                  <c:v>76.021643331185302</c:v>
                </c:pt>
                <c:pt idx="327">
                  <c:v>76.069661660182504</c:v>
                </c:pt>
                <c:pt idx="328">
                  <c:v>76.117327644021401</c:v>
                </c:pt>
                <c:pt idx="329">
                  <c:v>76.164643950767896</c:v>
                </c:pt>
                <c:pt idx="330">
                  <c:v>76.211613267984205</c:v>
                </c:pt>
                <c:pt idx="331">
                  <c:v>76.258238231261799</c:v>
                </c:pt>
                <c:pt idx="332">
                  <c:v>76.304521456571806</c:v>
                </c:pt>
                <c:pt idx="333">
                  <c:v>76.350465540602499</c:v>
                </c:pt>
                <c:pt idx="334">
                  <c:v>76.396073061096203</c:v>
                </c:pt>
                <c:pt idx="335">
                  <c:v>76.441346577186707</c:v>
                </c:pt>
                <c:pt idx="336">
                  <c:v>76.486288566873895</c:v>
                </c:pt>
                <c:pt idx="337">
                  <c:v>76.530901496621993</c:v>
                </c:pt>
                <c:pt idx="338">
                  <c:v>76.575187906634895</c:v>
                </c:pt>
                <c:pt idx="339">
                  <c:v>76.619150265184004</c:v>
                </c:pt>
                <c:pt idx="340">
                  <c:v>76.662791021146205</c:v>
                </c:pt>
                <c:pt idx="341">
                  <c:v>76.706112604209807</c:v>
                </c:pt>
                <c:pt idx="342">
                  <c:v>76.749117425079604</c:v>
                </c:pt>
                <c:pt idx="343">
                  <c:v>76.791807875682494</c:v>
                </c:pt>
                <c:pt idx="344">
                  <c:v>76.834186312721897</c:v>
                </c:pt>
                <c:pt idx="345">
                  <c:v>76.876255058240403</c:v>
                </c:pt>
                <c:pt idx="346">
                  <c:v>76.918016467097303</c:v>
                </c:pt>
                <c:pt idx="347">
                  <c:v>76.959472850659594</c:v>
                </c:pt>
                <c:pt idx="348">
                  <c:v>77.000626501597296</c:v>
                </c:pt>
                <c:pt idx="349">
                  <c:v>77.041479694039495</c:v>
                </c:pt>
                <c:pt idx="350">
                  <c:v>77.082034683727798</c:v>
                </c:pt>
                <c:pt idx="351">
                  <c:v>77.122293708171995</c:v>
                </c:pt>
                <c:pt idx="352">
                  <c:v>77.162258989219495</c:v>
                </c:pt>
                <c:pt idx="353">
                  <c:v>77.201932739325201</c:v>
                </c:pt>
                <c:pt idx="354">
                  <c:v>77.241317136603001</c:v>
                </c:pt>
                <c:pt idx="355">
                  <c:v>77.280414349045003</c:v>
                </c:pt>
                <c:pt idx="356">
                  <c:v>77.319226527421606</c:v>
                </c:pt>
                <c:pt idx="357">
                  <c:v>77.357755805449401</c:v>
                </c:pt>
                <c:pt idx="358">
                  <c:v>77.396004299958307</c:v>
                </c:pt>
                <c:pt idx="359">
                  <c:v>77.433974111059001</c:v>
                </c:pt>
                <c:pt idx="360">
                  <c:v>77.471667322886205</c:v>
                </c:pt>
                <c:pt idx="361">
                  <c:v>77.5090860130164</c:v>
                </c:pt>
                <c:pt idx="362">
                  <c:v>77.546232227266202</c:v>
                </c:pt>
                <c:pt idx="363">
                  <c:v>77.583108001972505</c:v>
                </c:pt>
                <c:pt idx="364">
                  <c:v>77.619715357774098</c:v>
                </c:pt>
                <c:pt idx="365">
                  <c:v>77.656056299789199</c:v>
                </c:pt>
                <c:pt idx="366">
                  <c:v>77.692132817792896</c:v>
                </c:pt>
                <c:pt idx="367">
                  <c:v>77.727946886394903</c:v>
                </c:pt>
                <c:pt idx="368">
                  <c:v>77.763500465216694</c:v>
                </c:pt>
                <c:pt idx="369">
                  <c:v>77.798795479534505</c:v>
                </c:pt>
                <c:pt idx="370">
                  <c:v>77.833833867012899</c:v>
                </c:pt>
                <c:pt idx="371">
                  <c:v>77.868617541918496</c:v>
                </c:pt>
                <c:pt idx="372">
                  <c:v>77.903148402661998</c:v>
                </c:pt>
                <c:pt idx="373">
                  <c:v>77.937428333185693</c:v>
                </c:pt>
                <c:pt idx="374">
                  <c:v>77.971459203122393</c:v>
                </c:pt>
                <c:pt idx="375">
                  <c:v>78.005242867953498</c:v>
                </c:pt>
                <c:pt idx="376">
                  <c:v>78.038781169167393</c:v>
                </c:pt>
                <c:pt idx="377">
                  <c:v>78.072075911547103</c:v>
                </c:pt>
                <c:pt idx="378">
                  <c:v>78.105128912186103</c:v>
                </c:pt>
                <c:pt idx="379">
                  <c:v>78.137941972624304</c:v>
                </c:pt>
                <c:pt idx="380">
                  <c:v>78.170516875711101</c:v>
                </c:pt>
                <c:pt idx="381">
                  <c:v>78.202855390574697</c:v>
                </c:pt>
                <c:pt idx="382">
                  <c:v>78.234959272753102</c:v>
                </c:pt>
                <c:pt idx="383">
                  <c:v>78.266830264326003</c:v>
                </c:pt>
                <c:pt idx="384">
                  <c:v>78.298470094044802</c:v>
                </c:pt>
                <c:pt idx="385">
                  <c:v>78.3298804683659</c:v>
                </c:pt>
                <c:pt idx="386">
                  <c:v>78.3610630878146</c:v>
                </c:pt>
                <c:pt idx="387">
                  <c:v>78.392019643950505</c:v>
                </c:pt>
                <c:pt idx="388">
                  <c:v>78.422751811435802</c:v>
                </c:pt>
                <c:pt idx="389">
                  <c:v>78.453261252002306</c:v>
                </c:pt>
                <c:pt idx="390">
                  <c:v>78.4835496145691</c:v>
                </c:pt>
                <c:pt idx="391">
                  <c:v>78.513618535360195</c:v>
                </c:pt>
                <c:pt idx="392">
                  <c:v>78.543469638021605</c:v>
                </c:pt>
                <c:pt idx="393">
                  <c:v>78.573104532256096</c:v>
                </c:pt>
                <c:pt idx="394">
                  <c:v>78.602524815780697</c:v>
                </c:pt>
                <c:pt idx="395">
                  <c:v>78.631732075934707</c:v>
                </c:pt>
                <c:pt idx="396">
                  <c:v>78.660727886786404</c:v>
                </c:pt>
                <c:pt idx="397">
                  <c:v>78.689513810358804</c:v>
                </c:pt>
                <c:pt idx="398">
                  <c:v>78.718091396743802</c:v>
                </c:pt>
                <c:pt idx="399">
                  <c:v>78.746462184217194</c:v>
                </c:pt>
                <c:pt idx="400">
                  <c:v>78.774627699352706</c:v>
                </c:pt>
                <c:pt idx="401">
                  <c:v>78.802589455627995</c:v>
                </c:pt>
                <c:pt idx="402">
                  <c:v>78.830348953976298</c:v>
                </c:pt>
                <c:pt idx="403">
                  <c:v>78.857907687989695</c:v>
                </c:pt>
                <c:pt idx="404">
                  <c:v>78.885267137951203</c:v>
                </c:pt>
                <c:pt idx="405">
                  <c:v>78.912428772935499</c:v>
                </c:pt>
                <c:pt idx="406">
                  <c:v>78.939394050919404</c:v>
                </c:pt>
                <c:pt idx="407">
                  <c:v>78.966164418892106</c:v>
                </c:pt>
                <c:pt idx="408">
                  <c:v>78.992741312965407</c:v>
                </c:pt>
                <c:pt idx="409">
                  <c:v>79.019126156525104</c:v>
                </c:pt>
                <c:pt idx="410">
                  <c:v>79.045320356800701</c:v>
                </c:pt>
                <c:pt idx="411">
                  <c:v>79.071325321805006</c:v>
                </c:pt>
                <c:pt idx="412">
                  <c:v>79.097142443909803</c:v>
                </c:pt>
                <c:pt idx="413">
                  <c:v>79.122773104991694</c:v>
                </c:pt>
                <c:pt idx="414">
                  <c:v>79.148218676533006</c:v>
                </c:pt>
                <c:pt idx="415">
                  <c:v>79.173480519723398</c:v>
                </c:pt>
                <c:pt idx="416">
                  <c:v>79.198559985560493</c:v>
                </c:pt>
                <c:pt idx="417">
                  <c:v>79.223458414118696</c:v>
                </c:pt>
                <c:pt idx="418">
                  <c:v>79.248177126070502</c:v>
                </c:pt>
                <c:pt idx="419">
                  <c:v>79.272717447541993</c:v>
                </c:pt>
                <c:pt idx="420">
                  <c:v>79.2970806883162</c:v>
                </c:pt>
                <c:pt idx="421">
                  <c:v>79.321268148303005</c:v>
                </c:pt>
                <c:pt idx="422">
                  <c:v>79.345281117630094</c:v>
                </c:pt>
                <c:pt idx="423">
                  <c:v>79.369120876733703</c:v>
                </c:pt>
                <c:pt idx="424">
                  <c:v>79.392788696449998</c:v>
                </c:pt>
                <c:pt idx="425">
                  <c:v>79.416285838105594</c:v>
                </c:pt>
                <c:pt idx="426">
                  <c:v>79.439613546213295</c:v>
                </c:pt>
                <c:pt idx="427">
                  <c:v>79.462773066476203</c:v>
                </c:pt>
                <c:pt idx="428">
                  <c:v>79.485765631545405</c:v>
                </c:pt>
                <c:pt idx="429">
                  <c:v>79.508592464506407</c:v>
                </c:pt>
                <c:pt idx="430">
                  <c:v>79.531254779256003</c:v>
                </c:pt>
                <c:pt idx="431">
                  <c:v>79.553753780585296</c:v>
                </c:pt>
                <c:pt idx="432">
                  <c:v>79.576090664264598</c:v>
                </c:pt>
                <c:pt idx="433">
                  <c:v>79.598266617126498</c:v>
                </c:pt>
                <c:pt idx="434">
                  <c:v>79.620282812019397</c:v>
                </c:pt>
                <c:pt idx="435">
                  <c:v>79.642140419440906</c:v>
                </c:pt>
                <c:pt idx="436">
                  <c:v>79.663840600205006</c:v>
                </c:pt>
                <c:pt idx="437">
                  <c:v>79.685384505502995</c:v>
                </c:pt>
                <c:pt idx="438">
                  <c:v>79.706773277927596</c:v>
                </c:pt>
                <c:pt idx="439">
                  <c:v>79.728008051552706</c:v>
                </c:pt>
                <c:pt idx="440">
                  <c:v>79.749089952014103</c:v>
                </c:pt>
                <c:pt idx="441">
                  <c:v>79.770020096588894</c:v>
                </c:pt>
                <c:pt idx="442">
                  <c:v>79.790799594275896</c:v>
                </c:pt>
                <c:pt idx="443">
                  <c:v>79.811429539643299</c:v>
                </c:pt>
                <c:pt idx="444">
                  <c:v>79.831911025811806</c:v>
                </c:pt>
                <c:pt idx="445">
                  <c:v>79.852245138390501</c:v>
                </c:pt>
                <c:pt idx="446">
                  <c:v>79.872432953064404</c:v>
                </c:pt>
                <c:pt idx="447">
                  <c:v>79.892475537528696</c:v>
                </c:pt>
                <c:pt idx="448">
                  <c:v>79.912373951564007</c:v>
                </c:pt>
                <c:pt idx="449">
                  <c:v>79.932129247111007</c:v>
                </c:pt>
                <c:pt idx="450">
                  <c:v>79.951742468345103</c:v>
                </c:pt>
                <c:pt idx="451">
                  <c:v>79.971214651751296</c:v>
                </c:pt>
                <c:pt idx="452">
                  <c:v>79.990546820036897</c:v>
                </c:pt>
                <c:pt idx="453">
                  <c:v>80.009739993558398</c:v>
                </c:pt>
                <c:pt idx="454">
                  <c:v>80.028795187895199</c:v>
                </c:pt>
                <c:pt idx="455">
                  <c:v>80.047713408385803</c:v>
                </c:pt>
                <c:pt idx="456">
                  <c:v>80.066495652925397</c:v>
                </c:pt>
                <c:pt idx="457">
                  <c:v>80.0851429120342</c:v>
                </c:pt>
                <c:pt idx="458">
                  <c:v>80.103656168926307</c:v>
                </c:pt>
                <c:pt idx="459">
                  <c:v>80.122036399578107</c:v>
                </c:pt>
                <c:pt idx="460">
                  <c:v>80.140284572797398</c:v>
                </c:pt>
                <c:pt idx="461">
                  <c:v>80.1584016452356</c:v>
                </c:pt>
                <c:pt idx="462">
                  <c:v>80.176388569268795</c:v>
                </c:pt>
                <c:pt idx="463">
                  <c:v>80.194246294834798</c:v>
                </c:pt>
                <c:pt idx="464">
                  <c:v>80.211975761671894</c:v>
                </c:pt>
                <c:pt idx="465">
                  <c:v>80.229577902571094</c:v>
                </c:pt>
                <c:pt idx="466">
                  <c:v>80.247053643439003</c:v>
                </c:pt>
                <c:pt idx="467">
                  <c:v>80.264403903360503</c:v>
                </c:pt>
                <c:pt idx="468">
                  <c:v>80.281629594661695</c:v>
                </c:pt>
                <c:pt idx="469">
                  <c:v>80.298731622972397</c:v>
                </c:pt>
                <c:pt idx="470">
                  <c:v>80.315710883873606</c:v>
                </c:pt>
                <c:pt idx="471">
                  <c:v>80.332568266859397</c:v>
                </c:pt>
                <c:pt idx="472">
                  <c:v>80.349304660098895</c:v>
                </c:pt>
                <c:pt idx="473">
                  <c:v>80.365920942196396</c:v>
                </c:pt>
                <c:pt idx="474">
                  <c:v>80.382417985275495</c:v>
                </c:pt>
                <c:pt idx="475">
                  <c:v>80.398796655037302</c:v>
                </c:pt>
                <c:pt idx="476">
                  <c:v>80.415057810818396</c:v>
                </c:pt>
                <c:pt idx="477">
                  <c:v>80.431202305648895</c:v>
                </c:pt>
                <c:pt idx="478">
                  <c:v>80.447230986310402</c:v>
                </c:pt>
                <c:pt idx="479">
                  <c:v>80.463144691128207</c:v>
                </c:pt>
                <c:pt idx="480">
                  <c:v>80.478944251301698</c:v>
                </c:pt>
                <c:pt idx="481">
                  <c:v>80.494630497420999</c:v>
                </c:pt>
                <c:pt idx="482">
                  <c:v>80.510204251144302</c:v>
                </c:pt>
                <c:pt idx="483">
                  <c:v>80.525666328090793</c:v>
                </c:pt>
                <c:pt idx="484">
                  <c:v>80.541017537894405</c:v>
                </c:pt>
                <c:pt idx="485">
                  <c:v>80.556258684258296</c:v>
                </c:pt>
                <c:pt idx="486">
                  <c:v>80.571390565008898</c:v>
                </c:pt>
                <c:pt idx="487">
                  <c:v>80.5864139721496</c:v>
                </c:pt>
                <c:pt idx="488">
                  <c:v>80.601329688899497</c:v>
                </c:pt>
                <c:pt idx="489">
                  <c:v>80.616138489510604</c:v>
                </c:pt>
                <c:pt idx="490">
                  <c:v>80.630841154056696</c:v>
                </c:pt>
                <c:pt idx="491">
                  <c:v>80.645438451118096</c:v>
                </c:pt>
                <c:pt idx="492">
                  <c:v>80.659931143663499</c:v>
                </c:pt>
                <c:pt idx="493">
                  <c:v>80.674319989101505</c:v>
                </c:pt>
                <c:pt idx="494">
                  <c:v>80.688605739332999</c:v>
                </c:pt>
                <c:pt idx="495">
                  <c:v>80.702789140802295</c:v>
                </c:pt>
                <c:pt idx="496">
                  <c:v>80.716870934549405</c:v>
                </c:pt>
                <c:pt idx="497">
                  <c:v>80.730851856262007</c:v>
                </c:pt>
                <c:pt idx="498">
                  <c:v>80.744732636326901</c:v>
                </c:pt>
                <c:pt idx="499">
                  <c:v>80.758513999881998</c:v>
                </c:pt>
                <c:pt idx="500">
                  <c:v>80.772196661801104</c:v>
                </c:pt>
                <c:pt idx="501">
                  <c:v>80.785781323775296</c:v>
                </c:pt>
                <c:pt idx="502">
                  <c:v>80.799268705949302</c:v>
                </c:pt>
                <c:pt idx="503">
                  <c:v>80.812659511702606</c:v>
                </c:pt>
                <c:pt idx="504">
                  <c:v>80.825954439311602</c:v>
                </c:pt>
                <c:pt idx="505">
                  <c:v>80.839154181997301</c:v>
                </c:pt>
                <c:pt idx="506">
                  <c:v>80.852259427972598</c:v>
                </c:pt>
                <c:pt idx="507">
                  <c:v>80.865270860490099</c:v>
                </c:pt>
                <c:pt idx="508">
                  <c:v>80.878189157889395</c:v>
                </c:pt>
                <c:pt idx="509">
                  <c:v>80.891014993644802</c:v>
                </c:pt>
                <c:pt idx="510">
                  <c:v>80.903749036412705</c:v>
                </c:pt>
                <c:pt idx="511">
                  <c:v>80.916391950079401</c:v>
                </c:pt>
                <c:pt idx="512">
                  <c:v>80.928944388644794</c:v>
                </c:pt>
                <c:pt idx="513">
                  <c:v>80.941406989841198</c:v>
                </c:pt>
                <c:pt idx="514">
                  <c:v>80.953780416393698</c:v>
                </c:pt>
                <c:pt idx="515">
                  <c:v>80.966065312077802</c:v>
                </c:pt>
                <c:pt idx="516">
                  <c:v>80.978262316002997</c:v>
                </c:pt>
                <c:pt idx="517">
                  <c:v>80.990372062655297</c:v>
                </c:pt>
                <c:pt idx="518">
                  <c:v>81.002395181939406</c:v>
                </c:pt>
                <c:pt idx="519">
                  <c:v>81.014332299221806</c:v>
                </c:pt>
                <c:pt idx="520">
                  <c:v>81.026184035372694</c:v>
                </c:pt>
                <c:pt idx="521">
                  <c:v>81.037951006808498</c:v>
                </c:pt>
                <c:pt idx="522">
                  <c:v>81.049633825534599</c:v>
                </c:pt>
                <c:pt idx="523">
                  <c:v>81.061233099187703</c:v>
                </c:pt>
                <c:pt idx="524">
                  <c:v>81.072749427360193</c:v>
                </c:pt>
                <c:pt idx="525">
                  <c:v>81.084183393705899</c:v>
                </c:pt>
                <c:pt idx="526">
                  <c:v>81.095535604435298</c:v>
                </c:pt>
                <c:pt idx="527">
                  <c:v>81.1068066488574</c:v>
                </c:pt>
                <c:pt idx="528">
                  <c:v>81.117997112011594</c:v>
                </c:pt>
                <c:pt idx="529">
                  <c:v>81.1291075747056</c:v>
                </c:pt>
                <c:pt idx="530">
                  <c:v>81.140138613553603</c:v>
                </c:pt>
                <c:pt idx="531">
                  <c:v>81.151090801014504</c:v>
                </c:pt>
                <c:pt idx="532">
                  <c:v>81.161964705430094</c:v>
                </c:pt>
                <c:pt idx="533">
                  <c:v>81.172760891062893</c:v>
                </c:pt>
                <c:pt idx="534">
                  <c:v>81.183479918134594</c:v>
                </c:pt>
                <c:pt idx="535">
                  <c:v>81.194122342864404</c:v>
                </c:pt>
                <c:pt idx="536">
                  <c:v>81.204688715161197</c:v>
                </c:pt>
                <c:pt idx="537">
                  <c:v>81.215179570681002</c:v>
                </c:pt>
                <c:pt idx="538">
                  <c:v>81.225595463014997</c:v>
                </c:pt>
                <c:pt idx="539">
                  <c:v>81.235936931772699</c:v>
                </c:pt>
                <c:pt idx="540">
                  <c:v>81.246204512664704</c:v>
                </c:pt>
                <c:pt idx="541">
                  <c:v>81.256398737537197</c:v>
                </c:pt>
                <c:pt idx="542">
                  <c:v>81.266520134406903</c:v>
                </c:pt>
                <c:pt idx="543">
                  <c:v>81.276569227495898</c:v>
                </c:pt>
                <c:pt idx="544">
                  <c:v>81.286546537266503</c:v>
                </c:pt>
                <c:pt idx="545">
                  <c:v>81.296452580455806</c:v>
                </c:pt>
                <c:pt idx="546">
                  <c:v>81.306287870111106</c:v>
                </c:pt>
                <c:pt idx="547">
                  <c:v>81.316052915623999</c:v>
                </c:pt>
                <c:pt idx="548">
                  <c:v>81.325748221145403</c:v>
                </c:pt>
                <c:pt idx="549">
                  <c:v>81.335374276943099</c:v>
                </c:pt>
                <c:pt idx="550">
                  <c:v>81.344931590041597</c:v>
                </c:pt>
                <c:pt idx="551">
                  <c:v>81.354420654697094</c:v>
                </c:pt>
                <c:pt idx="552">
                  <c:v>81.363841961608301</c:v>
                </c:pt>
                <c:pt idx="553">
                  <c:v>81.373195997947406</c:v>
                </c:pt>
                <c:pt idx="554">
                  <c:v>81.382483247392599</c:v>
                </c:pt>
                <c:pt idx="555">
                  <c:v>81.3917041901597</c:v>
                </c:pt>
                <c:pt idx="556">
                  <c:v>81.400859303034096</c:v>
                </c:pt>
                <c:pt idx="557">
                  <c:v>81.409949059402507</c:v>
                </c:pt>
                <c:pt idx="558">
                  <c:v>81.4189739292854</c:v>
                </c:pt>
                <c:pt idx="559">
                  <c:v>81.427934379368196</c:v>
                </c:pt>
                <c:pt idx="560">
                  <c:v>81.436830870988004</c:v>
                </c:pt>
                <c:pt idx="561">
                  <c:v>81.445663843348896</c:v>
                </c:pt>
                <c:pt idx="562">
                  <c:v>81.454433769766496</c:v>
                </c:pt>
                <c:pt idx="563">
                  <c:v>81.463141103067898</c:v>
                </c:pt>
                <c:pt idx="564">
                  <c:v>81.471786292847</c:v>
                </c:pt>
                <c:pt idx="565">
                  <c:v>81.480369785495</c:v>
                </c:pt>
                <c:pt idx="566">
                  <c:v>81.488892024230495</c:v>
                </c:pt>
                <c:pt idx="567">
                  <c:v>81.497353449129605</c:v>
                </c:pt>
                <c:pt idx="568">
                  <c:v>81.505754497156303</c:v>
                </c:pt>
                <c:pt idx="569">
                  <c:v>81.514095602192597</c:v>
                </c:pt>
                <c:pt idx="570">
                  <c:v>81.522377195068401</c:v>
                </c:pt>
                <c:pt idx="571">
                  <c:v>81.530599703592102</c:v>
                </c:pt>
                <c:pt idx="572">
                  <c:v>81.538763552580605</c:v>
                </c:pt>
                <c:pt idx="573">
                  <c:v>81.546869163889298</c:v>
                </c:pt>
                <c:pt idx="574">
                  <c:v>81.554916956442796</c:v>
                </c:pt>
                <c:pt idx="575">
                  <c:v>81.562907346264595</c:v>
                </c:pt>
                <c:pt idx="576">
                  <c:v>81.570840735730698</c:v>
                </c:pt>
                <c:pt idx="577">
                  <c:v>81.578717508937402</c:v>
                </c:pt>
                <c:pt idx="578">
                  <c:v>81.586538098186907</c:v>
                </c:pt>
                <c:pt idx="579">
                  <c:v>81.594302906645396</c:v>
                </c:pt>
                <c:pt idx="580">
                  <c:v>81.602012334622501</c:v>
                </c:pt>
                <c:pt idx="581">
                  <c:v>81.609666779598996</c:v>
                </c:pt>
                <c:pt idx="582">
                  <c:v>81.617266636252793</c:v>
                </c:pt>
                <c:pt idx="583">
                  <c:v>81.624812296486994</c:v>
                </c:pt>
                <c:pt idx="584">
                  <c:v>81.632304149456502</c:v>
                </c:pt>
                <c:pt idx="585">
                  <c:v>81.639742581594803</c:v>
                </c:pt>
                <c:pt idx="586">
                  <c:v>81.647127976641698</c:v>
                </c:pt>
                <c:pt idx="587">
                  <c:v>81.6544607156696</c:v>
                </c:pt>
                <c:pt idx="588">
                  <c:v>81.661741177111196</c:v>
                </c:pt>
                <c:pt idx="589">
                  <c:v>81.668969736786096</c:v>
                </c:pt>
                <c:pt idx="590">
                  <c:v>81.676146767928202</c:v>
                </c:pt>
                <c:pt idx="591">
                  <c:v>81.683272641212298</c:v>
                </c:pt>
                <c:pt idx="592">
                  <c:v>81.690347704166101</c:v>
                </c:pt>
                <c:pt idx="593">
                  <c:v>81.697372307048497</c:v>
                </c:pt>
                <c:pt idx="594">
                  <c:v>81.704346834846007</c:v>
                </c:pt>
                <c:pt idx="595">
                  <c:v>81.711271646478096</c:v>
                </c:pt>
                <c:pt idx="596">
                  <c:v>81.718147098318994</c:v>
                </c:pt>
                <c:pt idx="597">
                  <c:v>81.7249735442211</c:v>
                </c:pt>
                <c:pt idx="598">
                  <c:v>81.731751335538803</c:v>
                </c:pt>
                <c:pt idx="599">
                  <c:v>81.738480821151299</c:v>
                </c:pt>
                <c:pt idx="600">
                  <c:v>81.745162347486897</c:v>
                </c:pt>
                <c:pt idx="601">
                  <c:v>81.751796258545596</c:v>
                </c:pt>
                <c:pt idx="602">
                  <c:v>81.758382895923503</c:v>
                </c:pt>
                <c:pt idx="603">
                  <c:v>81.764922598835398</c:v>
                </c:pt>
                <c:pt idx="604">
                  <c:v>81.771415704139002</c:v>
                </c:pt>
                <c:pt idx="605">
                  <c:v>81.777862546357895</c:v>
                </c:pt>
                <c:pt idx="606">
                  <c:v>81.784263457705507</c:v>
                </c:pt>
                <c:pt idx="607">
                  <c:v>81.790618768107905</c:v>
                </c:pt>
                <c:pt idx="608">
                  <c:v>81.796928781223698</c:v>
                </c:pt>
                <c:pt idx="609">
                  <c:v>81.803193822274693</c:v>
                </c:pt>
                <c:pt idx="610">
                  <c:v>81.809414226832601</c:v>
                </c:pt>
                <c:pt idx="611">
                  <c:v>81.815590314428206</c:v>
                </c:pt>
                <c:pt idx="612">
                  <c:v>81.821722402323005</c:v>
                </c:pt>
                <c:pt idx="613">
                  <c:v>81.827810805529197</c:v>
                </c:pt>
                <c:pt idx="614">
                  <c:v>81.833855836830395</c:v>
                </c:pt>
                <c:pt idx="615">
                  <c:v>81.839857806802499</c:v>
                </c:pt>
                <c:pt idx="616">
                  <c:v>81.845817023833803</c:v>
                </c:pt>
                <c:pt idx="617">
                  <c:v>81.851733794146</c:v>
                </c:pt>
                <c:pt idx="618">
                  <c:v>81.857608421814305</c:v>
                </c:pt>
                <c:pt idx="619">
                  <c:v>81.863441208788302</c:v>
                </c:pt>
                <c:pt idx="620">
                  <c:v>81.869232454912407</c:v>
                </c:pt>
                <c:pt idx="621">
                  <c:v>81.874982457946501</c:v>
                </c:pt>
                <c:pt idx="622">
                  <c:v>81.880691513586498</c:v>
                </c:pt>
                <c:pt idx="623">
                  <c:v>81.886359915484604</c:v>
                </c:pt>
                <c:pt idx="624">
                  <c:v>81.891987931883804</c:v>
                </c:pt>
                <c:pt idx="625">
                  <c:v>81.897575861896698</c:v>
                </c:pt>
                <c:pt idx="626">
                  <c:v>81.903123998079394</c:v>
                </c:pt>
                <c:pt idx="627">
                  <c:v>81.908632625000905</c:v>
                </c:pt>
                <c:pt idx="628">
                  <c:v>81.914102025214504</c:v>
                </c:pt>
                <c:pt idx="629">
                  <c:v>81.919532479276498</c:v>
                </c:pt>
                <c:pt idx="630">
                  <c:v>81.924924265764602</c:v>
                </c:pt>
                <c:pt idx="631">
                  <c:v>81.930277661296003</c:v>
                </c:pt>
                <c:pt idx="632">
                  <c:v>81.935592940546002</c:v>
                </c:pt>
                <c:pt idx="633">
                  <c:v>81.940870376266403</c:v>
                </c:pt>
                <c:pt idx="634">
                  <c:v>81.946110239303906</c:v>
                </c:pt>
                <c:pt idx="635">
                  <c:v>81.951312798618403</c:v>
                </c:pt>
                <c:pt idx="636">
                  <c:v>81.956478321301205</c:v>
                </c:pt>
                <c:pt idx="637">
                  <c:v>81.961607072593907</c:v>
                </c:pt>
                <c:pt idx="638">
                  <c:v>81.966699315906396</c:v>
                </c:pt>
                <c:pt idx="639">
                  <c:v>81.971755312835398</c:v>
                </c:pt>
                <c:pt idx="640">
                  <c:v>81.976775297713004</c:v>
                </c:pt>
                <c:pt idx="641">
                  <c:v>81.981759545648799</c:v>
                </c:pt>
                <c:pt idx="642">
                  <c:v>81.9867083132782</c:v>
                </c:pt>
                <c:pt idx="643">
                  <c:v>81.991621854143304</c:v>
                </c:pt>
                <c:pt idx="644">
                  <c:v>81.996500419999293</c:v>
                </c:pt>
                <c:pt idx="645">
                  <c:v>82.001344260830706</c:v>
                </c:pt>
                <c:pt idx="646">
                  <c:v>82.006153624868304</c:v>
                </c:pt>
                <c:pt idx="647">
                  <c:v>82.010928758605104</c:v>
                </c:pt>
                <c:pt idx="648">
                  <c:v>82.015669906813301</c:v>
                </c:pt>
                <c:pt idx="649">
                  <c:v>82.020377312560399</c:v>
                </c:pt>
                <c:pt idx="650">
                  <c:v>82.025051217225894</c:v>
                </c:pt>
                <c:pt idx="651">
                  <c:v>82.029691860517701</c:v>
                </c:pt>
                <c:pt idx="652">
                  <c:v>82.034299480488599</c:v>
                </c:pt>
                <c:pt idx="653">
                  <c:v>82.038874313552995</c:v>
                </c:pt>
                <c:pt idx="654">
                  <c:v>82.0434165945031</c:v>
                </c:pt>
                <c:pt idx="655">
                  <c:v>82.047926553043695</c:v>
                </c:pt>
                <c:pt idx="656">
                  <c:v>82.052404393585405</c:v>
                </c:pt>
                <c:pt idx="657">
                  <c:v>82.056850368882806</c:v>
                </c:pt>
                <c:pt idx="658">
                  <c:v>82.061264706488998</c:v>
                </c:pt>
                <c:pt idx="659">
                  <c:v>82.065647632360694</c:v>
                </c:pt>
                <c:pt idx="660">
                  <c:v>82.069999370873205</c:v>
                </c:pt>
                <c:pt idx="661">
                  <c:v>82.074320144835895</c:v>
                </c:pt>
                <c:pt idx="662">
                  <c:v>82.078610175506697</c:v>
                </c:pt>
                <c:pt idx="663">
                  <c:v>82.082869682607196</c:v>
                </c:pt>
                <c:pt idx="664">
                  <c:v>82.087098884337806</c:v>
                </c:pt>
                <c:pt idx="665">
                  <c:v>82.091297997392402</c:v>
                </c:pt>
                <c:pt idx="666">
                  <c:v>82.095467236973704</c:v>
                </c:pt>
                <c:pt idx="667">
                  <c:v>82.099606816808006</c:v>
                </c:pt>
                <c:pt idx="668">
                  <c:v>82.103716949160201</c:v>
                </c:pt>
                <c:pt idx="669">
                  <c:v>82.107797844848704</c:v>
                </c:pt>
                <c:pt idx="670">
                  <c:v>82.111849713260597</c:v>
                </c:pt>
                <c:pt idx="671">
                  <c:v>82.115872762366394</c:v>
                </c:pt>
                <c:pt idx="672">
                  <c:v>82.119867198735406</c:v>
                </c:pt>
                <c:pt idx="673">
                  <c:v>82.123833211917898</c:v>
                </c:pt>
                <c:pt idx="674">
                  <c:v>82.127770991829905</c:v>
                </c:pt>
                <c:pt idx="675">
                  <c:v>82.1316807602701</c:v>
                </c:pt>
                <c:pt idx="676">
                  <c:v>82.135562717193807</c:v>
                </c:pt>
                <c:pt idx="677">
                  <c:v>82.139417061159094</c:v>
                </c:pt>
                <c:pt idx="678">
                  <c:v>82.143243989339993</c:v>
                </c:pt>
                <c:pt idx="679">
                  <c:v>82.147043697538905</c:v>
                </c:pt>
                <c:pt idx="680">
                  <c:v>82.150816380200496</c:v>
                </c:pt>
                <c:pt idx="681">
                  <c:v>82.154562230424503</c:v>
                </c:pt>
                <c:pt idx="682">
                  <c:v>82.158281439978694</c:v>
                </c:pt>
                <c:pt idx="683">
                  <c:v>82.161974199312397</c:v>
                </c:pt>
                <c:pt idx="684">
                  <c:v>82.165640697568904</c:v>
                </c:pt>
                <c:pt idx="685">
                  <c:v>82.169281122599301</c:v>
                </c:pt>
                <c:pt idx="686">
                  <c:v>82.172895660975399</c:v>
                </c:pt>
                <c:pt idx="687">
                  <c:v>82.176484498002395</c:v>
                </c:pt>
                <c:pt idx="688">
                  <c:v>82.180047817732699</c:v>
                </c:pt>
                <c:pt idx="689">
                  <c:v>82.1835858029782</c:v>
                </c:pt>
                <c:pt idx="690">
                  <c:v>82.187098635324404</c:v>
                </c:pt>
                <c:pt idx="691">
                  <c:v>82.190586468211905</c:v>
                </c:pt>
                <c:pt idx="692">
                  <c:v>82.194049488015494</c:v>
                </c:pt>
                <c:pt idx="693">
                  <c:v>82.197487882225104</c:v>
                </c:pt>
                <c:pt idx="694">
                  <c:v>82.200901826504094</c:v>
                </c:pt>
                <c:pt idx="695">
                  <c:v>82.204291495284807</c:v>
                </c:pt>
                <c:pt idx="696">
                  <c:v>82.207657061780196</c:v>
                </c:pt>
                <c:pt idx="697">
                  <c:v>82.210998697995095</c:v>
                </c:pt>
                <c:pt idx="698">
                  <c:v>82.214316574737296</c:v>
                </c:pt>
                <c:pt idx="699">
                  <c:v>82.217610861628899</c:v>
                </c:pt>
                <c:pt idx="700">
                  <c:v>82.220881727117899</c:v>
                </c:pt>
                <c:pt idx="701">
                  <c:v>82.224129338489107</c:v>
                </c:pt>
                <c:pt idx="702">
                  <c:v>82.2273538618755</c:v>
                </c:pt>
                <c:pt idx="703">
                  <c:v>82.230555462269706</c:v>
                </c:pt>
                <c:pt idx="704">
                  <c:v>82.233734303535201</c:v>
                </c:pt>
                <c:pt idx="705">
                  <c:v>82.236890548417506</c:v>
                </c:pt>
                <c:pt idx="706">
                  <c:v>82.240024358555601</c:v>
                </c:pt>
                <c:pt idx="707">
                  <c:v>82.243135894492994</c:v>
                </c:pt>
                <c:pt idx="708">
                  <c:v>82.246225315689401</c:v>
                </c:pt>
                <c:pt idx="709">
                  <c:v>82.249292749596904</c:v>
                </c:pt>
                <c:pt idx="710">
                  <c:v>82.252338376573107</c:v>
                </c:pt>
                <c:pt idx="711">
                  <c:v>82.255362352522894</c:v>
                </c:pt>
                <c:pt idx="712">
                  <c:v>82.258364831768603</c:v>
                </c:pt>
                <c:pt idx="713">
                  <c:v>82.261345967549801</c:v>
                </c:pt>
                <c:pt idx="714">
                  <c:v>82.264305912033805</c:v>
                </c:pt>
                <c:pt idx="715">
                  <c:v>82.267244816325004</c:v>
                </c:pt>
                <c:pt idx="716">
                  <c:v>82.270162830475002</c:v>
                </c:pt>
                <c:pt idx="717">
                  <c:v>82.273060103492497</c:v>
                </c:pt>
                <c:pt idx="718">
                  <c:v>82.275936783352904</c:v>
                </c:pt>
                <c:pt idx="719">
                  <c:v>82.278793017008695</c:v>
                </c:pt>
                <c:pt idx="720">
                  <c:v>82.281628950398499</c:v>
                </c:pt>
                <c:pt idx="721">
                  <c:v>82.2844447284577</c:v>
                </c:pt>
                <c:pt idx="722">
                  <c:v>82.287240495127904</c:v>
                </c:pt>
                <c:pt idx="723">
                  <c:v>82.290016393366997</c:v>
                </c:pt>
                <c:pt idx="724">
                  <c:v>82.292772565158899</c:v>
                </c:pt>
                <c:pt idx="725">
                  <c:v>82.295509151523206</c:v>
                </c:pt>
                <c:pt idx="726">
                  <c:v>82.298226286378593</c:v>
                </c:pt>
                <c:pt idx="727">
                  <c:v>82.300924095007204</c:v>
                </c:pt>
                <c:pt idx="728">
                  <c:v>82.303602729606496</c:v>
                </c:pt>
                <c:pt idx="729">
                  <c:v>82.306262326754506</c:v>
                </c:pt>
                <c:pt idx="730">
                  <c:v>82.308903022072599</c:v>
                </c:pt>
                <c:pt idx="731">
                  <c:v>82.311524950234201</c:v>
                </c:pt>
                <c:pt idx="732">
                  <c:v>82.314128244973105</c:v>
                </c:pt>
                <c:pt idx="733">
                  <c:v>82.316713039092804</c:v>
                </c:pt>
                <c:pt idx="734">
                  <c:v>82.319279464474803</c:v>
                </c:pt>
                <c:pt idx="735">
                  <c:v>82.321827652087606</c:v>
                </c:pt>
                <c:pt idx="736">
                  <c:v>82.324357731995306</c:v>
                </c:pt>
                <c:pt idx="737">
                  <c:v>82.326869833366601</c:v>
                </c:pt>
                <c:pt idx="738">
                  <c:v>82.329364084483004</c:v>
                </c:pt>
                <c:pt idx="739">
                  <c:v>82.331840612748195</c:v>
                </c:pt>
                <c:pt idx="740">
                  <c:v>82.334299544696506</c:v>
                </c:pt>
                <c:pt idx="741">
                  <c:v>82.336741006001503</c:v>
                </c:pt>
                <c:pt idx="742">
                  <c:v>82.339165121484996</c:v>
                </c:pt>
                <c:pt idx="743">
                  <c:v>82.341572015125706</c:v>
                </c:pt>
                <c:pt idx="744">
                  <c:v>82.343961798204006</c:v>
                </c:pt>
                <c:pt idx="745">
                  <c:v>82.346334591638495</c:v>
                </c:pt>
                <c:pt idx="746">
                  <c:v>82.348690524617695</c:v>
                </c:pt>
                <c:pt idx="747">
                  <c:v>82.351029717206004</c:v>
                </c:pt>
                <c:pt idx="748">
                  <c:v>82.353352288630404</c:v>
                </c:pt>
                <c:pt idx="749">
                  <c:v>82.355658357287695</c:v>
                </c:pt>
                <c:pt idx="750">
                  <c:v>82.357948040752802</c:v>
                </c:pt>
                <c:pt idx="751">
                  <c:v>82.360221455785805</c:v>
                </c:pt>
                <c:pt idx="752">
                  <c:v>82.362478718340299</c:v>
                </c:pt>
                <c:pt idx="753">
                  <c:v>82.364719943570904</c:v>
                </c:pt>
                <c:pt idx="754">
                  <c:v>82.366945245841094</c:v>
                </c:pt>
                <c:pt idx="755">
                  <c:v>82.369154738730501</c:v>
                </c:pt>
                <c:pt idx="756">
                  <c:v>82.371348535043197</c:v>
                </c:pt>
                <c:pt idx="757">
                  <c:v>82.3735267468155</c:v>
                </c:pt>
                <c:pt idx="758">
                  <c:v>82.375689485322894</c:v>
                </c:pt>
                <c:pt idx="759">
                  <c:v>82.377836861088696</c:v>
                </c:pt>
                <c:pt idx="760">
                  <c:v>82.379968983891303</c:v>
                </c:pt>
                <c:pt idx="761">
                  <c:v>82.382085962772095</c:v>
                </c:pt>
                <c:pt idx="762">
                  <c:v>82.384187883476599</c:v>
                </c:pt>
                <c:pt idx="763">
                  <c:v>82.386274867003806</c:v>
                </c:pt>
                <c:pt idx="764">
                  <c:v>82.388347023269205</c:v>
                </c:pt>
                <c:pt idx="765">
                  <c:v>82.390404457835899</c:v>
                </c:pt>
                <c:pt idx="766">
                  <c:v>82.392447275536</c:v>
                </c:pt>
                <c:pt idx="767">
                  <c:v>82.394475580477504</c:v>
                </c:pt>
                <c:pt idx="768">
                  <c:v>82.3964894760513</c:v>
                </c:pt>
                <c:pt idx="769">
                  <c:v>82.398489064938204</c:v>
                </c:pt>
                <c:pt idx="770">
                  <c:v>82.400474449115606</c:v>
                </c:pt>
                <c:pt idx="771">
                  <c:v>82.402445729865093</c:v>
                </c:pt>
                <c:pt idx="772">
                  <c:v>82.404403007778896</c:v>
                </c:pt>
                <c:pt idx="773">
                  <c:v>82.406346382766898</c:v>
                </c:pt>
                <c:pt idx="774">
                  <c:v>82.408275954063797</c:v>
                </c:pt>
                <c:pt idx="775">
                  <c:v>82.410191820235994</c:v>
                </c:pt>
                <c:pt idx="776">
                  <c:v>82.412094079188805</c:v>
                </c:pt>
                <c:pt idx="777">
                  <c:v>82.413982828172806</c:v>
                </c:pt>
                <c:pt idx="778">
                  <c:v>82.415858163791498</c:v>
                </c:pt>
                <c:pt idx="779">
                  <c:v>82.417720182007997</c:v>
                </c:pt>
                <c:pt idx="780">
                  <c:v>82.419568978151801</c:v>
                </c:pt>
                <c:pt idx="781">
                  <c:v>82.421404646926305</c:v>
                </c:pt>
                <c:pt idx="782">
                  <c:v>82.423227254374098</c:v>
                </c:pt>
                <c:pt idx="783">
                  <c:v>82.425036911203406</c:v>
                </c:pt>
                <c:pt idx="784">
                  <c:v>82.426833713600601</c:v>
                </c:pt>
                <c:pt idx="785">
                  <c:v>82.428617753090506</c:v>
                </c:pt>
                <c:pt idx="786">
                  <c:v>82.430389120566701</c:v>
                </c:pt>
                <c:pt idx="787">
                  <c:v>82.432147906297203</c:v>
                </c:pt>
                <c:pt idx="788">
                  <c:v>82.433894199930606</c:v>
                </c:pt>
                <c:pt idx="789">
                  <c:v>82.435628090502206</c:v>
                </c:pt>
                <c:pt idx="790">
                  <c:v>82.4373496664399</c:v>
                </c:pt>
                <c:pt idx="791">
                  <c:v>82.439059015570507</c:v>
                </c:pt>
                <c:pt idx="792">
                  <c:v>82.440756225125398</c:v>
                </c:pt>
                <c:pt idx="793">
                  <c:v>82.442441381746903</c:v>
                </c:pt>
                <c:pt idx="794">
                  <c:v>82.444114571494296</c:v>
                </c:pt>
                <c:pt idx="795">
                  <c:v>82.445775879849407</c:v>
                </c:pt>
                <c:pt idx="796">
                  <c:v>82.447425391723499</c:v>
                </c:pt>
                <c:pt idx="797">
                  <c:v>82.4490631914624</c:v>
                </c:pt>
                <c:pt idx="798">
                  <c:v>82.450689362853197</c:v>
                </c:pt>
                <c:pt idx="799">
                  <c:v>82.452303989130101</c:v>
                </c:pt>
                <c:pt idx="800">
                  <c:v>82.453907152980193</c:v>
                </c:pt>
                <c:pt idx="801">
                  <c:v>82.4554989365501</c:v>
                </c:pt>
                <c:pt idx="802">
                  <c:v>82.457079393838001</c:v>
                </c:pt>
                <c:pt idx="803">
                  <c:v>82.458648623450102</c:v>
                </c:pt>
                <c:pt idx="804">
                  <c:v>82.460206708781598</c:v>
                </c:pt>
                <c:pt idx="805">
                  <c:v>82.461753729156598</c:v>
                </c:pt>
                <c:pt idx="806">
                  <c:v>82.463289763350303</c:v>
                </c:pt>
                <c:pt idx="807">
                  <c:v>82.464814889593399</c:v>
                </c:pt>
                <c:pt idx="808">
                  <c:v>82.466329185577806</c:v>
                </c:pt>
                <c:pt idx="809">
                  <c:v>82.467832728461701</c:v>
                </c:pt>
                <c:pt idx="810">
                  <c:v>82.469325594873993</c:v>
                </c:pt>
                <c:pt idx="811">
                  <c:v>82.470807860920701</c:v>
                </c:pt>
                <c:pt idx="812">
                  <c:v>82.472279602188806</c:v>
                </c:pt>
                <c:pt idx="813">
                  <c:v>82.473740893752407</c:v>
                </c:pt>
                <c:pt idx="814">
                  <c:v>82.475191810177293</c:v>
                </c:pt>
                <c:pt idx="815">
                  <c:v>82.476632425526006</c:v>
                </c:pt>
                <c:pt idx="816">
                  <c:v>82.478062813363593</c:v>
                </c:pt>
                <c:pt idx="817">
                  <c:v>82.479483046762198</c:v>
                </c:pt>
                <c:pt idx="818">
                  <c:v>82.480893198306305</c:v>
                </c:pt>
                <c:pt idx="819">
                  <c:v>82.482293340097897</c:v>
                </c:pt>
                <c:pt idx="820">
                  <c:v>82.483683543761799</c:v>
                </c:pt>
                <c:pt idx="821">
                  <c:v>82.485063880450596</c:v>
                </c:pt>
                <c:pt idx="822">
                  <c:v>82.486434404815597</c:v>
                </c:pt>
                <c:pt idx="823">
                  <c:v>82.487795196683095</c:v>
                </c:pt>
                <c:pt idx="824">
                  <c:v>82.489146326964104</c:v>
                </c:pt>
                <c:pt idx="825">
                  <c:v>82.490487864329793</c:v>
                </c:pt>
                <c:pt idx="826">
                  <c:v>82.491819876962495</c:v>
                </c:pt>
                <c:pt idx="827">
                  <c:v>82.493142432559495</c:v>
                </c:pt>
                <c:pt idx="828">
                  <c:v>82.494455598336899</c:v>
                </c:pt>
                <c:pt idx="829">
                  <c:v>82.495759441033798</c:v>
                </c:pt>
                <c:pt idx="830">
                  <c:v>82.497054026915706</c:v>
                </c:pt>
                <c:pt idx="831">
                  <c:v>82.498339421778994</c:v>
                </c:pt>
                <c:pt idx="832">
                  <c:v>82.499615690954499</c:v>
                </c:pt>
                <c:pt idx="833">
                  <c:v>82.500882899311705</c:v>
                </c:pt>
                <c:pt idx="834">
                  <c:v>82.502141111262404</c:v>
                </c:pt>
                <c:pt idx="835">
                  <c:v>82.503390390764807</c:v>
                </c:pt>
                <c:pt idx="836">
                  <c:v>82.504630801327195</c:v>
                </c:pt>
                <c:pt idx="837">
                  <c:v>82.505862406012298</c:v>
                </c:pt>
                <c:pt idx="838">
                  <c:v>82.507085266831595</c:v>
                </c:pt>
                <c:pt idx="839">
                  <c:v>82.508299445593906</c:v>
                </c:pt>
                <c:pt idx="840">
                  <c:v>82.509505003715006</c:v>
                </c:pt>
                <c:pt idx="841">
                  <c:v>82.510702002710502</c:v>
                </c:pt>
                <c:pt idx="842">
                  <c:v>82.511890503038302</c:v>
                </c:pt>
                <c:pt idx="843">
                  <c:v>82.513070565061994</c:v>
                </c:pt>
                <c:pt idx="844">
                  <c:v>82.514242248864804</c:v>
                </c:pt>
                <c:pt idx="845">
                  <c:v>82.515405613940601</c:v>
                </c:pt>
                <c:pt idx="846">
                  <c:v>82.516560719384103</c:v>
                </c:pt>
                <c:pt idx="847">
                  <c:v>82.517707623931301</c:v>
                </c:pt>
                <c:pt idx="848">
                  <c:v>82.518846386554699</c:v>
                </c:pt>
                <c:pt idx="849">
                  <c:v>82.519977063195199</c:v>
                </c:pt>
                <c:pt idx="850">
                  <c:v>82.521099713045004</c:v>
                </c:pt>
                <c:pt idx="851">
                  <c:v>82.522214391617794</c:v>
                </c:pt>
                <c:pt idx="852">
                  <c:v>82.523321154768794</c:v>
                </c:pt>
                <c:pt idx="853">
                  <c:v>82.524420059701797</c:v>
                </c:pt>
                <c:pt idx="854">
                  <c:v>82.525511162858706</c:v>
                </c:pt>
                <c:pt idx="855">
                  <c:v>82.526594520681698</c:v>
                </c:pt>
                <c:pt idx="856">
                  <c:v>82.527670187496597</c:v>
                </c:pt>
                <c:pt idx="857">
                  <c:v>82.528738209524803</c:v>
                </c:pt>
                <c:pt idx="858">
                  <c:v>82.529798648541401</c:v>
                </c:pt>
                <c:pt idx="859">
                  <c:v>82.530851559915206</c:v>
                </c:pt>
                <c:pt idx="860">
                  <c:v>82.531896999015402</c:v>
                </c:pt>
                <c:pt idx="861">
                  <c:v>82.532935021210804</c:v>
                </c:pt>
                <c:pt idx="862">
                  <c:v>82.533965663684199</c:v>
                </c:pt>
                <c:pt idx="863">
                  <c:v>82.534988986951006</c:v>
                </c:pt>
                <c:pt idx="864">
                  <c:v>82.536005046746894</c:v>
                </c:pt>
                <c:pt idx="865">
                  <c:v>82.537013896679895</c:v>
                </c:pt>
                <c:pt idx="866">
                  <c:v>82.538015590358199</c:v>
                </c:pt>
                <c:pt idx="867">
                  <c:v>82.539010161402203</c:v>
                </c:pt>
                <c:pt idx="868">
                  <c:v>82.539997677292007</c:v>
                </c:pt>
                <c:pt idx="869">
                  <c:v>82.540978181315495</c:v>
                </c:pt>
                <c:pt idx="870">
                  <c:v>82.541951726317606</c:v>
                </c:pt>
                <c:pt idx="871">
                  <c:v>82.542918364768298</c:v>
                </c:pt>
                <c:pt idx="872">
                  <c:v>82.543878141042597</c:v>
                </c:pt>
                <c:pt idx="873">
                  <c:v>82.544831077812105</c:v>
                </c:pt>
                <c:pt idx="874">
                  <c:v>82.545777249687902</c:v>
                </c:pt>
                <c:pt idx="875">
                  <c:v>82.546716705848098</c:v>
                </c:pt>
                <c:pt idx="876">
                  <c:v>82.547649495001295</c:v>
                </c:pt>
                <c:pt idx="877">
                  <c:v>82.548575665386707</c:v>
                </c:pt>
                <c:pt idx="878">
                  <c:v>82.549495264774507</c:v>
                </c:pt>
                <c:pt idx="879">
                  <c:v>82.550408340465395</c:v>
                </c:pt>
                <c:pt idx="880">
                  <c:v>82.551314939290606</c:v>
                </c:pt>
                <c:pt idx="881">
                  <c:v>82.552215107612298</c:v>
                </c:pt>
                <c:pt idx="882">
                  <c:v>82.553108891323205</c:v>
                </c:pt>
                <c:pt idx="883">
                  <c:v>82.553996335846605</c:v>
                </c:pt>
                <c:pt idx="884">
                  <c:v>82.554877485557299</c:v>
                </c:pt>
                <c:pt idx="885">
                  <c:v>82.555752385073802</c:v>
                </c:pt>
                <c:pt idx="886">
                  <c:v>82.556621078568696</c:v>
                </c:pt>
                <c:pt idx="887">
                  <c:v>82.557483609551099</c:v>
                </c:pt>
                <c:pt idx="888">
                  <c:v>82.558340021059095</c:v>
                </c:pt>
                <c:pt idx="889">
                  <c:v>82.559190355659496</c:v>
                </c:pt>
                <c:pt idx="890">
                  <c:v>82.560034655447893</c:v>
                </c:pt>
                <c:pt idx="891">
                  <c:v>82.560872962048705</c:v>
                </c:pt>
                <c:pt idx="892">
                  <c:v>82.561705316615104</c:v>
                </c:pt>
                <c:pt idx="893">
                  <c:v>82.562531759829</c:v>
                </c:pt>
                <c:pt idx="894">
                  <c:v>82.5633523319011</c:v>
                </c:pt>
                <c:pt idx="895">
                  <c:v>82.564167080810094</c:v>
                </c:pt>
                <c:pt idx="896">
                  <c:v>82.564976071880906</c:v>
                </c:pt>
                <c:pt idx="897">
                  <c:v>82.565779322476601</c:v>
                </c:pt>
                <c:pt idx="898">
                  <c:v>82.566576872628005</c:v>
                </c:pt>
                <c:pt idx="899">
                  <c:v>82.567368761984795</c:v>
                </c:pt>
                <c:pt idx="900">
                  <c:v>82.568155029815202</c:v>
                </c:pt>
                <c:pt idx="901">
                  <c:v>82.568935715006205</c:v>
                </c:pt>
                <c:pt idx="902">
                  <c:v>82.569710856063395</c:v>
                </c:pt>
                <c:pt idx="903">
                  <c:v>82.570480491111098</c:v>
                </c:pt>
                <c:pt idx="904">
                  <c:v>82.571244657892507</c:v>
                </c:pt>
                <c:pt idx="905">
                  <c:v>82.572003393769094</c:v>
                </c:pt>
                <c:pt idx="906">
                  <c:v>82.572756735721399</c:v>
                </c:pt>
                <c:pt idx="907">
                  <c:v>82.573504747022895</c:v>
                </c:pt>
                <c:pt idx="908">
                  <c:v>82.574247456276098</c:v>
                </c:pt>
                <c:pt idx="909">
                  <c:v>82.574984893089095</c:v>
                </c:pt>
                <c:pt idx="910">
                  <c:v>82.575717094553994</c:v>
                </c:pt>
                <c:pt idx="911">
                  <c:v>82.576444097465995</c:v>
                </c:pt>
                <c:pt idx="912">
                  <c:v>82.577165938322594</c:v>
                </c:pt>
                <c:pt idx="913">
                  <c:v>82.577882653324494</c:v>
                </c:pt>
                <c:pt idx="914">
                  <c:v>82.578594278374695</c:v>
                </c:pt>
                <c:pt idx="915">
                  <c:v>82.579300849079303</c:v>
                </c:pt>
                <c:pt idx="916">
                  <c:v>82.580002400746906</c:v>
                </c:pt>
                <c:pt idx="917">
                  <c:v>82.5806989683891</c:v>
                </c:pt>
                <c:pt idx="918">
                  <c:v>82.581390590842204</c:v>
                </c:pt>
                <c:pt idx="919">
                  <c:v>82.582077313564199</c:v>
                </c:pt>
                <c:pt idx="920">
                  <c:v>82.582759161320695</c:v>
                </c:pt>
                <c:pt idx="921">
                  <c:v>82.583436168702903</c:v>
                </c:pt>
                <c:pt idx="922">
                  <c:v>82.584108370045001</c:v>
                </c:pt>
                <c:pt idx="923">
                  <c:v>82.584775799424506</c:v>
                </c:pt>
                <c:pt idx="924">
                  <c:v>82.585438490662199</c:v>
                </c:pt>
                <c:pt idx="925">
                  <c:v>82.586096477322002</c:v>
                </c:pt>
                <c:pt idx="926">
                  <c:v>82.586749792711103</c:v>
                </c:pt>
                <c:pt idx="927">
                  <c:v>82.587398469879702</c:v>
                </c:pt>
                <c:pt idx="928">
                  <c:v>82.588042541621704</c:v>
                </c:pt>
                <c:pt idx="929">
                  <c:v>82.588682040473699</c:v>
                </c:pt>
                <c:pt idx="930">
                  <c:v>82.589317006601405</c:v>
                </c:pt>
                <c:pt idx="931">
                  <c:v>82.589947468577506</c:v>
                </c:pt>
                <c:pt idx="932">
                  <c:v>82.590573456306203</c:v>
                </c:pt>
                <c:pt idx="933">
                  <c:v>82.591195001541095</c:v>
                </c:pt>
                <c:pt idx="934">
                  <c:v>82.591812135788203</c:v>
                </c:pt>
                <c:pt idx="935">
                  <c:v>82.592424890306205</c:v>
                </c:pt>
                <c:pt idx="936">
                  <c:v>82.593033296106398</c:v>
                </c:pt>
                <c:pt idx="937">
                  <c:v>82.593637383952498</c:v>
                </c:pt>
                <c:pt idx="938">
                  <c:v>82.594237184360793</c:v>
                </c:pt>
                <c:pt idx="939">
                  <c:v>82.594832727600206</c:v>
                </c:pt>
                <c:pt idx="940">
                  <c:v>82.595424043692105</c:v>
                </c:pt>
                <c:pt idx="941">
                  <c:v>82.596011162410605</c:v>
                </c:pt>
                <c:pt idx="942">
                  <c:v>82.596594113282194</c:v>
                </c:pt>
                <c:pt idx="943">
                  <c:v>82.597172925585895</c:v>
                </c:pt>
                <c:pt idx="944">
                  <c:v>82.597747628353503</c:v>
                </c:pt>
                <c:pt idx="945">
                  <c:v>82.598318250369104</c:v>
                </c:pt>
                <c:pt idx="946">
                  <c:v>82.598884835069498</c:v>
                </c:pt>
                <c:pt idx="947">
                  <c:v>82.599447401709597</c:v>
                </c:pt>
                <c:pt idx="948">
                  <c:v>82.600005976755995</c:v>
                </c:pt>
                <c:pt idx="949">
                  <c:v>82.600560588407603</c:v>
                </c:pt>
                <c:pt idx="950">
                  <c:v>82.601111264631101</c:v>
                </c:pt>
                <c:pt idx="951">
                  <c:v>82.601658033161399</c:v>
                </c:pt>
                <c:pt idx="952">
                  <c:v>82.602200921501293</c:v>
                </c:pt>
                <c:pt idx="953">
                  <c:v>82.602739956921397</c:v>
                </c:pt>
                <c:pt idx="954">
                  <c:v>82.603275166460406</c:v>
                </c:pt>
                <c:pt idx="955">
                  <c:v>82.603806576925194</c:v>
                </c:pt>
                <c:pt idx="956">
                  <c:v>82.604334214890301</c:v>
                </c:pt>
                <c:pt idx="957">
                  <c:v>82.604858106698501</c:v>
                </c:pt>
                <c:pt idx="958">
                  <c:v>82.605378278460194</c:v>
                </c:pt>
                <c:pt idx="959">
                  <c:v>82.605894756054298</c:v>
                </c:pt>
                <c:pt idx="960">
                  <c:v>82.606407565127199</c:v>
                </c:pt>
                <c:pt idx="961">
                  <c:v>82.606916731093506</c:v>
                </c:pt>
                <c:pt idx="962">
                  <c:v>82.607422304300599</c:v>
                </c:pt>
                <c:pt idx="963">
                  <c:v>82.607924291073004</c:v>
                </c:pt>
                <c:pt idx="964">
                  <c:v>82.608422716072198</c:v>
                </c:pt>
                <c:pt idx="965">
                  <c:v>82.608917604392403</c:v>
                </c:pt>
                <c:pt idx="966">
                  <c:v>82.609408980918801</c:v>
                </c:pt>
                <c:pt idx="967">
                  <c:v>82.609896870327503</c:v>
                </c:pt>
                <c:pt idx="968">
                  <c:v>82.610381297085993</c:v>
                </c:pt>
                <c:pt idx="969">
                  <c:v>82.610862285452598</c:v>
                </c:pt>
                <c:pt idx="970">
                  <c:v>82.611339859476701</c:v>
                </c:pt>
                <c:pt idx="971">
                  <c:v>82.611814042998802</c:v>
                </c:pt>
                <c:pt idx="972">
                  <c:v>82.612284859650401</c:v>
                </c:pt>
                <c:pt idx="973">
                  <c:v>82.612752332854299</c:v>
                </c:pt>
                <c:pt idx="974">
                  <c:v>82.613216485823997</c:v>
                </c:pt>
                <c:pt idx="975">
                  <c:v>82.613677341564397</c:v>
                </c:pt>
                <c:pt idx="976">
                  <c:v>82.614134922871202</c:v>
                </c:pt>
                <c:pt idx="977">
                  <c:v>82.614589254139901</c:v>
                </c:pt>
                <c:pt idx="978">
                  <c:v>82.615040382001794</c:v>
                </c:pt>
                <c:pt idx="979">
                  <c:v>82.615488308856698</c:v>
                </c:pt>
                <c:pt idx="980">
                  <c:v>82.615933057284906</c:v>
                </c:pt>
                <c:pt idx="981">
                  <c:v>82.6163746496822</c:v>
                </c:pt>
                <c:pt idx="982">
                  <c:v>82.616813108259507</c:v>
                </c:pt>
                <c:pt idx="983">
                  <c:v>82.617248455043395</c:v>
                </c:pt>
                <c:pt idx="984">
                  <c:v>82.617680711876105</c:v>
                </c:pt>
                <c:pt idx="985">
                  <c:v>82.618109900414893</c:v>
                </c:pt>
                <c:pt idx="986">
                  <c:v>82.618536042132902</c:v>
                </c:pt>
                <c:pt idx="987">
                  <c:v>82.618959158318503</c:v>
                </c:pt>
                <c:pt idx="988">
                  <c:v>82.619379270075498</c:v>
                </c:pt>
                <c:pt idx="989">
                  <c:v>82.619796398323203</c:v>
                </c:pt>
                <c:pt idx="990">
                  <c:v>82.620210563796505</c:v>
                </c:pt>
                <c:pt idx="991">
                  <c:v>82.620621787045494</c:v>
                </c:pt>
                <c:pt idx="992">
                  <c:v>82.621030088436001</c:v>
                </c:pt>
                <c:pt idx="993">
                  <c:v>82.621435481252604</c:v>
                </c:pt>
                <c:pt idx="994">
                  <c:v>82.621838027008394</c:v>
                </c:pt>
                <c:pt idx="995">
                  <c:v>82.622237715703605</c:v>
                </c:pt>
                <c:pt idx="996">
                  <c:v>82.622634567641398</c:v>
                </c:pt>
                <c:pt idx="997">
                  <c:v>82.623028602943506</c:v>
                </c:pt>
                <c:pt idx="998">
                  <c:v>82.623419841551097</c:v>
                </c:pt>
                <c:pt idx="999">
                  <c:v>82.623808303226596</c:v>
                </c:pt>
                <c:pt idx="1000">
                  <c:v>82.624194007554607</c:v>
                </c:pt>
                <c:pt idx="1001">
                  <c:v>82.624576973943505</c:v>
                </c:pt>
                <c:pt idx="1002">
                  <c:v>82.624957221626602</c:v>
                </c:pt>
                <c:pt idx="1003">
                  <c:v>82.625334769663695</c:v>
                </c:pt>
                <c:pt idx="1004">
                  <c:v>82.625709636942204</c:v>
                </c:pt>
                <c:pt idx="1005">
                  <c:v>82.626081842178493</c:v>
                </c:pt>
                <c:pt idx="1006">
                  <c:v>82.626451403919205</c:v>
                </c:pt>
                <c:pt idx="1007">
                  <c:v>82.626818340542997</c:v>
                </c:pt>
                <c:pt idx="1008">
                  <c:v>82.627182670261206</c:v>
                </c:pt>
                <c:pt idx="1009">
                  <c:v>82.627544417468499</c:v>
                </c:pt>
                <c:pt idx="1010">
                  <c:v>82.627903613295103</c:v>
                </c:pt>
                <c:pt idx="1011">
                  <c:v>82.628260260673699</c:v>
                </c:pt>
                <c:pt idx="1012">
                  <c:v>82.6286143776084</c:v>
                </c:pt>
                <c:pt idx="1013">
                  <c:v>82.628965981965706</c:v>
                </c:pt>
                <c:pt idx="1014">
                  <c:v>82.629315091475704</c:v>
                </c:pt>
                <c:pt idx="1015">
                  <c:v>82.629661723734202</c:v>
                </c:pt>
                <c:pt idx="1016">
                  <c:v>82.630005896204594</c:v>
                </c:pt>
                <c:pt idx="1017">
                  <c:v>82.630347626219702</c:v>
                </c:pt>
                <c:pt idx="1018">
                  <c:v>82.630686930983501</c:v>
                </c:pt>
                <c:pt idx="1019">
                  <c:v>82.631023827572704</c:v>
                </c:pt>
                <c:pt idx="1020">
                  <c:v>82.631358332939101</c:v>
                </c:pt>
                <c:pt idx="1021">
                  <c:v>82.6316904639109</c:v>
                </c:pt>
                <c:pt idx="1022">
                  <c:v>82.632020237194794</c:v>
                </c:pt>
                <c:pt idx="1023">
                  <c:v>82.632347669377793</c:v>
                </c:pt>
                <c:pt idx="1024">
                  <c:v>82.632672776928899</c:v>
                </c:pt>
                <c:pt idx="1025">
                  <c:v>82.632995576200997</c:v>
                </c:pt>
                <c:pt idx="1026">
                  <c:v>82.633316083432703</c:v>
                </c:pt>
                <c:pt idx="1027">
                  <c:v>82.633634314750196</c:v>
                </c:pt>
                <c:pt idx="1028">
                  <c:v>82.633950286168698</c:v>
                </c:pt>
                <c:pt idx="1029">
                  <c:v>82.6342640135951</c:v>
                </c:pt>
                <c:pt idx="1030">
                  <c:v>82.634575512828803</c:v>
                </c:pt>
                <c:pt idx="1031">
                  <c:v>82.634884800911706</c:v>
                </c:pt>
                <c:pt idx="1032">
                  <c:v>82.6351918953238</c:v>
                </c:pt>
                <c:pt idx="1033">
                  <c:v>82.635496809163897</c:v>
                </c:pt>
                <c:pt idx="1034">
                  <c:v>82.6357995579001</c:v>
                </c:pt>
                <c:pt idx="1035">
                  <c:v>82.636100156906394</c:v>
                </c:pt>
                <c:pt idx="1036">
                  <c:v>82.636398621464906</c:v>
                </c:pt>
                <c:pt idx="1037">
                  <c:v>82.636694966767294</c:v>
                </c:pt>
                <c:pt idx="1038">
                  <c:v>82.636989207916997</c:v>
                </c:pt>
                <c:pt idx="1039">
                  <c:v>82.637281359930995</c:v>
                </c:pt>
                <c:pt idx="1040">
                  <c:v>82.637571437741798</c:v>
                </c:pt>
                <c:pt idx="1041">
                  <c:v>82.637859456199394</c:v>
                </c:pt>
                <c:pt idx="1042">
                  <c:v>82.638145430072896</c:v>
                </c:pt>
                <c:pt idx="1043">
                  <c:v>82.638429374052706</c:v>
                </c:pt>
                <c:pt idx="1044">
                  <c:v>82.638711302752498</c:v>
                </c:pt>
                <c:pt idx="1045">
                  <c:v>82.638991230710502</c:v>
                </c:pt>
                <c:pt idx="1046">
                  <c:v>82.639269172392403</c:v>
                </c:pt>
                <c:pt idx="1047">
                  <c:v>82.639545142192304</c:v>
                </c:pt>
                <c:pt idx="1048">
                  <c:v>82.639819154435102</c:v>
                </c:pt>
                <c:pt idx="1049">
                  <c:v>82.640091223378406</c:v>
                </c:pt>
                <c:pt idx="1050">
                  <c:v>82.640361363214296</c:v>
                </c:pt>
                <c:pt idx="1051">
                  <c:v>82.640629588071306</c:v>
                </c:pt>
                <c:pt idx="1052">
                  <c:v>82.640895912016205</c:v>
                </c:pt>
                <c:pt idx="1053">
                  <c:v>82.641160339179905</c:v>
                </c:pt>
                <c:pt idx="1054">
                  <c:v>82.641422874451095</c:v>
                </c:pt>
                <c:pt idx="1055">
                  <c:v>82.641683545368096</c:v>
                </c:pt>
                <c:pt idx="1056">
                  <c:v>82.6419423652804</c:v>
                </c:pt>
                <c:pt idx="1057">
                  <c:v>82.642199347460902</c:v>
                </c:pt>
                <c:pt idx="1058">
                  <c:v>82.642454505107196</c:v>
                </c:pt>
                <c:pt idx="1059">
                  <c:v>82.642707851343104</c:v>
                </c:pt>
                <c:pt idx="1060">
                  <c:v>82.642959399219805</c:v>
                </c:pt>
                <c:pt idx="1061">
                  <c:v>82.643209161717607</c:v>
                </c:pt>
                <c:pt idx="1062">
                  <c:v>82.643457151747</c:v>
                </c:pt>
                <c:pt idx="1063">
                  <c:v>82.643703382149894</c:v>
                </c:pt>
                <c:pt idx="1064">
                  <c:v>82.643947865701705</c:v>
                </c:pt>
                <c:pt idx="1065">
                  <c:v>82.644190615111796</c:v>
                </c:pt>
                <c:pt idx="1066">
                  <c:v>82.644431643025499</c:v>
                </c:pt>
                <c:pt idx="1067">
                  <c:v>82.644670962025302</c:v>
                </c:pt>
                <c:pt idx="1068">
                  <c:v>82.644908584632105</c:v>
                </c:pt>
                <c:pt idx="1069">
                  <c:v>82.645144523306897</c:v>
                </c:pt>
                <c:pt idx="1070">
                  <c:v>82.645378790451801</c:v>
                </c:pt>
                <c:pt idx="1071">
                  <c:v>82.645611398411504</c:v>
                </c:pt>
                <c:pt idx="1072">
                  <c:v>82.645842359474898</c:v>
                </c:pt>
                <c:pt idx="1073">
                  <c:v>82.646071685876194</c:v>
                </c:pt>
                <c:pt idx="1074">
                  <c:v>82.646299389796397</c:v>
                </c:pt>
                <c:pt idx="1075">
                  <c:v>82.6465254697994</c:v>
                </c:pt>
                <c:pt idx="1076">
                  <c:v>82.646749930412398</c:v>
                </c:pt>
                <c:pt idx="1077">
                  <c:v>82.646972798443102</c:v>
                </c:pt>
                <c:pt idx="1078">
                  <c:v>82.647194085287893</c:v>
                </c:pt>
                <c:pt idx="1079">
                  <c:v>82.647413802267906</c:v>
                </c:pt>
                <c:pt idx="1080">
                  <c:v>82.647631960629298</c:v>
                </c:pt>
                <c:pt idx="1081">
                  <c:v>82.6478485715445</c:v>
                </c:pt>
                <c:pt idx="1082">
                  <c:v>82.648063646112405</c:v>
                </c:pt>
                <c:pt idx="1083">
                  <c:v>82.648277195359398</c:v>
                </c:pt>
                <c:pt idx="1084">
                  <c:v>82.648489230240202</c:v>
                </c:pt>
                <c:pt idx="1085">
                  <c:v>82.648699761638397</c:v>
                </c:pt>
                <c:pt idx="1086">
                  <c:v>82.648908800367295</c:v>
                </c:pt>
                <c:pt idx="1087">
                  <c:v>82.649116357170698</c:v>
                </c:pt>
                <c:pt idx="1088">
                  <c:v>82.649322442723502</c:v>
                </c:pt>
                <c:pt idx="1089">
                  <c:v>82.649527067632704</c:v>
                </c:pt>
                <c:pt idx="1090">
                  <c:v>82.649730242437798</c:v>
                </c:pt>
                <c:pt idx="1091">
                  <c:v>82.6499319776118</c:v>
                </c:pt>
                <c:pt idx="1092">
                  <c:v>82.650132283561803</c:v>
                </c:pt>
                <c:pt idx="1093">
                  <c:v>82.650331170630096</c:v>
                </c:pt>
                <c:pt idx="1094">
                  <c:v>82.650528649094298</c:v>
                </c:pt>
                <c:pt idx="1095">
                  <c:v>82.650724729168701</c:v>
                </c:pt>
                <c:pt idx="1096">
                  <c:v>82.650919421004502</c:v>
                </c:pt>
                <c:pt idx="1097">
                  <c:v>82.651112728130201</c:v>
                </c:pt>
                <c:pt idx="1098">
                  <c:v>82.651304658752395</c:v>
                </c:pt>
                <c:pt idx="1099">
                  <c:v>82.651495228502498</c:v>
                </c:pt>
                <c:pt idx="1100">
                  <c:v>82.651684447037596</c:v>
                </c:pt>
                <c:pt idx="1101">
                  <c:v>82.651872323943095</c:v>
                </c:pt>
                <c:pt idx="1102">
                  <c:v>82.652058868733405</c:v>
                </c:pt>
                <c:pt idx="1103">
                  <c:v>82.652244090852307</c:v>
                </c:pt>
                <c:pt idx="1104">
                  <c:v>82.652427999673293</c:v>
                </c:pt>
                <c:pt idx="1105">
                  <c:v>82.652610604500495</c:v>
                </c:pt>
                <c:pt idx="1106">
                  <c:v>82.652791914568496</c:v>
                </c:pt>
                <c:pt idx="1107">
                  <c:v>82.652971939043596</c:v>
                </c:pt>
                <c:pt idx="1108">
                  <c:v>82.653150687023398</c:v>
                </c:pt>
                <c:pt idx="1109">
                  <c:v>82.653328167538007</c:v>
                </c:pt>
                <c:pt idx="1110">
                  <c:v>82.653504389550307</c:v>
                </c:pt>
                <c:pt idx="1111">
                  <c:v>82.653679361956193</c:v>
                </c:pt>
                <c:pt idx="1112">
                  <c:v>82.653853093585397</c:v>
                </c:pt>
                <c:pt idx="1113">
                  <c:v>82.654025593201595</c:v>
                </c:pt>
                <c:pt idx="1114">
                  <c:v>82.654196869503394</c:v>
                </c:pt>
                <c:pt idx="1115">
                  <c:v>82.654366931124201</c:v>
                </c:pt>
                <c:pt idx="1116">
                  <c:v>82.654535786633204</c:v>
                </c:pt>
                <c:pt idx="1117">
                  <c:v>82.654703444535599</c:v>
                </c:pt>
                <c:pt idx="1118">
                  <c:v>82.654869913273103</c:v>
                </c:pt>
                <c:pt idx="1119">
                  <c:v>82.655035202017999</c:v>
                </c:pt>
                <c:pt idx="1120">
                  <c:v>82.655199319130503</c:v>
                </c:pt>
                <c:pt idx="1121">
                  <c:v>82.655362272322407</c:v>
                </c:pt>
                <c:pt idx="1122">
                  <c:v>82.655524069813495</c:v>
                </c:pt>
                <c:pt idx="1123">
                  <c:v>82.655684719763997</c:v>
                </c:pt>
                <c:pt idx="1124">
                  <c:v>82.655844230274397</c:v>
                </c:pt>
                <c:pt idx="1125">
                  <c:v>82.656002609387002</c:v>
                </c:pt>
                <c:pt idx="1126">
                  <c:v>82.656159865085698</c:v>
                </c:pt>
                <c:pt idx="1127">
                  <c:v>82.656316005296404</c:v>
                </c:pt>
                <c:pt idx="1128">
                  <c:v>82.656471037888195</c:v>
                </c:pt>
                <c:pt idx="1129">
                  <c:v>82.656624970673306</c:v>
                </c:pt>
                <c:pt idx="1130">
                  <c:v>82.656777811407807</c:v>
                </c:pt>
                <c:pt idx="1131">
                  <c:v>82.656929567792105</c:v>
                </c:pt>
                <c:pt idx="1132">
                  <c:v>82.6570802474712</c:v>
                </c:pt>
                <c:pt idx="1133">
                  <c:v>82.657229858035805</c:v>
                </c:pt>
                <c:pt idx="1134">
                  <c:v>82.657378407022193</c:v>
                </c:pt>
                <c:pt idx="1135">
                  <c:v>82.657525901913004</c:v>
                </c:pt>
                <c:pt idx="1136">
                  <c:v>82.657672350137801</c:v>
                </c:pt>
                <c:pt idx="1137">
                  <c:v>82.657817759073396</c:v>
                </c:pt>
                <c:pt idx="1138">
                  <c:v>82.657962136044503</c:v>
                </c:pt>
                <c:pt idx="1139">
                  <c:v>82.658105488324296</c:v>
                </c:pt>
                <c:pt idx="1140">
                  <c:v>82.658247823134602</c:v>
                </c:pt>
                <c:pt idx="1141">
                  <c:v>82.658389149099605</c:v>
                </c:pt>
                <c:pt idx="1142">
                  <c:v>82.658529473029702</c:v>
                </c:pt>
                <c:pt idx="1143">
                  <c:v>82.658668801165902</c:v>
                </c:pt>
                <c:pt idx="1144">
                  <c:v>82.658807140549598</c:v>
                </c:pt>
                <c:pt idx="1145">
                  <c:v>82.658944498174193</c:v>
                </c:pt>
                <c:pt idx="1146">
                  <c:v>82.659080880985698</c:v>
                </c:pt>
                <c:pt idx="1147">
                  <c:v>82.659216295883098</c:v>
                </c:pt>
                <c:pt idx="1148">
                  <c:v>82.659350749719195</c:v>
                </c:pt>
                <c:pt idx="1149">
                  <c:v>82.659484249300405</c:v>
                </c:pt>
                <c:pt idx="1150">
                  <c:v>82.659616801388097</c:v>
                </c:pt>
                <c:pt idx="1151">
                  <c:v>82.659748412698704</c:v>
                </c:pt>
                <c:pt idx="1152">
                  <c:v>82.659879089904294</c:v>
                </c:pt>
                <c:pt idx="1153">
                  <c:v>82.660008839632795</c:v>
                </c:pt>
                <c:pt idx="1154">
                  <c:v>82.660137668469204</c:v>
                </c:pt>
                <c:pt idx="1155">
                  <c:v>82.660265582955503</c:v>
                </c:pt>
                <c:pt idx="1156">
                  <c:v>82.660392589591197</c:v>
                </c:pt>
                <c:pt idx="1157">
                  <c:v>82.660518694834295</c:v>
                </c:pt>
                <c:pt idx="1158">
                  <c:v>82.660643905101196</c:v>
                </c:pt>
                <c:pt idx="1159">
                  <c:v>82.6607682267679</c:v>
                </c:pt>
                <c:pt idx="1160">
                  <c:v>82.660891666169704</c:v>
                </c:pt>
                <c:pt idx="1161">
                  <c:v>82.6610142296026</c:v>
                </c:pt>
                <c:pt idx="1162">
                  <c:v>82.661135923323201</c:v>
                </c:pt>
                <c:pt idx="1163">
                  <c:v>82.661256753549097</c:v>
                </c:pt>
                <c:pt idx="1164">
                  <c:v>82.661376726460205</c:v>
                </c:pt>
                <c:pt idx="1165">
                  <c:v>82.6614958481983</c:v>
                </c:pt>
                <c:pt idx="1166">
                  <c:v>82.661614124868294</c:v>
                </c:pt>
                <c:pt idx="1167">
                  <c:v>82.661731562538407</c:v>
                </c:pt>
                <c:pt idx="1168">
                  <c:v>82.661848167240507</c:v>
                </c:pt>
                <c:pt idx="1169">
                  <c:v>82.661963944971106</c:v>
                </c:pt>
                <c:pt idx="1170">
                  <c:v>82.662078901691402</c:v>
                </c:pt>
                <c:pt idx="1171">
                  <c:v>82.662193043328102</c:v>
                </c:pt>
                <c:pt idx="1172">
                  <c:v>82.662306375773795</c:v>
                </c:pt>
                <c:pt idx="1173">
                  <c:v>82.662418904887602</c:v>
                </c:pt>
                <c:pt idx="1174">
                  <c:v>82.662530634986794</c:v>
                </c:pt>
                <c:pt idx="1175">
                  <c:v>82.662641559183996</c:v>
                </c:pt>
                <c:pt idx="1176">
                  <c:v>82.662751695489504</c:v>
                </c:pt>
                <c:pt idx="1177">
                  <c:v>82.662861049513296</c:v>
                </c:pt>
                <c:pt idx="1178">
                  <c:v>82.662969626830701</c:v>
                </c:pt>
                <c:pt idx="1179">
                  <c:v>82.663077432982007</c:v>
                </c:pt>
                <c:pt idx="1180">
                  <c:v>82.663184473473805</c:v>
                </c:pt>
                <c:pt idx="1181">
                  <c:v>82.663290753778995</c:v>
                </c:pt>
                <c:pt idx="1182">
                  <c:v>82.663396279337206</c:v>
                </c:pt>
                <c:pt idx="1183">
                  <c:v>82.6635010555554</c:v>
                </c:pt>
                <c:pt idx="1184">
                  <c:v>82.663605087808506</c:v>
                </c:pt>
                <c:pt idx="1185">
                  <c:v>82.663708381439307</c:v>
                </c:pt>
                <c:pt idx="1186">
                  <c:v>82.663810941759607</c:v>
                </c:pt>
                <c:pt idx="1187">
                  <c:v>82.663912774050004</c:v>
                </c:pt>
                <c:pt idx="1188">
                  <c:v>82.664013883561097</c:v>
                </c:pt>
                <c:pt idx="1189">
                  <c:v>82.6641142755131</c:v>
                </c:pt>
                <c:pt idx="1190">
                  <c:v>82.664213955096898</c:v>
                </c:pt>
                <c:pt idx="1191">
                  <c:v>82.664312927474498</c:v>
                </c:pt>
                <c:pt idx="1192">
                  <c:v>82.664411197779003</c:v>
                </c:pt>
                <c:pt idx="1193">
                  <c:v>82.664508771115706</c:v>
                </c:pt>
                <c:pt idx="1194">
                  <c:v>82.664605652562003</c:v>
                </c:pt>
                <c:pt idx="1195">
                  <c:v>82.664701847168104</c:v>
                </c:pt>
                <c:pt idx="1196">
                  <c:v>82.664797359957504</c:v>
                </c:pt>
                <c:pt idx="1197">
                  <c:v>82.664892195927493</c:v>
                </c:pt>
                <c:pt idx="1198">
                  <c:v>82.664986360049298</c:v>
                </c:pt>
                <c:pt idx="1199">
                  <c:v>82.665079857269006</c:v>
                </c:pt>
                <c:pt idx="1200">
                  <c:v>82.665172692507497</c:v>
                </c:pt>
                <c:pt idx="1201">
                  <c:v>82.665264870661403</c:v>
                </c:pt>
                <c:pt idx="1202">
                  <c:v>82.665356396603201</c:v>
                </c:pt>
                <c:pt idx="1203">
                  <c:v>82.665447275182004</c:v>
                </c:pt>
                <c:pt idx="1204">
                  <c:v>82.665537511223604</c:v>
                </c:pt>
                <c:pt idx="1205">
                  <c:v>82.665627109531101</c:v>
                </c:pt>
                <c:pt idx="1206">
                  <c:v>82.665716074885793</c:v>
                </c:pt>
                <c:pt idx="1207">
                  <c:v>82.665804412046796</c:v>
                </c:pt>
                <c:pt idx="1208">
                  <c:v>82.665892107485405</c:v>
                </c:pt>
                <c:pt idx="1209">
                  <c:v>82.665979168353402</c:v>
                </c:pt>
                <c:pt idx="1210">
                  <c:v>82.666065611081393</c:v>
                </c:pt>
                <c:pt idx="1211">
                  <c:v>82.666151440096698</c:v>
                </c:pt>
                <c:pt idx="1212">
                  <c:v>82.666236659798599</c:v>
                </c:pt>
                <c:pt idx="1213">
                  <c:v>82.666321274559394</c:v>
                </c:pt>
                <c:pt idx="1214">
                  <c:v>82.666405288723894</c:v>
                </c:pt>
                <c:pt idx="1215">
                  <c:v>82.666488706610707</c:v>
                </c:pt>
                <c:pt idx="1216">
                  <c:v>82.666571532511796</c:v>
                </c:pt>
                <c:pt idx="1217">
                  <c:v>82.666653770693202</c:v>
                </c:pt>
                <c:pt idx="1218">
                  <c:v>82.666735425395302</c:v>
                </c:pt>
                <c:pt idx="1219">
                  <c:v>82.666816500833207</c:v>
                </c:pt>
                <c:pt idx="1220">
                  <c:v>82.666897001196901</c:v>
                </c:pt>
                <c:pt idx="1221">
                  <c:v>82.666976930651899</c:v>
                </c:pt>
                <c:pt idx="1222">
                  <c:v>82.667056293339201</c:v>
                </c:pt>
                <c:pt idx="1223">
                  <c:v>82.667135093375904</c:v>
                </c:pt>
                <c:pt idx="1224">
                  <c:v>82.667213334855703</c:v>
                </c:pt>
                <c:pt idx="1225">
                  <c:v>82.667291021848598</c:v>
                </c:pt>
                <c:pt idx="1226">
                  <c:v>82.667368158401899</c:v>
                </c:pt>
                <c:pt idx="1227">
                  <c:v>82.667444748540206</c:v>
                </c:pt>
                <c:pt idx="1228">
                  <c:v>82.667520796266004</c:v>
                </c:pt>
                <c:pt idx="1229">
                  <c:v>82.667596305559499</c:v>
                </c:pt>
                <c:pt idx="1230">
                  <c:v>82.667671280379594</c:v>
                </c:pt>
                <c:pt idx="1231">
                  <c:v>82.667745724663703</c:v>
                </c:pt>
                <c:pt idx="1232">
                  <c:v>82.667819642328595</c:v>
                </c:pt>
                <c:pt idx="1233">
                  <c:v>82.667893037270304</c:v>
                </c:pt>
                <c:pt idx="1234">
                  <c:v>82.667965913364398</c:v>
                </c:pt>
                <c:pt idx="1235">
                  <c:v>82.668038274466895</c:v>
                </c:pt>
                <c:pt idx="1236">
                  <c:v>82.668110124414099</c:v>
                </c:pt>
                <c:pt idx="1237">
                  <c:v>82.668181467022904</c:v>
                </c:pt>
                <c:pt idx="1238">
                  <c:v>82.668252306091702</c:v>
                </c:pt>
                <c:pt idx="1239">
                  <c:v>82.668322645399797</c:v>
                </c:pt>
                <c:pt idx="1240">
                  <c:v>82.668392488708903</c:v>
                </c:pt>
                <c:pt idx="1241">
                  <c:v>82.668461837840198</c:v>
                </c:pt>
                <c:pt idx="1242">
                  <c:v>82.668530673112897</c:v>
                </c:pt>
                <c:pt idx="1243">
                  <c:v>82.668599020190499</c:v>
                </c:pt>
                <c:pt idx="1244">
                  <c:v>82.668666882556096</c:v>
                </c:pt>
                <c:pt idx="1245">
                  <c:v>82.668734263669705</c:v>
                </c:pt>
                <c:pt idx="1246">
                  <c:v>82.668801166967796</c:v>
                </c:pt>
                <c:pt idx="1247">
                  <c:v>82.668867595864</c:v>
                </c:pt>
                <c:pt idx="1248">
                  <c:v>82.668933553749</c:v>
                </c:pt>
                <c:pt idx="1249">
                  <c:v>82.668999043991306</c:v>
                </c:pt>
                <c:pt idx="1250">
                  <c:v>82.669064069936695</c:v>
                </c:pt>
                <c:pt idx="1251">
                  <c:v>82.669128634909299</c:v>
                </c:pt>
                <c:pt idx="1252">
                  <c:v>82.669192742211095</c:v>
                </c:pt>
                <c:pt idx="1253">
                  <c:v>82.669256395122702</c:v>
                </c:pt>
                <c:pt idx="1254">
                  <c:v>82.669319596903307</c:v>
                </c:pt>
                <c:pt idx="1255">
                  <c:v>82.669382350790997</c:v>
                </c:pt>
                <c:pt idx="1256">
                  <c:v>82.669444660002995</c:v>
                </c:pt>
                <c:pt idx="1257">
                  <c:v>82.669506527736004</c:v>
                </c:pt>
                <c:pt idx="1258">
                  <c:v>82.669567957166194</c:v>
                </c:pt>
                <c:pt idx="1259">
                  <c:v>82.669628951449695</c:v>
                </c:pt>
                <c:pt idx="1260">
                  <c:v>82.669689513722503</c:v>
                </c:pt>
                <c:pt idx="1261">
                  <c:v>82.669749647101298</c:v>
                </c:pt>
                <c:pt idx="1262">
                  <c:v>82.669809354683096</c:v>
                </c:pt>
                <c:pt idx="1263">
                  <c:v>82.669868639545697</c:v>
                </c:pt>
                <c:pt idx="1264">
                  <c:v>82.669927504748102</c:v>
                </c:pt>
                <c:pt idx="1265">
                  <c:v>82.669985953330297</c:v>
                </c:pt>
                <c:pt idx="1266">
                  <c:v>82.670043988314106</c:v>
                </c:pt>
                <c:pt idx="1267">
                  <c:v>82.670101612702993</c:v>
                </c:pt>
                <c:pt idx="1268">
                  <c:v>82.670158829482304</c:v>
                </c:pt>
                <c:pt idx="1269">
                  <c:v>82.670215641619706</c:v>
                </c:pt>
                <c:pt idx="1270">
                  <c:v>82.6702720520654</c:v>
                </c:pt>
                <c:pt idx="1271">
                  <c:v>82.670328063752095</c:v>
                </c:pt>
                <c:pt idx="1272">
                  <c:v>82.670383679595602</c:v>
                </c:pt>
                <c:pt idx="1273">
                  <c:v>82.670438902494993</c:v>
                </c:pt>
                <c:pt idx="1274">
                  <c:v>82.670493735332499</c:v>
                </c:pt>
                <c:pt idx="1275">
                  <c:v>82.670548173867701</c:v>
                </c:pt>
                <c:pt idx="1276">
                  <c:v>82.670602221269604</c:v>
                </c:pt>
                <c:pt idx="1277">
                  <c:v>82.670655885487093</c:v>
                </c:pt>
                <c:pt idx="1278">
                  <c:v>82.670709169236602</c:v>
                </c:pt>
                <c:pt idx="1279">
                  <c:v>82.670762075215904</c:v>
                </c:pt>
                <c:pt idx="1280">
                  <c:v>82.670814606103804</c:v>
                </c:pt>
                <c:pt idx="1281">
                  <c:v>82.670866764561097</c:v>
                </c:pt>
                <c:pt idx="1282">
                  <c:v>82.670918553230393</c:v>
                </c:pt>
                <c:pt idx="1283">
                  <c:v>82.670969974735897</c:v>
                </c:pt>
                <c:pt idx="1284">
                  <c:v>82.671021031684504</c:v>
                </c:pt>
                <c:pt idx="1285">
                  <c:v>82.671071726665105</c:v>
                </c:pt>
                <c:pt idx="1286">
                  <c:v>82.671122062249395</c:v>
                </c:pt>
                <c:pt idx="1287">
                  <c:v>82.671172040991607</c:v>
                </c:pt>
                <c:pt idx="1288">
                  <c:v>82.671221665429201</c:v>
                </c:pt>
                <c:pt idx="1289">
                  <c:v>82.671270938082301</c:v>
                </c:pt>
                <c:pt idx="1290">
                  <c:v>82.671319861454904</c:v>
                </c:pt>
                <c:pt idx="1291">
                  <c:v>82.671368438034193</c:v>
                </c:pt>
                <c:pt idx="1292">
                  <c:v>82.671416670291094</c:v>
                </c:pt>
                <c:pt idx="1293">
                  <c:v>82.671464560680405</c:v>
                </c:pt>
                <c:pt idx="1294">
                  <c:v>82.671512111640993</c:v>
                </c:pt>
                <c:pt idx="1295">
                  <c:v>82.671559325596107</c:v>
                </c:pt>
                <c:pt idx="1296">
                  <c:v>82.671606204953406</c:v>
                </c:pt>
                <c:pt idx="1297">
                  <c:v>82.671652752105203</c:v>
                </c:pt>
                <c:pt idx="1298">
                  <c:v>82.671698969428405</c:v>
                </c:pt>
                <c:pt idx="1299">
                  <c:v>82.671744859285397</c:v>
                </c:pt>
                <c:pt idx="1300">
                  <c:v>82.671790424023399</c:v>
                </c:pt>
                <c:pt idx="1301">
                  <c:v>82.671835665975195</c:v>
                </c:pt>
                <c:pt idx="1302">
                  <c:v>82.6718805874591</c:v>
                </c:pt>
                <c:pt idx="1303">
                  <c:v>82.671925190779206</c:v>
                </c:pt>
                <c:pt idx="1304">
                  <c:v>82.671969478225805</c:v>
                </c:pt>
                <c:pt idx="1305">
                  <c:v>82.672013452075007</c:v>
                </c:pt>
                <c:pt idx="1306">
                  <c:v>82.672057114589407</c:v>
                </c:pt>
                <c:pt idx="1307">
                  <c:v>82.672100468018201</c:v>
                </c:pt>
                <c:pt idx="1308">
                  <c:v>82.672143514309496</c:v>
                </c:pt>
                <c:pt idx="1309">
                  <c:v>82.6721862498473</c:v>
                </c:pt>
                <c:pt idx="1310">
                  <c:v>82.672228682172602</c:v>
                </c:pt>
                <c:pt idx="1311">
                  <c:v>82.6722708134333</c:v>
                </c:pt>
                <c:pt idx="1312">
                  <c:v>82.672312645763398</c:v>
                </c:pt>
                <c:pt idx="1313">
                  <c:v>82.6723541812826</c:v>
                </c:pt>
                <c:pt idx="1314">
                  <c:v>82.672395422096898</c:v>
                </c:pt>
                <c:pt idx="1315">
                  <c:v>82.672436370298797</c:v>
                </c:pt>
                <c:pt idx="1316">
                  <c:v>82.672477027967105</c:v>
                </c:pt>
                <c:pt idx="1317">
                  <c:v>82.672517397167397</c:v>
                </c:pt>
                <c:pt idx="1318">
                  <c:v>82.672557479952104</c:v>
                </c:pt>
                <c:pt idx="1319">
                  <c:v>82.672597278360499</c:v>
                </c:pt>
                <c:pt idx="1320">
                  <c:v>82.672636794419304</c:v>
                </c:pt>
                <c:pt idx="1321">
                  <c:v>82.672676030142298</c:v>
                </c:pt>
                <c:pt idx="1322">
                  <c:v>82.672714987530895</c:v>
                </c:pt>
                <c:pt idx="1323">
                  <c:v>82.672753668574302</c:v>
                </c:pt>
                <c:pt idx="1324">
                  <c:v>82.672792075249205</c:v>
                </c:pt>
                <c:pt idx="1325">
                  <c:v>82.672830209520697</c:v>
                </c:pt>
                <c:pt idx="1326">
                  <c:v>82.672868073341803</c:v>
                </c:pt>
                <c:pt idx="1327">
                  <c:v>82.672905668653897</c:v>
                </c:pt>
                <c:pt idx="1328">
                  <c:v>82.672942997386897</c:v>
                </c:pt>
                <c:pt idx="1329">
                  <c:v>82.672980061459398</c:v>
                </c:pt>
                <c:pt idx="1330">
                  <c:v>82.673016862778695</c:v>
                </c:pt>
                <c:pt idx="1331">
                  <c:v>82.673053403241198</c:v>
                </c:pt>
                <c:pt idx="1332">
                  <c:v>82.673089684732503</c:v>
                </c:pt>
                <c:pt idx="1333">
                  <c:v>82.673125709127405</c:v>
                </c:pt>
                <c:pt idx="1334">
                  <c:v>82.673161478290197</c:v>
                </c:pt>
                <c:pt idx="1335">
                  <c:v>82.673196994075099</c:v>
                </c:pt>
                <c:pt idx="1336">
                  <c:v>82.673232258325797</c:v>
                </c:pt>
                <c:pt idx="1337">
                  <c:v>82.673267272876103</c:v>
                </c:pt>
                <c:pt idx="1338">
                  <c:v>82.673302039549995</c:v>
                </c:pt>
                <c:pt idx="1339">
                  <c:v>82.673336560161701</c:v>
                </c:pt>
                <c:pt idx="1340">
                  <c:v>82.673370836516199</c:v>
                </c:pt>
                <c:pt idx="1341">
                  <c:v>82.673404870408703</c:v>
                </c:pt>
                <c:pt idx="1342">
                  <c:v>82.673438657075394</c:v>
                </c:pt>
                <c:pt idx="1343">
                  <c:v>82.673472198175702</c:v>
                </c:pt>
                <c:pt idx="1344">
                  <c:v>82.673505500847895</c:v>
                </c:pt>
                <c:pt idx="1345">
                  <c:v>82.6735385667874</c:v>
                </c:pt>
                <c:pt idx="1346">
                  <c:v>82.673571397678998</c:v>
                </c:pt>
                <c:pt idx="1347">
                  <c:v>82.673603995197595</c:v>
                </c:pt>
                <c:pt idx="1348">
                  <c:v>82.673636361007993</c:v>
                </c:pt>
                <c:pt idx="1349">
                  <c:v>82.673668496765202</c:v>
                </c:pt>
                <c:pt idx="1350">
                  <c:v>82.673700404114697</c:v>
                </c:pt>
                <c:pt idx="1351">
                  <c:v>82.673732084692205</c:v>
                </c:pt>
                <c:pt idx="1352">
                  <c:v>82.673763540124298</c:v>
                </c:pt>
                <c:pt idx="1353">
                  <c:v>82.673794772028003</c:v>
                </c:pt>
                <c:pt idx="1354">
                  <c:v>82.673825782011406</c:v>
                </c:pt>
                <c:pt idx="1355">
                  <c:v>82.673856571673895</c:v>
                </c:pt>
                <c:pt idx="1356">
                  <c:v>82.673887142605594</c:v>
                </c:pt>
                <c:pt idx="1357">
                  <c:v>82.673917496388299</c:v>
                </c:pt>
                <c:pt idx="1358">
                  <c:v>82.673947634595095</c:v>
                </c:pt>
                <c:pt idx="1359">
                  <c:v>82.673977558790895</c:v>
                </c:pt>
                <c:pt idx="1360">
                  <c:v>82.674007270532201</c:v>
                </c:pt>
                <c:pt idx="1361">
                  <c:v>82.674036771367597</c:v>
                </c:pt>
                <c:pt idx="1362">
                  <c:v>82.674066062837497</c:v>
                </c:pt>
                <c:pt idx="1363">
                  <c:v>82.674095146474798</c:v>
                </c:pt>
                <c:pt idx="1364">
                  <c:v>82.674124023804595</c:v>
                </c:pt>
                <c:pt idx="1365">
                  <c:v>82.674152696344393</c:v>
                </c:pt>
                <c:pt idx="1366">
                  <c:v>82.674181165604793</c:v>
                </c:pt>
                <c:pt idx="1367">
                  <c:v>82.674209433088606</c:v>
                </c:pt>
                <c:pt idx="1368">
                  <c:v>82.674237500291895</c:v>
                </c:pt>
                <c:pt idx="1369">
                  <c:v>82.6742653687039</c:v>
                </c:pt>
                <c:pt idx="1370">
                  <c:v>82.674293039806699</c:v>
                </c:pt>
                <c:pt idx="1371">
                  <c:v>82.674320515076204</c:v>
                </c:pt>
                <c:pt idx="1372">
                  <c:v>82.674347795981603</c:v>
                </c:pt>
                <c:pt idx="1373">
                  <c:v>82.674374883985706</c:v>
                </c:pt>
                <c:pt idx="1374">
                  <c:v>82.674401780545196</c:v>
                </c:pt>
                <c:pt idx="1375">
                  <c:v>82.674428487110802</c:v>
                </c:pt>
                <c:pt idx="1376">
                  <c:v>82.6744550051272</c:v>
                </c:pt>
                <c:pt idx="1377">
                  <c:v>82.674481336033494</c:v>
                </c:pt>
                <c:pt idx="1378">
                  <c:v>82.674507481263007</c:v>
                </c:pt>
                <c:pt idx="1379">
                  <c:v>82.6745334422436</c:v>
                </c:pt>
                <c:pt idx="1380">
                  <c:v>82.674559220397995</c:v>
                </c:pt>
                <c:pt idx="1381">
                  <c:v>82.674584817143497</c:v>
                </c:pt>
                <c:pt idx="1382">
                  <c:v>82.674610233892693</c:v>
                </c:pt>
                <c:pt idx="1383">
                  <c:v>82.674635468771399</c:v>
                </c:pt>
                <c:pt idx="1384">
                  <c:v>82.674660506958006</c:v>
                </c:pt>
                <c:pt idx="1385">
                  <c:v>82.674685367078197</c:v>
                </c:pt>
                <c:pt idx="1386">
                  <c:v>82.674710050411804</c:v>
                </c:pt>
                <c:pt idx="1387">
                  <c:v>82.674734558230895</c:v>
                </c:pt>
                <c:pt idx="1388">
                  <c:v>82.674758891800394</c:v>
                </c:pt>
                <c:pt idx="1389">
                  <c:v>82.674783052378004</c:v>
                </c:pt>
                <c:pt idx="1390">
                  <c:v>82.674807041214393</c:v>
                </c:pt>
                <c:pt idx="1391">
                  <c:v>82.674830859553396</c:v>
                </c:pt>
                <c:pt idx="1392">
                  <c:v>82.674854508631697</c:v>
                </c:pt>
                <c:pt idx="1393">
                  <c:v>82.674877989679501</c:v>
                </c:pt>
                <c:pt idx="1394">
                  <c:v>82.674901303920393</c:v>
                </c:pt>
                <c:pt idx="1395">
                  <c:v>82.674924452571204</c:v>
                </c:pt>
                <c:pt idx="1396">
                  <c:v>82.674947436842501</c:v>
                </c:pt>
                <c:pt idx="1397">
                  <c:v>82.674970257938597</c:v>
                </c:pt>
                <c:pt idx="1398">
                  <c:v>82.674992917057594</c:v>
                </c:pt>
                <c:pt idx="1399">
                  <c:v>82.6750154153914</c:v>
                </c:pt>
                <c:pt idx="1400">
                  <c:v>82.675037754125995</c:v>
                </c:pt>
                <c:pt idx="1401">
                  <c:v>82.675059934441506</c:v>
                </c:pt>
                <c:pt idx="1402">
                  <c:v>82.675081957512305</c:v>
                </c:pt>
                <c:pt idx="1403">
                  <c:v>82.675103824507104</c:v>
                </c:pt>
                <c:pt idx="1404">
                  <c:v>82.675125536589107</c:v>
                </c:pt>
                <c:pt idx="1405">
                  <c:v>82.675147094915999</c:v>
                </c:pt>
                <c:pt idx="1406">
                  <c:v>82.675168500640297</c:v>
                </c:pt>
                <c:pt idx="1407">
                  <c:v>82.675189754909098</c:v>
                </c:pt>
                <c:pt idx="1408">
                  <c:v>82.675210858864602</c:v>
                </c:pt>
                <c:pt idx="1409">
                  <c:v>82.675231813643705</c:v>
                </c:pt>
                <c:pt idx="1410">
                  <c:v>82.675252620378799</c:v>
                </c:pt>
                <c:pt idx="1411">
                  <c:v>82.675273280197302</c:v>
                </c:pt>
                <c:pt idx="1412">
                  <c:v>82.675293794221801</c:v>
                </c:pt>
                <c:pt idx="1413">
                  <c:v>82.675314163570704</c:v>
                </c:pt>
                <c:pt idx="1414">
                  <c:v>82.675334389357602</c:v>
                </c:pt>
                <c:pt idx="1415">
                  <c:v>82.675354472692007</c:v>
                </c:pt>
                <c:pt idx="1416">
                  <c:v>82.675374414678998</c:v>
                </c:pt>
                <c:pt idx="1417">
                  <c:v>82.675394216419605</c:v>
                </c:pt>
                <c:pt idx="1418">
                  <c:v>82.675413879010904</c:v>
                </c:pt>
                <c:pt idx="1419">
                  <c:v>82.675433403545895</c:v>
                </c:pt>
                <c:pt idx="1420">
                  <c:v>82.675452791113997</c:v>
                </c:pt>
                <c:pt idx="1421">
                  <c:v>82.675472042800806</c:v>
                </c:pt>
                <c:pt idx="1422">
                  <c:v>82.675491159688306</c:v>
                </c:pt>
                <c:pt idx="1423">
                  <c:v>82.675510142855103</c:v>
                </c:pt>
                <c:pt idx="1424">
                  <c:v>82.675528993376403</c:v>
                </c:pt>
                <c:pt idx="1425">
                  <c:v>82.675547695520606</c:v>
                </c:pt>
                <c:pt idx="1426">
                  <c:v>82.675566260213301</c:v>
                </c:pt>
                <c:pt idx="1427">
                  <c:v>82.675584693160303</c:v>
                </c:pt>
                <c:pt idx="1428">
                  <c:v>82.675602995310697</c:v>
                </c:pt>
                <c:pt idx="1429">
                  <c:v>82.675621167607204</c:v>
                </c:pt>
                <c:pt idx="1430">
                  <c:v>82.6756392109872</c:v>
                </c:pt>
                <c:pt idx="1431">
                  <c:v>82.675657126381793</c:v>
                </c:pt>
                <c:pt idx="1432">
                  <c:v>82.675674914717106</c:v>
                </c:pt>
                <c:pt idx="1433">
                  <c:v>82.675692576913093</c:v>
                </c:pt>
                <c:pt idx="1434">
                  <c:v>82.675710113884406</c:v>
                </c:pt>
                <c:pt idx="1435">
                  <c:v>82.675727526540399</c:v>
                </c:pt>
                <c:pt idx="1436">
                  <c:v>82.675744815784796</c:v>
                </c:pt>
                <c:pt idx="1437">
                  <c:v>82.675761982516306</c:v>
                </c:pt>
                <c:pt idx="1438">
                  <c:v>82.675779027628195</c:v>
                </c:pt>
                <c:pt idx="1439">
                  <c:v>82.675795952008698</c:v>
                </c:pt>
                <c:pt idx="1440">
                  <c:v>82.675812756540793</c:v>
                </c:pt>
                <c:pt idx="1441">
                  <c:v>82.675829442102795</c:v>
                </c:pt>
                <c:pt idx="1442">
                  <c:v>82.675846009567707</c:v>
                </c:pt>
                <c:pt idx="1443">
                  <c:v>82.675862459804094</c:v>
                </c:pt>
                <c:pt idx="1444">
                  <c:v>82.675878793675295</c:v>
                </c:pt>
                <c:pt idx="1445">
                  <c:v>82.6758950120403</c:v>
                </c:pt>
                <c:pt idx="1446">
                  <c:v>82.675911115753294</c:v>
                </c:pt>
                <c:pt idx="1447">
                  <c:v>82.675927105663902</c:v>
                </c:pt>
                <c:pt idx="1448">
                  <c:v>82.675942982617201</c:v>
                </c:pt>
                <c:pt idx="1449">
                  <c:v>82.675958747454104</c:v>
                </c:pt>
                <c:pt idx="1450">
                  <c:v>82.675974401010905</c:v>
                </c:pt>
                <c:pt idx="1451">
                  <c:v>82.675989944119706</c:v>
                </c:pt>
                <c:pt idx="1452">
                  <c:v>82.676005377608604</c:v>
                </c:pt>
                <c:pt idx="1453">
                  <c:v>82.676020702301201</c:v>
                </c:pt>
                <c:pt idx="1454">
                  <c:v>82.676035919017394</c:v>
                </c:pt>
                <c:pt idx="1455">
                  <c:v>82.6760510285729</c:v>
                </c:pt>
                <c:pt idx="1456">
                  <c:v>82.676066031779598</c:v>
                </c:pt>
                <c:pt idx="1457">
                  <c:v>82.676080929445604</c:v>
                </c:pt>
                <c:pt idx="1458">
                  <c:v>82.676095722375095</c:v>
                </c:pt>
                <c:pt idx="1459">
                  <c:v>82.676110411368796</c:v>
                </c:pt>
                <c:pt idx="1460">
                  <c:v>82.676124997223596</c:v>
                </c:pt>
                <c:pt idx="1461">
                  <c:v>82.676139480732999</c:v>
                </c:pt>
                <c:pt idx="1462">
                  <c:v>82.676153862687102</c:v>
                </c:pt>
                <c:pt idx="1463">
                  <c:v>82.676168143872303</c:v>
                </c:pt>
                <c:pt idx="1464">
                  <c:v>82.676182325071906</c:v>
                </c:pt>
                <c:pt idx="1465">
                  <c:v>82.676196407066001</c:v>
                </c:pt>
                <c:pt idx="1466">
                  <c:v>82.676210385661605</c:v>
                </c:pt>
                <c:pt idx="1467">
                  <c:v>82.676224257900401</c:v>
                </c:pt>
                <c:pt idx="1468">
                  <c:v>82.676238031903495</c:v>
                </c:pt>
                <c:pt idx="1469">
                  <c:v>82.676251708371197</c:v>
                </c:pt>
                <c:pt idx="1470">
                  <c:v>82.6762652879992</c:v>
                </c:pt>
                <c:pt idx="1471">
                  <c:v>82.676278771478707</c:v>
                </c:pt>
                <c:pt idx="1472">
                  <c:v>82.676292159496001</c:v>
                </c:pt>
                <c:pt idx="1473">
                  <c:v>82.676305452733203</c:v>
                </c:pt>
                <c:pt idx="1474">
                  <c:v>82.676318651867604</c:v>
                </c:pt>
                <c:pt idx="1475">
                  <c:v>82.6763317575722</c:v>
                </c:pt>
                <c:pt idx="1476">
                  <c:v>82.676344770515698</c:v>
                </c:pt>
                <c:pt idx="1477">
                  <c:v>82.676357691362398</c:v>
                </c:pt>
                <c:pt idx="1478">
                  <c:v>82.676370520772096</c:v>
                </c:pt>
                <c:pt idx="1479">
                  <c:v>82.676383259400794</c:v>
                </c:pt>
                <c:pt idx="1480">
                  <c:v>82.676395907899803</c:v>
                </c:pt>
                <c:pt idx="1481">
                  <c:v>82.676408466916797</c:v>
                </c:pt>
                <c:pt idx="1482">
                  <c:v>82.676420937095003</c:v>
                </c:pt>
                <c:pt idx="1483">
                  <c:v>82.676433319073894</c:v>
                </c:pt>
                <c:pt idx="1484">
                  <c:v>82.676445613488696</c:v>
                </c:pt>
                <c:pt idx="1485">
                  <c:v>82.676457820970896</c:v>
                </c:pt>
                <c:pt idx="1486">
                  <c:v>82.676469942148202</c:v>
                </c:pt>
                <c:pt idx="1487">
                  <c:v>82.676481977644102</c:v>
                </c:pt>
                <c:pt idx="1488">
                  <c:v>82.676493928078898</c:v>
                </c:pt>
                <c:pt idx="1489">
                  <c:v>82.676505794068603</c:v>
                </c:pt>
                <c:pt idx="1490">
                  <c:v>82.676517576226104</c:v>
                </c:pt>
                <c:pt idx="1491">
                  <c:v>82.676529275160107</c:v>
                </c:pt>
                <c:pt idx="1492">
                  <c:v>82.676540891476293</c:v>
                </c:pt>
                <c:pt idx="1493">
                  <c:v>82.676552425776407</c:v>
                </c:pt>
                <c:pt idx="1494">
                  <c:v>82.676563878659096</c:v>
                </c:pt>
                <c:pt idx="1495">
                  <c:v>82.676575250719296</c:v>
                </c:pt>
                <c:pt idx="1496">
                  <c:v>82.676586542548904</c:v>
                </c:pt>
                <c:pt idx="1497">
                  <c:v>82.676597754736093</c:v>
                </c:pt>
                <c:pt idx="1498">
                  <c:v>82.676608887866294</c:v>
                </c:pt>
                <c:pt idx="1499">
                  <c:v>82.676619942521299</c:v>
                </c:pt>
                <c:pt idx="1500">
                  <c:v>82.676630919280001</c:v>
                </c:pt>
                <c:pt idx="1501">
                  <c:v>82.676641818718196</c:v>
                </c:pt>
                <c:pt idx="1502">
                  <c:v>82.676652641408495</c:v>
                </c:pt>
                <c:pt idx="1503">
                  <c:v>82.676663387920598</c:v>
                </c:pt>
                <c:pt idx="1504">
                  <c:v>82.676674058821305</c:v>
                </c:pt>
                <c:pt idx="1505">
                  <c:v>82.676684654674503</c:v>
                </c:pt>
                <c:pt idx="1506">
                  <c:v>82.676695176041207</c:v>
                </c:pt>
                <c:pt idx="1507">
                  <c:v>82.676705623435296</c:v>
                </c:pt>
                <c:pt idx="1508">
                  <c:v>82.6767159913325</c:v>
                </c:pt>
                <c:pt idx="1509">
                  <c:v>82.676726285788703</c:v>
                </c:pt>
                <c:pt idx="1510">
                  <c:v>82.676736507323099</c:v>
                </c:pt>
                <c:pt idx="1511">
                  <c:v>82.676746656451101</c:v>
                </c:pt>
                <c:pt idx="1512">
                  <c:v>82.676756733684897</c:v>
                </c:pt>
                <c:pt idx="1513">
                  <c:v>82.676766739533406</c:v>
                </c:pt>
                <c:pt idx="1514">
                  <c:v>82.676776674502193</c:v>
                </c:pt>
                <c:pt idx="1515">
                  <c:v>82.676786539093598</c:v>
                </c:pt>
                <c:pt idx="1516">
                  <c:v>82.676796333806607</c:v>
                </c:pt>
                <c:pt idx="1517">
                  <c:v>82.676806059137206</c:v>
                </c:pt>
                <c:pt idx="1518">
                  <c:v>82.676815715578101</c:v>
                </c:pt>
                <c:pt idx="1519">
                  <c:v>82.676825303619097</c:v>
                </c:pt>
                <c:pt idx="1520">
                  <c:v>82.676834823746802</c:v>
                </c:pt>
                <c:pt idx="1521">
                  <c:v>82.676844276444896</c:v>
                </c:pt>
                <c:pt idx="1522">
                  <c:v>82.676853662193906</c:v>
                </c:pt>
                <c:pt idx="1523">
                  <c:v>82.6768629814718</c:v>
                </c:pt>
                <c:pt idx="1524">
                  <c:v>82.676872234753304</c:v>
                </c:pt>
                <c:pt idx="1525">
                  <c:v>82.676881422510405</c:v>
                </c:pt>
                <c:pt idx="1526">
                  <c:v>82.676890545212601</c:v>
                </c:pt>
                <c:pt idx="1527">
                  <c:v>82.676899603326106</c:v>
                </c:pt>
                <c:pt idx="1528">
                  <c:v>82.676908597314807</c:v>
                </c:pt>
                <c:pt idx="1529">
                  <c:v>82.676917527639802</c:v>
                </c:pt>
                <c:pt idx="1530">
                  <c:v>82.676926394759604</c:v>
                </c:pt>
                <c:pt idx="1531">
                  <c:v>82.67693519913</c:v>
                </c:pt>
                <c:pt idx="1532">
                  <c:v>82.676943941204499</c:v>
                </c:pt>
                <c:pt idx="1533">
                  <c:v>82.676952621433699</c:v>
                </c:pt>
                <c:pt idx="1534">
                  <c:v>82.676961240266195</c:v>
                </c:pt>
                <c:pt idx="1535">
                  <c:v>82.676969798147695</c:v>
                </c:pt>
                <c:pt idx="1536">
                  <c:v>82.676978295522005</c:v>
                </c:pt>
                <c:pt idx="1537">
                  <c:v>82.676986732830301</c:v>
                </c:pt>
                <c:pt idx="1538">
                  <c:v>82.676995110511399</c:v>
                </c:pt>
                <c:pt idx="1539">
                  <c:v>82.677003429002099</c:v>
                </c:pt>
                <c:pt idx="1540">
                  <c:v>82.677011688736798</c:v>
                </c:pt>
                <c:pt idx="1541">
                  <c:v>82.677019890147903</c:v>
                </c:pt>
                <c:pt idx="1542">
                  <c:v>82.677028033665593</c:v>
                </c:pt>
                <c:pt idx="1543">
                  <c:v>82.677036119717798</c:v>
                </c:pt>
                <c:pt idx="1544">
                  <c:v>82.677044148730701</c:v>
                </c:pt>
                <c:pt idx="1545">
                  <c:v>82.677052121128298</c:v>
                </c:pt>
                <c:pt idx="1546">
                  <c:v>82.677060037332694</c:v>
                </c:pt>
                <c:pt idx="1547">
                  <c:v>82.677067897764005</c:v>
                </c:pt>
                <c:pt idx="1548">
                  <c:v>82.677075702840497</c:v>
                </c:pt>
                <c:pt idx="1549">
                  <c:v>82.6770834501406</c:v>
                </c:pt>
                <c:pt idx="1550">
                  <c:v>82.677091140847295</c:v>
                </c:pt>
                <c:pt idx="1551">
                  <c:v>82.677098776963405</c:v>
                </c:pt>
                <c:pt idx="1552">
                  <c:v>82.677106358876301</c:v>
                </c:pt>
                <c:pt idx="1553">
                  <c:v>82.677113886971</c:v>
                </c:pt>
                <c:pt idx="1554">
                  <c:v>82.677121361630498</c:v>
                </c:pt>
                <c:pt idx="1555">
                  <c:v>82.677128783235204</c:v>
                </c:pt>
                <c:pt idx="1556">
                  <c:v>82.677136152163598</c:v>
                </c:pt>
                <c:pt idx="1557">
                  <c:v>82.677143468791797</c:v>
                </c:pt>
                <c:pt idx="1558">
                  <c:v>82.677150733493903</c:v>
                </c:pt>
                <c:pt idx="1559">
                  <c:v>82.677157946641898</c:v>
                </c:pt>
                <c:pt idx="1560">
                  <c:v>82.677165108605607</c:v>
                </c:pt>
                <c:pt idx="1561">
                  <c:v>82.677172219753004</c:v>
                </c:pt>
                <c:pt idx="1562">
                  <c:v>82.677179280449806</c:v>
                </c:pt>
                <c:pt idx="1563">
                  <c:v>82.677186291059996</c:v>
                </c:pt>
                <c:pt idx="1564">
                  <c:v>82.677193251945596</c:v>
                </c:pt>
                <c:pt idx="1565">
                  <c:v>82.677200163466495</c:v>
                </c:pt>
                <c:pt idx="1566">
                  <c:v>82.677207025981104</c:v>
                </c:pt>
                <c:pt idx="1567">
                  <c:v>82.677213839845606</c:v>
                </c:pt>
                <c:pt idx="1568">
                  <c:v>82.677220605414604</c:v>
                </c:pt>
                <c:pt idx="1569">
                  <c:v>82.677227323041095</c:v>
                </c:pt>
                <c:pt idx="1570">
                  <c:v>82.677233993076001</c:v>
                </c:pt>
                <c:pt idx="1571">
                  <c:v>82.677240615868698</c:v>
                </c:pt>
                <c:pt idx="1572">
                  <c:v>82.677247191767094</c:v>
                </c:pt>
                <c:pt idx="1573">
                  <c:v>82.677253721117197</c:v>
                </c:pt>
                <c:pt idx="1574">
                  <c:v>82.677260204263504</c:v>
                </c:pt>
                <c:pt idx="1575">
                  <c:v>82.677266641549096</c:v>
                </c:pt>
                <c:pt idx="1576">
                  <c:v>82.677273033315402</c:v>
                </c:pt>
                <c:pt idx="1577">
                  <c:v>82.677279379902402</c:v>
                </c:pt>
                <c:pt idx="1578">
                  <c:v>82.677285681648499</c:v>
                </c:pt>
                <c:pt idx="1579">
                  <c:v>82.677291938891003</c:v>
                </c:pt>
                <c:pt idx="1580">
                  <c:v>82.677298151965402</c:v>
                </c:pt>
                <c:pt idx="1581">
                  <c:v>82.677304321206293</c:v>
                </c:pt>
                <c:pt idx="1582">
                  <c:v>82.677310446946706</c:v>
                </c:pt>
                <c:pt idx="1583">
                  <c:v>82.677316529518194</c:v>
                </c:pt>
                <c:pt idx="1584">
                  <c:v>82.677322569251601</c:v>
                </c:pt>
                <c:pt idx="1585">
                  <c:v>82.677328566476007</c:v>
                </c:pt>
                <c:pt idx="1586">
                  <c:v>82.677334521519597</c:v>
                </c:pt>
                <c:pt idx="1587">
                  <c:v>82.677340434709507</c:v>
                </c:pt>
                <c:pt idx="1588">
                  <c:v>82.677346306371604</c:v>
                </c:pt>
                <c:pt idx="1589">
                  <c:v>82.677352136830507</c:v>
                </c:pt>
                <c:pt idx="1590">
                  <c:v>82.6773579262791</c:v>
                </c:pt>
                <c:pt idx="1591">
                  <c:v>82.677363674592101</c:v>
                </c:pt>
                <c:pt idx="1592">
                  <c:v>82.677369382346996</c:v>
                </c:pt>
                <c:pt idx="1593">
                  <c:v>82.677375049800403</c:v>
                </c:pt>
                <c:pt idx="1594">
                  <c:v>82.677380677203203</c:v>
                </c:pt>
                <c:pt idx="1595">
                  <c:v>82.677386264800305</c:v>
                </c:pt>
                <c:pt idx="1596">
                  <c:v>82.677391812830606</c:v>
                </c:pt>
                <c:pt idx="1597">
                  <c:v>82.677397321527096</c:v>
                </c:pt>
                <c:pt idx="1598">
                  <c:v>82.677402791477107</c:v>
                </c:pt>
                <c:pt idx="1599">
                  <c:v>82.677408222803905</c:v>
                </c:pt>
                <c:pt idx="1600">
                  <c:v>82.677413615711103</c:v>
                </c:pt>
                <c:pt idx="1601">
                  <c:v>82.677418970454497</c:v>
                </c:pt>
                <c:pt idx="1602">
                  <c:v>82.677424287287295</c:v>
                </c:pt>
                <c:pt idx="1603">
                  <c:v>82.677429566460304</c:v>
                </c:pt>
                <c:pt idx="1604">
                  <c:v>82.677434808221705</c:v>
                </c:pt>
                <c:pt idx="1605">
                  <c:v>82.677440012827901</c:v>
                </c:pt>
                <c:pt idx="1606">
                  <c:v>82.677445180534704</c:v>
                </c:pt>
                <c:pt idx="1607">
                  <c:v>82.677450311574404</c:v>
                </c:pt>
                <c:pt idx="1608">
                  <c:v>82.677455406188301</c:v>
                </c:pt>
                <c:pt idx="1609">
                  <c:v>82.677460464615095</c:v>
                </c:pt>
                <c:pt idx="1610">
                  <c:v>82.677465487091496</c:v>
                </c:pt>
                <c:pt idx="1611">
                  <c:v>82.677470473851699</c:v>
                </c:pt>
                <c:pt idx="1612">
                  <c:v>82.677475425132997</c:v>
                </c:pt>
                <c:pt idx="1613">
                  <c:v>82.677480341390293</c:v>
                </c:pt>
                <c:pt idx="1614">
                  <c:v>82.677485222733594</c:v>
                </c:pt>
                <c:pt idx="1615">
                  <c:v>82.677490069410894</c:v>
                </c:pt>
                <c:pt idx="1616">
                  <c:v>82.677494881669801</c:v>
                </c:pt>
                <c:pt idx="1617">
                  <c:v>82.677499659757601</c:v>
                </c:pt>
                <c:pt idx="1618">
                  <c:v>82.677504403920807</c:v>
                </c:pt>
                <c:pt idx="1619">
                  <c:v>82.677509114405893</c:v>
                </c:pt>
                <c:pt idx="1620">
                  <c:v>82.677513791501298</c:v>
                </c:pt>
                <c:pt idx="1621">
                  <c:v>82.677518435319698</c:v>
                </c:pt>
                <c:pt idx="1622">
                  <c:v>82.677523046196498</c:v>
                </c:pt>
                <c:pt idx="1623">
                  <c:v>82.677527624371194</c:v>
                </c:pt>
                <c:pt idx="1624">
                  <c:v>82.677532170083097</c:v>
                </c:pt>
                <c:pt idx="1625">
                  <c:v>82.677536683571901</c:v>
                </c:pt>
                <c:pt idx="1626">
                  <c:v>82.677541165076903</c:v>
                </c:pt>
                <c:pt idx="1627">
                  <c:v>82.677545614749903</c:v>
                </c:pt>
                <c:pt idx="1628">
                  <c:v>82.677550032541404</c:v>
                </c:pt>
                <c:pt idx="1629">
                  <c:v>82.677554418961506</c:v>
                </c:pt>
                <c:pt idx="1630">
                  <c:v>82.677558774241803</c:v>
                </c:pt>
                <c:pt idx="1631">
                  <c:v>82.677563098613803</c:v>
                </c:pt>
                <c:pt idx="1632">
                  <c:v>82.677567392309101</c:v>
                </c:pt>
                <c:pt idx="1633">
                  <c:v>82.677571655559305</c:v>
                </c:pt>
                <c:pt idx="1634">
                  <c:v>82.677575888595896</c:v>
                </c:pt>
                <c:pt idx="1635">
                  <c:v>82.677580091650597</c:v>
                </c:pt>
                <c:pt idx="1636">
                  <c:v>82.677584264954803</c:v>
                </c:pt>
                <c:pt idx="1637">
                  <c:v>82.677588408740206</c:v>
                </c:pt>
                <c:pt idx="1638">
                  <c:v>82.677592523238303</c:v>
                </c:pt>
                <c:pt idx="1639">
                  <c:v>82.677596608680702</c:v>
                </c:pt>
                <c:pt idx="1640">
                  <c:v>82.677600664427004</c:v>
                </c:pt>
                <c:pt idx="1641">
                  <c:v>82.677604691369694</c:v>
                </c:pt>
                <c:pt idx="1642">
                  <c:v>82.677608689729098</c:v>
                </c:pt>
                <c:pt idx="1643">
                  <c:v>82.677612659720893</c:v>
                </c:pt>
                <c:pt idx="1644">
                  <c:v>82.677616601561297</c:v>
                </c:pt>
                <c:pt idx="1645">
                  <c:v>82.677620515466003</c:v>
                </c:pt>
                <c:pt idx="1646">
                  <c:v>82.677624401651002</c:v>
                </c:pt>
                <c:pt idx="1647">
                  <c:v>82.677628260332199</c:v>
                </c:pt>
                <c:pt idx="1648">
                  <c:v>82.677632091725599</c:v>
                </c:pt>
                <c:pt idx="1649">
                  <c:v>82.677635896047093</c:v>
                </c:pt>
                <c:pt idx="1650">
                  <c:v>82.677639673512601</c:v>
                </c:pt>
                <c:pt idx="1651">
                  <c:v>82.677643424338001</c:v>
                </c:pt>
                <c:pt idx="1652">
                  <c:v>82.677647148014401</c:v>
                </c:pt>
                <c:pt idx="1653">
                  <c:v>82.677650845069294</c:v>
                </c:pt>
                <c:pt idx="1654">
                  <c:v>82.677654515891305</c:v>
                </c:pt>
                <c:pt idx="1655">
                  <c:v>82.677658160679101</c:v>
                </c:pt>
                <c:pt idx="1656">
                  <c:v>82.677661779631507</c:v>
                </c:pt>
                <c:pt idx="1657">
                  <c:v>82.677665372947104</c:v>
                </c:pt>
                <c:pt idx="1658">
                  <c:v>82.677668940824802</c:v>
                </c:pt>
                <c:pt idx="1659">
                  <c:v>82.677672483463198</c:v>
                </c:pt>
                <c:pt idx="1660">
                  <c:v>82.677676001061101</c:v>
                </c:pt>
                <c:pt idx="1661">
                  <c:v>82.677679493817294</c:v>
                </c:pt>
                <c:pt idx="1662">
                  <c:v>82.677682961930401</c:v>
                </c:pt>
                <c:pt idx="1663">
                  <c:v>82.677686405599104</c:v>
                </c:pt>
                <c:pt idx="1664">
                  <c:v>82.677689824530603</c:v>
                </c:pt>
                <c:pt idx="1665">
                  <c:v>82.677693218843103</c:v>
                </c:pt>
                <c:pt idx="1666">
                  <c:v>82.677696589075595</c:v>
                </c:pt>
                <c:pt idx="1667">
                  <c:v>82.677699935410203</c:v>
                </c:pt>
                <c:pt idx="1668">
                  <c:v>82.6777032580287</c:v>
                </c:pt>
                <c:pt idx="1669">
                  <c:v>82.677706557112998</c:v>
                </c:pt>
                <c:pt idx="1670">
                  <c:v>82.677709832844997</c:v>
                </c:pt>
                <c:pt idx="1671">
                  <c:v>82.677713085406594</c:v>
                </c:pt>
                <c:pt idx="1672">
                  <c:v>82.677716314979804</c:v>
                </c:pt>
                <c:pt idx="1673">
                  <c:v>82.677719521746397</c:v>
                </c:pt>
                <c:pt idx="1674">
                  <c:v>82.6777227058883</c:v>
                </c:pt>
                <c:pt idx="1675">
                  <c:v>82.677725867587398</c:v>
                </c:pt>
                <c:pt idx="1676">
                  <c:v>82.677729005656701</c:v>
                </c:pt>
                <c:pt idx="1677">
                  <c:v>82.677732118560897</c:v>
                </c:pt>
                <c:pt idx="1678">
                  <c:v>82.677735209165604</c:v>
                </c:pt>
                <c:pt idx="1679">
                  <c:v>82.677738277640898</c:v>
                </c:pt>
                <c:pt idx="1680">
                  <c:v>82.677741324156401</c:v>
                </c:pt>
                <c:pt idx="1681">
                  <c:v>82.677744348882101</c:v>
                </c:pt>
                <c:pt idx="1682">
                  <c:v>82.677747351987804</c:v>
                </c:pt>
                <c:pt idx="1683">
                  <c:v>82.677750333643402</c:v>
                </c:pt>
                <c:pt idx="1684">
                  <c:v>82.6777532940187</c:v>
                </c:pt>
                <c:pt idx="1685">
                  <c:v>82.677756233283702</c:v>
                </c:pt>
                <c:pt idx="1686">
                  <c:v>82.677759151608001</c:v>
                </c:pt>
                <c:pt idx="1687">
                  <c:v>82.6777620491617</c:v>
                </c:pt>
                <c:pt idx="1688">
                  <c:v>82.677764926114506</c:v>
                </c:pt>
                <c:pt idx="1689">
                  <c:v>82.677767782636394</c:v>
                </c:pt>
                <c:pt idx="1690">
                  <c:v>82.6777706188971</c:v>
                </c:pt>
                <c:pt idx="1691">
                  <c:v>82.677773435066499</c:v>
                </c:pt>
                <c:pt idx="1692">
                  <c:v>82.677776231314596</c:v>
                </c:pt>
                <c:pt idx="1693">
                  <c:v>82.677779007811097</c:v>
                </c:pt>
                <c:pt idx="1694">
                  <c:v>82.677781764725793</c:v>
                </c:pt>
                <c:pt idx="1695">
                  <c:v>82.677784502228803</c:v>
                </c:pt>
                <c:pt idx="1696">
                  <c:v>82.677787220489805</c:v>
                </c:pt>
                <c:pt idx="1697">
                  <c:v>82.677789919678602</c:v>
                </c:pt>
                <c:pt idx="1698">
                  <c:v>82.677792599965301</c:v>
                </c:pt>
                <c:pt idx="1699">
                  <c:v>82.677795261519407</c:v>
                </c:pt>
                <c:pt idx="1700">
                  <c:v>82.677797904511095</c:v>
                </c:pt>
                <c:pt idx="1701">
                  <c:v>82.677800529110002</c:v>
                </c:pt>
                <c:pt idx="1702">
                  <c:v>82.677803135486101</c:v>
                </c:pt>
                <c:pt idx="1703">
                  <c:v>82.6778057238093</c:v>
                </c:pt>
                <c:pt idx="1704">
                  <c:v>82.677808294249303</c:v>
                </c:pt>
                <c:pt idx="1705">
                  <c:v>82.677810846976101</c:v>
                </c:pt>
                <c:pt idx="1706">
                  <c:v>82.6778133821594</c:v>
                </c:pt>
                <c:pt idx="1707">
                  <c:v>82.677815899969204</c:v>
                </c:pt>
                <c:pt idx="1708">
                  <c:v>82.677818398375706</c:v>
                </c:pt>
                <c:pt idx="1709">
                  <c:v>82.677820872628999</c:v>
                </c:pt>
                <c:pt idx="1710">
                  <c:v>82.677823329172895</c:v>
                </c:pt>
                <c:pt idx="1711">
                  <c:v>82.677825768151905</c:v>
                </c:pt>
                <c:pt idx="1712">
                  <c:v>82.677828189710397</c:v>
                </c:pt>
                <c:pt idx="1713">
                  <c:v>82.677830593992994</c:v>
                </c:pt>
                <c:pt idx="1714">
                  <c:v>82.677832981144107</c:v>
                </c:pt>
                <c:pt idx="1715">
                  <c:v>82.677835351308303</c:v>
                </c:pt>
                <c:pt idx="1716">
                  <c:v>82.677837704629994</c:v>
                </c:pt>
                <c:pt idx="1717">
                  <c:v>82.677840041253702</c:v>
                </c:pt>
                <c:pt idx="1718">
                  <c:v>82.677842361323897</c:v>
                </c:pt>
                <c:pt idx="1719">
                  <c:v>82.677844664985003</c:v>
                </c:pt>
                <c:pt idx="1720">
                  <c:v>82.677846952381699</c:v>
                </c:pt>
                <c:pt idx="1721">
                  <c:v>82.677849223658299</c:v>
                </c:pt>
                <c:pt idx="1722">
                  <c:v>82.677851478959397</c:v>
                </c:pt>
                <c:pt idx="1723">
                  <c:v>82.677853718429404</c:v>
                </c:pt>
                <c:pt idx="1724">
                  <c:v>82.677855942212801</c:v>
                </c:pt>
                <c:pt idx="1725">
                  <c:v>82.677858150454199</c:v>
                </c:pt>
                <c:pt idx="1726">
                  <c:v>82.677860343297894</c:v>
                </c:pt>
                <c:pt idx="1727">
                  <c:v>82.677862520888596</c:v>
                </c:pt>
                <c:pt idx="1728">
                  <c:v>82.677864683370601</c:v>
                </c:pt>
                <c:pt idx="1729">
                  <c:v>82.677866830888505</c:v>
                </c:pt>
                <c:pt idx="1730">
                  <c:v>82.677868963586803</c:v>
                </c:pt>
                <c:pt idx="1731">
                  <c:v>82.677871081609993</c:v>
                </c:pt>
                <c:pt idx="1732">
                  <c:v>82.677873185102399</c:v>
                </c:pt>
                <c:pt idx="1733">
                  <c:v>82.677875274208802</c:v>
                </c:pt>
                <c:pt idx="1734">
                  <c:v>82.677877349073398</c:v>
                </c:pt>
                <c:pt idx="1735">
                  <c:v>82.677879409840799</c:v>
                </c:pt>
                <c:pt idx="1736">
                  <c:v>82.677881456655598</c:v>
                </c:pt>
                <c:pt idx="1737">
                  <c:v>82.677883489662094</c:v>
                </c:pt>
                <c:pt idx="1738">
                  <c:v>82.677885509004895</c:v>
                </c:pt>
                <c:pt idx="1739">
                  <c:v>82.677887514828498</c:v>
                </c:pt>
                <c:pt idx="1740">
                  <c:v>82.677889505573901</c:v>
                </c:pt>
                <c:pt idx="1741">
                  <c:v>82.6778914744269</c:v>
                </c:pt>
                <c:pt idx="1742">
                  <c:v>82.677893429249394</c:v>
                </c:pt>
                <c:pt idx="1743">
                  <c:v>82.6778953701576</c:v>
                </c:pt>
                <c:pt idx="1744">
                  <c:v>82.677897297267407</c:v>
                </c:pt>
                <c:pt idx="1745">
                  <c:v>82.677899210695102</c:v>
                </c:pt>
                <c:pt idx="1746">
                  <c:v>82.677901110556604</c:v>
                </c:pt>
                <c:pt idx="1747">
                  <c:v>82.677902996968101</c:v>
                </c:pt>
                <c:pt idx="1748">
                  <c:v>82.677904870045495</c:v>
                </c:pt>
                <c:pt idx="1749">
                  <c:v>82.677906729905004</c:v>
                </c:pt>
                <c:pt idx="1750">
                  <c:v>82.677908576662801</c:v>
                </c:pt>
                <c:pt idx="1751">
                  <c:v>82.677910410434706</c:v>
                </c:pt>
                <c:pt idx="1752">
                  <c:v>82.677912231337004</c:v>
                </c:pt>
                <c:pt idx="1753">
                  <c:v>82.6779140394857</c:v>
                </c:pt>
                <c:pt idx="1754">
                  <c:v>82.677915834996796</c:v>
                </c:pt>
                <c:pt idx="1755">
                  <c:v>82.677917617986495</c:v>
                </c:pt>
                <c:pt idx="1756">
                  <c:v>82.6779193885708</c:v>
                </c:pt>
                <c:pt idx="1757">
                  <c:v>82.677921146865899</c:v>
                </c:pt>
                <c:pt idx="1758">
                  <c:v>82.677922892987695</c:v>
                </c:pt>
                <c:pt idx="1759">
                  <c:v>82.677924627052406</c:v>
                </c:pt>
                <c:pt idx="1760">
                  <c:v>82.677926349176104</c:v>
                </c:pt>
                <c:pt idx="1761">
                  <c:v>82.677928059474695</c:v>
                </c:pt>
                <c:pt idx="1762">
                  <c:v>82.677929758064494</c:v>
                </c:pt>
                <c:pt idx="1763">
                  <c:v>82.677931445061404</c:v>
                </c:pt>
                <c:pt idx="1764">
                  <c:v>82.677933120581599</c:v>
                </c:pt>
                <c:pt idx="1765">
                  <c:v>82.677934784741097</c:v>
                </c:pt>
                <c:pt idx="1766">
                  <c:v>82.677936437656001</c:v>
                </c:pt>
                <c:pt idx="1767">
                  <c:v>82.677938079442399</c:v>
                </c:pt>
                <c:pt idx="1768">
                  <c:v>82.677939710216293</c:v>
                </c:pt>
                <c:pt idx="1769">
                  <c:v>82.677941330093901</c:v>
                </c:pt>
                <c:pt idx="1770">
                  <c:v>82.677942939191198</c:v>
                </c:pt>
                <c:pt idx="1771">
                  <c:v>82.677944537624299</c:v>
                </c:pt>
                <c:pt idx="1772">
                  <c:v>82.677946090941802</c:v>
                </c:pt>
                <c:pt idx="1773">
                  <c:v>82.677947663422998</c:v>
                </c:pt>
                <c:pt idx="1774">
                  <c:v>82.677949224392805</c:v>
                </c:pt>
                <c:pt idx="1775">
                  <c:v>82.677950773966103</c:v>
                </c:pt>
                <c:pt idx="1776">
                  <c:v>82.677952312257005</c:v>
                </c:pt>
                <c:pt idx="1777">
                  <c:v>82.677953839378802</c:v>
                </c:pt>
                <c:pt idx="1778">
                  <c:v>82.677955355443899</c:v>
                </c:pt>
                <c:pt idx="1779">
                  <c:v>82.677956860564194</c:v>
                </c:pt>
                <c:pt idx="1780">
                  <c:v>82.677958354850503</c:v>
                </c:pt>
                <c:pt idx="1781">
                  <c:v>82.677959838413102</c:v>
                </c:pt>
                <c:pt idx="1782">
                  <c:v>82.6779613113615</c:v>
                </c:pt>
                <c:pt idx="1783">
                  <c:v>82.677962773804197</c:v>
                </c:pt>
                <c:pt idx="1784">
                  <c:v>82.677964225849095</c:v>
                </c:pt>
                <c:pt idx="1785">
                  <c:v>82.677965667603303</c:v>
                </c:pt>
                <c:pt idx="1786">
                  <c:v>82.677967099173202</c:v>
                </c:pt>
                <c:pt idx="1787">
                  <c:v>82.677968520664294</c:v>
                </c:pt>
                <c:pt idx="1788">
                  <c:v>82.677969932181398</c:v>
                </c:pt>
                <c:pt idx="1789">
                  <c:v>82.677971333828395</c:v>
                </c:pt>
                <c:pt idx="1790">
                  <c:v>82.677972725708699</c:v>
                </c:pt>
                <c:pt idx="1791">
                  <c:v>82.677974107924697</c:v>
                </c:pt>
                <c:pt idx="1792">
                  <c:v>82.677975480577899</c:v>
                </c:pt>
                <c:pt idx="1793">
                  <c:v>82.6779768437695</c:v>
                </c:pt>
                <c:pt idx="1794">
                  <c:v>82.677978197599401</c:v>
                </c:pt>
                <c:pt idx="1795">
                  <c:v>82.677979542166995</c:v>
                </c:pt>
                <c:pt idx="1796">
                  <c:v>82.677980877571002</c:v>
                </c:pt>
                <c:pt idx="1797">
                  <c:v>82.677982203909096</c:v>
                </c:pt>
                <c:pt idx="1798">
                  <c:v>82.677983521278307</c:v>
                </c:pt>
                <c:pt idx="1799">
                  <c:v>82.677984829774999</c:v>
                </c:pt>
                <c:pt idx="1800">
                  <c:v>82.677986129494599</c:v>
                </c:pt>
                <c:pt idx="1801">
                  <c:v>82.677987420531906</c:v>
                </c:pt>
                <c:pt idx="1802">
                  <c:v>82.677988702980699</c:v>
                </c:pt>
                <c:pt idx="1803">
                  <c:v>82.677989976934199</c:v>
                </c:pt>
                <c:pt idx="1804">
                  <c:v>82.677991242322904</c:v>
                </c:pt>
                <c:pt idx="1805">
                  <c:v>82.677992491355695</c:v>
                </c:pt>
                <c:pt idx="1806">
                  <c:v>82.677993731616695</c:v>
                </c:pt>
                <c:pt idx="1807">
                  <c:v>82.677994963179501</c:v>
                </c:pt>
                <c:pt idx="1808">
                  <c:v>82.6779961861169</c:v>
                </c:pt>
                <c:pt idx="1809">
                  <c:v>82.677997400500502</c:v>
                </c:pt>
                <c:pt idx="1810">
                  <c:v>82.677998606401204</c:v>
                </c:pt>
                <c:pt idx="1811">
                  <c:v>82.677999803888596</c:v>
                </c:pt>
                <c:pt idx="1812">
                  <c:v>82.678000993031603</c:v>
                </c:pt>
                <c:pt idx="1813">
                  <c:v>82.678002173897994</c:v>
                </c:pt>
                <c:pt idx="1814">
                  <c:v>82.678003346554704</c:v>
                </c:pt>
                <c:pt idx="1815">
                  <c:v>82.678004511067499</c:v>
                </c:pt>
                <c:pt idx="1816">
                  <c:v>82.678005667501395</c:v>
                </c:pt>
                <c:pt idx="1817">
                  <c:v>82.678006815920298</c:v>
                </c:pt>
                <c:pt idx="1818">
                  <c:v>82.678007956387205</c:v>
                </c:pt>
                <c:pt idx="1819">
                  <c:v>82.678009088964103</c:v>
                </c:pt>
                <c:pt idx="1820">
                  <c:v>82.678010213712</c:v>
                </c:pt>
                <c:pt idx="1821">
                  <c:v>82.678011330690893</c:v>
                </c:pt>
                <c:pt idx="1822">
                  <c:v>82.67801243996</c:v>
                </c:pt>
                <c:pt idx="1823">
                  <c:v>82.6780135415773</c:v>
                </c:pt>
                <c:pt idx="1824">
                  <c:v>82.678014635599993</c:v>
                </c:pt>
                <c:pt idx="1825">
                  <c:v>82.678015722084297</c:v>
                </c:pt>
                <c:pt idx="1826">
                  <c:v>82.678016801085406</c:v>
                </c:pt>
                <c:pt idx="1827">
                  <c:v>82.678017872657406</c:v>
                </c:pt>
                <c:pt idx="1828">
                  <c:v>82.678018936853604</c:v>
                </c:pt>
                <c:pt idx="1829">
                  <c:v>82.678019993726394</c:v>
                </c:pt>
                <c:pt idx="1830">
                  <c:v>82.678021043327007</c:v>
                </c:pt>
                <c:pt idx="1831">
                  <c:v>82.678022085705805</c:v>
                </c:pt>
                <c:pt idx="1832">
                  <c:v>82.678023120912002</c:v>
                </c:pt>
                <c:pt idx="1833">
                  <c:v>82.678024148994197</c:v>
                </c:pt>
                <c:pt idx="1834">
                  <c:v>82.678025169999799</c:v>
                </c:pt>
                <c:pt idx="1835">
                  <c:v>82.678026183975106</c:v>
                </c:pt>
                <c:pt idx="1836">
                  <c:v>82.678027190965693</c:v>
                </c:pt>
                <c:pt idx="1837">
                  <c:v>82.678028191015997</c:v>
                </c:pt>
                <c:pt idx="1838">
                  <c:v>82.678029184169702</c:v>
                </c:pt>
                <c:pt idx="1839">
                  <c:v>82.678030170469199</c:v>
                </c:pt>
                <c:pt idx="1840">
                  <c:v>82.678031149956198</c:v>
                </c:pt>
                <c:pt idx="1841">
                  <c:v>82.678032122671297</c:v>
                </c:pt>
                <c:pt idx="1842">
                  <c:v>82.678033088654104</c:v>
                </c:pt>
                <c:pt idx="1843">
                  <c:v>82.678034047943299</c:v>
                </c:pt>
                <c:pt idx="1844">
                  <c:v>82.6780350005766</c:v>
                </c:pt>
                <c:pt idx="1845">
                  <c:v>82.678035946590796</c:v>
                </c:pt>
                <c:pt idx="1846">
                  <c:v>82.678036886021502</c:v>
                </c:pt>
                <c:pt idx="1847">
                  <c:v>82.678037818903604</c:v>
                </c:pt>
                <c:pt idx="1848">
                  <c:v>82.678038745270896</c:v>
                </c:pt>
                <c:pt idx="1849">
                  <c:v>82.678039665156305</c:v>
                </c:pt>
                <c:pt idx="1850">
                  <c:v>82.678040578591606</c:v>
                </c:pt>
                <c:pt idx="1851">
                  <c:v>82.678041485607693</c:v>
                </c:pt>
                <c:pt idx="1852">
                  <c:v>82.678042386234495</c:v>
                </c:pt>
                <c:pt idx="1853">
                  <c:v>82.678043280501001</c:v>
                </c:pt>
                <c:pt idx="1854">
                  <c:v>82.678044168435306</c:v>
                </c:pt>
                <c:pt idx="1855">
                  <c:v>82.678045050064199</c:v>
                </c:pt>
                <c:pt idx="1856">
                  <c:v>82.678045925413898</c:v>
                </c:pt>
                <c:pt idx="1857">
                  <c:v>82.678046794509399</c:v>
                </c:pt>
                <c:pt idx="1858">
                  <c:v>82.678047657374805</c:v>
                </c:pt>
                <c:pt idx="1859">
                  <c:v>82.678048518393098</c:v>
                </c:pt>
                <c:pt idx="1860">
                  <c:v>82.678049375595194</c:v>
                </c:pt>
                <c:pt idx="1861">
                  <c:v>82.678050227075204</c:v>
                </c:pt>
                <c:pt idx="1862">
                  <c:v>82.678051072866097</c:v>
                </c:pt>
                <c:pt idx="1863">
                  <c:v>82.678051913000303</c:v>
                </c:pt>
                <c:pt idx="1864">
                  <c:v>82.678052747509398</c:v>
                </c:pt>
                <c:pt idx="1865">
                  <c:v>82.678053576424105</c:v>
                </c:pt>
                <c:pt idx="1866">
                  <c:v>82.678054399774396</c:v>
                </c:pt>
                <c:pt idx="1867">
                  <c:v>82.678055217589403</c:v>
                </c:pt>
                <c:pt idx="1868">
                  <c:v>82.678056029897405</c:v>
                </c:pt>
                <c:pt idx="1869">
                  <c:v>82.678056836725702</c:v>
                </c:pt>
                <c:pt idx="1870">
                  <c:v>82.678057638101293</c:v>
                </c:pt>
                <c:pt idx="1871">
                  <c:v>82.678058434049703</c:v>
                </c:pt>
                <c:pt idx="1872">
                  <c:v>82.678059224596097</c:v>
                </c:pt>
                <c:pt idx="1873">
                  <c:v>82.678060009764707</c:v>
                </c:pt>
                <c:pt idx="1874">
                  <c:v>82.678060789578893</c:v>
                </c:pt>
                <c:pt idx="1875">
                  <c:v>82.678061564061295</c:v>
                </c:pt>
                <c:pt idx="1876">
                  <c:v>82.678062333233498</c:v>
                </c:pt>
                <c:pt idx="1877">
                  <c:v>82.678063097116706</c:v>
                </c:pt>
                <c:pt idx="1878">
                  <c:v>82.678063855730798</c:v>
                </c:pt>
                <c:pt idx="1879">
                  <c:v>82.678064609095202</c:v>
                </c:pt>
                <c:pt idx="1880">
                  <c:v>82.678065357228405</c:v>
                </c:pt>
                <c:pt idx="1881">
                  <c:v>82.678066100148101</c:v>
                </c:pt>
                <c:pt idx="1882">
                  <c:v>82.678066837871199</c:v>
                </c:pt>
                <c:pt idx="1883">
                  <c:v>82.678067570413504</c:v>
                </c:pt>
                <c:pt idx="1884">
                  <c:v>82.678068297790503</c:v>
                </c:pt>
                <c:pt idx="1885">
                  <c:v>82.678069020016594</c:v>
                </c:pt>
                <c:pt idx="1886">
                  <c:v>82.678069737105204</c:v>
                </c:pt>
                <c:pt idx="1887">
                  <c:v>82.678070449069196</c:v>
                </c:pt>
                <c:pt idx="1888">
                  <c:v>82.678071155920605</c:v>
                </c:pt>
                <c:pt idx="1889">
                  <c:v>82.678071857670403</c:v>
                </c:pt>
                <c:pt idx="1890">
                  <c:v>82.678072554329106</c:v>
                </c:pt>
                <c:pt idx="1891">
                  <c:v>82.678073245906106</c:v>
                </c:pt>
                <c:pt idx="1892">
                  <c:v>82.678073932410101</c:v>
                </c:pt>
                <c:pt idx="1893">
                  <c:v>82.678074613849006</c:v>
                </c:pt>
                <c:pt idx="1894">
                  <c:v>82.678075290229899</c:v>
                </c:pt>
                <c:pt idx="1895">
                  <c:v>82.678075961559003</c:v>
                </c:pt>
                <c:pt idx="1896">
                  <c:v>82.678076627841705</c:v>
                </c:pt>
                <c:pt idx="1897">
                  <c:v>82.678077289082694</c:v>
                </c:pt>
                <c:pt idx="1898">
                  <c:v>82.678077945285693</c:v>
                </c:pt>
                <c:pt idx="1899">
                  <c:v>82.678078596453702</c:v>
                </c:pt>
                <c:pt idx="1900">
                  <c:v>82.678079242588893</c:v>
                </c:pt>
                <c:pt idx="1901">
                  <c:v>82.678079883692604</c:v>
                </c:pt>
                <c:pt idx="1902">
                  <c:v>82.678080519765302</c:v>
                </c:pt>
                <c:pt idx="1903">
                  <c:v>82.678081150806904</c:v>
                </c:pt>
                <c:pt idx="1904">
                  <c:v>82.678081776816001</c:v>
                </c:pt>
                <c:pt idx="1905">
                  <c:v>82.678082397790902</c:v>
                </c:pt>
                <c:pt idx="1906">
                  <c:v>82.678083013728795</c:v>
                </c:pt>
                <c:pt idx="1907">
                  <c:v>82.678083624626098</c:v>
                </c:pt>
                <c:pt idx="1908">
                  <c:v>82.678084230478404</c:v>
                </c:pt>
                <c:pt idx="1909">
                  <c:v>82.6780848312807</c:v>
                </c:pt>
                <c:pt idx="1910">
                  <c:v>82.678085427026801</c:v>
                </c:pt>
                <c:pt idx="1911">
                  <c:v>82.678086017709902</c:v>
                </c:pt>
                <c:pt idx="1912">
                  <c:v>82.678086603322399</c:v>
                </c:pt>
                <c:pt idx="1913">
                  <c:v>82.678087189043794</c:v>
                </c:pt>
                <c:pt idx="1914">
                  <c:v>82.678087780024001</c:v>
                </c:pt>
                <c:pt idx="1915">
                  <c:v>82.678088366937104</c:v>
                </c:pt>
                <c:pt idx="1916">
                  <c:v>82.678088949802799</c:v>
                </c:pt>
                <c:pt idx="1917">
                  <c:v>82.678089528640101</c:v>
                </c:pt>
                <c:pt idx="1918">
                  <c:v>82.678090103467895</c:v>
                </c:pt>
                <c:pt idx="1919">
                  <c:v>82.6780906743044</c:v>
                </c:pt>
                <c:pt idx="1920">
                  <c:v>82.678091241167294</c:v>
                </c:pt>
                <c:pt idx="1921">
                  <c:v>82.6780918040741</c:v>
                </c:pt>
                <c:pt idx="1922">
                  <c:v>82.6780923630416</c:v>
                </c:pt>
                <c:pt idx="1923">
                  <c:v>82.678092918086307</c:v>
                </c:pt>
                <c:pt idx="1924">
                  <c:v>82.678093469224294</c:v>
                </c:pt>
                <c:pt idx="1925">
                  <c:v>82.678094016470894</c:v>
                </c:pt>
                <c:pt idx="1926">
                  <c:v>82.678094559841398</c:v>
                </c:pt>
                <c:pt idx="1927">
                  <c:v>82.678095099350401</c:v>
                </c:pt>
                <c:pt idx="1928">
                  <c:v>82.678095635012099</c:v>
                </c:pt>
                <c:pt idx="1929">
                  <c:v>82.678096166840305</c:v>
                </c:pt>
                <c:pt idx="1930">
                  <c:v>82.678096694848193</c:v>
                </c:pt>
                <c:pt idx="1931">
                  <c:v>82.678097219048794</c:v>
                </c:pt>
                <c:pt idx="1932">
                  <c:v>82.678097739454302</c:v>
                </c:pt>
                <c:pt idx="1933">
                  <c:v>82.678098256076794</c:v>
                </c:pt>
                <c:pt idx="1934">
                  <c:v>82.678098768927697</c:v>
                </c:pt>
                <c:pt idx="1935">
                  <c:v>82.678099278018095</c:v>
                </c:pt>
                <c:pt idx="1936">
                  <c:v>82.678099783358604</c:v>
                </c:pt>
                <c:pt idx="1937">
                  <c:v>82.678100284959299</c:v>
                </c:pt>
                <c:pt idx="1938">
                  <c:v>82.678100782830001</c:v>
                </c:pt>
                <c:pt idx="1939">
                  <c:v>82.678101276979802</c:v>
                </c:pt>
                <c:pt idx="1940">
                  <c:v>82.678101767417601</c:v>
                </c:pt>
                <c:pt idx="1941">
                  <c:v>82.678102254151796</c:v>
                </c:pt>
                <c:pt idx="1942">
                  <c:v>82.678102737190102</c:v>
                </c:pt>
                <c:pt idx="1943">
                  <c:v>82.678103216540094</c:v>
                </c:pt>
                <c:pt idx="1944">
                  <c:v>82.678103692208694</c:v>
                </c:pt>
                <c:pt idx="1945">
                  <c:v>82.678104164202495</c:v>
                </c:pt>
                <c:pt idx="1946">
                  <c:v>82.678104632527507</c:v>
                </c:pt>
                <c:pt idx="1947">
                  <c:v>82.678105097189501</c:v>
                </c:pt>
                <c:pt idx="1948">
                  <c:v>82.678105558193593</c:v>
                </c:pt>
                <c:pt idx="1949">
                  <c:v>82.6781060155445</c:v>
                </c:pt>
                <c:pt idx="1950">
                  <c:v>82.678106469246501</c:v>
                </c:pt>
                <c:pt idx="1951">
                  <c:v>82.678106919303602</c:v>
                </c:pt>
                <c:pt idx="1952">
                  <c:v>82.678107365718901</c:v>
                </c:pt>
                <c:pt idx="1953">
                  <c:v>82.678107808495596</c:v>
                </c:pt>
                <c:pt idx="1954">
                  <c:v>82.678108247636004</c:v>
                </c:pt>
                <c:pt idx="1955">
                  <c:v>82.678108683142199</c:v>
                </c:pt>
                <c:pt idx="1956">
                  <c:v>82.678109115015801</c:v>
                </c:pt>
                <c:pt idx="1957">
                  <c:v>82.678109543257904</c:v>
                </c:pt>
                <c:pt idx="1958">
                  <c:v>82.678109967869304</c:v>
                </c:pt>
                <c:pt idx="1959">
                  <c:v>82.678110388850101</c:v>
                </c:pt>
                <c:pt idx="1960">
                  <c:v>82.678110806200095</c:v>
                </c:pt>
                <c:pt idx="1961">
                  <c:v>82.678111219918705</c:v>
                </c:pt>
                <c:pt idx="1962">
                  <c:v>82.678111630004693</c:v>
                </c:pt>
                <c:pt idx="1963">
                  <c:v>82.678112036456596</c:v>
                </c:pt>
                <c:pt idx="1964">
                  <c:v>82.678112439272297</c:v>
                </c:pt>
                <c:pt idx="1965">
                  <c:v>82.678112838449394</c:v>
                </c:pt>
                <c:pt idx="1966">
                  <c:v>82.678113233985002</c:v>
                </c:pt>
                <c:pt idx="1967">
                  <c:v>82.678113626021499</c:v>
                </c:pt>
                <c:pt idx="1968">
                  <c:v>82.678114025328796</c:v>
                </c:pt>
                <c:pt idx="1969">
                  <c:v>82.678114421726605</c:v>
                </c:pt>
                <c:pt idx="1970">
                  <c:v>82.678114815232504</c:v>
                </c:pt>
                <c:pt idx="1971">
                  <c:v>82.678115205863605</c:v>
                </c:pt>
                <c:pt idx="1972">
                  <c:v>82.678115593637003</c:v>
                </c:pt>
                <c:pt idx="1973">
                  <c:v>82.678115978569494</c:v>
                </c:pt>
                <c:pt idx="1974">
                  <c:v>82.678116360677905</c:v>
                </c:pt>
                <c:pt idx="1975">
                  <c:v>82.678116739978506</c:v>
                </c:pt>
                <c:pt idx="1976">
                  <c:v>82.678117116487797</c:v>
                </c:pt>
                <c:pt idx="1977">
                  <c:v>82.678117490221794</c:v>
                </c:pt>
                <c:pt idx="1978">
                  <c:v>82.678117861196398</c:v>
                </c:pt>
                <c:pt idx="1979">
                  <c:v>82.678118229427398</c:v>
                </c:pt>
                <c:pt idx="1980">
                  <c:v>82.678118594930396</c:v>
                </c:pt>
                <c:pt idx="1981">
                  <c:v>82.678118957720798</c:v>
                </c:pt>
                <c:pt idx="1982">
                  <c:v>82.678119317813696</c:v>
                </c:pt>
                <c:pt idx="1983">
                  <c:v>82.678119675224195</c:v>
                </c:pt>
                <c:pt idx="1984">
                  <c:v>82.678120029967104</c:v>
                </c:pt>
                <c:pt idx="1985">
                  <c:v>82.678120382057003</c:v>
                </c:pt>
                <c:pt idx="1986">
                  <c:v>82.6781207315085</c:v>
                </c:pt>
                <c:pt idx="1987">
                  <c:v>82.678121078335707</c:v>
                </c:pt>
                <c:pt idx="1988">
                  <c:v>82.678121422552806</c:v>
                </c:pt>
                <c:pt idx="1989">
                  <c:v>82.678121764173795</c:v>
                </c:pt>
                <c:pt idx="1990">
                  <c:v>82.678122103212203</c:v>
                </c:pt>
                <c:pt idx="1991">
                  <c:v>82.678122439681701</c:v>
                </c:pt>
                <c:pt idx="1992">
                  <c:v>82.678122773595604</c:v>
                </c:pt>
                <c:pt idx="1993">
                  <c:v>82.678123104967099</c:v>
                </c:pt>
                <c:pt idx="1994">
                  <c:v>82.678123433809205</c:v>
                </c:pt>
                <c:pt idx="1995">
                  <c:v>82.678123760134696</c:v>
                </c:pt>
                <c:pt idx="1996">
                  <c:v>82.678124083956305</c:v>
                </c:pt>
                <c:pt idx="1997">
                  <c:v>82.678124405286297</c:v>
                </c:pt>
                <c:pt idx="1998">
                  <c:v>82.678124724136893</c:v>
                </c:pt>
                <c:pt idx="1999">
                  <c:v>82.678125040520399</c:v>
                </c:pt>
                <c:pt idx="2000">
                  <c:v>82.678125354448596</c:v>
                </c:pt>
                <c:pt idx="2001">
                  <c:v>82.678125665933095</c:v>
                </c:pt>
                <c:pt idx="2002">
                  <c:v>82.678125974985505</c:v>
                </c:pt>
                <c:pt idx="2003">
                  <c:v>82.678126281617097</c:v>
                </c:pt>
                <c:pt idx="2004">
                  <c:v>82.678126585839095</c:v>
                </c:pt>
                <c:pt idx="2005">
                  <c:v>82.678126887662501</c:v>
                </c:pt>
                <c:pt idx="2006">
                  <c:v>82.6781271870979</c:v>
                </c:pt>
                <c:pt idx="2007">
                  <c:v>82.678127484156093</c:v>
                </c:pt>
                <c:pt idx="2008">
                  <c:v>82.678127778847497</c:v>
                </c:pt>
                <c:pt idx="2009">
                  <c:v>82.678128071182201</c:v>
                </c:pt>
                <c:pt idx="2010">
                  <c:v>82.678128361170295</c:v>
                </c:pt>
                <c:pt idx="2011">
                  <c:v>82.678128648821698</c:v>
                </c:pt>
                <c:pt idx="2012">
                  <c:v>82.678128934146102</c:v>
                </c:pt>
                <c:pt idx="2013">
                  <c:v>82.6781292171529</c:v>
                </c:pt>
                <c:pt idx="2014">
                  <c:v>82.678129497851401</c:v>
                </c:pt>
                <c:pt idx="2015">
                  <c:v>82.678129776250898</c:v>
                </c:pt>
                <c:pt idx="2016">
                  <c:v>82.678130052360203</c:v>
                </c:pt>
                <c:pt idx="2017">
                  <c:v>82.678130326188096</c:v>
                </c:pt>
                <c:pt idx="2018">
                  <c:v>82.678130597743106</c:v>
                </c:pt>
                <c:pt idx="2019">
                  <c:v>82.678130867033701</c:v>
                </c:pt>
                <c:pt idx="2020">
                  <c:v>82.678131134068096</c:v>
                </c:pt>
                <c:pt idx="2021">
                  <c:v>82.678131398854205</c:v>
                </c:pt>
                <c:pt idx="2022">
                  <c:v>82.678131663926294</c:v>
                </c:pt>
                <c:pt idx="2023">
                  <c:v>82.678131928176199</c:v>
                </c:pt>
                <c:pt idx="2024">
                  <c:v>82.678132190459095</c:v>
                </c:pt>
                <c:pt idx="2025">
                  <c:v>82.678132450790102</c:v>
                </c:pt>
                <c:pt idx="2026">
                  <c:v>82.6781327091837</c:v>
                </c:pt>
                <c:pt idx="2027">
                  <c:v>82.678132965654896</c:v>
                </c:pt>
                <c:pt idx="2028">
                  <c:v>82.678133220218001</c:v>
                </c:pt>
                <c:pt idx="2029">
                  <c:v>82.678133472887694</c:v>
                </c:pt>
                <c:pt idx="2030">
                  <c:v>82.6781337236784</c:v>
                </c:pt>
                <c:pt idx="2031">
                  <c:v>82.6781339726044</c:v>
                </c:pt>
                <c:pt idx="2032">
                  <c:v>82.678134219680004</c:v>
                </c:pt>
                <c:pt idx="2033">
                  <c:v>82.678134464919196</c:v>
                </c:pt>
                <c:pt idx="2034">
                  <c:v>82.678134708336202</c:v>
                </c:pt>
                <c:pt idx="2035">
                  <c:v>82.678134949944805</c:v>
                </c:pt>
                <c:pt idx="2036">
                  <c:v>82.678135189759004</c:v>
                </c:pt>
                <c:pt idx="2037">
                  <c:v>82.678135427792398</c:v>
                </c:pt>
                <c:pt idx="2038">
                  <c:v>82.6781356640589</c:v>
                </c:pt>
                <c:pt idx="2039">
                  <c:v>82.678135898571895</c:v>
                </c:pt>
                <c:pt idx="2040">
                  <c:v>82.678136131344999</c:v>
                </c:pt>
                <c:pt idx="2041">
                  <c:v>82.678136362391498</c:v>
                </c:pt>
                <c:pt idx="2042">
                  <c:v>82.678136591724794</c:v>
                </c:pt>
                <c:pt idx="2043">
                  <c:v>82.678136819358002</c:v>
                </c:pt>
                <c:pt idx="2044">
                  <c:v>82.678137045304297</c:v>
                </c:pt>
                <c:pt idx="2045">
                  <c:v>82.678137269576695</c:v>
                </c:pt>
                <c:pt idx="2046">
                  <c:v>82.6781374921881</c:v>
                </c:pt>
                <c:pt idx="2047">
                  <c:v>82.678137713151401</c:v>
                </c:pt>
                <c:pt idx="2048">
                  <c:v>82.678137932479203</c:v>
                </c:pt>
                <c:pt idx="2049">
                  <c:v>82.678138150184296</c:v>
                </c:pt>
                <c:pt idx="2050">
                  <c:v>82.6781383662792</c:v>
                </c:pt>
                <c:pt idx="2051">
                  <c:v>82.678138580776405</c:v>
                </c:pt>
                <c:pt idx="2052">
                  <c:v>82.678138793688206</c:v>
                </c:pt>
                <c:pt idx="2053">
                  <c:v>82.678139005026907</c:v>
                </c:pt>
                <c:pt idx="2054">
                  <c:v>82.678139214804702</c:v>
                </c:pt>
                <c:pt idx="2055">
                  <c:v>82.678139423033699</c:v>
                </c:pt>
                <c:pt idx="2056">
                  <c:v>82.678139629725806</c:v>
                </c:pt>
                <c:pt idx="2057">
                  <c:v>82.678139834893102</c:v>
                </c:pt>
                <c:pt idx="2058">
                  <c:v>82.678140038547198</c:v>
                </c:pt>
                <c:pt idx="2059">
                  <c:v>82.678140240700003</c:v>
                </c:pt>
                <c:pt idx="2060">
                  <c:v>82.678140441362999</c:v>
                </c:pt>
                <c:pt idx="2061">
                  <c:v>82.678140640547696</c:v>
                </c:pt>
                <c:pt idx="2062">
                  <c:v>82.678140838265605</c:v>
                </c:pt>
                <c:pt idx="2063">
                  <c:v>82.678141034528096</c:v>
                </c:pt>
                <c:pt idx="2064">
                  <c:v>82.678141229346394</c:v>
                </c:pt>
                <c:pt idx="2065">
                  <c:v>82.678141422731699</c:v>
                </c:pt>
                <c:pt idx="2066">
                  <c:v>82.678141614694894</c:v>
                </c:pt>
                <c:pt idx="2067">
                  <c:v>82.678141805247193</c:v>
                </c:pt>
                <c:pt idx="2068">
                  <c:v>82.678141994399297</c:v>
                </c:pt>
                <c:pt idx="2069">
                  <c:v>82.678142182162105</c:v>
                </c:pt>
                <c:pt idx="2070">
                  <c:v>82.678142368546204</c:v>
                </c:pt>
                <c:pt idx="2071">
                  <c:v>82.678142553562296</c:v>
                </c:pt>
                <c:pt idx="2072">
                  <c:v>82.678142737220796</c:v>
                </c:pt>
                <c:pt idx="2073">
                  <c:v>82.678142919532107</c:v>
                </c:pt>
                <c:pt idx="2074">
                  <c:v>82.678143100506702</c:v>
                </c:pt>
                <c:pt idx="2075">
                  <c:v>82.6781432801546</c:v>
                </c:pt>
                <c:pt idx="2076">
                  <c:v>82.678143458599394</c:v>
                </c:pt>
                <c:pt idx="2077">
                  <c:v>82.678143635966407</c:v>
                </c:pt>
                <c:pt idx="2078">
                  <c:v>82.678143812053705</c:v>
                </c:pt>
                <c:pt idx="2079">
                  <c:v>82.678143986871703</c:v>
                </c:pt>
                <c:pt idx="2080">
                  <c:v>82.678144160430506</c:v>
                </c:pt>
                <c:pt idx="2081">
                  <c:v>82.678144332740004</c:v>
                </c:pt>
                <c:pt idx="2082">
                  <c:v>82.678144503810302</c:v>
                </c:pt>
                <c:pt idx="2083">
                  <c:v>82.678144673651303</c:v>
                </c:pt>
                <c:pt idx="2084">
                  <c:v>82.678144842272602</c:v>
                </c:pt>
                <c:pt idx="2085">
                  <c:v>82.678145009684002</c:v>
                </c:pt>
                <c:pt idx="2086">
                  <c:v>82.678145175895096</c:v>
                </c:pt>
                <c:pt idx="2087">
                  <c:v>82.678145340915407</c:v>
                </c:pt>
                <c:pt idx="2088">
                  <c:v>82.678145504754298</c:v>
                </c:pt>
                <c:pt idx="2089">
                  <c:v>82.678145667421106</c:v>
                </c:pt>
                <c:pt idx="2090">
                  <c:v>82.678145828925096</c:v>
                </c:pt>
                <c:pt idx="2091">
                  <c:v>82.678145989275393</c:v>
                </c:pt>
                <c:pt idx="2092">
                  <c:v>82.678146148481005</c:v>
                </c:pt>
                <c:pt idx="2093">
                  <c:v>82.678146306551</c:v>
                </c:pt>
                <c:pt idx="2094">
                  <c:v>82.678146463494102</c:v>
                </c:pt>
                <c:pt idx="2095">
                  <c:v>82.678146619319307</c:v>
                </c:pt>
                <c:pt idx="2096">
                  <c:v>82.678146774035199</c:v>
                </c:pt>
                <c:pt idx="2097">
                  <c:v>82.678146927650303</c:v>
                </c:pt>
                <c:pt idx="2098">
                  <c:v>82.678147080173204</c:v>
                </c:pt>
                <c:pt idx="2099">
                  <c:v>82.6781472316124</c:v>
                </c:pt>
                <c:pt idx="2100">
                  <c:v>82.678147381976203</c:v>
                </c:pt>
                <c:pt idx="2101">
                  <c:v>82.678147531272799</c:v>
                </c:pt>
                <c:pt idx="2102">
                  <c:v>82.678147679510403</c:v>
                </c:pt>
                <c:pt idx="2103">
                  <c:v>82.678147826697</c:v>
                </c:pt>
                <c:pt idx="2104">
                  <c:v>82.678147972840605</c:v>
                </c:pt>
                <c:pt idx="2105">
                  <c:v>82.678148117949206</c:v>
                </c:pt>
                <c:pt idx="2106">
                  <c:v>82.678148262030405</c:v>
                </c:pt>
                <c:pt idx="2107">
                  <c:v>82.678148405092102</c:v>
                </c:pt>
                <c:pt idx="2108">
                  <c:v>82.678148547141802</c:v>
                </c:pt>
                <c:pt idx="2109">
                  <c:v>82.678148688187093</c:v>
                </c:pt>
                <c:pt idx="2110">
                  <c:v>82.678148828235393</c:v>
                </c:pt>
                <c:pt idx="2111">
                  <c:v>82.678148967294007</c:v>
                </c:pt>
                <c:pt idx="2112">
                  <c:v>82.678149105370196</c:v>
                </c:pt>
                <c:pt idx="2113">
                  <c:v>82.678149242471207</c:v>
                </c:pt>
                <c:pt idx="2114">
                  <c:v>82.678149378604104</c:v>
                </c:pt>
                <c:pt idx="2115">
                  <c:v>82.678149513775793</c:v>
                </c:pt>
                <c:pt idx="2116">
                  <c:v>82.678149647993294</c:v>
                </c:pt>
                <c:pt idx="2117">
                  <c:v>82.678149781263201</c:v>
                </c:pt>
                <c:pt idx="2118">
                  <c:v>82.678149913592506</c:v>
                </c:pt>
                <c:pt idx="2119">
                  <c:v>82.678150044987703</c:v>
                </c:pt>
                <c:pt idx="2120">
                  <c:v>82.678150175455301</c:v>
                </c:pt>
                <c:pt idx="2121">
                  <c:v>82.678150305001793</c:v>
                </c:pt>
                <c:pt idx="2122">
                  <c:v>82.678150433633505</c:v>
                </c:pt>
                <c:pt idx="2123">
                  <c:v>82.678150561356802</c:v>
                </c:pt>
                <c:pt idx="2124">
                  <c:v>82.678150688177695</c:v>
                </c:pt>
                <c:pt idx="2125">
                  <c:v>82.678150814102494</c:v>
                </c:pt>
                <c:pt idx="2126">
                  <c:v>82.678150939136998</c:v>
                </c:pt>
                <c:pt idx="2127">
                  <c:v>82.678151063287203</c:v>
                </c:pt>
                <c:pt idx="2128">
                  <c:v>82.678151186559006</c:v>
                </c:pt>
                <c:pt idx="2129">
                  <c:v>82.678151308957993</c:v>
                </c:pt>
                <c:pt idx="2130">
                  <c:v>82.678151430489805</c:v>
                </c:pt>
                <c:pt idx="2131">
                  <c:v>82.678151551160198</c:v>
                </c:pt>
                <c:pt idx="2132">
                  <c:v>82.678151670974401</c:v>
                </c:pt>
                <c:pt idx="2133">
                  <c:v>82.6781517899379</c:v>
                </c:pt>
                <c:pt idx="2134">
                  <c:v>82.678151908055895</c:v>
                </c:pt>
                <c:pt idx="2135">
                  <c:v>82.678152025333702</c:v>
                </c:pt>
                <c:pt idx="2136">
                  <c:v>82.678152141776295</c:v>
                </c:pt>
                <c:pt idx="2137">
                  <c:v>82.678152257388803</c:v>
                </c:pt>
                <c:pt idx="2138">
                  <c:v>82.6781523721761</c:v>
                </c:pt>
                <c:pt idx="2139">
                  <c:v>82.678152486142906</c:v>
                </c:pt>
                <c:pt idx="2140">
                  <c:v>82.678152599294194</c:v>
                </c:pt>
                <c:pt idx="2141">
                  <c:v>82.678152711634397</c:v>
                </c:pt>
                <c:pt idx="2142">
                  <c:v>82.678152823168105</c:v>
                </c:pt>
                <c:pt idx="2143">
                  <c:v>82.678152933899995</c:v>
                </c:pt>
                <c:pt idx="2144">
                  <c:v>82.6781530438342</c:v>
                </c:pt>
                <c:pt idx="2145">
                  <c:v>82.678153152975199</c:v>
                </c:pt>
                <c:pt idx="2146">
                  <c:v>82.678153261326997</c:v>
                </c:pt>
                <c:pt idx="2147">
                  <c:v>82.678153368893902</c:v>
                </c:pt>
                <c:pt idx="2148">
                  <c:v>82.678153475679906</c:v>
                </c:pt>
                <c:pt idx="2149">
                  <c:v>82.678153581688804</c:v>
                </c:pt>
                <c:pt idx="2150">
                  <c:v>82.678153687952502</c:v>
                </c:pt>
                <c:pt idx="2151">
                  <c:v>82.678153793560597</c:v>
                </c:pt>
                <c:pt idx="2152">
                  <c:v>82.678153898458305</c:v>
                </c:pt>
                <c:pt idx="2153">
                  <c:v>82.678154002650601</c:v>
                </c:pt>
                <c:pt idx="2154">
                  <c:v>82.678154106142003</c:v>
                </c:pt>
                <c:pt idx="2155">
                  <c:v>82.6781542089373</c:v>
                </c:pt>
                <c:pt idx="2156">
                  <c:v>82.678154311040899</c:v>
                </c:pt>
                <c:pt idx="2157">
                  <c:v>82.678154412457403</c:v>
                </c:pt>
                <c:pt idx="2158">
                  <c:v>82.678154513191004</c:v>
                </c:pt>
                <c:pt idx="2159">
                  <c:v>82.678154613246207</c:v>
                </c:pt>
                <c:pt idx="2160">
                  <c:v>82.678154712627205</c:v>
                </c:pt>
                <c:pt idx="2161">
                  <c:v>82.678154811338104</c:v>
                </c:pt>
                <c:pt idx="2162">
                  <c:v>82.678154909382997</c:v>
                </c:pt>
                <c:pt idx="2163">
                  <c:v>82.678155006765806</c:v>
                </c:pt>
                <c:pt idx="2164">
                  <c:v>82.678155103490596</c:v>
                </c:pt>
                <c:pt idx="2165">
                  <c:v>82.678155199561004</c:v>
                </c:pt>
                <c:pt idx="2166">
                  <c:v>82.678155294980996</c:v>
                </c:pt>
                <c:pt idx="2167">
                  <c:v>82.678155389754096</c:v>
                </c:pt>
                <c:pt idx="2168">
                  <c:v>82.678155483883998</c:v>
                </c:pt>
                <c:pt idx="2169">
                  <c:v>82.678155577374099</c:v>
                </c:pt>
                <c:pt idx="2170">
                  <c:v>82.678155670227994</c:v>
                </c:pt>
                <c:pt idx="2171">
                  <c:v>82.678155762448895</c:v>
                </c:pt>
                <c:pt idx="2172">
                  <c:v>82.678155854040199</c:v>
                </c:pt>
                <c:pt idx="2173">
                  <c:v>82.678155945005102</c:v>
                </c:pt>
                <c:pt idx="2174">
                  <c:v>82.678156035346603</c:v>
                </c:pt>
                <c:pt idx="2175">
                  <c:v>82.678156125067801</c:v>
                </c:pt>
                <c:pt idx="2176">
                  <c:v>82.678156214171807</c:v>
                </c:pt>
                <c:pt idx="2177">
                  <c:v>82.678156302661293</c:v>
                </c:pt>
                <c:pt idx="2178">
                  <c:v>82.678156390539201</c:v>
                </c:pt>
                <c:pt idx="2179">
                  <c:v>82.678156477808201</c:v>
                </c:pt>
                <c:pt idx="2180">
                  <c:v>82.678156564470996</c:v>
                </c:pt>
                <c:pt idx="2181">
                  <c:v>82.678156650530099</c:v>
                </c:pt>
                <c:pt idx="2182">
                  <c:v>82.678156735987997</c:v>
                </c:pt>
                <c:pt idx="2183">
                  <c:v>82.678156820847207</c:v>
                </c:pt>
                <c:pt idx="2184">
                  <c:v>82.678156905109901</c:v>
                </c:pt>
                <c:pt idx="2185">
                  <c:v>82.678156988778397</c:v>
                </c:pt>
                <c:pt idx="2186">
                  <c:v>82.678157071854798</c:v>
                </c:pt>
                <c:pt idx="2187">
                  <c:v>82.678157154341406</c:v>
                </c:pt>
                <c:pt idx="2188">
                  <c:v>82.678157236240096</c:v>
                </c:pt>
                <c:pt idx="2189">
                  <c:v>82.678157317552802</c:v>
                </c:pt>
                <c:pt idx="2190">
                  <c:v>82.6781573982813</c:v>
                </c:pt>
                <c:pt idx="2191">
                  <c:v>82.678157478427593</c:v>
                </c:pt>
                <c:pt idx="2192">
                  <c:v>82.678157557993202</c:v>
                </c:pt>
                <c:pt idx="2193">
                  <c:v>82.678157636979805</c:v>
                </c:pt>
                <c:pt idx="2194">
                  <c:v>82.678157715388807</c:v>
                </c:pt>
                <c:pt idx="2195">
                  <c:v>82.678157793221899</c:v>
                </c:pt>
                <c:pt idx="2196">
                  <c:v>82.678157870480405</c:v>
                </c:pt>
                <c:pt idx="2197">
                  <c:v>82.678157947165502</c:v>
                </c:pt>
                <c:pt idx="2198">
                  <c:v>82.678158023278499</c:v>
                </c:pt>
                <c:pt idx="2199">
                  <c:v>82.678158098820603</c:v>
                </c:pt>
                <c:pt idx="2200">
                  <c:v>82.678158173792696</c:v>
                </c:pt>
                <c:pt idx="2201">
                  <c:v>82.678158248195999</c:v>
                </c:pt>
                <c:pt idx="2202">
                  <c:v>82.678158322031194</c:v>
                </c:pt>
                <c:pt idx="2203">
                  <c:v>82.678158395299306</c:v>
                </c:pt>
                <c:pt idx="2204">
                  <c:v>82.678158468000902</c:v>
                </c:pt>
                <c:pt idx="2205">
                  <c:v>82.678158540136806</c:v>
                </c:pt>
                <c:pt idx="2206">
                  <c:v>82.678158611707502</c:v>
                </c:pt>
                <c:pt idx="2207">
                  <c:v>82.678158682713601</c:v>
                </c:pt>
                <c:pt idx="2208">
                  <c:v>82.678158753155401</c:v>
                </c:pt>
                <c:pt idx="2209">
                  <c:v>82.678158823033399</c:v>
                </c:pt>
                <c:pt idx="2210">
                  <c:v>82.678158892347795</c:v>
                </c:pt>
                <c:pt idx="2211">
                  <c:v>82.678158961098802</c:v>
                </c:pt>
                <c:pt idx="2212">
                  <c:v>82.678159029286505</c:v>
                </c:pt>
                <c:pt idx="2213">
                  <c:v>82.678159096911003</c:v>
                </c:pt>
                <c:pt idx="2214">
                  <c:v>82.678159163972197</c:v>
                </c:pt>
                <c:pt idx="2215">
                  <c:v>82.678159230470001</c:v>
                </c:pt>
                <c:pt idx="2216">
                  <c:v>82.678159296404104</c:v>
                </c:pt>
                <c:pt idx="2217">
                  <c:v>82.678159361774405</c:v>
                </c:pt>
                <c:pt idx="2218">
                  <c:v>82.678159426580507</c:v>
                </c:pt>
                <c:pt idx="2219">
                  <c:v>82.678159490821898</c:v>
                </c:pt>
                <c:pt idx="2220">
                  <c:v>82.678159554497995</c:v>
                </c:pt>
                <c:pt idx="2221">
                  <c:v>82.678159617608401</c:v>
                </c:pt>
                <c:pt idx="2222">
                  <c:v>82.678159680152305</c:v>
                </c:pt>
                <c:pt idx="2223">
                  <c:v>82.6781597436498</c:v>
                </c:pt>
                <c:pt idx="2224">
                  <c:v>82.678159807953804</c:v>
                </c:pt>
                <c:pt idx="2225">
                  <c:v>82.678159871830999</c:v>
                </c:pt>
                <c:pt idx="2226">
                  <c:v>82.678159935283503</c:v>
                </c:pt>
                <c:pt idx="2227">
                  <c:v>82.678159998313404</c:v>
                </c:pt>
                <c:pt idx="2228">
                  <c:v>82.678160060922707</c:v>
                </c:pt>
                <c:pt idx="2229">
                  <c:v>82.6781601231134</c:v>
                </c:pt>
                <c:pt idx="2230">
                  <c:v>82.678160184887403</c:v>
                </c:pt>
                <c:pt idx="2231">
                  <c:v>82.678160246246605</c:v>
                </c:pt>
                <c:pt idx="2232">
                  <c:v>82.678160307192798</c:v>
                </c:pt>
                <c:pt idx="2233">
                  <c:v>82.678160367727699</c:v>
                </c:pt>
                <c:pt idx="2234">
                  <c:v>82.6781604278532</c:v>
                </c:pt>
                <c:pt idx="2235">
                  <c:v>82.678160487570693</c:v>
                </c:pt>
                <c:pt idx="2236">
                  <c:v>82.678160546882097</c:v>
                </c:pt>
                <c:pt idx="2237">
                  <c:v>82.678160605788705</c:v>
                </c:pt>
                <c:pt idx="2238">
                  <c:v>82.678160664292307</c:v>
                </c:pt>
                <c:pt idx="2239">
                  <c:v>82.678160722394097</c:v>
                </c:pt>
                <c:pt idx="2240">
                  <c:v>82.678160780095595</c:v>
                </c:pt>
                <c:pt idx="2241">
                  <c:v>82.678160837398195</c:v>
                </c:pt>
                <c:pt idx="2242">
                  <c:v>82.678160894303204</c:v>
                </c:pt>
                <c:pt idx="2243">
                  <c:v>82.678160950811801</c:v>
                </c:pt>
                <c:pt idx="2244">
                  <c:v>82.678161006925293</c:v>
                </c:pt>
                <c:pt idx="2245">
                  <c:v>82.678161062644804</c:v>
                </c:pt>
                <c:pt idx="2246">
                  <c:v>82.6781611179713</c:v>
                </c:pt>
                <c:pt idx="2247">
                  <c:v>82.678161172906002</c:v>
                </c:pt>
                <c:pt idx="2248">
                  <c:v>82.678161227449905</c:v>
                </c:pt>
                <c:pt idx="2249">
                  <c:v>82.678161281603806</c:v>
                </c:pt>
                <c:pt idx="2250">
                  <c:v>82.678161335368699</c:v>
                </c:pt>
                <c:pt idx="2251">
                  <c:v>82.678161388745494</c:v>
                </c:pt>
                <c:pt idx="2252">
                  <c:v>82.6781614417349</c:v>
                </c:pt>
                <c:pt idx="2253">
                  <c:v>82.678161494337701</c:v>
                </c:pt>
                <c:pt idx="2254">
                  <c:v>82.678161546554605</c:v>
                </c:pt>
                <c:pt idx="2255">
                  <c:v>82.678161598386097</c:v>
                </c:pt>
                <c:pt idx="2256">
                  <c:v>82.678161649833001</c:v>
                </c:pt>
                <c:pt idx="2257">
                  <c:v>82.6781617008957</c:v>
                </c:pt>
                <c:pt idx="2258">
                  <c:v>82.678161751574706</c:v>
                </c:pt>
                <c:pt idx="2259">
                  <c:v>82.678161801870502</c:v>
                </c:pt>
                <c:pt idx="2260">
                  <c:v>82.6781618517834</c:v>
                </c:pt>
                <c:pt idx="2261">
                  <c:v>82.6781619013138</c:v>
                </c:pt>
                <c:pt idx="2262">
                  <c:v>82.678161950461899</c:v>
                </c:pt>
                <c:pt idx="2263">
                  <c:v>82.678161999227996</c:v>
                </c:pt>
                <c:pt idx="2264">
                  <c:v>82.678162047612304</c:v>
                </c:pt>
                <c:pt idx="2265">
                  <c:v>82.678162095614894</c:v>
                </c:pt>
                <c:pt idx="2266">
                  <c:v>82.678162143235795</c:v>
                </c:pt>
                <c:pt idx="2267">
                  <c:v>82.678162190475206</c:v>
                </c:pt>
                <c:pt idx="2268">
                  <c:v>82.678162237332899</c:v>
                </c:pt>
                <c:pt idx="2269">
                  <c:v>82.678162283808902</c:v>
                </c:pt>
                <c:pt idx="2270">
                  <c:v>82.678162329903003</c:v>
                </c:pt>
                <c:pt idx="2271">
                  <c:v>82.678162375615202</c:v>
                </c:pt>
                <c:pt idx="2272">
                  <c:v>82.6781624209451</c:v>
                </c:pt>
                <c:pt idx="2273">
                  <c:v>82.678162465892399</c:v>
                </c:pt>
                <c:pt idx="2274">
                  <c:v>82.6781625104569</c:v>
                </c:pt>
                <c:pt idx="2275">
                  <c:v>82.678162554638106</c:v>
                </c:pt>
                <c:pt idx="2276">
                  <c:v>82.678162598435605</c:v>
                </c:pt>
                <c:pt idx="2277">
                  <c:v>82.678162641848999</c:v>
                </c:pt>
                <c:pt idx="2278">
                  <c:v>82.678162684877606</c:v>
                </c:pt>
                <c:pt idx="2279">
                  <c:v>82.678162727520899</c:v>
                </c:pt>
                <c:pt idx="2280">
                  <c:v>82.678162769778297</c:v>
                </c:pt>
                <c:pt idx="2281">
                  <c:v>82.678162811649003</c:v>
                </c:pt>
                <c:pt idx="2282">
                  <c:v>82.678162853132307</c:v>
                </c:pt>
                <c:pt idx="2283">
                  <c:v>82.678162894227398</c:v>
                </c:pt>
                <c:pt idx="2284">
                  <c:v>82.678162934933596</c:v>
                </c:pt>
                <c:pt idx="2285">
                  <c:v>82.678162975249705</c:v>
                </c:pt>
                <c:pt idx="2286">
                  <c:v>82.678163015175002</c:v>
                </c:pt>
                <c:pt idx="2287">
                  <c:v>82.678163054708406</c:v>
                </c:pt>
                <c:pt idx="2288">
                  <c:v>82.678163093848895</c:v>
                </c:pt>
                <c:pt idx="2289">
                  <c:v>82.678163132595301</c:v>
                </c:pt>
                <c:pt idx="2290">
                  <c:v>82.678163170946505</c:v>
                </c:pt>
                <c:pt idx="2291">
                  <c:v>82.678163208901395</c:v>
                </c:pt>
                <c:pt idx="2292">
                  <c:v>82.678163246458595</c:v>
                </c:pt>
                <c:pt idx="2293">
                  <c:v>82.678163283616797</c:v>
                </c:pt>
                <c:pt idx="2294">
                  <c:v>82.678163320374694</c:v>
                </c:pt>
                <c:pt idx="2295">
                  <c:v>82.678163356730806</c:v>
                </c:pt>
                <c:pt idx="2296">
                  <c:v>82.678163393071898</c:v>
                </c:pt>
                <c:pt idx="2297">
                  <c:v>82.678163431334596</c:v>
                </c:pt>
                <c:pt idx="2298">
                  <c:v>82.678163469325895</c:v>
                </c:pt>
                <c:pt idx="2299">
                  <c:v>82.678163507046804</c:v>
                </c:pt>
                <c:pt idx="2300">
                  <c:v>82.678163544498901</c:v>
                </c:pt>
                <c:pt idx="2301">
                  <c:v>82.678163581683407</c:v>
                </c:pt>
                <c:pt idx="2302">
                  <c:v>82.678163618601602</c:v>
                </c:pt>
                <c:pt idx="2303">
                  <c:v>82.678163655254806</c:v>
                </c:pt>
                <c:pt idx="2304">
                  <c:v>82.678163691644102</c:v>
                </c:pt>
                <c:pt idx="2305">
                  <c:v>82.678163727770794</c:v>
                </c:pt>
                <c:pt idx="2306">
                  <c:v>82.678163763636107</c:v>
                </c:pt>
                <c:pt idx="2307">
                  <c:v>82.678163799241105</c:v>
                </c:pt>
                <c:pt idx="2308">
                  <c:v>82.678163834586996</c:v>
                </c:pt>
                <c:pt idx="2309">
                  <c:v>82.678163869674805</c:v>
                </c:pt>
                <c:pt idx="2310">
                  <c:v>82.678163904505695</c:v>
                </c:pt>
                <c:pt idx="2311">
                  <c:v>82.678163939080704</c:v>
                </c:pt>
                <c:pt idx="2312">
                  <c:v>82.6781639734008</c:v>
                </c:pt>
                <c:pt idx="2313">
                  <c:v>82.678164007467103</c:v>
                </c:pt>
                <c:pt idx="2314">
                  <c:v>82.678164041280496</c:v>
                </c:pt>
                <c:pt idx="2315">
                  <c:v>82.678164074842002</c:v>
                </c:pt>
                <c:pt idx="2316">
                  <c:v>82.6781641081526</c:v>
                </c:pt>
                <c:pt idx="2317">
                  <c:v>82.678164141213003</c:v>
                </c:pt>
                <c:pt idx="2318">
                  <c:v>82.678164174024303</c:v>
                </c:pt>
                <c:pt idx="2319">
                  <c:v>82.678164206587297</c:v>
                </c:pt>
                <c:pt idx="2320">
                  <c:v>82.678164238902895</c:v>
                </c:pt>
                <c:pt idx="2321">
                  <c:v>82.678164270971706</c:v>
                </c:pt>
                <c:pt idx="2322">
                  <c:v>82.678164302794599</c:v>
                </c:pt>
                <c:pt idx="2323">
                  <c:v>82.678164334372497</c:v>
                </c:pt>
                <c:pt idx="2324">
                  <c:v>82.678164365705896</c:v>
                </c:pt>
                <c:pt idx="2325">
                  <c:v>82.678164396795694</c:v>
                </c:pt>
                <c:pt idx="2326">
                  <c:v>82.6781644276425</c:v>
                </c:pt>
                <c:pt idx="2327">
                  <c:v>82.678164458246997</c:v>
                </c:pt>
                <c:pt idx="2328">
                  <c:v>82.678164488609795</c:v>
                </c:pt>
                <c:pt idx="2329">
                  <c:v>82.678164518731606</c:v>
                </c:pt>
                <c:pt idx="2330">
                  <c:v>82.678164548612898</c:v>
                </c:pt>
                <c:pt idx="2331">
                  <c:v>82.678164578254197</c:v>
                </c:pt>
                <c:pt idx="2332">
                  <c:v>82.6781646076562</c:v>
                </c:pt>
                <c:pt idx="2333">
                  <c:v>82.678164636819304</c:v>
                </c:pt>
                <c:pt idx="2334">
                  <c:v>82.678164665744006</c:v>
                </c:pt>
                <c:pt idx="2335">
                  <c:v>82.678164694430905</c:v>
                </c:pt>
                <c:pt idx="2336">
                  <c:v>82.678164722880297</c:v>
                </c:pt>
                <c:pt idx="2337">
                  <c:v>82.678164751092595</c:v>
                </c:pt>
                <c:pt idx="2338">
                  <c:v>82.678164779068297</c:v>
                </c:pt>
                <c:pt idx="2339">
                  <c:v>82.6781648068077</c:v>
                </c:pt>
                <c:pt idx="2340">
                  <c:v>82.678164834311104</c:v>
                </c:pt>
                <c:pt idx="2341">
                  <c:v>82.678164861578907</c:v>
                </c:pt>
                <c:pt idx="2342">
                  <c:v>82.678164888611406</c:v>
                </c:pt>
                <c:pt idx="2343">
                  <c:v>82.6781649154088</c:v>
                </c:pt>
                <c:pt idx="2344">
                  <c:v>82.678164941971303</c:v>
                </c:pt>
                <c:pt idx="2345">
                  <c:v>82.678164968299299</c:v>
                </c:pt>
                <c:pt idx="2346">
                  <c:v>82.678164994392901</c:v>
                </c:pt>
                <c:pt idx="2347">
                  <c:v>82.678165020252194</c:v>
                </c:pt>
                <c:pt idx="2348">
                  <c:v>82.678165045877293</c:v>
                </c:pt>
                <c:pt idx="2349">
                  <c:v>82.678165071268594</c:v>
                </c:pt>
                <c:pt idx="2350">
                  <c:v>82.6781650964259</c:v>
                </c:pt>
                <c:pt idx="2351">
                  <c:v>82.678165121349394</c:v>
                </c:pt>
                <c:pt idx="2352">
                  <c:v>82.678165146039106</c:v>
                </c:pt>
                <c:pt idx="2353">
                  <c:v>82.678165170495106</c:v>
                </c:pt>
                <c:pt idx="2354">
                  <c:v>82.678165194717295</c:v>
                </c:pt>
                <c:pt idx="2355">
                  <c:v>82.6781652187058</c:v>
                </c:pt>
                <c:pt idx="2356">
                  <c:v>82.678165242460395</c:v>
                </c:pt>
                <c:pt idx="2357">
                  <c:v>82.678165265980994</c:v>
                </c:pt>
                <c:pt idx="2358">
                  <c:v>82.678165289267696</c:v>
                </c:pt>
                <c:pt idx="2359">
                  <c:v>82.678165312320203</c:v>
                </c:pt>
                <c:pt idx="2360">
                  <c:v>82.678165335138402</c:v>
                </c:pt>
                <c:pt idx="2361">
                  <c:v>82.678165357722193</c:v>
                </c:pt>
                <c:pt idx="2362">
                  <c:v>82.678165380071206</c:v>
                </c:pt>
                <c:pt idx="2363">
                  <c:v>82.6781654021854</c:v>
                </c:pt>
                <c:pt idx="2364">
                  <c:v>82.678165424064403</c:v>
                </c:pt>
                <c:pt idx="2365">
                  <c:v>82.678165445707904</c:v>
                </c:pt>
                <c:pt idx="2366">
                  <c:v>82.678165467115704</c:v>
                </c:pt>
                <c:pt idx="2367">
                  <c:v>82.678165488287505</c:v>
                </c:pt>
                <c:pt idx="2368">
                  <c:v>82.678165509222893</c:v>
                </c:pt>
                <c:pt idx="2369">
                  <c:v>82.6781655299215</c:v>
                </c:pt>
                <c:pt idx="2370">
                  <c:v>82.678165563887504</c:v>
                </c:pt>
                <c:pt idx="2371">
                  <c:v>82.678165584909394</c:v>
                </c:pt>
                <c:pt idx="2372">
                  <c:v>82.6781656057926</c:v>
                </c:pt>
                <c:pt idx="2373">
                  <c:v>82.678165626537407</c:v>
                </c:pt>
                <c:pt idx="2374">
                  <c:v>82.678165647144098</c:v>
                </c:pt>
                <c:pt idx="2375">
                  <c:v>82.678165667613001</c:v>
                </c:pt>
                <c:pt idx="2376">
                  <c:v>82.678165687944499</c:v>
                </c:pt>
                <c:pt idx="2377">
                  <c:v>82.678165708138906</c:v>
                </c:pt>
                <c:pt idx="2378">
                  <c:v>82.678165728196504</c:v>
                </c:pt>
                <c:pt idx="2379">
                  <c:v>82.678165748117806</c:v>
                </c:pt>
                <c:pt idx="2380">
                  <c:v>82.678165767902897</c:v>
                </c:pt>
                <c:pt idx="2381">
                  <c:v>82.678165787552302</c:v>
                </c:pt>
                <c:pt idx="2382">
                  <c:v>82.678165807066193</c:v>
                </c:pt>
                <c:pt idx="2383">
                  <c:v>82.678165826445095</c:v>
                </c:pt>
                <c:pt idx="2384">
                  <c:v>82.678165845689193</c:v>
                </c:pt>
                <c:pt idx="2385">
                  <c:v>82.678165864798999</c:v>
                </c:pt>
                <c:pt idx="2386">
                  <c:v>82.678165883774597</c:v>
                </c:pt>
                <c:pt idx="2387">
                  <c:v>82.678165902616499</c:v>
                </c:pt>
                <c:pt idx="2388">
                  <c:v>82.678165921324904</c:v>
                </c:pt>
                <c:pt idx="2389">
                  <c:v>82.678165939900296</c:v>
                </c:pt>
                <c:pt idx="2390">
                  <c:v>82.678165958342902</c:v>
                </c:pt>
                <c:pt idx="2391">
                  <c:v>82.678165976653204</c:v>
                </c:pt>
                <c:pt idx="2392">
                  <c:v>82.678165994831303</c:v>
                </c:pt>
                <c:pt idx="2393">
                  <c:v>82.678166012877696</c:v>
                </c:pt>
                <c:pt idx="2394">
                  <c:v>82.678166030792696</c:v>
                </c:pt>
                <c:pt idx="2395">
                  <c:v>82.6781660485766</c:v>
                </c:pt>
                <c:pt idx="2396">
                  <c:v>82.678166066229707</c:v>
                </c:pt>
                <c:pt idx="2397">
                  <c:v>82.678166083752501</c:v>
                </c:pt>
                <c:pt idx="2398">
                  <c:v>82.678166101145194</c:v>
                </c:pt>
                <c:pt idx="2399">
                  <c:v>82.6781661184081</c:v>
                </c:pt>
                <c:pt idx="2400">
                  <c:v>82.678166135541602</c:v>
                </c:pt>
                <c:pt idx="2401">
                  <c:v>82.678166152546098</c:v>
                </c:pt>
                <c:pt idx="2402">
                  <c:v>82.6781661694218</c:v>
                </c:pt>
                <c:pt idx="2403">
                  <c:v>82.678166186169094</c:v>
                </c:pt>
                <c:pt idx="2404">
                  <c:v>82.678166202788404</c:v>
                </c:pt>
                <c:pt idx="2405">
                  <c:v>82.678166219279802</c:v>
                </c:pt>
                <c:pt idx="2406">
                  <c:v>82.678166235643999</c:v>
                </c:pt>
                <c:pt idx="2407">
                  <c:v>82.678166251880995</c:v>
                </c:pt>
                <c:pt idx="2408">
                  <c:v>82.678166267991301</c:v>
                </c:pt>
                <c:pt idx="2409">
                  <c:v>82.678166283975202</c:v>
                </c:pt>
                <c:pt idx="2410">
                  <c:v>82.678166299832995</c:v>
                </c:pt>
                <c:pt idx="2411">
                  <c:v>82.678166315565093</c:v>
                </c:pt>
                <c:pt idx="2412">
                  <c:v>82.678166331171795</c:v>
                </c:pt>
                <c:pt idx="2413">
                  <c:v>82.678166346653498</c:v>
                </c:pt>
                <c:pt idx="2414">
                  <c:v>82.678166362010401</c:v>
                </c:pt>
                <c:pt idx="2415">
                  <c:v>82.678166377242903</c:v>
                </c:pt>
                <c:pt idx="2416">
                  <c:v>82.678166392351301</c:v>
                </c:pt>
                <c:pt idx="2417">
                  <c:v>82.678166407336093</c:v>
                </c:pt>
                <c:pt idx="2418">
                  <c:v>82.678166422197407</c:v>
                </c:pt>
                <c:pt idx="2419">
                  <c:v>82.678166436935598</c:v>
                </c:pt>
                <c:pt idx="2420">
                  <c:v>82.678166451551206</c:v>
                </c:pt>
                <c:pt idx="2421">
                  <c:v>82.678166466044402</c:v>
                </c:pt>
                <c:pt idx="2422">
                  <c:v>82.678166480415399</c:v>
                </c:pt>
                <c:pt idx="2423">
                  <c:v>82.678166494664794</c:v>
                </c:pt>
                <c:pt idx="2424">
                  <c:v>82.678166508792799</c:v>
                </c:pt>
                <c:pt idx="2425">
                  <c:v>82.6781665227997</c:v>
                </c:pt>
                <c:pt idx="2426">
                  <c:v>82.678166536685893</c:v>
                </c:pt>
                <c:pt idx="2427">
                  <c:v>82.678166550451706</c:v>
                </c:pt>
                <c:pt idx="2428">
                  <c:v>82.678166564097495</c:v>
                </c:pt>
                <c:pt idx="2429">
                  <c:v>82.6781665776235</c:v>
                </c:pt>
                <c:pt idx="2430">
                  <c:v>82.678166591030205</c:v>
                </c:pt>
                <c:pt idx="2431">
                  <c:v>82.678166604317795</c:v>
                </c:pt>
                <c:pt idx="2432">
                  <c:v>82.678166617486696</c:v>
                </c:pt>
                <c:pt idx="2433">
                  <c:v>82.678166630537206</c:v>
                </c:pt>
                <c:pt idx="2434">
                  <c:v>82.678166643469595</c:v>
                </c:pt>
                <c:pt idx="2435">
                  <c:v>82.678166656284404</c:v>
                </c:pt>
                <c:pt idx="2436">
                  <c:v>82.678166668981703</c:v>
                </c:pt>
                <c:pt idx="2437">
                  <c:v>82.678166681562004</c:v>
                </c:pt>
                <c:pt idx="2438">
                  <c:v>82.678166694025606</c:v>
                </c:pt>
                <c:pt idx="2439">
                  <c:v>82.678166706372906</c:v>
                </c:pt>
                <c:pt idx="2440">
                  <c:v>82.678166718604004</c:v>
                </c:pt>
                <c:pt idx="2441">
                  <c:v>82.678166730719497</c:v>
                </c:pt>
                <c:pt idx="2442">
                  <c:v>82.678166742719597</c:v>
                </c:pt>
                <c:pt idx="2443">
                  <c:v>82.678166754893198</c:v>
                </c:pt>
                <c:pt idx="2444">
                  <c:v>82.678166767501097</c:v>
                </c:pt>
                <c:pt idx="2445">
                  <c:v>82.678166780014706</c:v>
                </c:pt>
                <c:pt idx="2446">
                  <c:v>82.678166792434695</c:v>
                </c:pt>
                <c:pt idx="2447">
                  <c:v>82.678166804761503</c:v>
                </c:pt>
                <c:pt idx="2448">
                  <c:v>82.678166816995599</c:v>
                </c:pt>
                <c:pt idx="2449">
                  <c:v>82.678166829137396</c:v>
                </c:pt>
                <c:pt idx="2450">
                  <c:v>82.678166841187505</c:v>
                </c:pt>
                <c:pt idx="2451">
                  <c:v>82.678166853146493</c:v>
                </c:pt>
                <c:pt idx="2452">
                  <c:v>82.678166865014703</c:v>
                </c:pt>
                <c:pt idx="2453">
                  <c:v>82.678166876792602</c:v>
                </c:pt>
                <c:pt idx="2454">
                  <c:v>82.678166888480803</c:v>
                </c:pt>
                <c:pt idx="2455">
                  <c:v>82.678166900079802</c:v>
                </c:pt>
                <c:pt idx="2456">
                  <c:v>82.678166911590097</c:v>
                </c:pt>
                <c:pt idx="2457">
                  <c:v>82.6781669230121</c:v>
                </c:pt>
                <c:pt idx="2458">
                  <c:v>82.678166934346294</c:v>
                </c:pt>
                <c:pt idx="2459">
                  <c:v>82.678166945593304</c:v>
                </c:pt>
                <c:pt idx="2460">
                  <c:v>82.6781669567536</c:v>
                </c:pt>
                <c:pt idx="2461">
                  <c:v>82.678166967827593</c:v>
                </c:pt>
                <c:pt idx="2462">
                  <c:v>82.678166978815696</c:v>
                </c:pt>
                <c:pt idx="2463">
                  <c:v>82.678166989718704</c:v>
                </c:pt>
                <c:pt idx="2464">
                  <c:v>82.678167000536803</c:v>
                </c:pt>
                <c:pt idx="2465">
                  <c:v>82.678167011270702</c:v>
                </c:pt>
                <c:pt idx="2466">
                  <c:v>82.6781670219208</c:v>
                </c:pt>
                <c:pt idx="2467">
                  <c:v>82.678167032487593</c:v>
                </c:pt>
                <c:pt idx="2468">
                  <c:v>82.678167042971694</c:v>
                </c:pt>
                <c:pt idx="2469">
                  <c:v>82.6781670533734</c:v>
                </c:pt>
                <c:pt idx="2470">
                  <c:v>82.678167063693294</c:v>
                </c:pt>
                <c:pt idx="2471">
                  <c:v>82.678167073931903</c:v>
                </c:pt>
                <c:pt idx="2472">
                  <c:v>82.678167084089793</c:v>
                </c:pt>
                <c:pt idx="2473">
                  <c:v>82.678167094167193</c:v>
                </c:pt>
                <c:pt idx="2474">
                  <c:v>82.678167104164899</c:v>
                </c:pt>
                <c:pt idx="2475">
                  <c:v>82.678167114083294</c:v>
                </c:pt>
                <c:pt idx="2476">
                  <c:v>82.678167123922805</c:v>
                </c:pt>
                <c:pt idx="2477">
                  <c:v>82.678167133683999</c:v>
                </c:pt>
                <c:pt idx="2478">
                  <c:v>82.678167143367403</c:v>
                </c:pt>
                <c:pt idx="2479">
                  <c:v>82.678167152973501</c:v>
                </c:pt>
                <c:pt idx="2480">
                  <c:v>82.678167162502703</c:v>
                </c:pt>
                <c:pt idx="2481">
                  <c:v>82.678167171955494</c:v>
                </c:pt>
                <c:pt idx="2482">
                  <c:v>82.678167181332498</c:v>
                </c:pt>
                <c:pt idx="2483">
                  <c:v>82.678167190634198</c:v>
                </c:pt>
                <c:pt idx="2484">
                  <c:v>82.678167199860994</c:v>
                </c:pt>
                <c:pt idx="2485">
                  <c:v>82.678167209013395</c:v>
                </c:pt>
                <c:pt idx="2486">
                  <c:v>82.678167218092</c:v>
                </c:pt>
                <c:pt idx="2487">
                  <c:v>82.678167227097205</c:v>
                </c:pt>
                <c:pt idx="2488">
                  <c:v>82.678167236029495</c:v>
                </c:pt>
                <c:pt idx="2489">
                  <c:v>82.678167244889494</c:v>
                </c:pt>
                <c:pt idx="2490">
                  <c:v>82.678167253677501</c:v>
                </c:pt>
                <c:pt idx="2491">
                  <c:v>82.678167262394197</c:v>
                </c:pt>
                <c:pt idx="2492">
                  <c:v>82.678167271039996</c:v>
                </c:pt>
                <c:pt idx="2493">
                  <c:v>82.678167279615394</c:v>
                </c:pt>
                <c:pt idx="2494">
                  <c:v>82.678167288120903</c:v>
                </c:pt>
                <c:pt idx="2495">
                  <c:v>82.678167296557007</c:v>
                </c:pt>
                <c:pt idx="2496">
                  <c:v>82.678167304924202</c:v>
                </c:pt>
                <c:pt idx="2497">
                  <c:v>82.678167313223</c:v>
                </c:pt>
                <c:pt idx="2498">
                  <c:v>82.678167321453898</c:v>
                </c:pt>
                <c:pt idx="2499">
                  <c:v>82.678167329617295</c:v>
                </c:pt>
                <c:pt idx="2500">
                  <c:v>82.678167337713802</c:v>
                </c:pt>
                <c:pt idx="2501">
                  <c:v>82.678167345743901</c:v>
                </c:pt>
                <c:pt idx="2502">
                  <c:v>82.678167353708105</c:v>
                </c:pt>
                <c:pt idx="2503">
                  <c:v>82.678167361606796</c:v>
                </c:pt>
                <c:pt idx="2504">
                  <c:v>82.678167369440601</c:v>
                </c:pt>
                <c:pt idx="2505">
                  <c:v>82.678167377209903</c:v>
                </c:pt>
                <c:pt idx="2506">
                  <c:v>82.678167384915398</c:v>
                </c:pt>
                <c:pt idx="2507">
                  <c:v>82.678167392557299</c:v>
                </c:pt>
                <c:pt idx="2508">
                  <c:v>82.678167400136303</c:v>
                </c:pt>
                <c:pt idx="2509">
                  <c:v>82.678167407652793</c:v>
                </c:pt>
                <c:pt idx="2510">
                  <c:v>82.678167415107396</c:v>
                </c:pt>
                <c:pt idx="2511">
                  <c:v>82.678167422500493</c:v>
                </c:pt>
                <c:pt idx="2512">
                  <c:v>82.678167429832598</c:v>
                </c:pt>
                <c:pt idx="2513">
                  <c:v>82.678167437104193</c:v>
                </c:pt>
                <c:pt idx="2514">
                  <c:v>82.678167444315903</c:v>
                </c:pt>
                <c:pt idx="2515">
                  <c:v>82.678167451468099</c:v>
                </c:pt>
                <c:pt idx="2516">
                  <c:v>82.678167458561305</c:v>
                </c:pt>
                <c:pt idx="2517">
                  <c:v>82.678167465596005</c:v>
                </c:pt>
                <c:pt idx="2518">
                  <c:v>82.678167472572696</c:v>
                </c:pt>
                <c:pt idx="2519">
                  <c:v>82.678167479491904</c:v>
                </c:pt>
                <c:pt idx="2520">
                  <c:v>82.678167486354099</c:v>
                </c:pt>
                <c:pt idx="2521">
                  <c:v>82.678167493159805</c:v>
                </c:pt>
                <c:pt idx="2522">
                  <c:v>82.678167499909506</c:v>
                </c:pt>
                <c:pt idx="2523">
                  <c:v>82.6781675066037</c:v>
                </c:pt>
                <c:pt idx="2524">
                  <c:v>82.678167513242798</c:v>
                </c:pt>
                <c:pt idx="2525">
                  <c:v>82.678167519827397</c:v>
                </c:pt>
                <c:pt idx="2526">
                  <c:v>82.678167526357996</c:v>
                </c:pt>
                <c:pt idx="2527">
                  <c:v>82.678167532835005</c:v>
                </c:pt>
                <c:pt idx="2528">
                  <c:v>82.678167539259107</c:v>
                </c:pt>
                <c:pt idx="2529">
                  <c:v>82.678167545630501</c:v>
                </c:pt>
                <c:pt idx="2530">
                  <c:v>82.678167551949898</c:v>
                </c:pt>
                <c:pt idx="2531">
                  <c:v>82.678167558217794</c:v>
                </c:pt>
                <c:pt idx="2532">
                  <c:v>82.678167564434602</c:v>
                </c:pt>
                <c:pt idx="2533">
                  <c:v>82.678167570600905</c:v>
                </c:pt>
                <c:pt idx="2534">
                  <c:v>82.678167576717101</c:v>
                </c:pt>
                <c:pt idx="2535">
                  <c:v>82.678167582783701</c:v>
                </c:pt>
                <c:pt idx="2536">
                  <c:v>82.678167588801301</c:v>
                </c:pt>
                <c:pt idx="2537">
                  <c:v>82.678167594770301</c:v>
                </c:pt>
                <c:pt idx="2538">
                  <c:v>82.678167600691197</c:v>
                </c:pt>
                <c:pt idx="2539">
                  <c:v>82.6781676065645</c:v>
                </c:pt>
                <c:pt idx="2540">
                  <c:v>82.678167612390695</c:v>
                </c:pt>
                <c:pt idx="2541">
                  <c:v>82.678167618170306</c:v>
                </c:pt>
                <c:pt idx="2542">
                  <c:v>82.678167623903903</c:v>
                </c:pt>
                <c:pt idx="2543">
                  <c:v>82.678167629591897</c:v>
                </c:pt>
                <c:pt idx="2544">
                  <c:v>82.678167635234701</c:v>
                </c:pt>
                <c:pt idx="2545">
                  <c:v>82.678167640832896</c:v>
                </c:pt>
                <c:pt idx="2546">
                  <c:v>82.678167646387095</c:v>
                </c:pt>
                <c:pt idx="2547">
                  <c:v>82.678167651897596</c:v>
                </c:pt>
                <c:pt idx="2548">
                  <c:v>82.678167657364895</c:v>
                </c:pt>
                <c:pt idx="2549">
                  <c:v>82.678167662789704</c:v>
                </c:pt>
                <c:pt idx="2550">
                  <c:v>82.678167668172307</c:v>
                </c:pt>
                <c:pt idx="2551">
                  <c:v>82.6781676735133</c:v>
                </c:pt>
                <c:pt idx="2552">
                  <c:v>82.678167678813196</c:v>
                </c:pt>
                <c:pt idx="2553">
                  <c:v>82.678167684072406</c:v>
                </c:pt>
                <c:pt idx="2554">
                  <c:v>82.678167689291499</c:v>
                </c:pt>
                <c:pt idx="2555">
                  <c:v>82.678167694470901</c:v>
                </c:pt>
                <c:pt idx="2556">
                  <c:v>82.678167699611194</c:v>
                </c:pt>
                <c:pt idx="2557">
                  <c:v>82.678167704712806</c:v>
                </c:pt>
                <c:pt idx="2558">
                  <c:v>82.678167709776304</c:v>
                </c:pt>
                <c:pt idx="2559">
                  <c:v>82.6781677148021</c:v>
                </c:pt>
                <c:pt idx="2560">
                  <c:v>82.678167719790693</c:v>
                </c:pt>
                <c:pt idx="2561">
                  <c:v>82.678167724742593</c:v>
                </c:pt>
                <c:pt idx="2562">
                  <c:v>82.678167729658398</c:v>
                </c:pt>
                <c:pt idx="2563">
                  <c:v>82.678167734538505</c:v>
                </c:pt>
                <c:pt idx="2564">
                  <c:v>82.678167739383397</c:v>
                </c:pt>
                <c:pt idx="2565">
                  <c:v>82.678167744193601</c:v>
                </c:pt>
                <c:pt idx="2566">
                  <c:v>82.678167748961201</c:v>
                </c:pt>
                <c:pt idx="2567">
                  <c:v>82.678167753321105</c:v>
                </c:pt>
                <c:pt idx="2568">
                  <c:v>82.678167757638505</c:v>
                </c:pt>
                <c:pt idx="2569">
                  <c:v>82.678167761913897</c:v>
                </c:pt>
                <c:pt idx="2570">
                  <c:v>82.678167766147595</c:v>
                </c:pt>
                <c:pt idx="2571">
                  <c:v>82.678167770340195</c:v>
                </c:pt>
                <c:pt idx="2572">
                  <c:v>82.678167774491897</c:v>
                </c:pt>
                <c:pt idx="2573">
                  <c:v>82.678167778603296</c:v>
                </c:pt>
                <c:pt idx="2574">
                  <c:v>82.678167782674805</c:v>
                </c:pt>
                <c:pt idx="2575">
                  <c:v>82.678167786706794</c:v>
                </c:pt>
                <c:pt idx="2576">
                  <c:v>82.678167790699604</c:v>
                </c:pt>
                <c:pt idx="2577">
                  <c:v>82.678167794653803</c:v>
                </c:pt>
                <c:pt idx="2578">
                  <c:v>82.678167798569703</c:v>
                </c:pt>
                <c:pt idx="2579">
                  <c:v>82.678167802447902</c:v>
                </c:pt>
                <c:pt idx="2580">
                  <c:v>82.678167806288599</c:v>
                </c:pt>
                <c:pt idx="2581">
                  <c:v>82.678167810092305</c:v>
                </c:pt>
                <c:pt idx="2582">
                  <c:v>82.678167813859403</c:v>
                </c:pt>
                <c:pt idx="2583">
                  <c:v>82.678167817590406</c:v>
                </c:pt>
                <c:pt idx="2584">
                  <c:v>82.678167821285697</c:v>
                </c:pt>
                <c:pt idx="2585">
                  <c:v>82.678167824945703</c:v>
                </c:pt>
                <c:pt idx="2586">
                  <c:v>82.678167828570807</c:v>
                </c:pt>
                <c:pt idx="2587">
                  <c:v>82.678167832161506</c:v>
                </c:pt>
                <c:pt idx="2588">
                  <c:v>82.678167835718099</c:v>
                </c:pt>
                <c:pt idx="2589">
                  <c:v>82.678167839241098</c:v>
                </c:pt>
                <c:pt idx="2590">
                  <c:v>82.6781678427309</c:v>
                </c:pt>
                <c:pt idx="2591">
                  <c:v>82.678167846187904</c:v>
                </c:pt>
                <c:pt idx="2592">
                  <c:v>82.678167849612606</c:v>
                </c:pt>
                <c:pt idx="2593">
                  <c:v>82.678167853005306</c:v>
                </c:pt>
                <c:pt idx="2594">
                  <c:v>82.6781678563665</c:v>
                </c:pt>
                <c:pt idx="2595">
                  <c:v>82.6781678596967</c:v>
                </c:pt>
                <c:pt idx="2596">
                  <c:v>82.678167862996204</c:v>
                </c:pt>
                <c:pt idx="2597">
                  <c:v>82.678167866265397</c:v>
                </c:pt>
                <c:pt idx="2598">
                  <c:v>82.678167869504804</c:v>
                </c:pt>
                <c:pt idx="2599">
                  <c:v>82.678167872714894</c:v>
                </c:pt>
                <c:pt idx="2600">
                  <c:v>82.678167875895895</c:v>
                </c:pt>
                <c:pt idx="2601">
                  <c:v>82.678167879048402</c:v>
                </c:pt>
                <c:pt idx="2602">
                  <c:v>82.678167882172701</c:v>
                </c:pt>
                <c:pt idx="2603">
                  <c:v>82.678167885269403</c:v>
                </c:pt>
                <c:pt idx="2604">
                  <c:v>82.678167888338706</c:v>
                </c:pt>
                <c:pt idx="2605">
                  <c:v>82.678167891381193</c:v>
                </c:pt>
                <c:pt idx="2606">
                  <c:v>82.678167894397205</c:v>
                </c:pt>
                <c:pt idx="2607">
                  <c:v>82.678167897387098</c:v>
                </c:pt>
                <c:pt idx="2608">
                  <c:v>82.678167900351497</c:v>
                </c:pt>
                <c:pt idx="2609">
                  <c:v>82.678167903290699</c:v>
                </c:pt>
                <c:pt idx="2610">
                  <c:v>82.678167906205104</c:v>
                </c:pt>
                <c:pt idx="2611">
                  <c:v>82.678167909095194</c:v>
                </c:pt>
                <c:pt idx="2612">
                  <c:v>82.678167911961296</c:v>
                </c:pt>
                <c:pt idx="2613">
                  <c:v>82.678167914804007</c:v>
                </c:pt>
                <c:pt idx="2614">
                  <c:v>82.678167917623597</c:v>
                </c:pt>
                <c:pt idx="2615">
                  <c:v>82.678167920420407</c:v>
                </c:pt>
                <c:pt idx="2616">
                  <c:v>82.678167923195105</c:v>
                </c:pt>
                <c:pt idx="2617">
                  <c:v>82.678167925948003</c:v>
                </c:pt>
                <c:pt idx="2618">
                  <c:v>82.6781679286795</c:v>
                </c:pt>
                <c:pt idx="2619">
                  <c:v>82.678167931389893</c:v>
                </c:pt>
                <c:pt idx="2620">
                  <c:v>82.678167934079895</c:v>
                </c:pt>
                <c:pt idx="2621">
                  <c:v>82.678167936749702</c:v>
                </c:pt>
                <c:pt idx="2622">
                  <c:v>82.678167939399799</c:v>
                </c:pt>
                <c:pt idx="2623">
                  <c:v>82.678167942030598</c:v>
                </c:pt>
                <c:pt idx="2624">
                  <c:v>82.678167944642496</c:v>
                </c:pt>
                <c:pt idx="2625">
                  <c:v>82.678167947236005</c:v>
                </c:pt>
                <c:pt idx="2626">
                  <c:v>82.678167949811495</c:v>
                </c:pt>
                <c:pt idx="2627">
                  <c:v>82.678167952369407</c:v>
                </c:pt>
                <c:pt idx="2628">
                  <c:v>82.678167954910094</c:v>
                </c:pt>
                <c:pt idx="2629">
                  <c:v>82.678167957433999</c:v>
                </c:pt>
                <c:pt idx="2630">
                  <c:v>82.678167959941604</c:v>
                </c:pt>
                <c:pt idx="2631">
                  <c:v>82.678167962433307</c:v>
                </c:pt>
                <c:pt idx="2632">
                  <c:v>82.678167964909505</c:v>
                </c:pt>
                <c:pt idx="2633">
                  <c:v>82.678167967370598</c:v>
                </c:pt>
                <c:pt idx="2634">
                  <c:v>82.678167969817096</c:v>
                </c:pt>
                <c:pt idx="2635">
                  <c:v>82.678167972249298</c:v>
                </c:pt>
                <c:pt idx="2636">
                  <c:v>82.678167974667701</c:v>
                </c:pt>
                <c:pt idx="2637">
                  <c:v>82.678167977072704</c:v>
                </c:pt>
                <c:pt idx="2638">
                  <c:v>82.678167979464803</c:v>
                </c:pt>
                <c:pt idx="2639">
                  <c:v>82.678167981844297</c:v>
                </c:pt>
                <c:pt idx="2640">
                  <c:v>82.678167984211697</c:v>
                </c:pt>
                <c:pt idx="2641">
                  <c:v>82.678167986567402</c:v>
                </c:pt>
                <c:pt idx="2642">
                  <c:v>82.678167988911795</c:v>
                </c:pt>
                <c:pt idx="2643">
                  <c:v>82.678167991245402</c:v>
                </c:pt>
                <c:pt idx="2644">
                  <c:v>82.678167993568493</c:v>
                </c:pt>
                <c:pt idx="2645">
                  <c:v>82.678167995881594</c:v>
                </c:pt>
                <c:pt idx="2646">
                  <c:v>82.678167998185103</c:v>
                </c:pt>
                <c:pt idx="2647">
                  <c:v>82.678168000479403</c:v>
                </c:pt>
                <c:pt idx="2648">
                  <c:v>82.678168002765005</c:v>
                </c:pt>
                <c:pt idx="2649">
                  <c:v>82.678168005042295</c:v>
                </c:pt>
                <c:pt idx="2650">
                  <c:v>82.678168007311598</c:v>
                </c:pt>
                <c:pt idx="2651">
                  <c:v>82.678168009573398</c:v>
                </c:pt>
                <c:pt idx="2652">
                  <c:v>82.678168011828205</c:v>
                </c:pt>
                <c:pt idx="2653">
                  <c:v>82.678168014076405</c:v>
                </c:pt>
                <c:pt idx="2654">
                  <c:v>82.678168016318295</c:v>
                </c:pt>
                <c:pt idx="2655">
                  <c:v>82.678168018554402</c:v>
                </c:pt>
                <c:pt idx="2656">
                  <c:v>82.678168020785094</c:v>
                </c:pt>
                <c:pt idx="2657">
                  <c:v>82.678168023010898</c:v>
                </c:pt>
                <c:pt idx="2658">
                  <c:v>82.678168025232097</c:v>
                </c:pt>
                <c:pt idx="2659">
                  <c:v>82.678168027449203</c:v>
                </c:pt>
                <c:pt idx="2660">
                  <c:v>82.6781680296627</c:v>
                </c:pt>
                <c:pt idx="2661">
                  <c:v>82.678168031872801</c:v>
                </c:pt>
                <c:pt idx="2662">
                  <c:v>82.678168034080102</c:v>
                </c:pt>
                <c:pt idx="2663">
                  <c:v>82.678168036285001</c:v>
                </c:pt>
                <c:pt idx="2664">
                  <c:v>82.678168038487797</c:v>
                </c:pt>
                <c:pt idx="2665">
                  <c:v>82.678168040689101</c:v>
                </c:pt>
                <c:pt idx="2666">
                  <c:v>82.678168042889197</c:v>
                </c:pt>
                <c:pt idx="2667">
                  <c:v>82.678168045088498</c:v>
                </c:pt>
                <c:pt idx="2668">
                  <c:v>82.6781680472875</c:v>
                </c:pt>
                <c:pt idx="2669">
                  <c:v>82.6781680494867</c:v>
                </c:pt>
                <c:pt idx="2670">
                  <c:v>82.678168051686299</c:v>
                </c:pt>
                <c:pt idx="2671">
                  <c:v>82.678168053886907</c:v>
                </c:pt>
                <c:pt idx="2672">
                  <c:v>82.678168056088793</c:v>
                </c:pt>
                <c:pt idx="2673">
                  <c:v>82.678168058292499</c:v>
                </c:pt>
                <c:pt idx="2674">
                  <c:v>82.678168060498507</c:v>
                </c:pt>
                <c:pt idx="2675">
                  <c:v>82.678168062707002</c:v>
                </c:pt>
                <c:pt idx="2676">
                  <c:v>82.678168064918594</c:v>
                </c:pt>
                <c:pt idx="2677">
                  <c:v>82.678168067133697</c:v>
                </c:pt>
                <c:pt idx="2678">
                  <c:v>82.678168069352694</c:v>
                </c:pt>
                <c:pt idx="2679">
                  <c:v>82.678168071575897</c:v>
                </c:pt>
                <c:pt idx="2680">
                  <c:v>82.678168073803903</c:v>
                </c:pt>
                <c:pt idx="2681">
                  <c:v>82.678168076037096</c:v>
                </c:pt>
                <c:pt idx="2682">
                  <c:v>82.678168078275803</c:v>
                </c:pt>
                <c:pt idx="2683">
                  <c:v>82.678168080520507</c:v>
                </c:pt>
                <c:pt idx="2684">
                  <c:v>82.678168082771705</c:v>
                </c:pt>
                <c:pt idx="2685">
                  <c:v>82.678168085029696</c:v>
                </c:pt>
                <c:pt idx="2686">
                  <c:v>82.678168087294907</c:v>
                </c:pt>
                <c:pt idx="2687">
                  <c:v>82.678168089567805</c:v>
                </c:pt>
                <c:pt idx="2688">
                  <c:v>82.678168091848903</c:v>
                </c:pt>
                <c:pt idx="2689">
                  <c:v>82.6781680941384</c:v>
                </c:pt>
                <c:pt idx="2690">
                  <c:v>82.6781680957682</c:v>
                </c:pt>
                <c:pt idx="2691">
                  <c:v>82.678168097092893</c:v>
                </c:pt>
                <c:pt idx="2692">
                  <c:v>82.678168098403901</c:v>
                </c:pt>
                <c:pt idx="2693">
                  <c:v>82.678168099701395</c:v>
                </c:pt>
                <c:pt idx="2694">
                  <c:v>82.678168100985602</c:v>
                </c:pt>
                <c:pt idx="2695">
                  <c:v>82.678168102256706</c:v>
                </c:pt>
                <c:pt idx="2696">
                  <c:v>82.678168103514906</c:v>
                </c:pt>
                <c:pt idx="2697">
                  <c:v>82.678168104760601</c:v>
                </c:pt>
                <c:pt idx="2698">
                  <c:v>82.678168105993905</c:v>
                </c:pt>
                <c:pt idx="2699">
                  <c:v>82.678168107215001</c:v>
                </c:pt>
                <c:pt idx="2700">
                  <c:v>82.678168108424202</c:v>
                </c:pt>
                <c:pt idx="2701">
                  <c:v>82.678168109621794</c:v>
                </c:pt>
                <c:pt idx="2702">
                  <c:v>82.678168110808002</c:v>
                </c:pt>
                <c:pt idx="2703">
                  <c:v>82.678168111982899</c:v>
                </c:pt>
                <c:pt idx="2704">
                  <c:v>82.678168113146896</c:v>
                </c:pt>
                <c:pt idx="2705">
                  <c:v>82.678168114300107</c:v>
                </c:pt>
                <c:pt idx="2706">
                  <c:v>82.678168115442901</c:v>
                </c:pt>
                <c:pt idx="2707">
                  <c:v>82.678168116575307</c:v>
                </c:pt>
                <c:pt idx="2708">
                  <c:v>82.678168117697794</c:v>
                </c:pt>
                <c:pt idx="2709">
                  <c:v>82.678168118810405</c:v>
                </c:pt>
                <c:pt idx="2710">
                  <c:v>82.678168119913394</c:v>
                </c:pt>
                <c:pt idx="2711">
                  <c:v>82.678168121007104</c:v>
                </c:pt>
                <c:pt idx="2712">
                  <c:v>82.678168122091705</c:v>
                </c:pt>
                <c:pt idx="2713">
                  <c:v>82.678168123167495</c:v>
                </c:pt>
                <c:pt idx="2714">
                  <c:v>82.678168124234503</c:v>
                </c:pt>
                <c:pt idx="2715">
                  <c:v>82.678168125293197</c:v>
                </c:pt>
                <c:pt idx="2716">
                  <c:v>82.678168126343706</c:v>
                </c:pt>
                <c:pt idx="2717">
                  <c:v>82.6781681273863</c:v>
                </c:pt>
                <c:pt idx="2718">
                  <c:v>82.678168128421206</c:v>
                </c:pt>
                <c:pt idx="2719">
                  <c:v>82.678168129448494</c:v>
                </c:pt>
                <c:pt idx="2720">
                  <c:v>82.678168130468705</c:v>
                </c:pt>
                <c:pt idx="2721">
                  <c:v>82.678168131481797</c:v>
                </c:pt>
                <c:pt idx="2722">
                  <c:v>82.678168132488096</c:v>
                </c:pt>
                <c:pt idx="2723">
                  <c:v>82.678168133488001</c:v>
                </c:pt>
                <c:pt idx="2724">
                  <c:v>82.678168134481496</c:v>
                </c:pt>
                <c:pt idx="2725">
                  <c:v>82.678168135468894</c:v>
                </c:pt>
                <c:pt idx="2726">
                  <c:v>82.678168136450495</c:v>
                </c:pt>
                <c:pt idx="2727">
                  <c:v>82.678168137426397</c:v>
                </c:pt>
                <c:pt idx="2728">
                  <c:v>82.678168138396998</c:v>
                </c:pt>
                <c:pt idx="2729">
                  <c:v>82.678168139362498</c:v>
                </c:pt>
                <c:pt idx="2730">
                  <c:v>82.678168140322995</c:v>
                </c:pt>
                <c:pt idx="2731">
                  <c:v>82.678168141278903</c:v>
                </c:pt>
                <c:pt idx="2732">
                  <c:v>82.678168142230305</c:v>
                </c:pt>
                <c:pt idx="2733">
                  <c:v>82.678168143177402</c:v>
                </c:pt>
                <c:pt idx="2734">
                  <c:v>82.678168144120704</c:v>
                </c:pt>
                <c:pt idx="2735">
                  <c:v>82.678168145060098</c:v>
                </c:pt>
                <c:pt idx="2736">
                  <c:v>82.678168145996096</c:v>
                </c:pt>
                <c:pt idx="2737">
                  <c:v>82.678168146928797</c:v>
                </c:pt>
                <c:pt idx="2738">
                  <c:v>82.678168147858401</c:v>
                </c:pt>
                <c:pt idx="2739">
                  <c:v>82.678168148785204</c:v>
                </c:pt>
                <c:pt idx="2740">
                  <c:v>82.678168149709407</c:v>
                </c:pt>
                <c:pt idx="2741">
                  <c:v>82.678168150631294</c:v>
                </c:pt>
                <c:pt idx="2742">
                  <c:v>82.678168151551105</c:v>
                </c:pt>
                <c:pt idx="2743">
                  <c:v>82.678168152468899</c:v>
                </c:pt>
                <c:pt idx="2744">
                  <c:v>82.678168153385101</c:v>
                </c:pt>
                <c:pt idx="2745">
                  <c:v>82.678168154299996</c:v>
                </c:pt>
                <c:pt idx="2746">
                  <c:v>82.678168155213598</c:v>
                </c:pt>
                <c:pt idx="2747">
                  <c:v>82.678168156126304</c:v>
                </c:pt>
                <c:pt idx="2748">
                  <c:v>82.678168157038201</c:v>
                </c:pt>
                <c:pt idx="2749">
                  <c:v>82.678168157949699</c:v>
                </c:pt>
                <c:pt idx="2750">
                  <c:v>82.678168158860899</c:v>
                </c:pt>
                <c:pt idx="2751">
                  <c:v>82.678168159772099</c:v>
                </c:pt>
                <c:pt idx="2752">
                  <c:v>82.678168160683498</c:v>
                </c:pt>
                <c:pt idx="2753">
                  <c:v>82.678168161595394</c:v>
                </c:pt>
                <c:pt idx="2754">
                  <c:v>82.678168162507902</c:v>
                </c:pt>
                <c:pt idx="2755">
                  <c:v>82.678168163421304</c:v>
                </c:pt>
                <c:pt idx="2756">
                  <c:v>82.678168164335901</c:v>
                </c:pt>
                <c:pt idx="2757">
                  <c:v>82.678168165251904</c:v>
                </c:pt>
                <c:pt idx="2758">
                  <c:v>82.678168166169499</c:v>
                </c:pt>
                <c:pt idx="2759">
                  <c:v>82.678168167088899</c:v>
                </c:pt>
                <c:pt idx="2760">
                  <c:v>82.678168168010401</c:v>
                </c:pt>
                <c:pt idx="2761">
                  <c:v>82.678168168934306</c:v>
                </c:pt>
                <c:pt idx="2762">
                  <c:v>82.678168169860598</c:v>
                </c:pt>
                <c:pt idx="2763">
                  <c:v>82.678168170789803</c:v>
                </c:pt>
                <c:pt idx="2764">
                  <c:v>82.678168171721893</c:v>
                </c:pt>
                <c:pt idx="2765">
                  <c:v>82.678168172657294</c:v>
                </c:pt>
                <c:pt idx="2766">
                  <c:v>82.678168173596205</c:v>
                </c:pt>
                <c:pt idx="2767">
                  <c:v>82.678168174538698</c:v>
                </c:pt>
                <c:pt idx="2768">
                  <c:v>82.678168175485297</c:v>
                </c:pt>
                <c:pt idx="2769">
                  <c:v>82.678168176436003</c:v>
                </c:pt>
                <c:pt idx="2770">
                  <c:v>82.678168177391001</c:v>
                </c:pt>
                <c:pt idx="2771">
                  <c:v>82.678168178350802</c:v>
                </c:pt>
                <c:pt idx="2772">
                  <c:v>82.678168179315406</c:v>
                </c:pt>
                <c:pt idx="2773">
                  <c:v>82.678168180285098</c:v>
                </c:pt>
                <c:pt idx="2774">
                  <c:v>82.678168181260205</c:v>
                </c:pt>
                <c:pt idx="2775">
                  <c:v>82.678168182240796</c:v>
                </c:pt>
                <c:pt idx="2776">
                  <c:v>82.678168183227299</c:v>
                </c:pt>
                <c:pt idx="2777">
                  <c:v>82.6781681842197</c:v>
                </c:pt>
                <c:pt idx="2778">
                  <c:v>82.678168185218496</c:v>
                </c:pt>
                <c:pt idx="2779">
                  <c:v>82.678168186223701</c:v>
                </c:pt>
                <c:pt idx="2780">
                  <c:v>82.678168187235698</c:v>
                </c:pt>
                <c:pt idx="2781">
                  <c:v>82.678168188254702</c:v>
                </c:pt>
                <c:pt idx="2782">
                  <c:v>82.678168189280896</c:v>
                </c:pt>
                <c:pt idx="2783">
                  <c:v>82.678168190314395</c:v>
                </c:pt>
                <c:pt idx="2784">
                  <c:v>82.678168191355695</c:v>
                </c:pt>
                <c:pt idx="2785">
                  <c:v>82.678168192404897</c:v>
                </c:pt>
                <c:pt idx="2786">
                  <c:v>82.678168193462199</c:v>
                </c:pt>
                <c:pt idx="2787">
                  <c:v>82.678168194527899</c:v>
                </c:pt>
                <c:pt idx="2788">
                  <c:v>82.678168195602098</c:v>
                </c:pt>
                <c:pt idx="2789">
                  <c:v>82.678168196685306</c:v>
                </c:pt>
                <c:pt idx="2790">
                  <c:v>82.678168197777396</c:v>
                </c:pt>
                <c:pt idx="2791">
                  <c:v>82.678168198878893</c:v>
                </c:pt>
                <c:pt idx="2792">
                  <c:v>82.678168199989898</c:v>
                </c:pt>
                <c:pt idx="2793">
                  <c:v>82.678168201110694</c:v>
                </c:pt>
                <c:pt idx="2794">
                  <c:v>82.678168202241494</c:v>
                </c:pt>
                <c:pt idx="2795">
                  <c:v>82.678168203382498</c:v>
                </c:pt>
                <c:pt idx="2796">
                  <c:v>82.678168204534003</c:v>
                </c:pt>
                <c:pt idx="2797">
                  <c:v>82.678168205696196</c:v>
                </c:pt>
                <c:pt idx="2798">
                  <c:v>82.678168206869302</c:v>
                </c:pt>
                <c:pt idx="2799">
                  <c:v>82.678168208053506</c:v>
                </c:pt>
                <c:pt idx="2800">
                  <c:v>82.678168209249193</c:v>
                </c:pt>
                <c:pt idx="2801">
                  <c:v>82.678168210456505</c:v>
                </c:pt>
                <c:pt idx="2802">
                  <c:v>82.678168211675697</c:v>
                </c:pt>
                <c:pt idx="2803">
                  <c:v>82.678168212906897</c:v>
                </c:pt>
                <c:pt idx="2804">
                  <c:v>82.678168214150503</c:v>
                </c:pt>
                <c:pt idx="2805">
                  <c:v>82.6781682154067</c:v>
                </c:pt>
                <c:pt idx="2806">
                  <c:v>82.678168216675601</c:v>
                </c:pt>
                <c:pt idx="2807">
                  <c:v>82.678168217957605</c:v>
                </c:pt>
                <c:pt idx="2808">
                  <c:v>82.678168219252797</c:v>
                </c:pt>
                <c:pt idx="2809">
                  <c:v>82.678168220561503</c:v>
                </c:pt>
                <c:pt idx="2810">
                  <c:v>82.678168221883993</c:v>
                </c:pt>
                <c:pt idx="2811">
                  <c:v>82.678168223220396</c:v>
                </c:pt>
                <c:pt idx="2812">
                  <c:v>82.678168224570996</c:v>
                </c:pt>
                <c:pt idx="2813">
                  <c:v>82.678168252194297</c:v>
                </c:pt>
                <c:pt idx="2814">
                  <c:v>82.678168252168902</c:v>
                </c:pt>
                <c:pt idx="2815">
                  <c:v>82.678168252150599</c:v>
                </c:pt>
                <c:pt idx="2816">
                  <c:v>82.678168252139201</c:v>
                </c:pt>
                <c:pt idx="2817">
                  <c:v>82.678168252134697</c:v>
                </c:pt>
                <c:pt idx="2818">
                  <c:v>82.678168252137198</c:v>
                </c:pt>
                <c:pt idx="2819">
                  <c:v>82.678168252146705</c:v>
                </c:pt>
                <c:pt idx="2820">
                  <c:v>82.678168252163104</c:v>
                </c:pt>
                <c:pt idx="2821">
                  <c:v>82.678168252186495</c:v>
                </c:pt>
                <c:pt idx="2822">
                  <c:v>82.678168252216807</c:v>
                </c:pt>
                <c:pt idx="2823">
                  <c:v>82.678168252254196</c:v>
                </c:pt>
                <c:pt idx="2824">
                  <c:v>82.678168252298406</c:v>
                </c:pt>
                <c:pt idx="2825">
                  <c:v>82.678168252349707</c:v>
                </c:pt>
                <c:pt idx="2826">
                  <c:v>82.6781682524079</c:v>
                </c:pt>
                <c:pt idx="2827">
                  <c:v>82.678168252473</c:v>
                </c:pt>
                <c:pt idx="2828">
                  <c:v>82.678168252545106</c:v>
                </c:pt>
                <c:pt idx="2829">
                  <c:v>82.678168252624204</c:v>
                </c:pt>
                <c:pt idx="2830">
                  <c:v>82.678168252710194</c:v>
                </c:pt>
                <c:pt idx="2831">
                  <c:v>82.678168252803204</c:v>
                </c:pt>
                <c:pt idx="2832">
                  <c:v>82.678168252903205</c:v>
                </c:pt>
                <c:pt idx="2833">
                  <c:v>82.678168253010099</c:v>
                </c:pt>
                <c:pt idx="2834">
                  <c:v>82.678168253123999</c:v>
                </c:pt>
                <c:pt idx="2835">
                  <c:v>82.678168253244806</c:v>
                </c:pt>
                <c:pt idx="2836">
                  <c:v>82.678168253372604</c:v>
                </c:pt>
                <c:pt idx="2837">
                  <c:v>82.678168253507394</c:v>
                </c:pt>
                <c:pt idx="2838">
                  <c:v>82.678168253649105</c:v>
                </c:pt>
                <c:pt idx="2839">
                  <c:v>82.678168253797807</c:v>
                </c:pt>
                <c:pt idx="2840">
                  <c:v>82.678168253953402</c:v>
                </c:pt>
                <c:pt idx="2841">
                  <c:v>82.678168254116002</c:v>
                </c:pt>
                <c:pt idx="2842">
                  <c:v>82.678168254285595</c:v>
                </c:pt>
                <c:pt idx="2843">
                  <c:v>82.678168254462094</c:v>
                </c:pt>
                <c:pt idx="2844">
                  <c:v>82.678168254645598</c:v>
                </c:pt>
                <c:pt idx="2845">
                  <c:v>82.678168254836095</c:v>
                </c:pt>
                <c:pt idx="2846">
                  <c:v>82.678168255033498</c:v>
                </c:pt>
                <c:pt idx="2847">
                  <c:v>82.678168255237793</c:v>
                </c:pt>
                <c:pt idx="2848">
                  <c:v>82.678168255449094</c:v>
                </c:pt>
                <c:pt idx="2849">
                  <c:v>82.678168255667401</c:v>
                </c:pt>
                <c:pt idx="2850">
                  <c:v>82.6781682558927</c:v>
                </c:pt>
                <c:pt idx="2851">
                  <c:v>82.678168256124906</c:v>
                </c:pt>
                <c:pt idx="2852">
                  <c:v>82.678168256364103</c:v>
                </c:pt>
                <c:pt idx="2853">
                  <c:v>82.678168256610206</c:v>
                </c:pt>
                <c:pt idx="2854">
                  <c:v>82.678168256863302</c:v>
                </c:pt>
                <c:pt idx="2855">
                  <c:v>82.678168257123303</c:v>
                </c:pt>
                <c:pt idx="2856">
                  <c:v>82.678168257390297</c:v>
                </c:pt>
                <c:pt idx="2857">
                  <c:v>82.678168257664296</c:v>
                </c:pt>
                <c:pt idx="2858">
                  <c:v>82.678168257945202</c:v>
                </c:pt>
                <c:pt idx="2859">
                  <c:v>82.6781682582331</c:v>
                </c:pt>
                <c:pt idx="2860">
                  <c:v>82.678168258528004</c:v>
                </c:pt>
                <c:pt idx="2861">
                  <c:v>82.6781682588298</c:v>
                </c:pt>
                <c:pt idx="2862">
                  <c:v>82.678168259138502</c:v>
                </c:pt>
                <c:pt idx="2863">
                  <c:v>82.678168259454296</c:v>
                </c:pt>
                <c:pt idx="2864">
                  <c:v>82.678168259776996</c:v>
                </c:pt>
                <c:pt idx="2865">
                  <c:v>82.678168260106602</c:v>
                </c:pt>
                <c:pt idx="2866">
                  <c:v>82.678168260443201</c:v>
                </c:pt>
                <c:pt idx="2867">
                  <c:v>82.678168260786805</c:v>
                </c:pt>
                <c:pt idx="2868">
                  <c:v>82.678168261137401</c:v>
                </c:pt>
                <c:pt idx="2869">
                  <c:v>82.678168261494903</c:v>
                </c:pt>
                <c:pt idx="2870">
                  <c:v>82.678168261859298</c:v>
                </c:pt>
                <c:pt idx="2871">
                  <c:v>82.678168262230699</c:v>
                </c:pt>
                <c:pt idx="2872">
                  <c:v>82.678168262609105</c:v>
                </c:pt>
                <c:pt idx="2873">
                  <c:v>82.678168262994404</c:v>
                </c:pt>
                <c:pt idx="2874">
                  <c:v>82.678168263386695</c:v>
                </c:pt>
                <c:pt idx="2875">
                  <c:v>82.678168263786006</c:v>
                </c:pt>
                <c:pt idx="2876">
                  <c:v>82.678168264192195</c:v>
                </c:pt>
                <c:pt idx="2877">
                  <c:v>82.678168264605404</c:v>
                </c:pt>
                <c:pt idx="2878">
                  <c:v>82.678168265025505</c:v>
                </c:pt>
                <c:pt idx="2879">
                  <c:v>82.678168265452598</c:v>
                </c:pt>
                <c:pt idx="2880">
                  <c:v>82.678168265886697</c:v>
                </c:pt>
                <c:pt idx="2881">
                  <c:v>82.678168266327702</c:v>
                </c:pt>
                <c:pt idx="2882">
                  <c:v>82.6781682667757</c:v>
                </c:pt>
                <c:pt idx="2883">
                  <c:v>82.678168267230703</c:v>
                </c:pt>
                <c:pt idx="2884">
                  <c:v>82.678168267692598</c:v>
                </c:pt>
                <c:pt idx="2885">
                  <c:v>82.6781682681614</c:v>
                </c:pt>
                <c:pt idx="2886">
                  <c:v>82.678168268637293</c:v>
                </c:pt>
                <c:pt idx="2887">
                  <c:v>82.678168269119993</c:v>
                </c:pt>
                <c:pt idx="2888">
                  <c:v>82.678168269609799</c:v>
                </c:pt>
                <c:pt idx="2889">
                  <c:v>82.678168270106497</c:v>
                </c:pt>
                <c:pt idx="2890">
                  <c:v>82.6781682706102</c:v>
                </c:pt>
                <c:pt idx="2891">
                  <c:v>82.678168271120796</c:v>
                </c:pt>
                <c:pt idx="2892">
                  <c:v>82.678168271638398</c:v>
                </c:pt>
                <c:pt idx="2893">
                  <c:v>82.678168272162907</c:v>
                </c:pt>
                <c:pt idx="2894">
                  <c:v>82.678168272694407</c:v>
                </c:pt>
                <c:pt idx="2895">
                  <c:v>82.678168273232899</c:v>
                </c:pt>
                <c:pt idx="2896">
                  <c:v>82.678168273778297</c:v>
                </c:pt>
                <c:pt idx="2897">
                  <c:v>82.678168274330702</c:v>
                </c:pt>
                <c:pt idx="2898">
                  <c:v>82.678168274890098</c:v>
                </c:pt>
                <c:pt idx="2899">
                  <c:v>82.6781682754564</c:v>
                </c:pt>
                <c:pt idx="2900">
                  <c:v>82.678168276029695</c:v>
                </c:pt>
                <c:pt idx="2901">
                  <c:v>82.678168276609895</c:v>
                </c:pt>
                <c:pt idx="2902">
                  <c:v>82.678168277197102</c:v>
                </c:pt>
                <c:pt idx="2903">
                  <c:v>82.678168277791201</c:v>
                </c:pt>
                <c:pt idx="2904">
                  <c:v>82.678168278392405</c:v>
                </c:pt>
                <c:pt idx="2905">
                  <c:v>82.678168279000403</c:v>
                </c:pt>
                <c:pt idx="2906">
                  <c:v>82.678168279615505</c:v>
                </c:pt>
                <c:pt idx="2907">
                  <c:v>82.6781682802375</c:v>
                </c:pt>
                <c:pt idx="2908">
                  <c:v>82.678168280866402</c:v>
                </c:pt>
                <c:pt idx="2909">
                  <c:v>82.678168281502394</c:v>
                </c:pt>
                <c:pt idx="2910">
                  <c:v>82.678168282145194</c:v>
                </c:pt>
                <c:pt idx="2911">
                  <c:v>82.678168282795099</c:v>
                </c:pt>
                <c:pt idx="2912">
                  <c:v>82.678168283451896</c:v>
                </c:pt>
                <c:pt idx="2913">
                  <c:v>82.6781682841156</c:v>
                </c:pt>
                <c:pt idx="2914">
                  <c:v>82.678168284786395</c:v>
                </c:pt>
                <c:pt idx="2915">
                  <c:v>82.678168285463997</c:v>
                </c:pt>
                <c:pt idx="2916">
                  <c:v>82.678168286148704</c:v>
                </c:pt>
                <c:pt idx="2917">
                  <c:v>82.678168286840304</c:v>
                </c:pt>
                <c:pt idx="2918">
                  <c:v>82.678168287538796</c:v>
                </c:pt>
                <c:pt idx="2919">
                  <c:v>82.678168288244393</c:v>
                </c:pt>
                <c:pt idx="2920">
                  <c:v>82.678168288956797</c:v>
                </c:pt>
                <c:pt idx="2921">
                  <c:v>82.678168289676293</c:v>
                </c:pt>
                <c:pt idx="2922">
                  <c:v>82.678168290402695</c:v>
                </c:pt>
                <c:pt idx="2923">
                  <c:v>82.678168291136103</c:v>
                </c:pt>
                <c:pt idx="2924">
                  <c:v>82.678168291876403</c:v>
                </c:pt>
                <c:pt idx="2925">
                  <c:v>82.678168292623695</c:v>
                </c:pt>
                <c:pt idx="2926">
                  <c:v>82.678168293377894</c:v>
                </c:pt>
                <c:pt idx="2927">
                  <c:v>82.678168294139098</c:v>
                </c:pt>
                <c:pt idx="2928">
                  <c:v>82.678168294907294</c:v>
                </c:pt>
                <c:pt idx="2929">
                  <c:v>82.678168295682397</c:v>
                </c:pt>
                <c:pt idx="2930">
                  <c:v>82.678168296464506</c:v>
                </c:pt>
                <c:pt idx="2931">
                  <c:v>82.678168297253507</c:v>
                </c:pt>
                <c:pt idx="2932">
                  <c:v>82.678168298049599</c:v>
                </c:pt>
                <c:pt idx="2933">
                  <c:v>82.678168298852498</c:v>
                </c:pt>
                <c:pt idx="2934">
                  <c:v>82.678168299662502</c:v>
                </c:pt>
                <c:pt idx="2935">
                  <c:v>82.678168300479399</c:v>
                </c:pt>
                <c:pt idx="2936">
                  <c:v>82.678168301270802</c:v>
                </c:pt>
                <c:pt idx="2937">
                  <c:v>82.678168301251901</c:v>
                </c:pt>
                <c:pt idx="2938">
                  <c:v>82.678168301234507</c:v>
                </c:pt>
                <c:pt idx="2939">
                  <c:v>82.678168301218406</c:v>
                </c:pt>
                <c:pt idx="2940">
                  <c:v>82.678168301203797</c:v>
                </c:pt>
                <c:pt idx="2941">
                  <c:v>82.678168301190496</c:v>
                </c:pt>
                <c:pt idx="2942">
                  <c:v>82.678168301178701</c:v>
                </c:pt>
                <c:pt idx="2943">
                  <c:v>82.678168301168199</c:v>
                </c:pt>
                <c:pt idx="2944">
                  <c:v>82.678168301159204</c:v>
                </c:pt>
                <c:pt idx="2945">
                  <c:v>82.678168301151501</c:v>
                </c:pt>
                <c:pt idx="2946">
                  <c:v>82.678168301145206</c:v>
                </c:pt>
                <c:pt idx="2947">
                  <c:v>82.678168301140403</c:v>
                </c:pt>
                <c:pt idx="2948">
                  <c:v>82.678168301136907</c:v>
                </c:pt>
                <c:pt idx="2949">
                  <c:v>82.678168301134903</c:v>
                </c:pt>
                <c:pt idx="2950">
                  <c:v>82.678168301134306</c:v>
                </c:pt>
                <c:pt idx="2951">
                  <c:v>82.678168301135003</c:v>
                </c:pt>
                <c:pt idx="2952">
                  <c:v>82.678168301137205</c:v>
                </c:pt>
                <c:pt idx="2953">
                  <c:v>82.678168301140701</c:v>
                </c:pt>
                <c:pt idx="2954">
                  <c:v>82.678168301145703</c:v>
                </c:pt>
                <c:pt idx="2955">
                  <c:v>82.678168301151999</c:v>
                </c:pt>
                <c:pt idx="2956">
                  <c:v>82.678168301159801</c:v>
                </c:pt>
                <c:pt idx="2957">
                  <c:v>82.678168301168995</c:v>
                </c:pt>
                <c:pt idx="2958">
                  <c:v>82.678168301179497</c:v>
                </c:pt>
                <c:pt idx="2959">
                  <c:v>82.678168301191505</c:v>
                </c:pt>
                <c:pt idx="2960">
                  <c:v>82.678168301204806</c:v>
                </c:pt>
                <c:pt idx="2961">
                  <c:v>82.6781683012196</c:v>
                </c:pt>
                <c:pt idx="2962">
                  <c:v>82.6781683012358</c:v>
                </c:pt>
                <c:pt idx="2963">
                  <c:v>82.678168301253294</c:v>
                </c:pt>
                <c:pt idx="2964">
                  <c:v>82.678168301272294</c:v>
                </c:pt>
                <c:pt idx="2965">
                  <c:v>82.6781683012927</c:v>
                </c:pt>
                <c:pt idx="2966">
                  <c:v>82.6781683013144</c:v>
                </c:pt>
                <c:pt idx="2967">
                  <c:v>82.678168301337607</c:v>
                </c:pt>
                <c:pt idx="2968">
                  <c:v>82.678168301362206</c:v>
                </c:pt>
                <c:pt idx="2969">
                  <c:v>82.678168301388098</c:v>
                </c:pt>
                <c:pt idx="2970">
                  <c:v>82.678168301415496</c:v>
                </c:pt>
                <c:pt idx="2971">
                  <c:v>82.678168301444302</c:v>
                </c:pt>
                <c:pt idx="2972">
                  <c:v>82.6781683014744</c:v>
                </c:pt>
                <c:pt idx="2973">
                  <c:v>82.678168301506005</c:v>
                </c:pt>
                <c:pt idx="2974">
                  <c:v>82.678168301539003</c:v>
                </c:pt>
                <c:pt idx="2975">
                  <c:v>82.678168301573393</c:v>
                </c:pt>
                <c:pt idx="2976">
                  <c:v>82.678168301609105</c:v>
                </c:pt>
                <c:pt idx="2977">
                  <c:v>82.678168301646295</c:v>
                </c:pt>
                <c:pt idx="2978">
                  <c:v>82.678168301684906</c:v>
                </c:pt>
                <c:pt idx="2979">
                  <c:v>82.678168301724796</c:v>
                </c:pt>
                <c:pt idx="2980">
                  <c:v>82.678168301766206</c:v>
                </c:pt>
                <c:pt idx="2981">
                  <c:v>82.678168301808995</c:v>
                </c:pt>
                <c:pt idx="2982">
                  <c:v>82.678168301853205</c:v>
                </c:pt>
                <c:pt idx="2983">
                  <c:v>82.678168301898793</c:v>
                </c:pt>
                <c:pt idx="2984">
                  <c:v>82.678168301945703</c:v>
                </c:pt>
                <c:pt idx="2985">
                  <c:v>82.678168301994106</c:v>
                </c:pt>
                <c:pt idx="2986">
                  <c:v>82.6781683020439</c:v>
                </c:pt>
                <c:pt idx="2987">
                  <c:v>82.678168302095102</c:v>
                </c:pt>
                <c:pt idx="2988">
                  <c:v>82.678168302147697</c:v>
                </c:pt>
                <c:pt idx="2989">
                  <c:v>82.678168302201598</c:v>
                </c:pt>
                <c:pt idx="2990">
                  <c:v>82.678168302257006</c:v>
                </c:pt>
                <c:pt idx="2991">
                  <c:v>82.678168302313793</c:v>
                </c:pt>
                <c:pt idx="2992">
                  <c:v>82.678168302372001</c:v>
                </c:pt>
                <c:pt idx="2993">
                  <c:v>82.678168302431601</c:v>
                </c:pt>
                <c:pt idx="2994">
                  <c:v>82.678168302492594</c:v>
                </c:pt>
                <c:pt idx="2995">
                  <c:v>82.678168302554994</c:v>
                </c:pt>
                <c:pt idx="2996">
                  <c:v>82.678168302618701</c:v>
                </c:pt>
                <c:pt idx="2997">
                  <c:v>82.6781683026839</c:v>
                </c:pt>
                <c:pt idx="2998">
                  <c:v>82.678168302750507</c:v>
                </c:pt>
                <c:pt idx="2999">
                  <c:v>82.678168302818506</c:v>
                </c:pt>
                <c:pt idx="3000">
                  <c:v>82.678168302887897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C08-4A0F-9578-1CDFC33B49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Swelling!$AN$5:$AN$3005</c:f>
              <c:numCache>
                <c:formatCode>General</c:formatCode>
                <c:ptCount val="3001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  <c:pt idx="3000">
                  <c:v>56.656040507976499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DBB-4756-9C4B-058B4D030BF8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Swelling!$AL$5:$AL$3004</c:f>
              <c:numCache>
                <c:formatCode>General</c:formatCode>
                <c:ptCount val="3000"/>
                <c:pt idx="0">
                  <c:v>0</c:v>
                </c:pt>
                <c:pt idx="1">
                  <c:v>0.35350671010321699</c:v>
                </c:pt>
                <c:pt idx="2">
                  <c:v>0.82905213168983904</c:v>
                </c:pt>
                <c:pt idx="3">
                  <c:v>1.35130834987899</c:v>
                </c:pt>
                <c:pt idx="4">
                  <c:v>1.9040955580896199</c:v>
                </c:pt>
                <c:pt idx="5">
                  <c:v>2.4740693633008499</c:v>
                </c:pt>
                <c:pt idx="6">
                  <c:v>3.0526345454964798</c:v>
                </c:pt>
                <c:pt idx="7">
                  <c:v>3.6344673679277602</c:v>
                </c:pt>
                <c:pt idx="8">
                  <c:v>4.2208954454471099</c:v>
                </c:pt>
                <c:pt idx="9">
                  <c:v>4.8094256826469897</c:v>
                </c:pt>
                <c:pt idx="10">
                  <c:v>5.3979850184416103</c:v>
                </c:pt>
                <c:pt idx="11">
                  <c:v>5.9848730761141899</c:v>
                </c:pt>
                <c:pt idx="12">
                  <c:v>6.5687217887353899</c:v>
                </c:pt>
                <c:pt idx="13">
                  <c:v>7.1484479568665602</c:v>
                </c:pt>
                <c:pt idx="14">
                  <c:v>7.7232092207578704</c:v>
                </c:pt>
                <c:pt idx="15">
                  <c:v>8.2923621109303696</c:v>
                </c:pt>
                <c:pt idx="16">
                  <c:v>8.8554248205690005</c:v>
                </c:pt>
                <c:pt idx="17">
                  <c:v>9.4120469104957394</c:v>
                </c:pt>
                <c:pt idx="18">
                  <c:v>9.9619821043515202</c:v>
                </c:pt>
                <c:pt idx="19">
                  <c:v>10.5050667213218</c:v>
                </c:pt>
                <c:pt idx="20">
                  <c:v>11.041202242765101</c:v>
                </c:pt>
                <c:pt idx="21">
                  <c:v>11.5703410322993</c:v>
                </c:pt>
                <c:pt idx="22">
                  <c:v>12.092474704060001</c:v>
                </c:pt>
                <c:pt idx="23">
                  <c:v>12.607625235804299</c:v>
                </c:pt>
                <c:pt idx="24">
                  <c:v>13.1158378465051</c:v>
                </c:pt>
                <c:pt idx="25">
                  <c:v>13.617175230968099</c:v>
                </c:pt>
                <c:pt idx="26">
                  <c:v>14.111713119874899</c:v>
                </c:pt>
                <c:pt idx="27">
                  <c:v>14.5995368094071</c:v>
                </c:pt>
                <c:pt idx="28">
                  <c:v>15.0807384575947</c:v>
                </c:pt>
                <c:pt idx="29">
                  <c:v>15.555414971181399</c:v>
                </c:pt>
                <c:pt idx="30">
                  <c:v>16.023666342592101</c:v>
                </c:pt>
                <c:pt idx="31">
                  <c:v>16.485594362146401</c:v>
                </c:pt>
                <c:pt idx="32">
                  <c:v>16.941301705004101</c:v>
                </c:pt>
                <c:pt idx="33">
                  <c:v>17.3908910975175</c:v>
                </c:pt>
                <c:pt idx="34">
                  <c:v>17.834464802280898</c:v>
                </c:pt>
                <c:pt idx="35">
                  <c:v>18.2721241871164</c:v>
                </c:pt>
                <c:pt idx="36">
                  <c:v>18.703969469771401</c:v>
                </c:pt>
                <c:pt idx="37">
                  <c:v>19.130099316852402</c:v>
                </c:pt>
                <c:pt idx="38">
                  <c:v>19.550610767500501</c:v>
                </c:pt>
                <c:pt idx="39">
                  <c:v>19.965599132452901</c:v>
                </c:pt>
                <c:pt idx="40">
                  <c:v>20.375157919823</c:v>
                </c:pt>
                <c:pt idx="41">
                  <c:v>20.7793787787155</c:v>
                </c:pt>
                <c:pt idx="42">
                  <c:v>21.178351468128302</c:v>
                </c:pt>
                <c:pt idx="43">
                  <c:v>21.572163853862701</c:v>
                </c:pt>
                <c:pt idx="44">
                  <c:v>21.960901923628398</c:v>
                </c:pt>
                <c:pt idx="45">
                  <c:v>22.344649802928402</c:v>
                </c:pt>
                <c:pt idx="46">
                  <c:v>22.7234897857196</c:v>
                </c:pt>
                <c:pt idx="47">
                  <c:v>23.097502368501299</c:v>
                </c:pt>
                <c:pt idx="48">
                  <c:v>23.4667662704028</c:v>
                </c:pt>
                <c:pt idx="49">
                  <c:v>23.831358493600099</c:v>
                </c:pt>
                <c:pt idx="50">
                  <c:v>24.191354357339101</c:v>
                </c:pt>
                <c:pt idx="51">
                  <c:v>24.546827577348299</c:v>
                </c:pt>
                <c:pt idx="52">
                  <c:v>24.897850174506601</c:v>
                </c:pt>
                <c:pt idx="53">
                  <c:v>25.244492715415898</c:v>
                </c:pt>
                <c:pt idx="54">
                  <c:v>25.586824139876398</c:v>
                </c:pt>
                <c:pt idx="55">
                  <c:v>25.9249120036297</c:v>
                </c:pt>
                <c:pt idx="56">
                  <c:v>26.2588223718619</c:v>
                </c:pt>
                <c:pt idx="57">
                  <c:v>26.5886199224569</c:v>
                </c:pt>
                <c:pt idx="58">
                  <c:v>26.914368031012099</c:v>
                </c:pt>
                <c:pt idx="59">
                  <c:v>27.236128669353999</c:v>
                </c:pt>
                <c:pt idx="60">
                  <c:v>27.553962735750702</c:v>
                </c:pt>
                <c:pt idx="61">
                  <c:v>27.867929522883301</c:v>
                </c:pt>
                <c:pt idx="62">
                  <c:v>28.178087359924401</c:v>
                </c:pt>
                <c:pt idx="63">
                  <c:v>28.484493419024101</c:v>
                </c:pt>
                <c:pt idx="64">
                  <c:v>28.787203333854102</c:v>
                </c:pt>
                <c:pt idx="65">
                  <c:v>29.086272315493598</c:v>
                </c:pt>
                <c:pt idx="66">
                  <c:v>29.381753802317299</c:v>
                </c:pt>
                <c:pt idx="67">
                  <c:v>29.6737004221586</c:v>
                </c:pt>
                <c:pt idx="68">
                  <c:v>29.9621640596799</c:v>
                </c:pt>
                <c:pt idx="69">
                  <c:v>30.247195072084001</c:v>
                </c:pt>
                <c:pt idx="70">
                  <c:v>30.5288433012654</c:v>
                </c:pt>
                <c:pt idx="71">
                  <c:v>30.8071574306176</c:v>
                </c:pt>
                <c:pt idx="72">
                  <c:v>31.082185079617901</c:v>
                </c:pt>
                <c:pt idx="73">
                  <c:v>31.353973368071198</c:v>
                </c:pt>
                <c:pt idx="74">
                  <c:v>31.6225681082554</c:v>
                </c:pt>
                <c:pt idx="75">
                  <c:v>31.888014376474398</c:v>
                </c:pt>
                <c:pt idx="76">
                  <c:v>32.150356495927703</c:v>
                </c:pt>
                <c:pt idx="77">
                  <c:v>32.409637965453499</c:v>
                </c:pt>
                <c:pt idx="78">
                  <c:v>32.665901583712802</c:v>
                </c:pt>
                <c:pt idx="79">
                  <c:v>32.919189031459403</c:v>
                </c:pt>
                <c:pt idx="80">
                  <c:v>33.169541639056497</c:v>
                </c:pt>
                <c:pt idx="81">
                  <c:v>33.416999964061802</c:v>
                </c:pt>
                <c:pt idx="82">
                  <c:v>33.6616035263905</c:v>
                </c:pt>
                <c:pt idx="83">
                  <c:v>33.903391376336401</c:v>
                </c:pt>
                <c:pt idx="84">
                  <c:v>34.142401890316499</c:v>
                </c:pt>
                <c:pt idx="85">
                  <c:v>34.3786726545409</c:v>
                </c:pt>
                <c:pt idx="86">
                  <c:v>34.612240617629404</c:v>
                </c:pt>
                <c:pt idx="87">
                  <c:v>34.8431421043068</c:v>
                </c:pt>
                <c:pt idx="88">
                  <c:v>35.071412816718002</c:v>
                </c:pt>
                <c:pt idx="89">
                  <c:v>35.297087845131102</c:v>
                </c:pt>
                <c:pt idx="90">
                  <c:v>35.520201658929402</c:v>
                </c:pt>
                <c:pt idx="91">
                  <c:v>35.740788163306398</c:v>
                </c:pt>
                <c:pt idx="92">
                  <c:v>35.958880699356499</c:v>
                </c:pt>
                <c:pt idx="93">
                  <c:v>36.1745120498109</c:v>
                </c:pt>
                <c:pt idx="94">
                  <c:v>36.387714469597597</c:v>
                </c:pt>
                <c:pt idx="95">
                  <c:v>36.598519697422397</c:v>
                </c:pt>
                <c:pt idx="96">
                  <c:v>36.806958807937697</c:v>
                </c:pt>
                <c:pt idx="97">
                  <c:v>37.013062485405797</c:v>
                </c:pt>
                <c:pt idx="98">
                  <c:v>37.216860973671601</c:v>
                </c:pt>
                <c:pt idx="99">
                  <c:v>37.418384008077602</c:v>
                </c:pt>
                <c:pt idx="100">
                  <c:v>37.617660869469503</c:v>
                </c:pt>
                <c:pt idx="101">
                  <c:v>37.814720025140502</c:v>
                </c:pt>
                <c:pt idx="102">
                  <c:v>38.009589898816998</c:v>
                </c:pt>
                <c:pt idx="103">
                  <c:v>38.2022983709752</c:v>
                </c:pt>
                <c:pt idx="104">
                  <c:v>38.392872878645797</c:v>
                </c:pt>
                <c:pt idx="105">
                  <c:v>38.581340414338698</c:v>
                </c:pt>
                <c:pt idx="106">
                  <c:v>38.767727303821502</c:v>
                </c:pt>
                <c:pt idx="107">
                  <c:v>38.952059809449999</c:v>
                </c:pt>
                <c:pt idx="108">
                  <c:v>39.134363668487303</c:v>
                </c:pt>
                <c:pt idx="109">
                  <c:v>39.314664228765402</c:v>
                </c:pt>
                <c:pt idx="110">
                  <c:v>39.492986413879102</c:v>
                </c:pt>
                <c:pt idx="111">
                  <c:v>39.669354693852398</c:v>
                </c:pt>
                <c:pt idx="112">
                  <c:v>39.843793311838297</c:v>
                </c:pt>
                <c:pt idx="113">
                  <c:v>40.0163260927674</c:v>
                </c:pt>
                <c:pt idx="114">
                  <c:v>40.1869765091432</c:v>
                </c:pt>
                <c:pt idx="115">
                  <c:v>40.355767636270798</c:v>
                </c:pt>
                <c:pt idx="116">
                  <c:v>40.522722204722001</c:v>
                </c:pt>
                <c:pt idx="117">
                  <c:v>40.687862674935303</c:v>
                </c:pt>
                <c:pt idx="118">
                  <c:v>40.851211152096397</c:v>
                </c:pt>
                <c:pt idx="119">
                  <c:v>41.012789424397297</c:v>
                </c:pt>
                <c:pt idx="120">
                  <c:v>41.172618819484399</c:v>
                </c:pt>
                <c:pt idx="121">
                  <c:v>41.330720489133597</c:v>
                </c:pt>
                <c:pt idx="122">
                  <c:v>41.487115311741</c:v>
                </c:pt>
                <c:pt idx="123">
                  <c:v>41.641823834609397</c:v>
                </c:pt>
                <c:pt idx="124">
                  <c:v>41.794866320342798</c:v>
                </c:pt>
                <c:pt idx="125">
                  <c:v>41.946262754441904</c:v>
                </c:pt>
                <c:pt idx="126">
                  <c:v>42.096032640924498</c:v>
                </c:pt>
                <c:pt idx="127">
                  <c:v>42.244195296674398</c:v>
                </c:pt>
                <c:pt idx="128">
                  <c:v>42.390769943357498</c:v>
                </c:pt>
                <c:pt idx="129">
                  <c:v>42.535775436556797</c:v>
                </c:pt>
                <c:pt idx="130">
                  <c:v>42.679230377319797</c:v>
                </c:pt>
                <c:pt idx="131">
                  <c:v>42.821153118718598</c:v>
                </c:pt>
                <c:pt idx="132">
                  <c:v>42.961561607567901</c:v>
                </c:pt>
                <c:pt idx="133">
                  <c:v>43.1004734857841</c:v>
                </c:pt>
                <c:pt idx="134">
                  <c:v>43.2379064607522</c:v>
                </c:pt>
                <c:pt idx="135">
                  <c:v>43.373877855877097</c:v>
                </c:pt>
                <c:pt idx="136">
                  <c:v>43.508404762836697</c:v>
                </c:pt>
                <c:pt idx="137">
                  <c:v>43.641504047019602</c:v>
                </c:pt>
                <c:pt idx="138">
                  <c:v>43.773192280210203</c:v>
                </c:pt>
                <c:pt idx="139">
                  <c:v>43.903485675689197</c:v>
                </c:pt>
                <c:pt idx="140">
                  <c:v>44.0324005149538</c:v>
                </c:pt>
                <c:pt idx="141">
                  <c:v>44.159952742704498</c:v>
                </c:pt>
                <c:pt idx="142">
                  <c:v>44.286158093199703</c:v>
                </c:pt>
                <c:pt idx="143">
                  <c:v>44.411032094915498</c:v>
                </c:pt>
                <c:pt idx="144">
                  <c:v>44.534590051017901</c:v>
                </c:pt>
                <c:pt idx="145">
                  <c:v>44.6568469106357</c:v>
                </c:pt>
                <c:pt idx="146">
                  <c:v>44.777817669084698</c:v>
                </c:pt>
                <c:pt idx="147">
                  <c:v>44.897517031160298</c:v>
                </c:pt>
                <c:pt idx="148">
                  <c:v>45.015959511427297</c:v>
                </c:pt>
                <c:pt idx="149">
                  <c:v>45.133159438343199</c:v>
                </c:pt>
                <c:pt idx="150">
                  <c:v>45.2491309581157</c:v>
                </c:pt>
                <c:pt idx="151">
                  <c:v>45.363887918261099</c:v>
                </c:pt>
                <c:pt idx="152">
                  <c:v>45.477444128568699</c:v>
                </c:pt>
                <c:pt idx="153">
                  <c:v>45.5898131708745</c:v>
                </c:pt>
                <c:pt idx="154">
                  <c:v>45.701008452452697</c:v>
                </c:pt>
                <c:pt idx="155">
                  <c:v>45.811043207752199</c:v>
                </c:pt>
                <c:pt idx="156">
                  <c:v>45.9199304785175</c:v>
                </c:pt>
                <c:pt idx="157">
                  <c:v>46.027683142848801</c:v>
                </c:pt>
                <c:pt idx="158">
                  <c:v>46.134313927575597</c:v>
                </c:pt>
                <c:pt idx="159">
                  <c:v>46.239835396995197</c:v>
                </c:pt>
                <c:pt idx="160">
                  <c:v>46.344259953119497</c:v>
                </c:pt>
                <c:pt idx="161">
                  <c:v>46.447599841846802</c:v>
                </c:pt>
                <c:pt idx="162">
                  <c:v>46.549867150657697</c:v>
                </c:pt>
                <c:pt idx="163">
                  <c:v>46.651073815854801</c:v>
                </c:pt>
                <c:pt idx="164">
                  <c:v>46.751231623845797</c:v>
                </c:pt>
                <c:pt idx="165">
                  <c:v>46.850352210397503</c:v>
                </c:pt>
                <c:pt idx="166">
                  <c:v>46.948447068426802</c:v>
                </c:pt>
                <c:pt idx="167">
                  <c:v>47.045527558907203</c:v>
                </c:pt>
                <c:pt idx="168">
                  <c:v>47.141604876646198</c:v>
                </c:pt>
                <c:pt idx="169">
                  <c:v>47.236690076080997</c:v>
                </c:pt>
                <c:pt idx="170">
                  <c:v>47.330794120251603</c:v>
                </c:pt>
                <c:pt idx="171">
                  <c:v>47.423927782286398</c:v>
                </c:pt>
                <c:pt idx="172">
                  <c:v>47.516101701918103</c:v>
                </c:pt>
                <c:pt idx="173">
                  <c:v>47.607326436661701</c:v>
                </c:pt>
                <c:pt idx="174">
                  <c:v>47.697612384834898</c:v>
                </c:pt>
                <c:pt idx="175">
                  <c:v>47.786969789376599</c:v>
                </c:pt>
                <c:pt idx="176">
                  <c:v>47.875408809521801</c:v>
                </c:pt>
                <c:pt idx="177">
                  <c:v>47.962939489311097</c:v>
                </c:pt>
                <c:pt idx="178">
                  <c:v>48.049571696884101</c:v>
                </c:pt>
                <c:pt idx="179">
                  <c:v>48.135315211770802</c:v>
                </c:pt>
                <c:pt idx="180">
                  <c:v>48.2201797311197</c:v>
                </c:pt>
                <c:pt idx="181">
                  <c:v>48.304174768047297</c:v>
                </c:pt>
                <c:pt idx="182">
                  <c:v>48.387309757331998</c:v>
                </c:pt>
                <c:pt idx="183">
                  <c:v>48.469594136935498</c:v>
                </c:pt>
                <c:pt idx="184">
                  <c:v>48.551037019146897</c:v>
                </c:pt>
                <c:pt idx="185">
                  <c:v>48.6316474776863</c:v>
                </c:pt>
                <c:pt idx="186">
                  <c:v>48.7114344664827</c:v>
                </c:pt>
                <c:pt idx="187">
                  <c:v>48.790406819673798</c:v>
                </c:pt>
                <c:pt idx="188">
                  <c:v>48.868573474343201</c:v>
                </c:pt>
                <c:pt idx="189">
                  <c:v>48.945943125516898</c:v>
                </c:pt>
                <c:pt idx="190">
                  <c:v>49.022524218028799</c:v>
                </c:pt>
                <c:pt idx="191">
                  <c:v>49.098325177931201</c:v>
                </c:pt>
                <c:pt idx="192">
                  <c:v>49.173354318296099</c:v>
                </c:pt>
                <c:pt idx="193">
                  <c:v>49.247619874633997</c:v>
                </c:pt>
                <c:pt idx="194">
                  <c:v>49.321130391639201</c:v>
                </c:pt>
                <c:pt idx="195">
                  <c:v>49.3938936785392</c:v>
                </c:pt>
                <c:pt idx="196">
                  <c:v>49.465917682253803</c:v>
                </c:pt>
                <c:pt idx="197">
                  <c:v>49.537210245387101</c:v>
                </c:pt>
                <c:pt idx="198">
                  <c:v>49.607779106226801</c:v>
                </c:pt>
                <c:pt idx="199">
                  <c:v>49.677632133500801</c:v>
                </c:pt>
                <c:pt idx="200">
                  <c:v>49.746777031287998</c:v>
                </c:pt>
                <c:pt idx="201">
                  <c:v>49.815221168113297</c:v>
                </c:pt>
                <c:pt idx="202">
                  <c:v>49.882971951265802</c:v>
                </c:pt>
                <c:pt idx="203">
                  <c:v>49.950036692043803</c:v>
                </c:pt>
                <c:pt idx="204">
                  <c:v>50.016422556371303</c:v>
                </c:pt>
                <c:pt idx="205">
                  <c:v>50.082137217134502</c:v>
                </c:pt>
                <c:pt idx="206">
                  <c:v>50.147187439695998</c:v>
                </c:pt>
                <c:pt idx="207">
                  <c:v>50.211580232479797</c:v>
                </c:pt>
                <c:pt idx="208">
                  <c:v>50.2753225105347</c:v>
                </c:pt>
                <c:pt idx="209">
                  <c:v>50.338421096829101</c:v>
                </c:pt>
                <c:pt idx="210">
                  <c:v>50.400882878596299</c:v>
                </c:pt>
                <c:pt idx="211">
                  <c:v>50.462714661956703</c:v>
                </c:pt>
                <c:pt idx="212">
                  <c:v>50.523922938623201</c:v>
                </c:pt>
                <c:pt idx="213">
                  <c:v>50.584514245939602</c:v>
                </c:pt>
                <c:pt idx="214">
                  <c:v>50.644495045736498</c:v>
                </c:pt>
                <c:pt idx="215">
                  <c:v>50.703871726246803</c:v>
                </c:pt>
                <c:pt idx="216">
                  <c:v>50.762650604022497</c:v>
                </c:pt>
                <c:pt idx="217">
                  <c:v>50.820837959335798</c:v>
                </c:pt>
                <c:pt idx="218">
                  <c:v>50.878439988453103</c:v>
                </c:pt>
                <c:pt idx="219">
                  <c:v>50.935462797972399</c:v>
                </c:pt>
                <c:pt idx="220">
                  <c:v>50.9919124488394</c:v>
                </c:pt>
                <c:pt idx="221">
                  <c:v>51.047794941613901</c:v>
                </c:pt>
                <c:pt idx="222">
                  <c:v>51.103116218490797</c:v>
                </c:pt>
                <c:pt idx="223">
                  <c:v>51.157882165320999</c:v>
                </c:pt>
                <c:pt idx="224">
                  <c:v>51.212098389900397</c:v>
                </c:pt>
                <c:pt idx="225">
                  <c:v>51.265770637155804</c:v>
                </c:pt>
                <c:pt idx="226">
                  <c:v>51.318904646282299</c:v>
                </c:pt>
                <c:pt idx="227">
                  <c:v>51.371506032093301</c:v>
                </c:pt>
                <c:pt idx="228">
                  <c:v>51.4235803538025</c:v>
                </c:pt>
                <c:pt idx="229">
                  <c:v>51.475133116476698</c:v>
                </c:pt>
                <c:pt idx="230">
                  <c:v>51.526169772489098</c:v>
                </c:pt>
                <c:pt idx="231">
                  <c:v>51.576695428098397</c:v>
                </c:pt>
                <c:pt idx="232">
                  <c:v>51.626715467202303</c:v>
                </c:pt>
                <c:pt idx="233">
                  <c:v>51.676235175101297</c:v>
                </c:pt>
                <c:pt idx="234">
                  <c:v>51.725259734406698</c:v>
                </c:pt>
                <c:pt idx="235">
                  <c:v>51.773794271945697</c:v>
                </c:pt>
                <c:pt idx="236">
                  <c:v>51.8218438595907</c:v>
                </c:pt>
                <c:pt idx="237">
                  <c:v>51.869413515088098</c:v>
                </c:pt>
                <c:pt idx="238">
                  <c:v>51.9165080850767</c:v>
                </c:pt>
                <c:pt idx="239">
                  <c:v>51.963132518104601</c:v>
                </c:pt>
                <c:pt idx="240">
                  <c:v>52.009291657932899</c:v>
                </c:pt>
                <c:pt idx="241">
                  <c:v>52.054990288727602</c:v>
                </c:pt>
                <c:pt idx="242">
                  <c:v>52.1002331411322</c:v>
                </c:pt>
                <c:pt idx="243">
                  <c:v>52.1450248928845</c:v>
                </c:pt>
                <c:pt idx="244">
                  <c:v>52.189370171289497</c:v>
                </c:pt>
                <c:pt idx="245">
                  <c:v>52.233273590674301</c:v>
                </c:pt>
                <c:pt idx="246">
                  <c:v>52.2767396577743</c:v>
                </c:pt>
                <c:pt idx="247">
                  <c:v>52.319772852450697</c:v>
                </c:pt>
                <c:pt idx="248">
                  <c:v>52.3623776058784</c:v>
                </c:pt>
                <c:pt idx="249">
                  <c:v>52.4045583012349</c:v>
                </c:pt>
                <c:pt idx="250">
                  <c:v>52.446319274389097</c:v>
                </c:pt>
                <c:pt idx="251">
                  <c:v>52.4876648173516</c:v>
                </c:pt>
                <c:pt idx="252">
                  <c:v>52.528599190204197</c:v>
                </c:pt>
                <c:pt idx="253">
                  <c:v>52.569126584424801</c:v>
                </c:pt>
                <c:pt idx="254">
                  <c:v>52.609251157191103</c:v>
                </c:pt>
                <c:pt idx="255">
                  <c:v>52.648977022358402</c:v>
                </c:pt>
                <c:pt idx="256">
                  <c:v>52.688308251181802</c:v>
                </c:pt>
                <c:pt idx="257">
                  <c:v>52.727248873039599</c:v>
                </c:pt>
                <c:pt idx="258">
                  <c:v>52.765802861868004</c:v>
                </c:pt>
                <c:pt idx="259">
                  <c:v>52.803974123344297</c:v>
                </c:pt>
                <c:pt idx="260">
                  <c:v>52.841766582058597</c:v>
                </c:pt>
                <c:pt idx="261">
                  <c:v>52.879184095978196</c:v>
                </c:pt>
                <c:pt idx="262">
                  <c:v>52.916230483171901</c:v>
                </c:pt>
                <c:pt idx="263">
                  <c:v>52.9529095224309</c:v>
                </c:pt>
                <c:pt idx="264">
                  <c:v>52.989224953889199</c:v>
                </c:pt>
                <c:pt idx="265">
                  <c:v>53.025180454341402</c:v>
                </c:pt>
                <c:pt idx="266">
                  <c:v>53.060779647706703</c:v>
                </c:pt>
                <c:pt idx="267">
                  <c:v>53.0960261777157</c:v>
                </c:pt>
                <c:pt idx="268">
                  <c:v>53.130923622258202</c:v>
                </c:pt>
                <c:pt idx="269">
                  <c:v>53.1654755216586</c:v>
                </c:pt>
                <c:pt idx="270">
                  <c:v>53.1996853791726</c:v>
                </c:pt>
                <c:pt idx="271">
                  <c:v>53.233556661483597</c:v>
                </c:pt>
                <c:pt idx="272">
                  <c:v>53.267092784287499</c:v>
                </c:pt>
                <c:pt idx="273">
                  <c:v>53.300297129671002</c:v>
                </c:pt>
                <c:pt idx="274">
                  <c:v>53.333173062513602</c:v>
                </c:pt>
                <c:pt idx="275">
                  <c:v>53.3657239019469</c:v>
                </c:pt>
                <c:pt idx="276">
                  <c:v>53.397952932113697</c:v>
                </c:pt>
                <c:pt idx="277">
                  <c:v>53.429863402609598</c:v>
                </c:pt>
                <c:pt idx="278">
                  <c:v>53.461458528924403</c:v>
                </c:pt>
                <c:pt idx="279">
                  <c:v>53.4927414898603</c:v>
                </c:pt>
                <c:pt idx="280">
                  <c:v>53.523715432827302</c:v>
                </c:pt>
                <c:pt idx="281">
                  <c:v>53.554383474074299</c:v>
                </c:pt>
                <c:pt idx="282">
                  <c:v>53.584748696064601</c:v>
                </c:pt>
                <c:pt idx="283">
                  <c:v>53.614814149216599</c:v>
                </c:pt>
                <c:pt idx="284">
                  <c:v>53.644582852336697</c:v>
                </c:pt>
                <c:pt idx="285">
                  <c:v>53.674057793051098</c:v>
                </c:pt>
                <c:pt idx="286">
                  <c:v>53.703241922277002</c:v>
                </c:pt>
                <c:pt idx="287">
                  <c:v>53.732138166137602</c:v>
                </c:pt>
                <c:pt idx="288">
                  <c:v>53.760749421161897</c:v>
                </c:pt>
                <c:pt idx="289">
                  <c:v>53.789078552051201</c:v>
                </c:pt>
                <c:pt idx="290">
                  <c:v>53.817128393176297</c:v>
                </c:pt>
                <c:pt idx="291">
                  <c:v>53.844901748578202</c:v>
                </c:pt>
                <c:pt idx="292">
                  <c:v>53.872401407247402</c:v>
                </c:pt>
                <c:pt idx="293">
                  <c:v>53.899630110141899</c:v>
                </c:pt>
                <c:pt idx="294">
                  <c:v>53.926590571097798</c:v>
                </c:pt>
                <c:pt idx="295">
                  <c:v>53.953285475888002</c:v>
                </c:pt>
                <c:pt idx="296">
                  <c:v>53.979717480227997</c:v>
                </c:pt>
                <c:pt idx="297">
                  <c:v>54.005889209775901</c:v>
                </c:pt>
                <c:pt idx="298">
                  <c:v>54.031803334710602</c:v>
                </c:pt>
                <c:pt idx="299">
                  <c:v>54.057462395697797</c:v>
                </c:pt>
                <c:pt idx="300">
                  <c:v>54.082868937438803</c:v>
                </c:pt>
                <c:pt idx="301">
                  <c:v>54.1080254783774</c:v>
                </c:pt>
                <c:pt idx="302">
                  <c:v>54.132934508051498</c:v>
                </c:pt>
                <c:pt idx="303">
                  <c:v>54.157598492482101</c:v>
                </c:pt>
                <c:pt idx="304">
                  <c:v>54.182019977504098</c:v>
                </c:pt>
                <c:pt idx="305">
                  <c:v>54.206201320258998</c:v>
                </c:pt>
                <c:pt idx="306">
                  <c:v>54.230144913002299</c:v>
                </c:pt>
                <c:pt idx="307">
                  <c:v>54.253853120846401</c:v>
                </c:pt>
                <c:pt idx="308">
                  <c:v>54.277328281761598</c:v>
                </c:pt>
                <c:pt idx="309">
                  <c:v>54.300572722664597</c:v>
                </c:pt>
                <c:pt idx="310">
                  <c:v>54.323588832302804</c:v>
                </c:pt>
                <c:pt idx="311">
                  <c:v>54.3463788248539</c:v>
                </c:pt>
                <c:pt idx="312">
                  <c:v>54.368944949010299</c:v>
                </c:pt>
                <c:pt idx="313">
                  <c:v>54.391289428158203</c:v>
                </c:pt>
                <c:pt idx="314">
                  <c:v>54.413414460377297</c:v>
                </c:pt>
                <c:pt idx="315">
                  <c:v>54.435322249933598</c:v>
                </c:pt>
                <c:pt idx="316">
                  <c:v>54.457015041700302</c:v>
                </c:pt>
                <c:pt idx="317">
                  <c:v>54.4784949075447</c:v>
                </c:pt>
                <c:pt idx="318">
                  <c:v>54.499763961057702</c:v>
                </c:pt>
                <c:pt idx="319">
                  <c:v>54.520824291922203</c:v>
                </c:pt>
                <c:pt idx="320">
                  <c:v>54.541677965913202</c:v>
                </c:pt>
                <c:pt idx="321">
                  <c:v>54.562327024897399</c:v>
                </c:pt>
                <c:pt idx="322">
                  <c:v>54.5827735528772</c:v>
                </c:pt>
                <c:pt idx="323">
                  <c:v>54.603019611349197</c:v>
                </c:pt>
                <c:pt idx="324">
                  <c:v>54.623067130396301</c:v>
                </c:pt>
                <c:pt idx="325">
                  <c:v>54.642918075682097</c:v>
                </c:pt>
                <c:pt idx="326">
                  <c:v>54.6625743905593</c:v>
                </c:pt>
                <c:pt idx="327">
                  <c:v>54.682037996068999</c:v>
                </c:pt>
                <c:pt idx="328">
                  <c:v>54.701310790941399</c:v>
                </c:pt>
                <c:pt idx="329">
                  <c:v>54.720394752151101</c:v>
                </c:pt>
                <c:pt idx="330">
                  <c:v>54.739291752490402</c:v>
                </c:pt>
                <c:pt idx="331">
                  <c:v>54.7580036031029</c:v>
                </c:pt>
                <c:pt idx="332">
                  <c:v>54.776532133510003</c:v>
                </c:pt>
                <c:pt idx="333">
                  <c:v>54.794879152541903</c:v>
                </c:pt>
                <c:pt idx="334">
                  <c:v>54.813046448338298</c:v>
                </c:pt>
                <c:pt idx="335">
                  <c:v>54.831035788347499</c:v>
                </c:pt>
                <c:pt idx="336">
                  <c:v>54.848849047357596</c:v>
                </c:pt>
                <c:pt idx="337">
                  <c:v>54.866487917245998</c:v>
                </c:pt>
                <c:pt idx="338">
                  <c:v>54.883954105100898</c:v>
                </c:pt>
                <c:pt idx="339">
                  <c:v>54.901249314597102</c:v>
                </c:pt>
                <c:pt idx="340">
                  <c:v>54.9183752302296</c:v>
                </c:pt>
                <c:pt idx="341">
                  <c:v>54.935333517314099</c:v>
                </c:pt>
                <c:pt idx="342">
                  <c:v>54.9521258285505</c:v>
                </c:pt>
                <c:pt idx="343">
                  <c:v>54.9687539187506</c:v>
                </c:pt>
                <c:pt idx="344">
                  <c:v>54.985219333937302</c:v>
                </c:pt>
                <c:pt idx="345">
                  <c:v>55.001523678574202</c:v>
                </c:pt>
                <c:pt idx="346">
                  <c:v>55.017668539293901</c:v>
                </c:pt>
                <c:pt idx="347">
                  <c:v>55.033655484898098</c:v>
                </c:pt>
                <c:pt idx="348">
                  <c:v>55.0494860663579</c:v>
                </c:pt>
                <c:pt idx="349">
                  <c:v>55.065161843262203</c:v>
                </c:pt>
                <c:pt idx="350">
                  <c:v>55.080684416350898</c:v>
                </c:pt>
                <c:pt idx="351">
                  <c:v>55.096055239133598</c:v>
                </c:pt>
                <c:pt idx="352">
                  <c:v>55.1112758057306</c:v>
                </c:pt>
                <c:pt idx="353">
                  <c:v>55.126347593640801</c:v>
                </c:pt>
                <c:pt idx="354">
                  <c:v>55.141272063742498</c:v>
                </c:pt>
                <c:pt idx="355">
                  <c:v>55.156050660292998</c:v>
                </c:pt>
                <c:pt idx="356">
                  <c:v>55.170684857365799</c:v>
                </c:pt>
                <c:pt idx="357">
                  <c:v>55.1851761154728</c:v>
                </c:pt>
                <c:pt idx="358">
                  <c:v>55.199525799847798</c:v>
                </c:pt>
                <c:pt idx="359">
                  <c:v>55.2137353021621</c:v>
                </c:pt>
                <c:pt idx="360">
                  <c:v>55.227805998608801</c:v>
                </c:pt>
                <c:pt idx="361">
                  <c:v>55.241739249903198</c:v>
                </c:pt>
                <c:pt idx="362">
                  <c:v>55.255536401282598</c:v>
                </c:pt>
                <c:pt idx="363">
                  <c:v>55.269198848672403</c:v>
                </c:pt>
                <c:pt idx="364">
                  <c:v>55.282727920098701</c:v>
                </c:pt>
                <c:pt idx="365">
                  <c:v>55.2961249000763</c:v>
                </c:pt>
                <c:pt idx="366">
                  <c:v>55.3093910852783</c:v>
                </c:pt>
                <c:pt idx="367">
                  <c:v>55.3225277579796</c:v>
                </c:pt>
                <c:pt idx="368">
                  <c:v>55.335536186057297</c:v>
                </c:pt>
                <c:pt idx="369">
                  <c:v>55.348417622990297</c:v>
                </c:pt>
                <c:pt idx="370">
                  <c:v>55.361173391254198</c:v>
                </c:pt>
                <c:pt idx="371">
                  <c:v>55.373804694348102</c:v>
                </c:pt>
                <c:pt idx="372">
                  <c:v>55.386312743146398</c:v>
                </c:pt>
                <c:pt idx="373">
                  <c:v>55.398698746027002</c:v>
                </c:pt>
                <c:pt idx="374">
                  <c:v>55.4109638979645</c:v>
                </c:pt>
                <c:pt idx="375">
                  <c:v>55.4231093805301</c:v>
                </c:pt>
                <c:pt idx="376">
                  <c:v>55.435136365751902</c:v>
                </c:pt>
                <c:pt idx="377">
                  <c:v>55.447046094795603</c:v>
                </c:pt>
                <c:pt idx="378">
                  <c:v>55.458839667363698</c:v>
                </c:pt>
                <c:pt idx="379">
                  <c:v>55.470518222036098</c:v>
                </c:pt>
                <c:pt idx="380">
                  <c:v>55.482082884892897</c:v>
                </c:pt>
                <c:pt idx="381">
                  <c:v>55.493534769514298</c:v>
                </c:pt>
                <c:pt idx="382">
                  <c:v>55.504874976981</c:v>
                </c:pt>
                <c:pt idx="383">
                  <c:v>55.516104613978698</c:v>
                </c:pt>
                <c:pt idx="384">
                  <c:v>55.527224817694098</c:v>
                </c:pt>
                <c:pt idx="385">
                  <c:v>55.538236620357097</c:v>
                </c:pt>
                <c:pt idx="386">
                  <c:v>55.549141083256998</c:v>
                </c:pt>
                <c:pt idx="387">
                  <c:v>55.5599392560379</c:v>
                </c:pt>
                <c:pt idx="388">
                  <c:v>55.570632176697501</c:v>
                </c:pt>
                <c:pt idx="389">
                  <c:v>55.581220871588101</c:v>
                </c:pt>
                <c:pt idx="390">
                  <c:v>55.591706386792097</c:v>
                </c:pt>
                <c:pt idx="391">
                  <c:v>55.602089760258998</c:v>
                </c:pt>
                <c:pt idx="392">
                  <c:v>55.612371963007703</c:v>
                </c:pt>
                <c:pt idx="393">
                  <c:v>55.622553984362199</c:v>
                </c:pt>
                <c:pt idx="394">
                  <c:v>55.632636802786898</c:v>
                </c:pt>
                <c:pt idx="395">
                  <c:v>55.6426213858865</c:v>
                </c:pt>
                <c:pt idx="396">
                  <c:v>55.6525086904063</c:v>
                </c:pt>
                <c:pt idx="397">
                  <c:v>55.662299707244799</c:v>
                </c:pt>
                <c:pt idx="398">
                  <c:v>55.671995381787198</c:v>
                </c:pt>
                <c:pt idx="399">
                  <c:v>55.681596627993997</c:v>
                </c:pt>
                <c:pt idx="400">
                  <c:v>55.691104368366901</c:v>
                </c:pt>
                <c:pt idx="401">
                  <c:v>55.700519515292001</c:v>
                </c:pt>
                <c:pt idx="402">
                  <c:v>55.709842971040601</c:v>
                </c:pt>
                <c:pt idx="403">
                  <c:v>55.719075627768703</c:v>
                </c:pt>
                <c:pt idx="404">
                  <c:v>55.728218423886403</c:v>
                </c:pt>
                <c:pt idx="405">
                  <c:v>55.737272217746799</c:v>
                </c:pt>
                <c:pt idx="406">
                  <c:v>55.746237871197103</c:v>
                </c:pt>
                <c:pt idx="407">
                  <c:v>55.755116244459003</c:v>
                </c:pt>
                <c:pt idx="408">
                  <c:v>55.763908188318602</c:v>
                </c:pt>
                <c:pt idx="409">
                  <c:v>55.772614544126199</c:v>
                </c:pt>
                <c:pt idx="410">
                  <c:v>55.781236146097797</c:v>
                </c:pt>
                <c:pt idx="411">
                  <c:v>55.7897738770423</c:v>
                </c:pt>
                <c:pt idx="412">
                  <c:v>55.798228520963796</c:v>
                </c:pt>
                <c:pt idx="413">
                  <c:v>55.806600888817499</c:v>
                </c:pt>
                <c:pt idx="414">
                  <c:v>55.814891782748603</c:v>
                </c:pt>
                <c:pt idx="415">
                  <c:v>55.8231019960918</c:v>
                </c:pt>
                <c:pt idx="416">
                  <c:v>55.831232313371601</c:v>
                </c:pt>
                <c:pt idx="417">
                  <c:v>55.839283522383802</c:v>
                </c:pt>
                <c:pt idx="418">
                  <c:v>55.847256432666498</c:v>
                </c:pt>
                <c:pt idx="419">
                  <c:v>55.855151780505203</c:v>
                </c:pt>
                <c:pt idx="420">
                  <c:v>55.862970322208497</c:v>
                </c:pt>
                <c:pt idx="421">
                  <c:v>55.870712805862603</c:v>
                </c:pt>
                <c:pt idx="422">
                  <c:v>55.878379971331597</c:v>
                </c:pt>
                <c:pt idx="423">
                  <c:v>55.8859725502572</c:v>
                </c:pt>
                <c:pt idx="424">
                  <c:v>55.893491287738001</c:v>
                </c:pt>
                <c:pt idx="425">
                  <c:v>55.9009369241097</c:v>
                </c:pt>
                <c:pt idx="426">
                  <c:v>55.908310151760602</c:v>
                </c:pt>
                <c:pt idx="427">
                  <c:v>55.915611676163202</c:v>
                </c:pt>
                <c:pt idx="428">
                  <c:v>55.922842195121198</c:v>
                </c:pt>
                <c:pt idx="429">
                  <c:v>55.930002398768998</c:v>
                </c:pt>
                <c:pt idx="430">
                  <c:v>55.937092969572397</c:v>
                </c:pt>
                <c:pt idx="431">
                  <c:v>55.944114612884</c:v>
                </c:pt>
                <c:pt idx="432">
                  <c:v>55.951068003563798</c:v>
                </c:pt>
                <c:pt idx="433">
                  <c:v>55.957953793805203</c:v>
                </c:pt>
                <c:pt idx="434">
                  <c:v>55.964772641718703</c:v>
                </c:pt>
                <c:pt idx="435">
                  <c:v>55.971525198257901</c:v>
                </c:pt>
                <c:pt idx="436">
                  <c:v>55.978212107219399</c:v>
                </c:pt>
                <c:pt idx="437">
                  <c:v>55.984834005242703</c:v>
                </c:pt>
                <c:pt idx="438">
                  <c:v>55.991391560962299</c:v>
                </c:pt>
                <c:pt idx="439">
                  <c:v>55.997885387804402</c:v>
                </c:pt>
                <c:pt idx="440">
                  <c:v>56.004316100707797</c:v>
                </c:pt>
                <c:pt idx="441">
                  <c:v>56.010684313665401</c:v>
                </c:pt>
                <c:pt idx="442">
                  <c:v>56.016990633990297</c:v>
                </c:pt>
                <c:pt idx="443">
                  <c:v>56.023235662315301</c:v>
                </c:pt>
                <c:pt idx="444">
                  <c:v>56.029419993932002</c:v>
                </c:pt>
                <c:pt idx="445">
                  <c:v>56.035544258266398</c:v>
                </c:pt>
                <c:pt idx="446">
                  <c:v>56.041609015655297</c:v>
                </c:pt>
                <c:pt idx="447">
                  <c:v>56.047614845098899</c:v>
                </c:pt>
                <c:pt idx="448">
                  <c:v>56.053562319350199</c:v>
                </c:pt>
                <c:pt idx="449">
                  <c:v>56.059452004915698</c:v>
                </c:pt>
                <c:pt idx="450">
                  <c:v>56.065284462054997</c:v>
                </c:pt>
                <c:pt idx="451">
                  <c:v>56.071060257129503</c:v>
                </c:pt>
                <c:pt idx="452">
                  <c:v>56.076779979706998</c:v>
                </c:pt>
                <c:pt idx="453">
                  <c:v>56.082444143857202</c:v>
                </c:pt>
                <c:pt idx="454">
                  <c:v>56.0880532895236</c:v>
                </c:pt>
                <c:pt idx="455">
                  <c:v>56.093607950725897</c:v>
                </c:pt>
                <c:pt idx="456">
                  <c:v>56.099108655559299</c:v>
                </c:pt>
                <c:pt idx="457">
                  <c:v>56.104555926194898</c:v>
                </c:pt>
                <c:pt idx="458">
                  <c:v>56.109950278879502</c:v>
                </c:pt>
                <c:pt idx="459">
                  <c:v>56.115292223936102</c:v>
                </c:pt>
                <c:pt idx="460">
                  <c:v>56.120582324518097</c:v>
                </c:pt>
                <c:pt idx="461">
                  <c:v>56.125821070448197</c:v>
                </c:pt>
                <c:pt idx="462">
                  <c:v>56.131008943950299</c:v>
                </c:pt>
                <c:pt idx="463">
                  <c:v>56.136146438276498</c:v>
                </c:pt>
                <c:pt idx="464">
                  <c:v>56.141234041197002</c:v>
                </c:pt>
                <c:pt idx="465">
                  <c:v>56.146272234999699</c:v>
                </c:pt>
                <c:pt idx="466">
                  <c:v>56.151261496491003</c:v>
                </c:pt>
                <c:pt idx="467">
                  <c:v>56.156202296994799</c:v>
                </c:pt>
                <c:pt idx="468">
                  <c:v>56.161095121237899</c:v>
                </c:pt>
                <c:pt idx="469">
                  <c:v>56.165940489640299</c:v>
                </c:pt>
                <c:pt idx="470">
                  <c:v>56.170738817339704</c:v>
                </c:pt>
                <c:pt idx="471">
                  <c:v>56.175490560584102</c:v>
                </c:pt>
                <c:pt idx="472">
                  <c:v>56.180196170612398</c:v>
                </c:pt>
                <c:pt idx="473">
                  <c:v>56.184856093654098</c:v>
                </c:pt>
                <c:pt idx="474">
                  <c:v>56.189470770929901</c:v>
                </c:pt>
                <c:pt idx="475">
                  <c:v>56.194040638651302</c:v>
                </c:pt>
                <c:pt idx="476">
                  <c:v>56.198566128020502</c:v>
                </c:pt>
                <c:pt idx="477">
                  <c:v>56.203047721409398</c:v>
                </c:pt>
                <c:pt idx="478">
                  <c:v>56.207485830512503</c:v>
                </c:pt>
                <c:pt idx="479">
                  <c:v>56.211880862339399</c:v>
                </c:pt>
                <c:pt idx="480">
                  <c:v>56.216233234300901</c:v>
                </c:pt>
                <c:pt idx="481">
                  <c:v>56.220543359215299</c:v>
                </c:pt>
                <c:pt idx="482">
                  <c:v>56.224811645308101</c:v>
                </c:pt>
                <c:pt idx="483">
                  <c:v>56.229038496212198</c:v>
                </c:pt>
                <c:pt idx="484">
                  <c:v>56.233224310967799</c:v>
                </c:pt>
                <c:pt idx="485">
                  <c:v>56.237369499916198</c:v>
                </c:pt>
                <c:pt idx="486">
                  <c:v>56.241474500452199</c:v>
                </c:pt>
                <c:pt idx="487">
                  <c:v>56.2455396661327</c:v>
                </c:pt>
                <c:pt idx="488">
                  <c:v>56.249565383167202</c:v>
                </c:pt>
                <c:pt idx="489">
                  <c:v>56.253552033554598</c:v>
                </c:pt>
                <c:pt idx="490">
                  <c:v>56.2574999950834</c:v>
                </c:pt>
                <c:pt idx="491">
                  <c:v>56.261409641331198</c:v>
                </c:pt>
                <c:pt idx="492">
                  <c:v>56.2652813416653</c:v>
                </c:pt>
                <c:pt idx="493">
                  <c:v>56.269115461242201</c:v>
                </c:pt>
                <c:pt idx="494">
                  <c:v>56.272912407192401</c:v>
                </c:pt>
                <c:pt idx="495">
                  <c:v>56.276672527474503</c:v>
                </c:pt>
                <c:pt idx="496">
                  <c:v>56.280396167646302</c:v>
                </c:pt>
                <c:pt idx="497">
                  <c:v>56.2840836810837</c:v>
                </c:pt>
                <c:pt idx="498">
                  <c:v>56.287735417288999</c:v>
                </c:pt>
                <c:pt idx="499">
                  <c:v>56.2913517218918</c:v>
                </c:pt>
                <c:pt idx="500">
                  <c:v>56.294932936648003</c:v>
                </c:pt>
                <c:pt idx="501">
                  <c:v>56.298479399440502</c:v>
                </c:pt>
                <c:pt idx="502">
                  <c:v>56.301991457247098</c:v>
                </c:pt>
                <c:pt idx="503">
                  <c:v>56.305469476718798</c:v>
                </c:pt>
                <c:pt idx="504">
                  <c:v>56.308913759565797</c:v>
                </c:pt>
                <c:pt idx="505">
                  <c:v>56.312324632526803</c:v>
                </c:pt>
                <c:pt idx="506">
                  <c:v>56.315702418766598</c:v>
                </c:pt>
                <c:pt idx="507">
                  <c:v>56.319047437876698</c:v>
                </c:pt>
                <c:pt idx="508">
                  <c:v>56.322360005874998</c:v>
                </c:pt>
                <c:pt idx="509">
                  <c:v>56.325640435205798</c:v>
                </c:pt>
                <c:pt idx="510">
                  <c:v>56.328889034740101</c:v>
                </c:pt>
                <c:pt idx="511">
                  <c:v>56.332106150530002</c:v>
                </c:pt>
                <c:pt idx="512">
                  <c:v>56.335292075715302</c:v>
                </c:pt>
                <c:pt idx="513">
                  <c:v>56.338447102786503</c:v>
                </c:pt>
                <c:pt idx="514">
                  <c:v>56.341571530724501</c:v>
                </c:pt>
                <c:pt idx="515">
                  <c:v>56.344665655229903</c:v>
                </c:pt>
                <c:pt idx="516">
                  <c:v>56.347729768723099</c:v>
                </c:pt>
                <c:pt idx="517">
                  <c:v>56.350764160344397</c:v>
                </c:pt>
                <c:pt idx="518">
                  <c:v>56.353769115953703</c:v>
                </c:pt>
                <c:pt idx="519">
                  <c:v>56.356744930179097</c:v>
                </c:pt>
                <c:pt idx="520">
                  <c:v>56.359691914279601</c:v>
                </c:pt>
                <c:pt idx="521">
                  <c:v>56.362610322601199</c:v>
                </c:pt>
                <c:pt idx="522">
                  <c:v>56.365500431774898</c:v>
                </c:pt>
                <c:pt idx="523">
                  <c:v>56.368362515420102</c:v>
                </c:pt>
                <c:pt idx="524">
                  <c:v>56.371196844143498</c:v>
                </c:pt>
                <c:pt idx="525">
                  <c:v>56.374003685540103</c:v>
                </c:pt>
                <c:pt idx="526">
                  <c:v>56.3767833041925</c:v>
                </c:pt>
                <c:pt idx="527">
                  <c:v>56.379535961671401</c:v>
                </c:pt>
                <c:pt idx="528">
                  <c:v>56.382261949932698</c:v>
                </c:pt>
                <c:pt idx="529">
                  <c:v>56.384961516817803</c:v>
                </c:pt>
                <c:pt idx="530">
                  <c:v>56.387634910613102</c:v>
                </c:pt>
                <c:pt idx="531">
                  <c:v>56.390282384400003</c:v>
                </c:pt>
                <c:pt idx="532">
                  <c:v>56.392904188484401</c:v>
                </c:pt>
                <c:pt idx="533">
                  <c:v>56.395500570397097</c:v>
                </c:pt>
                <c:pt idx="534">
                  <c:v>56.398071774893602</c:v>
                </c:pt>
                <c:pt idx="535">
                  <c:v>56.400618043954204</c:v>
                </c:pt>
                <c:pt idx="536">
                  <c:v>56.403139627376198</c:v>
                </c:pt>
                <c:pt idx="537">
                  <c:v>56.405636788077302</c:v>
                </c:pt>
                <c:pt idx="538">
                  <c:v>56.4081097415893</c:v>
                </c:pt>
                <c:pt idx="539">
                  <c:v>56.410558722091999</c:v>
                </c:pt>
                <c:pt idx="540">
                  <c:v>56.412983961217201</c:v>
                </c:pt>
                <c:pt idx="541">
                  <c:v>56.415385688048403</c:v>
                </c:pt>
                <c:pt idx="542">
                  <c:v>56.417764129121103</c:v>
                </c:pt>
                <c:pt idx="543">
                  <c:v>56.4201195084228</c:v>
                </c:pt>
                <c:pt idx="544">
                  <c:v>56.422452047392802</c:v>
                </c:pt>
                <c:pt idx="545">
                  <c:v>56.424761994430902</c:v>
                </c:pt>
                <c:pt idx="546">
                  <c:v>56.427049558494602</c:v>
                </c:pt>
                <c:pt idx="547">
                  <c:v>56.429314949962503</c:v>
                </c:pt>
                <c:pt idx="548">
                  <c:v>56.431558383183599</c:v>
                </c:pt>
                <c:pt idx="549">
                  <c:v>56.433780070165</c:v>
                </c:pt>
                <c:pt idx="550">
                  <c:v>56.435980220572198</c:v>
                </c:pt>
                <c:pt idx="551">
                  <c:v>56.438159041728802</c:v>
                </c:pt>
                <c:pt idx="552">
                  <c:v>56.440316738616701</c:v>
                </c:pt>
                <c:pt idx="553">
                  <c:v>56.442453522713301</c:v>
                </c:pt>
                <c:pt idx="554">
                  <c:v>56.444569615161697</c:v>
                </c:pt>
                <c:pt idx="555">
                  <c:v>56.446665199524801</c:v>
                </c:pt>
                <c:pt idx="556">
                  <c:v>56.4487404740767</c:v>
                </c:pt>
                <c:pt idx="557">
                  <c:v>56.450795634932398</c:v>
                </c:pt>
                <c:pt idx="558">
                  <c:v>56.452830876048097</c:v>
                </c:pt>
                <c:pt idx="559">
                  <c:v>56.454846389221302</c:v>
                </c:pt>
                <c:pt idx="560">
                  <c:v>56.456842364090299</c:v>
                </c:pt>
                <c:pt idx="561">
                  <c:v>56.458818988135</c:v>
                </c:pt>
                <c:pt idx="562">
                  <c:v>56.460776472218797</c:v>
                </c:pt>
                <c:pt idx="563">
                  <c:v>56.462714992622502</c:v>
                </c:pt>
                <c:pt idx="564">
                  <c:v>56.464634727676099</c:v>
                </c:pt>
                <c:pt idx="565">
                  <c:v>56.466535858872497</c:v>
                </c:pt>
                <c:pt idx="566">
                  <c:v>56.468418565721997</c:v>
                </c:pt>
                <c:pt idx="567">
                  <c:v>56.470283025751897</c:v>
                </c:pt>
                <c:pt idx="568">
                  <c:v>56.472129414507002</c:v>
                </c:pt>
                <c:pt idx="569">
                  <c:v>56.473957905549</c:v>
                </c:pt>
                <c:pt idx="570">
                  <c:v>56.475768678465997</c:v>
                </c:pt>
                <c:pt idx="571">
                  <c:v>56.477561920681801</c:v>
                </c:pt>
                <c:pt idx="572">
                  <c:v>56.479337787380899</c:v>
                </c:pt>
                <c:pt idx="573">
                  <c:v>56.481096446523701</c:v>
                </c:pt>
                <c:pt idx="574">
                  <c:v>56.482838064248099</c:v>
                </c:pt>
                <c:pt idx="575">
                  <c:v>56.4845628048691</c:v>
                </c:pt>
                <c:pt idx="576">
                  <c:v>56.486270830879199</c:v>
                </c:pt>
                <c:pt idx="577">
                  <c:v>56.487962302948098</c:v>
                </c:pt>
                <c:pt idx="578">
                  <c:v>56.489637379923003</c:v>
                </c:pt>
                <c:pt idx="579">
                  <c:v>56.491296239788497</c:v>
                </c:pt>
                <c:pt idx="580">
                  <c:v>56.492939031708701</c:v>
                </c:pt>
                <c:pt idx="581">
                  <c:v>56.494565907097098</c:v>
                </c:pt>
                <c:pt idx="582">
                  <c:v>56.496177019654603</c:v>
                </c:pt>
                <c:pt idx="583">
                  <c:v>56.497772521402197</c:v>
                </c:pt>
                <c:pt idx="584">
                  <c:v>56.4993525626805</c:v>
                </c:pt>
                <c:pt idx="585">
                  <c:v>56.500917292150099</c:v>
                </c:pt>
                <c:pt idx="586">
                  <c:v>56.502466856791202</c:v>
                </c:pt>
                <c:pt idx="587">
                  <c:v>56.504001408958501</c:v>
                </c:pt>
                <c:pt idx="588">
                  <c:v>56.505521107095703</c:v>
                </c:pt>
                <c:pt idx="589">
                  <c:v>56.507026082704002</c:v>
                </c:pt>
                <c:pt idx="590">
                  <c:v>56.508516478028596</c:v>
                </c:pt>
                <c:pt idx="591">
                  <c:v>56.509992433771203</c:v>
                </c:pt>
                <c:pt idx="592">
                  <c:v>56.511454089089497</c:v>
                </c:pt>
                <c:pt idx="593">
                  <c:v>56.512901581597703</c:v>
                </c:pt>
                <c:pt idx="594">
                  <c:v>56.514335047365897</c:v>
                </c:pt>
                <c:pt idx="595">
                  <c:v>56.515754620920603</c:v>
                </c:pt>
                <c:pt idx="596">
                  <c:v>56.517160453807598</c:v>
                </c:pt>
                <c:pt idx="597">
                  <c:v>56.518552671780299</c:v>
                </c:pt>
                <c:pt idx="598">
                  <c:v>56.519931403189801</c:v>
                </c:pt>
                <c:pt idx="599">
                  <c:v>56.521296778261799</c:v>
                </c:pt>
                <c:pt idx="600">
                  <c:v>56.522648925802201</c:v>
                </c:pt>
                <c:pt idx="601">
                  <c:v>56.523987973197997</c:v>
                </c:pt>
                <c:pt idx="602">
                  <c:v>56.525314046416597</c:v>
                </c:pt>
                <c:pt idx="603">
                  <c:v>56.526627270006003</c:v>
                </c:pt>
                <c:pt idx="604">
                  <c:v>56.527927773014703</c:v>
                </c:pt>
                <c:pt idx="605">
                  <c:v>56.5292156888978</c:v>
                </c:pt>
                <c:pt idx="606">
                  <c:v>56.530491129587404</c:v>
                </c:pt>
                <c:pt idx="607">
                  <c:v>56.531754215568299</c:v>
                </c:pt>
                <c:pt idx="608">
                  <c:v>56.533005066016599</c:v>
                </c:pt>
                <c:pt idx="609">
                  <c:v>56.534243798800198</c:v>
                </c:pt>
                <c:pt idx="610">
                  <c:v>56.535470530478001</c:v>
                </c:pt>
                <c:pt idx="611">
                  <c:v>56.536685376300603</c:v>
                </c:pt>
                <c:pt idx="612">
                  <c:v>56.537888450210197</c:v>
                </c:pt>
                <c:pt idx="613">
                  <c:v>56.539079880870098</c:v>
                </c:pt>
                <c:pt idx="614">
                  <c:v>56.540259774410799</c:v>
                </c:pt>
                <c:pt idx="615">
                  <c:v>56.541428239681103</c:v>
                </c:pt>
                <c:pt idx="616">
                  <c:v>56.542585386986303</c:v>
                </c:pt>
                <c:pt idx="617">
                  <c:v>56.543731325428702</c:v>
                </c:pt>
                <c:pt idx="618">
                  <c:v>56.544866162908399</c:v>
                </c:pt>
                <c:pt idx="619">
                  <c:v>56.545990006122601</c:v>
                </c:pt>
                <c:pt idx="620">
                  <c:v>56.5471029605661</c:v>
                </c:pt>
                <c:pt idx="621">
                  <c:v>56.548205135830997</c:v>
                </c:pt>
                <c:pt idx="622">
                  <c:v>56.549296644937598</c:v>
                </c:pt>
                <c:pt idx="623">
                  <c:v>56.550377582628997</c:v>
                </c:pt>
                <c:pt idx="624">
                  <c:v>56.5514480509907</c:v>
                </c:pt>
                <c:pt idx="625">
                  <c:v>56.552508151001703</c:v>
                </c:pt>
                <c:pt idx="626">
                  <c:v>56.5535579825345</c:v>
                </c:pt>
                <c:pt idx="627">
                  <c:v>56.554597644355198</c:v>
                </c:pt>
                <c:pt idx="628">
                  <c:v>56.555627234123499</c:v>
                </c:pt>
                <c:pt idx="629">
                  <c:v>56.556646848392397</c:v>
                </c:pt>
                <c:pt idx="630">
                  <c:v>56.557656596132098</c:v>
                </c:pt>
                <c:pt idx="631">
                  <c:v>56.558656567065498</c:v>
                </c:pt>
                <c:pt idx="632">
                  <c:v>56.5596468535783</c:v>
                </c:pt>
                <c:pt idx="633">
                  <c:v>56.5606275491281</c:v>
                </c:pt>
                <c:pt idx="634">
                  <c:v>56.561598746153699</c:v>
                </c:pt>
                <c:pt idx="635">
                  <c:v>56.562560536076198</c:v>
                </c:pt>
                <c:pt idx="636">
                  <c:v>56.5635130092978</c:v>
                </c:pt>
                <c:pt idx="637">
                  <c:v>56.564456255202998</c:v>
                </c:pt>
                <c:pt idx="638">
                  <c:v>56.565390366746499</c:v>
                </c:pt>
                <c:pt idx="639">
                  <c:v>56.566315439396497</c:v>
                </c:pt>
                <c:pt idx="640">
                  <c:v>56.567231553573698</c:v>
                </c:pt>
                <c:pt idx="641">
                  <c:v>56.568138795766302</c:v>
                </c:pt>
                <c:pt idx="642">
                  <c:v>56.569037251524897</c:v>
                </c:pt>
                <c:pt idx="643">
                  <c:v>56.569927005462702</c:v>
                </c:pt>
                <c:pt idx="644">
                  <c:v>56.570808141255</c:v>
                </c:pt>
                <c:pt idx="645">
                  <c:v>56.571680741639703</c:v>
                </c:pt>
                <c:pt idx="646">
                  <c:v>56.572544888417198</c:v>
                </c:pt>
                <c:pt idx="647">
                  <c:v>56.573400680321001</c:v>
                </c:pt>
                <c:pt idx="648">
                  <c:v>56.574248189053598</c:v>
                </c:pt>
                <c:pt idx="649">
                  <c:v>56.575087491920101</c:v>
                </c:pt>
                <c:pt idx="650">
                  <c:v>56.5759186680271</c:v>
                </c:pt>
                <c:pt idx="651">
                  <c:v>56.576741795599901</c:v>
                </c:pt>
                <c:pt idx="652">
                  <c:v>56.577556951982899</c:v>
                </c:pt>
                <c:pt idx="653">
                  <c:v>56.578364213639297</c:v>
                </c:pt>
                <c:pt idx="654">
                  <c:v>56.579163656151202</c:v>
                </c:pt>
                <c:pt idx="655">
                  <c:v>56.5799553542195</c:v>
                </c:pt>
                <c:pt idx="656">
                  <c:v>56.580739381664301</c:v>
                </c:pt>
                <c:pt idx="657">
                  <c:v>56.581515811424303</c:v>
                </c:pt>
                <c:pt idx="658">
                  <c:v>56.582284743828197</c:v>
                </c:pt>
                <c:pt idx="659">
                  <c:v>56.583046233013199</c:v>
                </c:pt>
                <c:pt idx="660">
                  <c:v>56.583800349323297</c:v>
                </c:pt>
                <c:pt idx="661">
                  <c:v>56.584547163658399</c:v>
                </c:pt>
                <c:pt idx="662">
                  <c:v>56.585286746116097</c:v>
                </c:pt>
                <c:pt idx="663">
                  <c:v>56.5860191659918</c:v>
                </c:pt>
                <c:pt idx="664">
                  <c:v>56.5867444917791</c:v>
                </c:pt>
                <c:pt idx="665">
                  <c:v>56.587462791169102</c:v>
                </c:pt>
                <c:pt idx="666">
                  <c:v>56.588174131051197</c:v>
                </c:pt>
                <c:pt idx="667">
                  <c:v>56.588878577512503</c:v>
                </c:pt>
                <c:pt idx="668">
                  <c:v>56.589576197045503</c:v>
                </c:pt>
                <c:pt idx="669">
                  <c:v>56.590267084740297</c:v>
                </c:pt>
                <c:pt idx="670">
                  <c:v>56.590951283288</c:v>
                </c:pt>
                <c:pt idx="671">
                  <c:v>56.591628857097199</c:v>
                </c:pt>
                <c:pt idx="672">
                  <c:v>56.592299869859403</c:v>
                </c:pt>
                <c:pt idx="673">
                  <c:v>56.592964384549703</c:v>
                </c:pt>
                <c:pt idx="674">
                  <c:v>56.593622463426698</c:v>
                </c:pt>
                <c:pt idx="675">
                  <c:v>56.594274168032101</c:v>
                </c:pt>
                <c:pt idx="676">
                  <c:v>56.594919559191098</c:v>
                </c:pt>
                <c:pt idx="677">
                  <c:v>56.595558697012102</c:v>
                </c:pt>
                <c:pt idx="678">
                  <c:v>56.596191640887298</c:v>
                </c:pt>
                <c:pt idx="679">
                  <c:v>56.5968184530402</c:v>
                </c:pt>
                <c:pt idx="680">
                  <c:v>56.5974392147168</c:v>
                </c:pt>
                <c:pt idx="681">
                  <c:v>56.598053966124603</c:v>
                </c:pt>
                <c:pt idx="682">
                  <c:v>56.598662765163098</c:v>
                </c:pt>
                <c:pt idx="683">
                  <c:v>56.599265669091402</c:v>
                </c:pt>
                <c:pt idx="684">
                  <c:v>56.5998627345285</c:v>
                </c:pt>
                <c:pt idx="685">
                  <c:v>56.600454017453004</c:v>
                </c:pt>
                <c:pt idx="686">
                  <c:v>56.601039573203401</c:v>
                </c:pt>
                <c:pt idx="687">
                  <c:v>56.601619456477799</c:v>
                </c:pt>
                <c:pt idx="688">
                  <c:v>56.602193721333997</c:v>
                </c:pt>
                <c:pt idx="689">
                  <c:v>56.602762421189503</c:v>
                </c:pt>
                <c:pt idx="690">
                  <c:v>56.603325614027298</c:v>
                </c:pt>
                <c:pt idx="691">
                  <c:v>56.603883368272001</c:v>
                </c:pt>
                <c:pt idx="692">
                  <c:v>56.604435722405</c:v>
                </c:pt>
                <c:pt idx="693">
                  <c:v>56.604982728461998</c:v>
                </c:pt>
                <c:pt idx="694">
                  <c:v>56.605524437903803</c:v>
                </c:pt>
                <c:pt idx="695">
                  <c:v>56.606060901616203</c:v>
                </c:pt>
                <c:pt idx="696">
                  <c:v>56.606592169909597</c:v>
                </c:pt>
                <c:pt idx="697">
                  <c:v>56.607118292519701</c:v>
                </c:pt>
                <c:pt idx="698">
                  <c:v>56.607639318606701</c:v>
                </c:pt>
                <c:pt idx="699">
                  <c:v>56.608155296756102</c:v>
                </c:pt>
                <c:pt idx="700">
                  <c:v>56.608666274977999</c:v>
                </c:pt>
                <c:pt idx="701">
                  <c:v>56.609172301606897</c:v>
                </c:pt>
                <c:pt idx="702">
                  <c:v>56.609673427453998</c:v>
                </c:pt>
                <c:pt idx="703">
                  <c:v>56.6101697002252</c:v>
                </c:pt>
                <c:pt idx="704">
                  <c:v>56.6106611680705</c:v>
                </c:pt>
                <c:pt idx="705">
                  <c:v>56.611147877738198</c:v>
                </c:pt>
                <c:pt idx="706">
                  <c:v>56.611629875440599</c:v>
                </c:pt>
                <c:pt idx="707">
                  <c:v>56.612107206608798</c:v>
                </c:pt>
                <c:pt idx="708">
                  <c:v>56.612579916892898</c:v>
                </c:pt>
                <c:pt idx="709">
                  <c:v>56.6130480476318</c:v>
                </c:pt>
                <c:pt idx="710">
                  <c:v>56.613511645981099</c:v>
                </c:pt>
                <c:pt idx="711">
                  <c:v>56.613970757056599</c:v>
                </c:pt>
                <c:pt idx="712">
                  <c:v>56.614425423526697</c:v>
                </c:pt>
                <c:pt idx="713">
                  <c:v>56.61487568503</c:v>
                </c:pt>
                <c:pt idx="714">
                  <c:v>56.615321588131899</c:v>
                </c:pt>
                <c:pt idx="715">
                  <c:v>56.6157631766592</c:v>
                </c:pt>
                <c:pt idx="716">
                  <c:v>56.616200488143797</c:v>
                </c:pt>
                <c:pt idx="717">
                  <c:v>56.616633564408602</c:v>
                </c:pt>
                <c:pt idx="718">
                  <c:v>56.617062449474801</c:v>
                </c:pt>
                <c:pt idx="719">
                  <c:v>56.617487182359802</c:v>
                </c:pt>
                <c:pt idx="720">
                  <c:v>56.617907803932198</c:v>
                </c:pt>
                <c:pt idx="721">
                  <c:v>56.618324352671699</c:v>
                </c:pt>
                <c:pt idx="722">
                  <c:v>56.618736870248398</c:v>
                </c:pt>
                <c:pt idx="723">
                  <c:v>56.619145381344502</c:v>
                </c:pt>
                <c:pt idx="724">
                  <c:v>56.619549912339302</c:v>
                </c:pt>
                <c:pt idx="725">
                  <c:v>56.619950524603603</c:v>
                </c:pt>
                <c:pt idx="726">
                  <c:v>56.620347257195696</c:v>
                </c:pt>
                <c:pt idx="727">
                  <c:v>56.620740148722803</c:v>
                </c:pt>
                <c:pt idx="728">
                  <c:v>56.621129237340803</c:v>
                </c:pt>
                <c:pt idx="729">
                  <c:v>56.621514560754399</c:v>
                </c:pt>
                <c:pt idx="730">
                  <c:v>56.621896156217304</c:v>
                </c:pt>
                <c:pt idx="731">
                  <c:v>56.622274060531801</c:v>
                </c:pt>
                <c:pt idx="732">
                  <c:v>56.6226483100492</c:v>
                </c:pt>
                <c:pt idx="733">
                  <c:v>56.623018940669603</c:v>
                </c:pt>
                <c:pt idx="734">
                  <c:v>56.623385987841701</c:v>
                </c:pt>
                <c:pt idx="735">
                  <c:v>56.623749486563298</c:v>
                </c:pt>
                <c:pt idx="736">
                  <c:v>56.624109471380798</c:v>
                </c:pt>
                <c:pt idx="737">
                  <c:v>56.624465976389601</c:v>
                </c:pt>
                <c:pt idx="738">
                  <c:v>56.624819035233799</c:v>
                </c:pt>
                <c:pt idx="739">
                  <c:v>56.625168681777701</c:v>
                </c:pt>
                <c:pt idx="740">
                  <c:v>56.625514957998</c:v>
                </c:pt>
                <c:pt idx="741">
                  <c:v>56.6258578886058</c:v>
                </c:pt>
                <c:pt idx="742">
                  <c:v>56.626197505663903</c:v>
                </c:pt>
                <c:pt idx="743">
                  <c:v>56.626533840792597</c:v>
                </c:pt>
                <c:pt idx="744">
                  <c:v>56.626866925169502</c:v>
                </c:pt>
                <c:pt idx="745">
                  <c:v>56.627196789529798</c:v>
                </c:pt>
                <c:pt idx="746">
                  <c:v>56.627523464165897</c:v>
                </c:pt>
                <c:pt idx="747">
                  <c:v>56.6278469789276</c:v>
                </c:pt>
                <c:pt idx="748">
                  <c:v>56.628167363222097</c:v>
                </c:pt>
                <c:pt idx="749">
                  <c:v>56.628484646014201</c:v>
                </c:pt>
                <c:pt idx="750">
                  <c:v>56.628798855825799</c:v>
                </c:pt>
                <c:pt idx="751">
                  <c:v>56.629110020736299</c:v>
                </c:pt>
                <c:pt idx="752">
                  <c:v>56.6294181683825</c:v>
                </c:pt>
                <c:pt idx="753">
                  <c:v>56.629723325958601</c:v>
                </c:pt>
                <c:pt idx="754">
                  <c:v>56.630025520216201</c:v>
                </c:pt>
                <c:pt idx="755">
                  <c:v>56.630324777464303</c:v>
                </c:pt>
                <c:pt idx="756">
                  <c:v>56.630621191746997</c:v>
                </c:pt>
                <c:pt idx="757">
                  <c:v>56.630914762404103</c:v>
                </c:pt>
                <c:pt idx="758">
                  <c:v>56.631205494866002</c:v>
                </c:pt>
                <c:pt idx="759">
                  <c:v>56.631493415758797</c:v>
                </c:pt>
                <c:pt idx="760">
                  <c:v>56.631778551344098</c:v>
                </c:pt>
                <c:pt idx="761">
                  <c:v>56.632060927519198</c:v>
                </c:pt>
                <c:pt idx="762">
                  <c:v>56.632340569816698</c:v>
                </c:pt>
                <c:pt idx="763">
                  <c:v>56.632617503404603</c:v>
                </c:pt>
                <c:pt idx="764">
                  <c:v>56.632891753086497</c:v>
                </c:pt>
                <c:pt idx="765">
                  <c:v>56.633163343301497</c:v>
                </c:pt>
                <c:pt idx="766">
                  <c:v>56.633432298124099</c:v>
                </c:pt>
                <c:pt idx="767">
                  <c:v>56.633698641264203</c:v>
                </c:pt>
                <c:pt idx="768">
                  <c:v>56.633962396067297</c:v>
                </c:pt>
                <c:pt idx="769">
                  <c:v>56.634223585514398</c:v>
                </c:pt>
                <c:pt idx="770">
                  <c:v>56.634482232221799</c:v>
                </c:pt>
                <c:pt idx="771">
                  <c:v>56.634738358441297</c:v>
                </c:pt>
                <c:pt idx="772">
                  <c:v>56.634992025167897</c:v>
                </c:pt>
                <c:pt idx="773">
                  <c:v>56.635243287341503</c:v>
                </c:pt>
                <c:pt idx="774">
                  <c:v>56.635492117242499</c:v>
                </c:pt>
                <c:pt idx="775">
                  <c:v>56.635738537894298</c:v>
                </c:pt>
                <c:pt idx="776">
                  <c:v>56.635982572040099</c:v>
                </c:pt>
                <c:pt idx="777">
                  <c:v>56.6362242421432</c:v>
                </c:pt>
                <c:pt idx="778">
                  <c:v>56.636463570386603</c:v>
                </c:pt>
                <c:pt idx="779">
                  <c:v>56.636700578673299</c:v>
                </c:pt>
                <c:pt idx="780">
                  <c:v>56.636935288626198</c:v>
                </c:pt>
                <c:pt idx="781">
                  <c:v>56.637167721588099</c:v>
                </c:pt>
                <c:pt idx="782">
                  <c:v>56.6373978986217</c:v>
                </c:pt>
                <c:pt idx="783">
                  <c:v>56.637625840509799</c:v>
                </c:pt>
                <c:pt idx="784">
                  <c:v>56.637851567754801</c:v>
                </c:pt>
                <c:pt idx="785">
                  <c:v>56.638075100579101</c:v>
                </c:pt>
                <c:pt idx="786">
                  <c:v>56.638296458925197</c:v>
                </c:pt>
                <c:pt idx="787">
                  <c:v>56.638515662455397</c:v>
                </c:pt>
                <c:pt idx="788">
                  <c:v>56.638732735043298</c:v>
                </c:pt>
                <c:pt idx="789">
                  <c:v>56.638947755055398</c:v>
                </c:pt>
                <c:pt idx="790">
                  <c:v>56.639160692565198</c:v>
                </c:pt>
                <c:pt idx="791">
                  <c:v>56.639371567555898</c:v>
                </c:pt>
                <c:pt idx="792">
                  <c:v>56.6395803997857</c:v>
                </c:pt>
                <c:pt idx="793">
                  <c:v>56.639787208788299</c:v>
                </c:pt>
                <c:pt idx="794">
                  <c:v>56.639992013872302</c:v>
                </c:pt>
                <c:pt idx="795">
                  <c:v>56.640194834121701</c:v>
                </c:pt>
                <c:pt idx="796">
                  <c:v>56.640395688395401</c:v>
                </c:pt>
                <c:pt idx="797">
                  <c:v>56.640594595327897</c:v>
                </c:pt>
                <c:pt idx="798">
                  <c:v>56.640791573328499</c:v>
                </c:pt>
                <c:pt idx="799">
                  <c:v>56.6409866405819</c:v>
                </c:pt>
                <c:pt idx="800">
                  <c:v>56.641179815047899</c:v>
                </c:pt>
                <c:pt idx="801">
                  <c:v>56.641371114461599</c:v>
                </c:pt>
                <c:pt idx="802">
                  <c:v>56.641560556333197</c:v>
                </c:pt>
                <c:pt idx="803">
                  <c:v>56.641748157948001</c:v>
                </c:pt>
                <c:pt idx="804">
                  <c:v>56.641933936366698</c:v>
                </c:pt>
                <c:pt idx="805">
                  <c:v>56.642117944340001</c:v>
                </c:pt>
                <c:pt idx="806">
                  <c:v>56.642300183143902</c:v>
                </c:pt>
                <c:pt idx="807">
                  <c:v>56.642480658546901</c:v>
                </c:pt>
                <c:pt idx="808">
                  <c:v>56.642659387505198</c:v>
                </c:pt>
                <c:pt idx="809">
                  <c:v>56.642836386775699</c:v>
                </c:pt>
                <c:pt idx="810">
                  <c:v>56.643011672916003</c:v>
                </c:pt>
                <c:pt idx="811">
                  <c:v>56.643185262284703</c:v>
                </c:pt>
                <c:pt idx="812">
                  <c:v>56.643357171041004</c:v>
                </c:pt>
                <c:pt idx="813">
                  <c:v>56.643527415145201</c:v>
                </c:pt>
                <c:pt idx="814">
                  <c:v>56.643696010358298</c:v>
                </c:pt>
                <c:pt idx="815">
                  <c:v>56.643862972241998</c:v>
                </c:pt>
                <c:pt idx="816">
                  <c:v>56.644028316159002</c:v>
                </c:pt>
                <c:pt idx="817">
                  <c:v>56.644192057272797</c:v>
                </c:pt>
                <c:pt idx="818">
                  <c:v>56.644354210547597</c:v>
                </c:pt>
                <c:pt idx="819">
                  <c:v>56.644514790748502</c:v>
                </c:pt>
                <c:pt idx="820">
                  <c:v>56.644673812441503</c:v>
                </c:pt>
                <c:pt idx="821">
                  <c:v>56.644831289993299</c:v>
                </c:pt>
                <c:pt idx="822">
                  <c:v>56.644987237571598</c:v>
                </c:pt>
                <c:pt idx="823">
                  <c:v>56.6451416691446</c:v>
                </c:pt>
                <c:pt idx="824">
                  <c:v>56.645294626257602</c:v>
                </c:pt>
                <c:pt idx="825">
                  <c:v>56.6454461230311</c:v>
                </c:pt>
                <c:pt idx="826">
                  <c:v>56.645596154560202</c:v>
                </c:pt>
                <c:pt idx="827">
                  <c:v>56.645744734824902</c:v>
                </c:pt>
                <c:pt idx="828">
                  <c:v>56.645891877632103</c:v>
                </c:pt>
                <c:pt idx="829">
                  <c:v>56.646037596615599</c:v>
                </c:pt>
                <c:pt idx="830">
                  <c:v>56.646181905236602</c:v>
                </c:pt>
                <c:pt idx="831">
                  <c:v>56.646324816782901</c:v>
                </c:pt>
                <c:pt idx="832">
                  <c:v>56.646466344369699</c:v>
                </c:pt>
                <c:pt idx="833">
                  <c:v>56.6466065009391</c:v>
                </c:pt>
                <c:pt idx="834">
                  <c:v>56.646745299260097</c:v>
                </c:pt>
                <c:pt idx="835">
                  <c:v>56.646882751928999</c:v>
                </c:pt>
                <c:pt idx="836">
                  <c:v>56.647018871369099</c:v>
                </c:pt>
                <c:pt idx="837">
                  <c:v>56.647153669830502</c:v>
                </c:pt>
                <c:pt idx="838">
                  <c:v>56.647287159390501</c:v>
                </c:pt>
                <c:pt idx="839">
                  <c:v>56.647419351953602</c:v>
                </c:pt>
                <c:pt idx="840">
                  <c:v>56.647550259250998</c:v>
                </c:pt>
                <c:pt idx="841">
                  <c:v>56.647679892841303</c:v>
                </c:pt>
                <c:pt idx="842">
                  <c:v>56.647808264109798</c:v>
                </c:pt>
                <c:pt idx="843">
                  <c:v>56.647935405383002</c:v>
                </c:pt>
                <c:pt idx="844">
                  <c:v>56.648061345675899</c:v>
                </c:pt>
                <c:pt idx="845">
                  <c:v>56.648186067726797</c:v>
                </c:pt>
                <c:pt idx="846">
                  <c:v>56.648309583117502</c:v>
                </c:pt>
                <c:pt idx="847">
                  <c:v>56.648431903286401</c:v>
                </c:pt>
                <c:pt idx="848">
                  <c:v>56.648553039527499</c:v>
                </c:pt>
                <c:pt idx="849">
                  <c:v>56.648673002990897</c:v>
                </c:pt>
                <c:pt idx="850">
                  <c:v>56.648791804683</c:v>
                </c:pt>
                <c:pt idx="851">
                  <c:v>56.648909455465798</c:v>
                </c:pt>
                <c:pt idx="852">
                  <c:v>56.6490259660576</c:v>
                </c:pt>
                <c:pt idx="853">
                  <c:v>56.649141347032597</c:v>
                </c:pt>
                <c:pt idx="854">
                  <c:v>56.6492556088212</c:v>
                </c:pt>
                <c:pt idx="855">
                  <c:v>56.649368761709702</c:v>
                </c:pt>
                <c:pt idx="856">
                  <c:v>56.649480815840299</c:v>
                </c:pt>
                <c:pt idx="857">
                  <c:v>56.649591781211399</c:v>
                </c:pt>
                <c:pt idx="858">
                  <c:v>56.649701667677299</c:v>
                </c:pt>
                <c:pt idx="859">
                  <c:v>56.649810484948503</c:v>
                </c:pt>
                <c:pt idx="860">
                  <c:v>56.649918242591298</c:v>
                </c:pt>
                <c:pt idx="861">
                  <c:v>56.650024950028197</c:v>
                </c:pt>
                <c:pt idx="862">
                  <c:v>56.650130627218303</c:v>
                </c:pt>
                <c:pt idx="863">
                  <c:v>56.650235314720902</c:v>
                </c:pt>
                <c:pt idx="864">
                  <c:v>56.650338989191603</c:v>
                </c:pt>
                <c:pt idx="865">
                  <c:v>56.650441660275398</c:v>
                </c:pt>
                <c:pt idx="866">
                  <c:v>56.650543337499499</c:v>
                </c:pt>
                <c:pt idx="867">
                  <c:v>56.650644030273298</c:v>
                </c:pt>
                <c:pt idx="868">
                  <c:v>56.650743747888299</c:v>
                </c:pt>
                <c:pt idx="869">
                  <c:v>56.650842499518397</c:v>
                </c:pt>
                <c:pt idx="870">
                  <c:v>56.650940294219701</c:v>
                </c:pt>
                <c:pt idx="871">
                  <c:v>56.651037140930498</c:v>
                </c:pt>
                <c:pt idx="872">
                  <c:v>56.651133048471102</c:v>
                </c:pt>
                <c:pt idx="873">
                  <c:v>56.651228025544299</c:v>
                </c:pt>
                <c:pt idx="874">
                  <c:v>56.651322080735</c:v>
                </c:pt>
                <c:pt idx="875">
                  <c:v>56.651415222510401</c:v>
                </c:pt>
                <c:pt idx="876">
                  <c:v>56.651507459219602</c:v>
                </c:pt>
                <c:pt idx="877">
                  <c:v>56.651598799094401</c:v>
                </c:pt>
                <c:pt idx="878">
                  <c:v>56.651689250248403</c:v>
                </c:pt>
                <c:pt idx="879">
                  <c:v>56.651778820677599</c:v>
                </c:pt>
                <c:pt idx="880">
                  <c:v>56.651867518260303</c:v>
                </c:pt>
                <c:pt idx="881">
                  <c:v>56.651955329506499</c:v>
                </c:pt>
                <c:pt idx="882">
                  <c:v>56.652042351057297</c:v>
                </c:pt>
                <c:pt idx="883">
                  <c:v>56.652128529323498</c:v>
                </c:pt>
                <c:pt idx="884">
                  <c:v>56.652213872518203</c:v>
                </c:pt>
                <c:pt idx="885">
                  <c:v>56.652298388739098</c:v>
                </c:pt>
                <c:pt idx="886">
                  <c:v>56.6523820859693</c:v>
                </c:pt>
                <c:pt idx="887">
                  <c:v>56.652464972078697</c:v>
                </c:pt>
                <c:pt idx="888">
                  <c:v>56.6525470548249</c:v>
                </c:pt>
                <c:pt idx="889">
                  <c:v>56.652628341854196</c:v>
                </c:pt>
                <c:pt idx="890">
                  <c:v>56.652708840703198</c:v>
                </c:pt>
                <c:pt idx="891">
                  <c:v>56.652788558799102</c:v>
                </c:pt>
                <c:pt idx="892">
                  <c:v>56.652867503461501</c:v>
                </c:pt>
                <c:pt idx="893">
                  <c:v>56.652945681903098</c:v>
                </c:pt>
                <c:pt idx="894">
                  <c:v>56.653023101231099</c:v>
                </c:pt>
                <c:pt idx="895">
                  <c:v>56.653099768447802</c:v>
                </c:pt>
                <c:pt idx="896">
                  <c:v>56.653175690452301</c:v>
                </c:pt>
                <c:pt idx="897">
                  <c:v>56.653250874041099</c:v>
                </c:pt>
                <c:pt idx="898">
                  <c:v>56.653325325909499</c:v>
                </c:pt>
                <c:pt idx="899">
                  <c:v>56.653399052652603</c:v>
                </c:pt>
                <c:pt idx="900">
                  <c:v>56.653472060766198</c:v>
                </c:pt>
                <c:pt idx="901">
                  <c:v>56.653544387385402</c:v>
                </c:pt>
                <c:pt idx="902">
                  <c:v>56.6536160176165</c:v>
                </c:pt>
                <c:pt idx="903">
                  <c:v>56.653686954402403</c:v>
                </c:pt>
                <c:pt idx="904">
                  <c:v>56.653757204356403</c:v>
                </c:pt>
                <c:pt idx="905">
                  <c:v>56.653826774020096</c:v>
                </c:pt>
                <c:pt idx="906">
                  <c:v>56.653895669864497</c:v>
                </c:pt>
                <c:pt idx="907">
                  <c:v>56.653963898292098</c:v>
                </c:pt>
                <c:pt idx="908">
                  <c:v>56.654031465637999</c:v>
                </c:pt>
                <c:pt idx="909">
                  <c:v>56.654098378171497</c:v>
                </c:pt>
                <c:pt idx="910">
                  <c:v>56.654164642097797</c:v>
                </c:pt>
                <c:pt idx="911">
                  <c:v>56.654230263559199</c:v>
                </c:pt>
                <c:pt idx="912">
                  <c:v>56.654295248636799</c:v>
                </c:pt>
                <c:pt idx="913">
                  <c:v>56.654359603352098</c:v>
                </c:pt>
                <c:pt idx="914">
                  <c:v>56.654423333668198</c:v>
                </c:pt>
                <c:pt idx="915">
                  <c:v>56.6544864454916</c:v>
                </c:pt>
                <c:pt idx="916">
                  <c:v>56.6545489446736</c:v>
                </c:pt>
                <c:pt idx="917">
                  <c:v>56.654610837011603</c:v>
                </c:pt>
                <c:pt idx="918">
                  <c:v>56.6546721282511</c:v>
                </c:pt>
                <c:pt idx="919">
                  <c:v>56.6547328240867</c:v>
                </c:pt>
                <c:pt idx="920">
                  <c:v>56.6547929301639</c:v>
                </c:pt>
                <c:pt idx="921">
                  <c:v>56.654852452080497</c:v>
                </c:pt>
                <c:pt idx="922">
                  <c:v>56.654911395388197</c:v>
                </c:pt>
                <c:pt idx="923">
                  <c:v>56.654969765593997</c:v>
                </c:pt>
                <c:pt idx="924">
                  <c:v>56.655027568161799</c:v>
                </c:pt>
                <c:pt idx="925">
                  <c:v>56.655084808513799</c:v>
                </c:pt>
                <c:pt idx="926">
                  <c:v>56.655141494361501</c:v>
                </c:pt>
                <c:pt idx="927">
                  <c:v>56.655197629508301</c:v>
                </c:pt>
                <c:pt idx="928">
                  <c:v>56.6552532189583</c:v>
                </c:pt>
                <c:pt idx="929">
                  <c:v>56.655308268021003</c:v>
                </c:pt>
                <c:pt idx="930">
                  <c:v>56.655362781973999</c:v>
                </c:pt>
                <c:pt idx="931">
                  <c:v>56.655416766063503</c:v>
                </c:pt>
                <c:pt idx="932">
                  <c:v>56.655470225506903</c:v>
                </c:pt>
                <c:pt idx="933">
                  <c:v>56.655523165493399</c:v>
                </c:pt>
                <c:pt idx="934">
                  <c:v>56.655575591186199</c:v>
                </c:pt>
                <c:pt idx="935">
                  <c:v>56.655627507723601</c:v>
                </c:pt>
                <c:pt idx="936">
                  <c:v>56.655678920221</c:v>
                </c:pt>
                <c:pt idx="937">
                  <c:v>56.655729833772</c:v>
                </c:pt>
                <c:pt idx="938">
                  <c:v>56.655780253449997</c:v>
                </c:pt>
                <c:pt idx="939">
                  <c:v>56.655830184309998</c:v>
                </c:pt>
                <c:pt idx="940">
                  <c:v>56.6558796313901</c:v>
                </c:pt>
                <c:pt idx="941">
                  <c:v>56.655928599712702</c:v>
                </c:pt>
                <c:pt idx="942">
                  <c:v>56.6559770942863</c:v>
                </c:pt>
                <c:pt idx="943">
                  <c:v>56.656025120107202</c:v>
                </c:pt>
                <c:pt idx="944">
                  <c:v>56.656072682160598</c:v>
                </c:pt>
                <c:pt idx="945">
                  <c:v>56.656119785422597</c:v>
                </c:pt>
                <c:pt idx="946">
                  <c:v>56.656166434861497</c:v>
                </c:pt>
                <c:pt idx="947">
                  <c:v>56.656212635439097</c:v>
                </c:pt>
                <c:pt idx="948">
                  <c:v>56.656258392112903</c:v>
                </c:pt>
                <c:pt idx="949">
                  <c:v>56.656303709836898</c:v>
                </c:pt>
                <c:pt idx="950">
                  <c:v>56.656348593563798</c:v>
                </c:pt>
                <c:pt idx="951">
                  <c:v>56.6563930095095</c:v>
                </c:pt>
                <c:pt idx="952">
                  <c:v>56.656436987081797</c:v>
                </c:pt>
                <c:pt idx="953">
                  <c:v>56.656480537230003</c:v>
                </c:pt>
                <c:pt idx="954">
                  <c:v>56.656523664250898</c:v>
                </c:pt>
                <c:pt idx="955">
                  <c:v>56.656566372418503</c:v>
                </c:pt>
                <c:pt idx="956">
                  <c:v>56.656608665984898</c:v>
                </c:pt>
                <c:pt idx="957">
                  <c:v>56.6566505491814</c:v>
                </c:pt>
                <c:pt idx="958">
                  <c:v>56.656692026219403</c:v>
                </c:pt>
                <c:pt idx="959">
                  <c:v>56.656733101291401</c:v>
                </c:pt>
                <c:pt idx="960">
                  <c:v>56.656773778572202</c:v>
                </c:pt>
                <c:pt idx="961">
                  <c:v>56.656814062219603</c:v>
                </c:pt>
                <c:pt idx="962">
                  <c:v>56.656853956375599</c:v>
                </c:pt>
                <c:pt idx="963">
                  <c:v>56.656893465167101</c:v>
                </c:pt>
                <c:pt idx="964">
                  <c:v>56.6569325927073</c:v>
                </c:pt>
                <c:pt idx="965">
                  <c:v>56.656971343096501</c:v>
                </c:pt>
                <c:pt idx="966">
                  <c:v>56.657009720422998</c:v>
                </c:pt>
                <c:pt idx="967">
                  <c:v>56.657047728764297</c:v>
                </c:pt>
                <c:pt idx="968">
                  <c:v>56.657085372187801</c:v>
                </c:pt>
                <c:pt idx="969">
                  <c:v>56.657122654752101</c:v>
                </c:pt>
                <c:pt idx="970">
                  <c:v>56.657159580507802</c:v>
                </c:pt>
                <c:pt idx="971">
                  <c:v>56.657196153498703</c:v>
                </c:pt>
                <c:pt idx="972">
                  <c:v>56.657232377762298</c:v>
                </c:pt>
                <c:pt idx="973">
                  <c:v>56.657268257331602</c:v>
                </c:pt>
                <c:pt idx="974">
                  <c:v>56.657303796235198</c:v>
                </c:pt>
                <c:pt idx="975">
                  <c:v>56.657338998499</c:v>
                </c:pt>
                <c:pt idx="976">
                  <c:v>56.657373828214602</c:v>
                </c:pt>
                <c:pt idx="977">
                  <c:v>56.6574083133657</c:v>
                </c:pt>
                <c:pt idx="978">
                  <c:v>56.657442465192801</c:v>
                </c:pt>
                <c:pt idx="979">
                  <c:v>56.657476287017197</c:v>
                </c:pt>
                <c:pt idx="980">
                  <c:v>56.657509782131903</c:v>
                </c:pt>
                <c:pt idx="981">
                  <c:v>56.657542953801702</c:v>
                </c:pt>
                <c:pt idx="982">
                  <c:v>56.657575805263498</c:v>
                </c:pt>
                <c:pt idx="983">
                  <c:v>56.657608339726899</c:v>
                </c:pt>
                <c:pt idx="984">
                  <c:v>56.657640560374801</c:v>
                </c:pt>
                <c:pt idx="985">
                  <c:v>56.657672470363302</c:v>
                </c:pt>
                <c:pt idx="986">
                  <c:v>56.657704072822597</c:v>
                </c:pt>
                <c:pt idx="987">
                  <c:v>56.657735370857097</c:v>
                </c:pt>
                <c:pt idx="988">
                  <c:v>56.657766367546003</c:v>
                </c:pt>
                <c:pt idx="989">
                  <c:v>56.657797065943697</c:v>
                </c:pt>
                <c:pt idx="990">
                  <c:v>56.657827469079997</c:v>
                </c:pt>
                <c:pt idx="991">
                  <c:v>56.657857579960798</c:v>
                </c:pt>
                <c:pt idx="992">
                  <c:v>56.657887401568502</c:v>
                </c:pt>
                <c:pt idx="993">
                  <c:v>56.657916936862001</c:v>
                </c:pt>
                <c:pt idx="994">
                  <c:v>56.6579461887778</c:v>
                </c:pt>
                <c:pt idx="995">
                  <c:v>56.657975160229597</c:v>
                </c:pt>
                <c:pt idx="996">
                  <c:v>56.658003854109602</c:v>
                </c:pt>
                <c:pt idx="997">
                  <c:v>56.658032273288299</c:v>
                </c:pt>
                <c:pt idx="998">
                  <c:v>56.658060420614802</c:v>
                </c:pt>
                <c:pt idx="999">
                  <c:v>56.658088298918003</c:v>
                </c:pt>
                <c:pt idx="1000">
                  <c:v>56.658115911006099</c:v>
                </c:pt>
                <c:pt idx="1001">
                  <c:v>56.6581432468112</c:v>
                </c:pt>
                <c:pt idx="1002">
                  <c:v>56.658170316395001</c:v>
                </c:pt>
                <c:pt idx="1003">
                  <c:v>56.658197125182703</c:v>
                </c:pt>
                <c:pt idx="1004">
                  <c:v>56.658223675673703</c:v>
                </c:pt>
                <c:pt idx="1005">
                  <c:v>56.658249970339099</c:v>
                </c:pt>
                <c:pt idx="1006">
                  <c:v>56.658276011621901</c:v>
                </c:pt>
                <c:pt idx="1007">
                  <c:v>56.658301801937199</c:v>
                </c:pt>
                <c:pt idx="1008">
                  <c:v>56.658327343672497</c:v>
                </c:pt>
                <c:pt idx="1009">
                  <c:v>56.658352639187903</c:v>
                </c:pt>
                <c:pt idx="1010">
                  <c:v>56.658377690816302</c:v>
                </c:pt>
                <c:pt idx="1011">
                  <c:v>56.658402500863602</c:v>
                </c:pt>
                <c:pt idx="1012">
                  <c:v>56.658427071608898</c:v>
                </c:pt>
                <c:pt idx="1013">
                  <c:v>56.658451405304803</c:v>
                </c:pt>
                <c:pt idx="1014">
                  <c:v>56.658475504177602</c:v>
                </c:pt>
                <c:pt idx="1015">
                  <c:v>56.658499370427499</c:v>
                </c:pt>
                <c:pt idx="1016">
                  <c:v>56.658523006228997</c:v>
                </c:pt>
                <c:pt idx="1017">
                  <c:v>56.658546413730797</c:v>
                </c:pt>
                <c:pt idx="1018">
                  <c:v>56.6585695950561</c:v>
                </c:pt>
                <c:pt idx="1019">
                  <c:v>56.658592552303197</c:v>
                </c:pt>
                <c:pt idx="1020">
                  <c:v>56.658615287545103</c:v>
                </c:pt>
                <c:pt idx="1021">
                  <c:v>56.658637802830299</c:v>
                </c:pt>
                <c:pt idx="1022">
                  <c:v>56.6586601001828</c:v>
                </c:pt>
                <c:pt idx="1023">
                  <c:v>56.658682181602103</c:v>
                </c:pt>
                <c:pt idx="1024">
                  <c:v>56.6587040490638</c:v>
                </c:pt>
                <c:pt idx="1025">
                  <c:v>56.658725704519597</c:v>
                </c:pt>
                <c:pt idx="1026">
                  <c:v>56.658747154209898</c:v>
                </c:pt>
                <c:pt idx="1027">
                  <c:v>56.658768397741902</c:v>
                </c:pt>
                <c:pt idx="1028">
                  <c:v>56.658789435975699</c:v>
                </c:pt>
                <c:pt idx="1029">
                  <c:v>56.658810270849898</c:v>
                </c:pt>
                <c:pt idx="1030">
                  <c:v>56.658830904283597</c:v>
                </c:pt>
                <c:pt idx="1031">
                  <c:v>56.658851338176802</c:v>
                </c:pt>
                <c:pt idx="1032">
                  <c:v>56.658871574411201</c:v>
                </c:pt>
                <c:pt idx="1033">
                  <c:v>56.6588916148498</c:v>
                </c:pt>
                <c:pt idx="1034">
                  <c:v>56.658911461337503</c:v>
                </c:pt>
                <c:pt idx="1035">
                  <c:v>56.658931115701698</c:v>
                </c:pt>
                <c:pt idx="1036">
                  <c:v>56.658950579752002</c:v>
                </c:pt>
                <c:pt idx="1037">
                  <c:v>56.658969855280802</c:v>
                </c:pt>
                <c:pt idx="1038">
                  <c:v>56.6589889440638</c:v>
                </c:pt>
                <c:pt idx="1039">
                  <c:v>56.659007847859598</c:v>
                </c:pt>
                <c:pt idx="1040">
                  <c:v>56.659026568410901</c:v>
                </c:pt>
                <c:pt idx="1041">
                  <c:v>56.6590451074442</c:v>
                </c:pt>
                <c:pt idx="1042">
                  <c:v>56.659063466669998</c:v>
                </c:pt>
                <c:pt idx="1043">
                  <c:v>56.659081647783502</c:v>
                </c:pt>
                <c:pt idx="1044">
                  <c:v>56.659099652464803</c:v>
                </c:pt>
                <c:pt idx="1045">
                  <c:v>56.659117482378797</c:v>
                </c:pt>
                <c:pt idx="1046">
                  <c:v>56.659135139176001</c:v>
                </c:pt>
                <c:pt idx="1047">
                  <c:v>56.6591526244924</c:v>
                </c:pt>
                <c:pt idx="1048">
                  <c:v>56.659169939950203</c:v>
                </c:pt>
                <c:pt idx="1049">
                  <c:v>56.659187087157697</c:v>
                </c:pt>
                <c:pt idx="1050">
                  <c:v>56.659204067709602</c:v>
                </c:pt>
                <c:pt idx="1051">
                  <c:v>56.6592208837653</c:v>
                </c:pt>
                <c:pt idx="1052">
                  <c:v>56.659237536567197</c:v>
                </c:pt>
                <c:pt idx="1053">
                  <c:v>56.659254027506101</c:v>
                </c:pt>
                <c:pt idx="1054">
                  <c:v>56.659270358130598</c:v>
                </c:pt>
                <c:pt idx="1055">
                  <c:v>56.659286529977003</c:v>
                </c:pt>
                <c:pt idx="1056">
                  <c:v>56.659302544570302</c:v>
                </c:pt>
                <c:pt idx="1057">
                  <c:v>56.659318403424002</c:v>
                </c:pt>
                <c:pt idx="1058">
                  <c:v>56.659334108040902</c:v>
                </c:pt>
                <c:pt idx="1059">
                  <c:v>56.659349659912699</c:v>
                </c:pt>
                <c:pt idx="1060">
                  <c:v>56.659365060520898</c:v>
                </c:pt>
                <c:pt idx="1061">
                  <c:v>56.659380311336697</c:v>
                </c:pt>
                <c:pt idx="1062">
                  <c:v>56.6593954138215</c:v>
                </c:pt>
                <c:pt idx="1063">
                  <c:v>56.659410369427299</c:v>
                </c:pt>
                <c:pt idx="1064">
                  <c:v>56.659425179596603</c:v>
                </c:pt>
                <c:pt idx="1065">
                  <c:v>56.659439845763004</c:v>
                </c:pt>
                <c:pt idx="1066">
                  <c:v>56.659454369351501</c:v>
                </c:pt>
                <c:pt idx="1067">
                  <c:v>56.659468751778498</c:v>
                </c:pt>
                <c:pt idx="1068">
                  <c:v>56.659482994452503</c:v>
                </c:pt>
                <c:pt idx="1069">
                  <c:v>56.659497098774096</c:v>
                </c:pt>
                <c:pt idx="1070">
                  <c:v>56.659511066136297</c:v>
                </c:pt>
                <c:pt idx="1071">
                  <c:v>56.659524897925003</c:v>
                </c:pt>
                <c:pt idx="1072">
                  <c:v>56.659538595519003</c:v>
                </c:pt>
                <c:pt idx="1073">
                  <c:v>56.659552160290602</c:v>
                </c:pt>
                <c:pt idx="1074">
                  <c:v>56.659565593605699</c:v>
                </c:pt>
                <c:pt idx="1075">
                  <c:v>56.659578896824002</c:v>
                </c:pt>
                <c:pt idx="1076">
                  <c:v>56.659592071299699</c:v>
                </c:pt>
                <c:pt idx="1077">
                  <c:v>56.659605118381101</c:v>
                </c:pt>
                <c:pt idx="1078">
                  <c:v>56.659618039411598</c:v>
                </c:pt>
                <c:pt idx="1079">
                  <c:v>56.6596308357297</c:v>
                </c:pt>
                <c:pt idx="1080">
                  <c:v>56.659643508669198</c:v>
                </c:pt>
                <c:pt idx="1081">
                  <c:v>56.659656059559403</c:v>
                </c:pt>
                <c:pt idx="1082">
                  <c:v>56.659668489726002</c:v>
                </c:pt>
                <c:pt idx="1083">
                  <c:v>56.659680800490499</c:v>
                </c:pt>
                <c:pt idx="1084">
                  <c:v>56.659692993171298</c:v>
                </c:pt>
                <c:pt idx="1085">
                  <c:v>56.659705069083302</c:v>
                </c:pt>
                <c:pt idx="1086">
                  <c:v>56.659717029538797</c:v>
                </c:pt>
                <c:pt idx="1087">
                  <c:v>56.659728875847499</c:v>
                </c:pt>
                <c:pt idx="1088">
                  <c:v>56.6597406093166</c:v>
                </c:pt>
                <c:pt idx="1089">
                  <c:v>56.6597522276424</c:v>
                </c:pt>
                <c:pt idx="1090">
                  <c:v>56.659763707746002</c:v>
                </c:pt>
                <c:pt idx="1091">
                  <c:v>56.659775075533901</c:v>
                </c:pt>
                <c:pt idx="1092">
                  <c:v>56.659786332125499</c:v>
                </c:pt>
                <c:pt idx="1093">
                  <c:v>56.659797478633898</c:v>
                </c:pt>
                <c:pt idx="1094">
                  <c:v>56.659808516166599</c:v>
                </c:pt>
                <c:pt idx="1095">
                  <c:v>56.659819445825299</c:v>
                </c:pt>
                <c:pt idx="1096">
                  <c:v>56.659830268706301</c:v>
                </c:pt>
                <c:pt idx="1097">
                  <c:v>56.659840985900701</c:v>
                </c:pt>
                <c:pt idx="1098">
                  <c:v>56.659851598494498</c:v>
                </c:pt>
                <c:pt idx="1099">
                  <c:v>56.659862107569097</c:v>
                </c:pt>
                <c:pt idx="1100">
                  <c:v>56.659872514201403</c:v>
                </c:pt>
                <c:pt idx="1101">
                  <c:v>56.659882819463903</c:v>
                </c:pt>
                <c:pt idx="1102">
                  <c:v>56.659893024424903</c:v>
                </c:pt>
                <c:pt idx="1103">
                  <c:v>56.659903130149203</c:v>
                </c:pt>
                <c:pt idx="1104">
                  <c:v>56.659913137697501</c:v>
                </c:pt>
                <c:pt idx="1105">
                  <c:v>56.659923048127602</c:v>
                </c:pt>
                <c:pt idx="1106">
                  <c:v>56.659932862493598</c:v>
                </c:pt>
                <c:pt idx="1107">
                  <c:v>56.659942581847098</c:v>
                </c:pt>
                <c:pt idx="1108">
                  <c:v>56.6599522072366</c:v>
                </c:pt>
                <c:pt idx="1109">
                  <c:v>56.6599617397084</c:v>
                </c:pt>
                <c:pt idx="1110">
                  <c:v>56.6599711803063</c:v>
                </c:pt>
                <c:pt idx="1111">
                  <c:v>56.659980530072197</c:v>
                </c:pt>
                <c:pt idx="1112">
                  <c:v>56.659989790045898</c:v>
                </c:pt>
                <c:pt idx="1113">
                  <c:v>56.659998961265799</c:v>
                </c:pt>
                <c:pt idx="1114">
                  <c:v>56.660008044769</c:v>
                </c:pt>
                <c:pt idx="1115">
                  <c:v>56.660017041591303</c:v>
                </c:pt>
                <c:pt idx="1116">
                  <c:v>56.660025952767398</c:v>
                </c:pt>
                <c:pt idx="1117">
                  <c:v>56.660034779331603</c:v>
                </c:pt>
                <c:pt idx="1118">
                  <c:v>56.660043522317601</c:v>
                </c:pt>
                <c:pt idx="1119">
                  <c:v>56.660052182758797</c:v>
                </c:pt>
                <c:pt idx="1120">
                  <c:v>56.660060761688598</c:v>
                </c:pt>
                <c:pt idx="1121">
                  <c:v>56.660069260140403</c:v>
                </c:pt>
                <c:pt idx="1122">
                  <c:v>56.660077679148301</c:v>
                </c:pt>
                <c:pt idx="1123">
                  <c:v>56.660086019746899</c:v>
                </c:pt>
                <c:pt idx="1124">
                  <c:v>56.660094282971698</c:v>
                </c:pt>
                <c:pt idx="1125">
                  <c:v>56.660102469859098</c:v>
                </c:pt>
                <c:pt idx="1126">
                  <c:v>56.6601105814471</c:v>
                </c:pt>
                <c:pt idx="1127">
                  <c:v>56.660118618775002</c:v>
                </c:pt>
                <c:pt idx="1128">
                  <c:v>56.660126561544701</c:v>
                </c:pt>
                <c:pt idx="1129">
                  <c:v>56.660134405340202</c:v>
                </c:pt>
                <c:pt idx="1130">
                  <c:v>56.660142172938102</c:v>
                </c:pt>
                <c:pt idx="1131">
                  <c:v>56.660149865116701</c:v>
                </c:pt>
                <c:pt idx="1132">
                  <c:v>56.660157482649097</c:v>
                </c:pt>
                <c:pt idx="1133">
                  <c:v>56.660165026303403</c:v>
                </c:pt>
                <c:pt idx="1134">
                  <c:v>56.660172496843103</c:v>
                </c:pt>
                <c:pt idx="1135">
                  <c:v>56.660179895026502</c:v>
                </c:pt>
                <c:pt idx="1136">
                  <c:v>56.660187221607799</c:v>
                </c:pt>
                <c:pt idx="1137">
                  <c:v>56.660194477336198</c:v>
                </c:pt>
                <c:pt idx="1138">
                  <c:v>56.6602016629571</c:v>
                </c:pt>
                <c:pt idx="1139">
                  <c:v>56.660208779211302</c:v>
                </c:pt>
                <c:pt idx="1140">
                  <c:v>56.660215826835604</c:v>
                </c:pt>
                <c:pt idx="1141">
                  <c:v>56.660222806562899</c:v>
                </c:pt>
                <c:pt idx="1142">
                  <c:v>56.660229719122199</c:v>
                </c:pt>
                <c:pt idx="1143">
                  <c:v>56.660236565238897</c:v>
                </c:pt>
                <c:pt idx="1144">
                  <c:v>56.660243345634598</c:v>
                </c:pt>
                <c:pt idx="1145">
                  <c:v>56.660250061027597</c:v>
                </c:pt>
                <c:pt idx="1146">
                  <c:v>56.660256712132799</c:v>
                </c:pt>
                <c:pt idx="1147">
                  <c:v>56.660263299662098</c:v>
                </c:pt>
                <c:pt idx="1148">
                  <c:v>56.660269824323997</c:v>
                </c:pt>
                <c:pt idx="1149">
                  <c:v>56.6602762868242</c:v>
                </c:pt>
                <c:pt idx="1150">
                  <c:v>56.660282687865703</c:v>
                </c:pt>
                <c:pt idx="1151">
                  <c:v>56.660289028148703</c:v>
                </c:pt>
                <c:pt idx="1152">
                  <c:v>56.660295308370799</c:v>
                </c:pt>
                <c:pt idx="1153">
                  <c:v>56.660301529227098</c:v>
                </c:pt>
                <c:pt idx="1154">
                  <c:v>56.660307691410601</c:v>
                </c:pt>
                <c:pt idx="1155">
                  <c:v>56.660313795611998</c:v>
                </c:pt>
                <c:pt idx="1156">
                  <c:v>56.660319842519797</c:v>
                </c:pt>
                <c:pt idx="1157">
                  <c:v>56.660325832820902</c:v>
                </c:pt>
                <c:pt idx="1158">
                  <c:v>56.660331767200098</c:v>
                </c:pt>
                <c:pt idx="1159">
                  <c:v>56.6603376463407</c:v>
                </c:pt>
                <c:pt idx="1160">
                  <c:v>56.660343470924197</c:v>
                </c:pt>
                <c:pt idx="1161">
                  <c:v>56.660349241631103</c:v>
                </c:pt>
                <c:pt idx="1162">
                  <c:v>56.6603549591402</c:v>
                </c:pt>
                <c:pt idx="1163">
                  <c:v>56.660360624129403</c:v>
                </c:pt>
                <c:pt idx="1164">
                  <c:v>56.660366237275397</c:v>
                </c:pt>
                <c:pt idx="1165">
                  <c:v>56.660371799254101</c:v>
                </c:pt>
                <c:pt idx="1166">
                  <c:v>56.6603773107405</c:v>
                </c:pt>
                <c:pt idx="1167">
                  <c:v>56.660382749326502</c:v>
                </c:pt>
                <c:pt idx="1168">
                  <c:v>56.6603881315243</c:v>
                </c:pt>
                <c:pt idx="1169">
                  <c:v>56.660393462115302</c:v>
                </c:pt>
                <c:pt idx="1170">
                  <c:v>56.660398741607203</c:v>
                </c:pt>
                <c:pt idx="1171">
                  <c:v>56.660403970502898</c:v>
                </c:pt>
                <c:pt idx="1172">
                  <c:v>56.660409149300499</c:v>
                </c:pt>
                <c:pt idx="1173">
                  <c:v>56.660414278493299</c:v>
                </c:pt>
                <c:pt idx="1174">
                  <c:v>56.660419358569797</c:v>
                </c:pt>
                <c:pt idx="1175">
                  <c:v>56.6604243900141</c:v>
                </c:pt>
                <c:pt idx="1176">
                  <c:v>56.660429373305803</c:v>
                </c:pt>
                <c:pt idx="1177">
                  <c:v>56.660434308919697</c:v>
                </c:pt>
                <c:pt idx="1178">
                  <c:v>56.660439197326298</c:v>
                </c:pt>
                <c:pt idx="1179">
                  <c:v>56.660444038992097</c:v>
                </c:pt>
                <c:pt idx="1180">
                  <c:v>56.660448834378798</c:v>
                </c:pt>
                <c:pt idx="1181">
                  <c:v>56.660453583944197</c:v>
                </c:pt>
                <c:pt idx="1182">
                  <c:v>56.660458288142003</c:v>
                </c:pt>
                <c:pt idx="1183">
                  <c:v>56.6604629474216</c:v>
                </c:pt>
                <c:pt idx="1184">
                  <c:v>56.660467562228597</c:v>
                </c:pt>
                <c:pt idx="1185">
                  <c:v>56.660472133004603</c:v>
                </c:pt>
                <c:pt idx="1186">
                  <c:v>56.6604766601873</c:v>
                </c:pt>
                <c:pt idx="1187">
                  <c:v>56.6604811442106</c:v>
                </c:pt>
                <c:pt idx="1188">
                  <c:v>56.660485585504702</c:v>
                </c:pt>
                <c:pt idx="1189">
                  <c:v>56.660489984496103</c:v>
                </c:pt>
                <c:pt idx="1190">
                  <c:v>56.660494341607802</c:v>
                </c:pt>
                <c:pt idx="1191">
                  <c:v>56.660498657259197</c:v>
                </c:pt>
                <c:pt idx="1192">
                  <c:v>56.660502931866098</c:v>
                </c:pt>
                <c:pt idx="1193">
                  <c:v>56.660507165841203</c:v>
                </c:pt>
                <c:pt idx="1194">
                  <c:v>56.660511359593698</c:v>
                </c:pt>
                <c:pt idx="1195">
                  <c:v>56.660515513529504</c:v>
                </c:pt>
                <c:pt idx="1196">
                  <c:v>56.660519628051503</c:v>
                </c:pt>
                <c:pt idx="1197">
                  <c:v>56.660523703559299</c:v>
                </c:pt>
                <c:pt idx="1198">
                  <c:v>56.660527740449602</c:v>
                </c:pt>
                <c:pt idx="1199">
                  <c:v>56.660531739115903</c:v>
                </c:pt>
                <c:pt idx="1200">
                  <c:v>56.660535699949001</c:v>
                </c:pt>
                <c:pt idx="1201">
                  <c:v>56.660539623336703</c:v>
                </c:pt>
                <c:pt idx="1202">
                  <c:v>56.660543509664201</c:v>
                </c:pt>
                <c:pt idx="1203">
                  <c:v>56.660547359313803</c:v>
                </c:pt>
                <c:pt idx="1204">
                  <c:v>56.660551172665301</c:v>
                </c:pt>
                <c:pt idx="1205">
                  <c:v>56.660554948977797</c:v>
                </c:pt>
                <c:pt idx="1206">
                  <c:v>56.660558684738099</c:v>
                </c:pt>
                <c:pt idx="1207">
                  <c:v>56.660562384670399</c:v>
                </c:pt>
                <c:pt idx="1208">
                  <c:v>56.660566049109498</c:v>
                </c:pt>
                <c:pt idx="1209">
                  <c:v>56.6605696783868</c:v>
                </c:pt>
                <c:pt idx="1210">
                  <c:v>56.660573272830703</c:v>
                </c:pt>
                <c:pt idx="1211">
                  <c:v>56.660576832766203</c:v>
                </c:pt>
                <c:pt idx="1212">
                  <c:v>56.660580358515098</c:v>
                </c:pt>
                <c:pt idx="1213">
                  <c:v>56.6605838503963</c:v>
                </c:pt>
                <c:pt idx="1214">
                  <c:v>56.660587308725503</c:v>
                </c:pt>
                <c:pt idx="1215">
                  <c:v>56.660590733815503</c:v>
                </c:pt>
                <c:pt idx="1216">
                  <c:v>56.660594125976097</c:v>
                </c:pt>
                <c:pt idx="1217">
                  <c:v>56.660597485514401</c:v>
                </c:pt>
                <c:pt idx="1218">
                  <c:v>56.660600812734401</c:v>
                </c:pt>
                <c:pt idx="1219">
                  <c:v>56.660604107937601</c:v>
                </c:pt>
                <c:pt idx="1220">
                  <c:v>56.6606073714226</c:v>
                </c:pt>
                <c:pt idx="1221">
                  <c:v>56.660610603485402</c:v>
                </c:pt>
                <c:pt idx="1222">
                  <c:v>56.660613804419597</c:v>
                </c:pt>
                <c:pt idx="1223">
                  <c:v>56.660616974515897</c:v>
                </c:pt>
                <c:pt idx="1224">
                  <c:v>56.660620114062802</c:v>
                </c:pt>
                <c:pt idx="1225">
                  <c:v>56.660623223346299</c:v>
                </c:pt>
                <c:pt idx="1226">
                  <c:v>56.660626302649902</c:v>
                </c:pt>
                <c:pt idx="1227">
                  <c:v>56.660629352255</c:v>
                </c:pt>
                <c:pt idx="1228">
                  <c:v>56.660632372440404</c:v>
                </c:pt>
                <c:pt idx="1229">
                  <c:v>56.660635363483102</c:v>
                </c:pt>
                <c:pt idx="1230">
                  <c:v>56.6606383256577</c:v>
                </c:pt>
                <c:pt idx="1231">
                  <c:v>56.660641259236598</c:v>
                </c:pt>
                <c:pt idx="1232">
                  <c:v>56.660644164490499</c:v>
                </c:pt>
                <c:pt idx="1233">
                  <c:v>56.660647041687902</c:v>
                </c:pt>
                <c:pt idx="1234">
                  <c:v>56.660649891095098</c:v>
                </c:pt>
                <c:pt idx="1235">
                  <c:v>56.660652712977203</c:v>
                </c:pt>
                <c:pt idx="1236">
                  <c:v>56.660655507596701</c:v>
                </c:pt>
                <c:pt idx="1237">
                  <c:v>56.660658275214999</c:v>
                </c:pt>
                <c:pt idx="1238">
                  <c:v>56.660661016091296</c:v>
                </c:pt>
                <c:pt idx="1239">
                  <c:v>56.660663730483499</c:v>
                </c:pt>
                <c:pt idx="1240">
                  <c:v>56.660666418647502</c:v>
                </c:pt>
                <c:pt idx="1241">
                  <c:v>56.660669080838197</c:v>
                </c:pt>
                <c:pt idx="1242">
                  <c:v>56.660671717308396</c:v>
                </c:pt>
                <c:pt idx="1243">
                  <c:v>56.660674328309902</c:v>
                </c:pt>
                <c:pt idx="1244">
                  <c:v>56.660676913201499</c:v>
                </c:pt>
                <c:pt idx="1245">
                  <c:v>56.660679472264498</c:v>
                </c:pt>
                <c:pt idx="1246">
                  <c:v>56.6606820064221</c:v>
                </c:pt>
                <c:pt idx="1247">
                  <c:v>56.660684515911001</c:v>
                </c:pt>
                <c:pt idx="1248">
                  <c:v>56.660687000966497</c:v>
                </c:pt>
                <c:pt idx="1249">
                  <c:v>56.660689461822599</c:v>
                </c:pt>
                <c:pt idx="1250">
                  <c:v>56.660691898711697</c:v>
                </c:pt>
                <c:pt idx="1251">
                  <c:v>56.6606943118651</c:v>
                </c:pt>
                <c:pt idx="1252">
                  <c:v>56.660696701512897</c:v>
                </c:pt>
                <c:pt idx="1253">
                  <c:v>56.660699067884003</c:v>
                </c:pt>
                <c:pt idx="1254">
                  <c:v>56.660701411205899</c:v>
                </c:pt>
                <c:pt idx="1255">
                  <c:v>56.660703731705503</c:v>
                </c:pt>
                <c:pt idx="1256">
                  <c:v>56.660706029608299</c:v>
                </c:pt>
                <c:pt idx="1257">
                  <c:v>56.660708305139003</c:v>
                </c:pt>
                <c:pt idx="1258">
                  <c:v>56.660710558521302</c:v>
                </c:pt>
                <c:pt idx="1259">
                  <c:v>56.660712789978099</c:v>
                </c:pt>
                <c:pt idx="1260">
                  <c:v>56.660714999731397</c:v>
                </c:pt>
                <c:pt idx="1261">
                  <c:v>56.660717188002401</c:v>
                </c:pt>
                <c:pt idx="1262">
                  <c:v>56.6607193550118</c:v>
                </c:pt>
                <c:pt idx="1263">
                  <c:v>56.660721500979399</c:v>
                </c:pt>
                <c:pt idx="1264">
                  <c:v>56.660723626124501</c:v>
                </c:pt>
                <c:pt idx="1265">
                  <c:v>56.660725730665803</c:v>
                </c:pt>
                <c:pt idx="1266">
                  <c:v>56.660727814821598</c:v>
                </c:pt>
                <c:pt idx="1267">
                  <c:v>56.660729878809597</c:v>
                </c:pt>
                <c:pt idx="1268">
                  <c:v>56.660731922847098</c:v>
                </c:pt>
                <c:pt idx="1269">
                  <c:v>56.660733947151201</c:v>
                </c:pt>
                <c:pt idx="1270">
                  <c:v>56.660735951938598</c:v>
                </c:pt>
                <c:pt idx="1271">
                  <c:v>56.660737937425601</c:v>
                </c:pt>
                <c:pt idx="1272">
                  <c:v>56.660739903828699</c:v>
                </c:pt>
                <c:pt idx="1273">
                  <c:v>56.660741851363802</c:v>
                </c:pt>
                <c:pt idx="1274">
                  <c:v>56.660743780247003</c:v>
                </c:pt>
                <c:pt idx="1275">
                  <c:v>56.660745690694199</c:v>
                </c:pt>
                <c:pt idx="1276">
                  <c:v>56.660747582921502</c:v>
                </c:pt>
                <c:pt idx="1277">
                  <c:v>56.660749457144902</c:v>
                </c:pt>
                <c:pt idx="1278">
                  <c:v>56.660751313580498</c:v>
                </c:pt>
                <c:pt idx="1279">
                  <c:v>56.660753152444698</c:v>
                </c:pt>
                <c:pt idx="1280">
                  <c:v>56.660754973953999</c:v>
                </c:pt>
                <c:pt idx="1281">
                  <c:v>56.6607567783253</c:v>
                </c:pt>
                <c:pt idx="1282">
                  <c:v>56.660758565775602</c:v>
                </c:pt>
                <c:pt idx="1283">
                  <c:v>56.660760313954697</c:v>
                </c:pt>
                <c:pt idx="1284">
                  <c:v>56.660762041957597</c:v>
                </c:pt>
                <c:pt idx="1285">
                  <c:v>56.660763752119898</c:v>
                </c:pt>
                <c:pt idx="1286">
                  <c:v>56.660765444612402</c:v>
                </c:pt>
                <c:pt idx="1287">
                  <c:v>56.660767119606</c:v>
                </c:pt>
                <c:pt idx="1288">
                  <c:v>56.660768777271201</c:v>
                </c:pt>
                <c:pt idx="1289">
                  <c:v>56.6607704177787</c:v>
                </c:pt>
                <c:pt idx="1290">
                  <c:v>56.660772041298699</c:v>
                </c:pt>
                <c:pt idx="1291">
                  <c:v>56.6607736480018</c:v>
                </c:pt>
                <c:pt idx="1292">
                  <c:v>56.660775238058299</c:v>
                </c:pt>
                <c:pt idx="1293">
                  <c:v>56.660776811638598</c:v>
                </c:pt>
                <c:pt idx="1294">
                  <c:v>56.660778368913498</c:v>
                </c:pt>
                <c:pt idx="1295">
                  <c:v>56.660779910053598</c:v>
                </c:pt>
                <c:pt idx="1296">
                  <c:v>56.660781435229801</c:v>
                </c:pt>
                <c:pt idx="1297">
                  <c:v>56.660782944613302</c:v>
                </c:pt>
                <c:pt idx="1298">
                  <c:v>56.6607844383757</c:v>
                </c:pt>
                <c:pt idx="1299">
                  <c:v>56.660785916688603</c:v>
                </c:pt>
                <c:pt idx="1300">
                  <c:v>56.660787379724397</c:v>
                </c:pt>
                <c:pt idx="1301">
                  <c:v>56.660788827655601</c:v>
                </c:pt>
                <c:pt idx="1302">
                  <c:v>56.660790260655403</c:v>
                </c:pt>
                <c:pt idx="1303">
                  <c:v>56.660791678897297</c:v>
                </c:pt>
                <c:pt idx="1304">
                  <c:v>56.660793082555699</c:v>
                </c:pt>
                <c:pt idx="1305">
                  <c:v>56.660794471805097</c:v>
                </c:pt>
                <c:pt idx="1306">
                  <c:v>56.660795846821301</c:v>
                </c:pt>
                <c:pt idx="1307">
                  <c:v>56.660797207780298</c:v>
                </c:pt>
                <c:pt idx="1308">
                  <c:v>56.660798554858999</c:v>
                </c:pt>
                <c:pt idx="1309">
                  <c:v>56.660799888235204</c:v>
                </c:pt>
                <c:pt idx="1310">
                  <c:v>56.660801208087598</c:v>
                </c:pt>
                <c:pt idx="1311">
                  <c:v>56.660802514595403</c:v>
                </c:pt>
                <c:pt idx="1312">
                  <c:v>56.660803807939097</c:v>
                </c:pt>
                <c:pt idx="1313">
                  <c:v>56.660805088300201</c:v>
                </c:pt>
                <c:pt idx="1314">
                  <c:v>56.660806355860998</c:v>
                </c:pt>
                <c:pt idx="1315">
                  <c:v>56.660807610805101</c:v>
                </c:pt>
                <c:pt idx="1316">
                  <c:v>56.660808853317</c:v>
                </c:pt>
                <c:pt idx="1317">
                  <c:v>56.660810083582398</c:v>
                </c:pt>
                <c:pt idx="1318">
                  <c:v>56.660811301788499</c:v>
                </c:pt>
                <c:pt idx="1319">
                  <c:v>56.660812508123499</c:v>
                </c:pt>
                <c:pt idx="1320">
                  <c:v>56.6608137027768</c:v>
                </c:pt>
                <c:pt idx="1321">
                  <c:v>56.660814885939502</c:v>
                </c:pt>
                <c:pt idx="1322">
                  <c:v>56.6608160578038</c:v>
                </c:pt>
                <c:pt idx="1323">
                  <c:v>56.660817218563501</c:v>
                </c:pt>
                <c:pt idx="1324">
                  <c:v>56.6608183684138</c:v>
                </c:pt>
                <c:pt idx="1325">
                  <c:v>56.660819507551501</c:v>
                </c:pt>
                <c:pt idx="1326">
                  <c:v>56.660820636174897</c:v>
                </c:pt>
                <c:pt idx="1327">
                  <c:v>56.660821754484097</c:v>
                </c:pt>
                <c:pt idx="1328">
                  <c:v>56.660822862680597</c:v>
                </c:pt>
                <c:pt idx="1329">
                  <c:v>56.660823960967903</c:v>
                </c:pt>
                <c:pt idx="1330">
                  <c:v>56.6608250495511</c:v>
                </c:pt>
                <c:pt idx="1331">
                  <c:v>56.660826128637197</c:v>
                </c:pt>
                <c:pt idx="1332">
                  <c:v>56.660827198434902</c:v>
                </c:pt>
                <c:pt idx="1333">
                  <c:v>56.660828259154997</c:v>
                </c:pt>
                <c:pt idx="1334">
                  <c:v>56.660829311010197</c:v>
                </c:pt>
                <c:pt idx="1335">
                  <c:v>56.660830354215101</c:v>
                </c:pt>
                <c:pt idx="1336">
                  <c:v>56.660831388986402</c:v>
                </c:pt>
                <c:pt idx="1337">
                  <c:v>56.660832415542899</c:v>
                </c:pt>
                <c:pt idx="1338">
                  <c:v>56.660833434105598</c:v>
                </c:pt>
                <c:pt idx="1339">
                  <c:v>56.660834444897603</c:v>
                </c:pt>
                <c:pt idx="1340">
                  <c:v>56.660835448144098</c:v>
                </c:pt>
                <c:pt idx="1341">
                  <c:v>56.6608364440728</c:v>
                </c:pt>
                <c:pt idx="1342">
                  <c:v>56.660837432913603</c:v>
                </c:pt>
                <c:pt idx="1343">
                  <c:v>56.660838414898798</c:v>
                </c:pt>
                <c:pt idx="1344">
                  <c:v>56.660839390263199</c:v>
                </c:pt>
                <c:pt idx="1345">
                  <c:v>56.660840359243799</c:v>
                </c:pt>
                <c:pt idx="1346">
                  <c:v>56.660841322080302</c:v>
                </c:pt>
                <c:pt idx="1347">
                  <c:v>56.660842279015</c:v>
                </c:pt>
                <c:pt idx="1348">
                  <c:v>56.660843230292599</c:v>
                </c:pt>
                <c:pt idx="1349">
                  <c:v>56.660844176160602</c:v>
                </c:pt>
                <c:pt idx="1350">
                  <c:v>56.6608451016168</c:v>
                </c:pt>
                <c:pt idx="1351">
                  <c:v>56.660845959798799</c:v>
                </c:pt>
                <c:pt idx="1352">
                  <c:v>56.660846808580999</c:v>
                </c:pt>
                <c:pt idx="1353">
                  <c:v>56.660847648075801</c:v>
                </c:pt>
                <c:pt idx="1354">
                  <c:v>56.660848478396098</c:v>
                </c:pt>
                <c:pt idx="1355">
                  <c:v>56.660849299655197</c:v>
                </c:pt>
                <c:pt idx="1356">
                  <c:v>56.660850111967001</c:v>
                </c:pt>
                <c:pt idx="1357">
                  <c:v>56.6608509154457</c:v>
                </c:pt>
                <c:pt idx="1358">
                  <c:v>56.660851710206302</c:v>
                </c:pt>
                <c:pt idx="1359">
                  <c:v>56.6608524963642</c:v>
                </c:pt>
                <c:pt idx="1360">
                  <c:v>56.660853274035503</c:v>
                </c:pt>
                <c:pt idx="1361">
                  <c:v>56.660854043336997</c:v>
                </c:pt>
                <c:pt idx="1362">
                  <c:v>56.660854804385899</c:v>
                </c:pt>
                <c:pt idx="1363">
                  <c:v>56.660855557300401</c:v>
                </c:pt>
                <c:pt idx="1364">
                  <c:v>56.660856302199299</c:v>
                </c:pt>
                <c:pt idx="1365">
                  <c:v>56.660857039202</c:v>
                </c:pt>
                <c:pt idx="1366">
                  <c:v>56.660857768428997</c:v>
                </c:pt>
                <c:pt idx="1367">
                  <c:v>56.660858490001203</c:v>
                </c:pt>
                <c:pt idx="1368">
                  <c:v>56.660859204040598</c:v>
                </c:pt>
                <c:pt idx="1369">
                  <c:v>56.660859910670197</c:v>
                </c:pt>
                <c:pt idx="1370">
                  <c:v>56.660860610013501</c:v>
                </c:pt>
                <c:pt idx="1371">
                  <c:v>56.660861302195102</c:v>
                </c:pt>
                <c:pt idx="1372">
                  <c:v>56.660861987340702</c:v>
                </c:pt>
                <c:pt idx="1373">
                  <c:v>56.660862665576801</c:v>
                </c:pt>
                <c:pt idx="1374">
                  <c:v>56.660863337030897</c:v>
                </c:pt>
                <c:pt idx="1375">
                  <c:v>56.660864001831598</c:v>
                </c:pt>
                <c:pt idx="1376">
                  <c:v>56.660864660108501</c:v>
                </c:pt>
                <c:pt idx="1377">
                  <c:v>56.660865311992403</c:v>
                </c:pt>
                <c:pt idx="1378">
                  <c:v>56.660865957615101</c:v>
                </c:pt>
                <c:pt idx="1379">
                  <c:v>56.660866597109496</c:v>
                </c:pt>
                <c:pt idx="1380">
                  <c:v>56.660867230609902</c:v>
                </c:pt>
                <c:pt idx="1381">
                  <c:v>56.660867858251599</c:v>
                </c:pt>
                <c:pt idx="1382">
                  <c:v>56.660868480171203</c:v>
                </c:pt>
                <c:pt idx="1383">
                  <c:v>56.660869096506502</c:v>
                </c:pt>
                <c:pt idx="1384">
                  <c:v>56.6608697073966</c:v>
                </c:pt>
                <c:pt idx="1385">
                  <c:v>56.660870312982098</c:v>
                </c:pt>
                <c:pt idx="1386">
                  <c:v>56.6608709134047</c:v>
                </c:pt>
                <c:pt idx="1387">
                  <c:v>56.660871508807602</c:v>
                </c:pt>
                <c:pt idx="1388">
                  <c:v>56.6608720993354</c:v>
                </c:pt>
                <c:pt idx="1389">
                  <c:v>56.660872685134002</c:v>
                </c:pt>
                <c:pt idx="1390">
                  <c:v>56.660873266350897</c:v>
                </c:pt>
                <c:pt idx="1391">
                  <c:v>56.6608738431351</c:v>
                </c:pt>
                <c:pt idx="1392">
                  <c:v>56.660874415636897</c:v>
                </c:pt>
                <c:pt idx="1393">
                  <c:v>56.660874984008501</c:v>
                </c:pt>
                <c:pt idx="1394">
                  <c:v>56.660875548403297</c:v>
                </c:pt>
                <c:pt idx="1395">
                  <c:v>56.660876108976503</c:v>
                </c:pt>
                <c:pt idx="1396">
                  <c:v>56.660876665884899</c:v>
                </c:pt>
                <c:pt idx="1397">
                  <c:v>56.660877219286903</c:v>
                </c:pt>
                <c:pt idx="1398">
                  <c:v>56.660877769342797</c:v>
                </c:pt>
                <c:pt idx="1399">
                  <c:v>56.660878316214301</c:v>
                </c:pt>
                <c:pt idx="1400">
                  <c:v>56.660878860064997</c:v>
                </c:pt>
                <c:pt idx="1401">
                  <c:v>56.660879401060299</c:v>
                </c:pt>
                <c:pt idx="1402">
                  <c:v>56.660879939367298</c:v>
                </c:pt>
                <c:pt idx="1403">
                  <c:v>56.660880475154897</c:v>
                </c:pt>
                <c:pt idx="1404">
                  <c:v>56.660881008594103</c:v>
                </c:pt>
                <c:pt idx="1405">
                  <c:v>56.660881539857598</c:v>
                </c:pt>
                <c:pt idx="1406">
                  <c:v>56.6608820691199</c:v>
                </c:pt>
                <c:pt idx="1407">
                  <c:v>56.660882596557599</c:v>
                </c:pt>
                <c:pt idx="1408">
                  <c:v>56.660883122349198</c:v>
                </c:pt>
                <c:pt idx="1409">
                  <c:v>56.660883646675401</c:v>
                </c:pt>
                <c:pt idx="1410">
                  <c:v>56.6608841697185</c:v>
                </c:pt>
                <c:pt idx="1411">
                  <c:v>56.660884691663298</c:v>
                </c:pt>
                <c:pt idx="1412">
                  <c:v>56.6608852126964</c:v>
                </c:pt>
                <c:pt idx="1413">
                  <c:v>56.660885733006602</c:v>
                </c:pt>
                <c:pt idx="1414">
                  <c:v>56.660886252784799</c:v>
                </c:pt>
                <c:pt idx="1415">
                  <c:v>56.660886772224202</c:v>
                </c:pt>
                <c:pt idx="1416">
                  <c:v>56.660887291519899</c:v>
                </c:pt>
                <c:pt idx="1417">
                  <c:v>56.660887810869603</c:v>
                </c:pt>
                <c:pt idx="1418">
                  <c:v>56.660888292508403</c:v>
                </c:pt>
                <c:pt idx="1419">
                  <c:v>56.660888732746997</c:v>
                </c:pt>
                <c:pt idx="1420">
                  <c:v>56.660889168804502</c:v>
                </c:pt>
                <c:pt idx="1421">
                  <c:v>56.660889600739203</c:v>
                </c:pt>
                <c:pt idx="1422">
                  <c:v>56.660890028609501</c:v>
                </c:pt>
                <c:pt idx="1423">
                  <c:v>56.660890452473602</c:v>
                </c:pt>
                <c:pt idx="1424">
                  <c:v>56.660890872389601</c:v>
                </c:pt>
                <c:pt idx="1425">
                  <c:v>56.660891288415598</c:v>
                </c:pt>
                <c:pt idx="1426">
                  <c:v>56.660891700609703</c:v>
                </c:pt>
                <c:pt idx="1427">
                  <c:v>56.660892109029703</c:v>
                </c:pt>
                <c:pt idx="1428">
                  <c:v>56.660892513733501</c:v>
                </c:pt>
                <c:pt idx="1429">
                  <c:v>56.660892914779197</c:v>
                </c:pt>
                <c:pt idx="1430">
                  <c:v>56.660893312224601</c:v>
                </c:pt>
                <c:pt idx="1431">
                  <c:v>56.660893706127403</c:v>
                </c:pt>
                <c:pt idx="1432">
                  <c:v>56.660894096545697</c:v>
                </c:pt>
                <c:pt idx="1433">
                  <c:v>56.660894483537298</c:v>
                </c:pt>
                <c:pt idx="1434">
                  <c:v>56.660894867160103</c:v>
                </c:pt>
                <c:pt idx="1435">
                  <c:v>56.660895247472098</c:v>
                </c:pt>
                <c:pt idx="1436">
                  <c:v>56.6608956245312</c:v>
                </c:pt>
                <c:pt idx="1437">
                  <c:v>56.660895998395603</c:v>
                </c:pt>
                <c:pt idx="1438">
                  <c:v>56.6608963691233</c:v>
                </c:pt>
                <c:pt idx="1439">
                  <c:v>56.6608967367725</c:v>
                </c:pt>
                <c:pt idx="1440">
                  <c:v>56.660897101401602</c:v>
                </c:pt>
                <c:pt idx="1441">
                  <c:v>56.6608974630688</c:v>
                </c:pt>
                <c:pt idx="1442">
                  <c:v>56.660897821832798</c:v>
                </c:pt>
                <c:pt idx="1443">
                  <c:v>56.660898177752102</c:v>
                </c:pt>
                <c:pt idx="1444">
                  <c:v>56.660898530885397</c:v>
                </c:pt>
                <c:pt idx="1445">
                  <c:v>56.660898881291601</c:v>
                </c:pt>
                <c:pt idx="1446">
                  <c:v>56.660899229029802</c:v>
                </c:pt>
                <c:pt idx="1447">
                  <c:v>56.660899574159203</c:v>
                </c:pt>
                <c:pt idx="1448">
                  <c:v>56.660899916739098</c:v>
                </c:pt>
                <c:pt idx="1449">
                  <c:v>56.660900256829002</c:v>
                </c:pt>
                <c:pt idx="1450">
                  <c:v>56.660900594488801</c:v>
                </c:pt>
                <c:pt idx="1451">
                  <c:v>56.6609009297783</c:v>
                </c:pt>
                <c:pt idx="1452">
                  <c:v>56.660901262757797</c:v>
                </c:pt>
                <c:pt idx="1453">
                  <c:v>56.660901593487502</c:v>
                </c:pt>
                <c:pt idx="1454">
                  <c:v>56.660901922028103</c:v>
                </c:pt>
                <c:pt idx="1455">
                  <c:v>56.660902248440401</c:v>
                </c:pt>
                <c:pt idx="1456">
                  <c:v>56.660902572785702</c:v>
                </c:pt>
                <c:pt idx="1457">
                  <c:v>56.660902895125197</c:v>
                </c:pt>
                <c:pt idx="1458">
                  <c:v>56.660903215520698</c:v>
                </c:pt>
                <c:pt idx="1459">
                  <c:v>56.660903534033899</c:v>
                </c:pt>
                <c:pt idx="1460">
                  <c:v>56.660903850727301</c:v>
                </c:pt>
                <c:pt idx="1461">
                  <c:v>56.660904165663403</c:v>
                </c:pt>
                <c:pt idx="1462">
                  <c:v>56.660904478905003</c:v>
                </c:pt>
                <c:pt idx="1463">
                  <c:v>56.660904790515197</c:v>
                </c:pt>
                <c:pt idx="1464">
                  <c:v>56.660905100557798</c:v>
                </c:pt>
                <c:pt idx="1465">
                  <c:v>56.6609054090965</c:v>
                </c:pt>
                <c:pt idx="1466">
                  <c:v>56.6609057161956</c:v>
                </c:pt>
                <c:pt idx="1467">
                  <c:v>56.660906021919601</c:v>
                </c:pt>
                <c:pt idx="1468">
                  <c:v>56.660906326333702</c:v>
                </c:pt>
                <c:pt idx="1469">
                  <c:v>56.660906629503202</c:v>
                </c:pt>
                <c:pt idx="1470">
                  <c:v>56.660906931493898</c:v>
                </c:pt>
                <c:pt idx="1471">
                  <c:v>56.660907232371997</c:v>
                </c:pt>
                <c:pt idx="1472">
                  <c:v>56.660907532204099</c:v>
                </c:pt>
                <c:pt idx="1473">
                  <c:v>56.660907831057301</c:v>
                </c:pt>
                <c:pt idx="1474">
                  <c:v>56.660908128998997</c:v>
                </c:pt>
                <c:pt idx="1475">
                  <c:v>56.6609084260974</c:v>
                </c:pt>
                <c:pt idx="1476">
                  <c:v>56.660908722420601</c:v>
                </c:pt>
                <c:pt idx="1477">
                  <c:v>56.660909018037799</c:v>
                </c:pt>
                <c:pt idx="1478">
                  <c:v>56.660909313018301</c:v>
                </c:pt>
                <c:pt idx="1479">
                  <c:v>56.660909607431897</c:v>
                </c:pt>
                <c:pt idx="1480">
                  <c:v>56.660909901349001</c:v>
                </c:pt>
                <c:pt idx="1481">
                  <c:v>56.660910194840604</c:v>
                </c:pt>
                <c:pt idx="1482">
                  <c:v>56.6609104879781</c:v>
                </c:pt>
                <c:pt idx="1483">
                  <c:v>56.660910780833497</c:v>
                </c:pt>
                <c:pt idx="1484">
                  <c:v>56.660911073479198</c:v>
                </c:pt>
                <c:pt idx="1485">
                  <c:v>56.660911365988397</c:v>
                </c:pt>
                <c:pt idx="1486">
                  <c:v>56.660911634133598</c:v>
                </c:pt>
                <c:pt idx="1487">
                  <c:v>56.660911894191401</c:v>
                </c:pt>
                <c:pt idx="1488">
                  <c:v>56.660912152387098</c:v>
                </c:pt>
                <c:pt idx="1489">
                  <c:v>56.6609124087366</c:v>
                </c:pt>
                <c:pt idx="1490">
                  <c:v>56.660912663255701</c:v>
                </c:pt>
                <c:pt idx="1491">
                  <c:v>56.6609129159594</c:v>
                </c:pt>
                <c:pt idx="1492">
                  <c:v>56.660913166862699</c:v>
                </c:pt>
                <c:pt idx="1493">
                  <c:v>56.660913415980097</c:v>
                </c:pt>
                <c:pt idx="1494">
                  <c:v>56.660913663325701</c:v>
                </c:pt>
                <c:pt idx="1495">
                  <c:v>56.6609139089135</c:v>
                </c:pt>
                <c:pt idx="1496">
                  <c:v>56.660914152756803</c:v>
                </c:pt>
                <c:pt idx="1497">
                  <c:v>56.660914394868698</c:v>
                </c:pt>
                <c:pt idx="1498">
                  <c:v>56.660914635261904</c:v>
                </c:pt>
                <c:pt idx="1499">
                  <c:v>56.660914873948897</c:v>
                </c:pt>
                <c:pt idx="1500">
                  <c:v>56.660915110941801</c:v>
                </c:pt>
                <c:pt idx="1501">
                  <c:v>56.660915346252203</c:v>
                </c:pt>
                <c:pt idx="1502">
                  <c:v>56.6609155798917</c:v>
                </c:pt>
                <c:pt idx="1503">
                  <c:v>56.660915811871099</c:v>
                </c:pt>
                <c:pt idx="1504">
                  <c:v>56.660916042201301</c:v>
                </c:pt>
                <c:pt idx="1505">
                  <c:v>56.660916270892699</c:v>
                </c:pt>
                <c:pt idx="1506">
                  <c:v>56.660916497955398</c:v>
                </c:pt>
                <c:pt idx="1507">
                  <c:v>56.660916723399097</c:v>
                </c:pt>
                <c:pt idx="1508">
                  <c:v>56.660916947233403</c:v>
                </c:pt>
                <c:pt idx="1509">
                  <c:v>56.660917169467403</c:v>
                </c:pt>
                <c:pt idx="1510">
                  <c:v>56.660917390109901</c:v>
                </c:pt>
                <c:pt idx="1511">
                  <c:v>56.660917609169502</c:v>
                </c:pt>
                <c:pt idx="1512">
                  <c:v>56.660917826654398</c:v>
                </c:pt>
                <c:pt idx="1513">
                  <c:v>56.660918042572597</c:v>
                </c:pt>
                <c:pt idx="1514">
                  <c:v>56.660918256931701</c:v>
                </c:pt>
                <c:pt idx="1515">
                  <c:v>56.660918469739201</c:v>
                </c:pt>
                <c:pt idx="1516">
                  <c:v>56.660918681002002</c:v>
                </c:pt>
                <c:pt idx="1517">
                  <c:v>56.660918890726997</c:v>
                </c:pt>
                <c:pt idx="1518">
                  <c:v>56.660919098920701</c:v>
                </c:pt>
                <c:pt idx="1519">
                  <c:v>56.660919305589402</c:v>
                </c:pt>
                <c:pt idx="1520">
                  <c:v>56.6609195107389</c:v>
                </c:pt>
                <c:pt idx="1521">
                  <c:v>56.660919714375098</c:v>
                </c:pt>
                <c:pt idx="1522">
                  <c:v>56.660919916503197</c:v>
                </c:pt>
                <c:pt idx="1523">
                  <c:v>56.660920117128597</c:v>
                </c:pt>
                <c:pt idx="1524">
                  <c:v>56.660920316256103</c:v>
                </c:pt>
                <c:pt idx="1525">
                  <c:v>56.660920513890403</c:v>
                </c:pt>
                <c:pt idx="1526">
                  <c:v>56.660920710035803</c:v>
                </c:pt>
                <c:pt idx="1527">
                  <c:v>56.660920904696503</c:v>
                </c:pt>
                <c:pt idx="1528">
                  <c:v>56.660921097876503</c:v>
                </c:pt>
                <c:pt idx="1529">
                  <c:v>56.660921289579299</c:v>
                </c:pt>
                <c:pt idx="1530">
                  <c:v>56.660921479808401</c:v>
                </c:pt>
                <c:pt idx="1531">
                  <c:v>56.660921668566999</c:v>
                </c:pt>
                <c:pt idx="1532">
                  <c:v>56.660921855858</c:v>
                </c:pt>
                <c:pt idx="1533">
                  <c:v>56.660922041684103</c:v>
                </c:pt>
                <c:pt idx="1534">
                  <c:v>56.660922226047902</c:v>
                </c:pt>
                <c:pt idx="1535">
                  <c:v>56.660922408951599</c:v>
                </c:pt>
                <c:pt idx="1536">
                  <c:v>56.660922590397298</c:v>
                </c:pt>
                <c:pt idx="1537">
                  <c:v>56.660922770386797</c:v>
                </c:pt>
                <c:pt idx="1538">
                  <c:v>56.660922948921701</c:v>
                </c:pt>
                <c:pt idx="1539">
                  <c:v>56.660923126003503</c:v>
                </c:pt>
                <c:pt idx="1540">
                  <c:v>56.660923301633197</c:v>
                </c:pt>
                <c:pt idx="1541">
                  <c:v>56.660923475812098</c:v>
                </c:pt>
                <c:pt idx="1542">
                  <c:v>56.660923648540802</c:v>
                </c:pt>
                <c:pt idx="1543">
                  <c:v>56.660923819819999</c:v>
                </c:pt>
                <c:pt idx="1544">
                  <c:v>56.660923989650001</c:v>
                </c:pt>
                <c:pt idx="1545">
                  <c:v>56.6609241580312</c:v>
                </c:pt>
                <c:pt idx="1546">
                  <c:v>56.660924324963503</c:v>
                </c:pt>
                <c:pt idx="1547">
                  <c:v>56.660924490446803</c:v>
                </c:pt>
                <c:pt idx="1548">
                  <c:v>56.660924654480802</c:v>
                </c:pt>
                <c:pt idx="1549">
                  <c:v>56.660924817065002</c:v>
                </c:pt>
                <c:pt idx="1550">
                  <c:v>56.6609249781988</c:v>
                </c:pt>
                <c:pt idx="1551">
                  <c:v>56.660925137881101</c:v>
                </c:pt>
                <c:pt idx="1552">
                  <c:v>56.660925296111202</c:v>
                </c:pt>
                <c:pt idx="1553">
                  <c:v>56.660925453109101</c:v>
                </c:pt>
                <c:pt idx="1554">
                  <c:v>56.6609256111131</c:v>
                </c:pt>
                <c:pt idx="1555">
                  <c:v>56.660925767825503</c:v>
                </c:pt>
                <c:pt idx="1556">
                  <c:v>56.6609259232497</c:v>
                </c:pt>
                <c:pt idx="1557">
                  <c:v>56.660926077389099</c:v>
                </c:pt>
                <c:pt idx="1558">
                  <c:v>56.660926230246901</c:v>
                </c:pt>
                <c:pt idx="1559">
                  <c:v>56.660926381826599</c:v>
                </c:pt>
                <c:pt idx="1560">
                  <c:v>56.6609265321311</c:v>
                </c:pt>
                <c:pt idx="1561">
                  <c:v>56.660926681163801</c:v>
                </c:pt>
                <c:pt idx="1562">
                  <c:v>56.6609268289277</c:v>
                </c:pt>
                <c:pt idx="1563">
                  <c:v>56.660926975426001</c:v>
                </c:pt>
                <c:pt idx="1564">
                  <c:v>56.660927120661498</c:v>
                </c:pt>
                <c:pt idx="1565">
                  <c:v>56.660927264637301</c:v>
                </c:pt>
                <c:pt idx="1566">
                  <c:v>56.660927407356503</c:v>
                </c:pt>
                <c:pt idx="1567">
                  <c:v>56.660927548821803</c:v>
                </c:pt>
                <c:pt idx="1568">
                  <c:v>56.660927689036399</c:v>
                </c:pt>
                <c:pt idx="1569">
                  <c:v>56.660927828002997</c:v>
                </c:pt>
                <c:pt idx="1570">
                  <c:v>56.660927965724497</c:v>
                </c:pt>
                <c:pt idx="1571">
                  <c:v>56.660928102203997</c:v>
                </c:pt>
                <c:pt idx="1572">
                  <c:v>56.660928237444097</c:v>
                </c:pt>
                <c:pt idx="1573">
                  <c:v>56.660928371447802</c:v>
                </c:pt>
                <c:pt idx="1574">
                  <c:v>56.660928504217999</c:v>
                </c:pt>
                <c:pt idx="1575">
                  <c:v>56.6609286357576</c:v>
                </c:pt>
                <c:pt idx="1576">
                  <c:v>56.660928766069503</c:v>
                </c:pt>
                <c:pt idx="1577">
                  <c:v>56.660928895156601</c:v>
                </c:pt>
                <c:pt idx="1578">
                  <c:v>56.660929023021701</c:v>
                </c:pt>
                <c:pt idx="1579">
                  <c:v>56.660929149668</c:v>
                </c:pt>
                <c:pt idx="1580">
                  <c:v>56.660929275098297</c:v>
                </c:pt>
                <c:pt idx="1581">
                  <c:v>56.660929399315698</c:v>
                </c:pt>
                <c:pt idx="1582">
                  <c:v>56.660929522323201</c:v>
                </c:pt>
                <c:pt idx="1583">
                  <c:v>56.660929644123897</c:v>
                </c:pt>
                <c:pt idx="1584">
                  <c:v>56.660929764720898</c:v>
                </c:pt>
                <c:pt idx="1585">
                  <c:v>56.660929884117401</c:v>
                </c:pt>
                <c:pt idx="1586">
                  <c:v>56.660930002316697</c:v>
                </c:pt>
                <c:pt idx="1587">
                  <c:v>56.660930119321897</c:v>
                </c:pt>
                <c:pt idx="1588">
                  <c:v>56.660930235136597</c:v>
                </c:pt>
                <c:pt idx="1589">
                  <c:v>56.660930349763902</c:v>
                </c:pt>
                <c:pt idx="1590">
                  <c:v>56.660930463207499</c:v>
                </c:pt>
                <c:pt idx="1591">
                  <c:v>56.6609305754708</c:v>
                </c:pt>
                <c:pt idx="1592">
                  <c:v>56.660930686557499</c:v>
                </c:pt>
                <c:pt idx="1593">
                  <c:v>56.660930796471199</c:v>
                </c:pt>
                <c:pt idx="1594">
                  <c:v>56.6609309052158</c:v>
                </c:pt>
                <c:pt idx="1595">
                  <c:v>56.660931012794997</c:v>
                </c:pt>
                <c:pt idx="1596">
                  <c:v>56.660931119212798</c:v>
                </c:pt>
                <c:pt idx="1597">
                  <c:v>56.660931224473401</c:v>
                </c:pt>
                <c:pt idx="1598">
                  <c:v>56.660931328580702</c:v>
                </c:pt>
                <c:pt idx="1599">
                  <c:v>56.660931431539098</c:v>
                </c:pt>
                <c:pt idx="1600">
                  <c:v>56.660931533352802</c:v>
                </c:pt>
                <c:pt idx="1601">
                  <c:v>56.660931634026397</c:v>
                </c:pt>
                <c:pt idx="1602">
                  <c:v>56.660931733564503</c:v>
                </c:pt>
                <c:pt idx="1603">
                  <c:v>56.660931831971602</c:v>
                </c:pt>
                <c:pt idx="1604">
                  <c:v>56.660931929252698</c:v>
                </c:pt>
                <c:pt idx="1605">
                  <c:v>56.660932025412599</c:v>
                </c:pt>
                <c:pt idx="1606">
                  <c:v>56.660932120456501</c:v>
                </c:pt>
                <c:pt idx="1607">
                  <c:v>56.660932214389398</c:v>
                </c:pt>
                <c:pt idx="1608">
                  <c:v>56.660932307216903</c:v>
                </c:pt>
                <c:pt idx="1609">
                  <c:v>56.660932398944198</c:v>
                </c:pt>
                <c:pt idx="1610">
                  <c:v>56.660932489577199</c:v>
                </c:pt>
                <c:pt idx="1611">
                  <c:v>56.6609325791214</c:v>
                </c:pt>
                <c:pt idx="1612">
                  <c:v>56.660932667582998</c:v>
                </c:pt>
                <c:pt idx="1613">
                  <c:v>56.660932754967803</c:v>
                </c:pt>
                <c:pt idx="1614">
                  <c:v>56.660932841282303</c:v>
                </c:pt>
                <c:pt idx="1615">
                  <c:v>56.660932926532801</c:v>
                </c:pt>
                <c:pt idx="1616">
                  <c:v>56.660933010725898</c:v>
                </c:pt>
                <c:pt idx="1617">
                  <c:v>56.660933093868302</c:v>
                </c:pt>
                <c:pt idx="1618">
                  <c:v>56.660933175967003</c:v>
                </c:pt>
                <c:pt idx="1619">
                  <c:v>56.6609332570291</c:v>
                </c:pt>
                <c:pt idx="1620">
                  <c:v>56.660933337061898</c:v>
                </c:pt>
                <c:pt idx="1621">
                  <c:v>56.660933416134</c:v>
                </c:pt>
                <c:pt idx="1622">
                  <c:v>56.660933494298703</c:v>
                </c:pt>
                <c:pt idx="1623">
                  <c:v>56.660933571467503</c:v>
                </c:pt>
                <c:pt idx="1624">
                  <c:v>56.660933647648598</c:v>
                </c:pt>
                <c:pt idx="1625">
                  <c:v>56.660933722850601</c:v>
                </c:pt>
                <c:pt idx="1626">
                  <c:v>56.6609337970825</c:v>
                </c:pt>
                <c:pt idx="1627">
                  <c:v>56.660933870353098</c:v>
                </c:pt>
                <c:pt idx="1628">
                  <c:v>56.660933942671797</c:v>
                </c:pt>
                <c:pt idx="1629">
                  <c:v>56.660934014048003</c:v>
                </c:pt>
                <c:pt idx="1630">
                  <c:v>56.660934084491501</c:v>
                </c:pt>
                <c:pt idx="1631">
                  <c:v>56.660934154012303</c:v>
                </c:pt>
                <c:pt idx="1632">
                  <c:v>56.660934222620398</c:v>
                </c:pt>
                <c:pt idx="1633">
                  <c:v>56.660934290326303</c:v>
                </c:pt>
                <c:pt idx="1634">
                  <c:v>56.660934357140803</c:v>
                </c:pt>
                <c:pt idx="1635">
                  <c:v>56.6609344230747</c:v>
                </c:pt>
                <c:pt idx="1636">
                  <c:v>56.660934488139098</c:v>
                </c:pt>
                <c:pt idx="1637">
                  <c:v>56.660934552345701</c:v>
                </c:pt>
                <c:pt idx="1638">
                  <c:v>56.660934615705997</c:v>
                </c:pt>
                <c:pt idx="1639">
                  <c:v>56.660934678232003</c:v>
                </c:pt>
                <c:pt idx="1640">
                  <c:v>56.660934739935897</c:v>
                </c:pt>
                <c:pt idx="1641">
                  <c:v>56.660934800830397</c:v>
                </c:pt>
                <c:pt idx="1642">
                  <c:v>56.660934860928101</c:v>
                </c:pt>
                <c:pt idx="1643">
                  <c:v>56.660934920242099</c:v>
                </c:pt>
                <c:pt idx="1644">
                  <c:v>56.660934978785797</c:v>
                </c:pt>
                <c:pt idx="1645">
                  <c:v>56.660935036572802</c:v>
                </c:pt>
                <c:pt idx="1646">
                  <c:v>56.660935093617098</c:v>
                </c:pt>
                <c:pt idx="1647">
                  <c:v>56.660935149932897</c:v>
                </c:pt>
                <c:pt idx="1648">
                  <c:v>56.660935205534898</c:v>
                </c:pt>
                <c:pt idx="1649">
                  <c:v>56.660935260437697</c:v>
                </c:pt>
                <c:pt idx="1650">
                  <c:v>56.660935314656598</c:v>
                </c:pt>
                <c:pt idx="1651">
                  <c:v>56.660935368206999</c:v>
                </c:pt>
                <c:pt idx="1652">
                  <c:v>56.660935421104803</c:v>
                </c:pt>
                <c:pt idx="1653">
                  <c:v>56.660935473366102</c:v>
                </c:pt>
                <c:pt idx="1654">
                  <c:v>56.660935525007297</c:v>
                </c:pt>
                <c:pt idx="1655">
                  <c:v>56.660935576045098</c:v>
                </c:pt>
                <c:pt idx="1656">
                  <c:v>56.660935626496702</c:v>
                </c:pt>
                <c:pt idx="1657">
                  <c:v>56.660935676379601</c:v>
                </c:pt>
                <c:pt idx="1658">
                  <c:v>56.660935725711497</c:v>
                </c:pt>
                <c:pt idx="1659">
                  <c:v>56.660935774510499</c:v>
                </c:pt>
                <c:pt idx="1660">
                  <c:v>56.660935822795203</c:v>
                </c:pt>
                <c:pt idx="1661">
                  <c:v>56.660935870584296</c:v>
                </c:pt>
                <c:pt idx="1662">
                  <c:v>56.660935917897099</c:v>
                </c:pt>
                <c:pt idx="1663">
                  <c:v>56.6609359647532</c:v>
                </c:pt>
                <c:pt idx="1664">
                  <c:v>56.660936011172403</c:v>
                </c:pt>
                <c:pt idx="1665">
                  <c:v>56.6609360571751</c:v>
                </c:pt>
                <c:pt idx="1666">
                  <c:v>56.660936102781903</c:v>
                </c:pt>
                <c:pt idx="1667">
                  <c:v>56.660936148013803</c:v>
                </c:pt>
                <c:pt idx="1668">
                  <c:v>56.6609361928924</c:v>
                </c:pt>
                <c:pt idx="1669">
                  <c:v>56.660936237439401</c:v>
                </c:pt>
                <c:pt idx="1670">
                  <c:v>56.660936281677003</c:v>
                </c:pt>
                <c:pt idx="1671">
                  <c:v>56.660936325627901</c:v>
                </c:pt>
                <c:pt idx="1672">
                  <c:v>56.660936369315003</c:v>
                </c:pt>
                <c:pt idx="1673">
                  <c:v>56.660936412761799</c:v>
                </c:pt>
                <c:pt idx="1674">
                  <c:v>56.660936455992001</c:v>
                </c:pt>
                <c:pt idx="1675">
                  <c:v>56.660936499029901</c:v>
                </c:pt>
                <c:pt idx="1676">
                  <c:v>56.660936541900099</c:v>
                </c:pt>
                <c:pt idx="1677">
                  <c:v>56.660936584627699</c:v>
                </c:pt>
                <c:pt idx="1678">
                  <c:v>56.660936627238101</c:v>
                </c:pt>
                <c:pt idx="1679">
                  <c:v>56.660936669757199</c:v>
                </c:pt>
                <c:pt idx="1680">
                  <c:v>56.660936712211402</c:v>
                </c:pt>
                <c:pt idx="1681">
                  <c:v>56.6609367546275</c:v>
                </c:pt>
                <c:pt idx="1682">
                  <c:v>56.660936797032598</c:v>
                </c:pt>
                <c:pt idx="1683">
                  <c:v>56.660936839454401</c:v>
                </c:pt>
                <c:pt idx="1684">
                  <c:v>56.660936881921003</c:v>
                </c:pt>
                <c:pt idx="1685">
                  <c:v>56.660936924460898</c:v>
                </c:pt>
                <c:pt idx="1686">
                  <c:v>56.660936967103197</c:v>
                </c:pt>
                <c:pt idx="1687">
                  <c:v>56.660937009877202</c:v>
                </c:pt>
                <c:pt idx="1688">
                  <c:v>56.660937052812997</c:v>
                </c:pt>
                <c:pt idx="1689">
                  <c:v>56.660937073099902</c:v>
                </c:pt>
                <c:pt idx="1690">
                  <c:v>56.660937081498197</c:v>
                </c:pt>
                <c:pt idx="1691">
                  <c:v>56.660937088923298</c:v>
                </c:pt>
                <c:pt idx="1692">
                  <c:v>56.6609370953854</c:v>
                </c:pt>
                <c:pt idx="1693">
                  <c:v>56.660937100894799</c:v>
                </c:pt>
                <c:pt idx="1694">
                  <c:v>56.660937105461997</c:v>
                </c:pt>
                <c:pt idx="1695">
                  <c:v>56.660937109097802</c:v>
                </c:pt>
                <c:pt idx="1696">
                  <c:v>56.660937111813503</c:v>
                </c:pt>
                <c:pt idx="1697">
                  <c:v>56.660937113620399</c:v>
                </c:pt>
                <c:pt idx="1698">
                  <c:v>56.660937114530299</c:v>
                </c:pt>
                <c:pt idx="1699">
                  <c:v>56.660937114555097</c:v>
                </c:pt>
                <c:pt idx="1700">
                  <c:v>56.660937113707099</c:v>
                </c:pt>
                <c:pt idx="1701">
                  <c:v>56.660937111998997</c:v>
                </c:pt>
                <c:pt idx="1702">
                  <c:v>56.660937109443601</c:v>
                </c:pt>
                <c:pt idx="1703">
                  <c:v>56.660937106054</c:v>
                </c:pt>
                <c:pt idx="1704">
                  <c:v>56.660937101843999</c:v>
                </c:pt>
                <c:pt idx="1705">
                  <c:v>56.660937096827098</c:v>
                </c:pt>
                <c:pt idx="1706">
                  <c:v>56.660937091017502</c:v>
                </c:pt>
                <c:pt idx="1707">
                  <c:v>56.660937084429797</c:v>
                </c:pt>
                <c:pt idx="1708">
                  <c:v>56.6609370770786</c:v>
                </c:pt>
                <c:pt idx="1709">
                  <c:v>56.660937068979003</c:v>
                </c:pt>
                <c:pt idx="1710">
                  <c:v>56.660937060146502</c:v>
                </c:pt>
                <c:pt idx="1711">
                  <c:v>56.660937050596701</c:v>
                </c:pt>
                <c:pt idx="1712">
                  <c:v>56.6609370403458</c:v>
                </c:pt>
                <c:pt idx="1713">
                  <c:v>56.6609370294101</c:v>
                </c:pt>
                <c:pt idx="1714">
                  <c:v>56.660937017806297</c:v>
                </c:pt>
                <c:pt idx="1715">
                  <c:v>56.660937005551602</c:v>
                </c:pt>
                <c:pt idx="1716">
                  <c:v>56.660936992663402</c:v>
                </c:pt>
                <c:pt idx="1717">
                  <c:v>56.660936979159402</c:v>
                </c:pt>
                <c:pt idx="1718">
                  <c:v>56.6609369650578</c:v>
                </c:pt>
                <c:pt idx="1719">
                  <c:v>56.660936950377</c:v>
                </c:pt>
                <c:pt idx="1720">
                  <c:v>56.660936935135901</c:v>
                </c:pt>
                <c:pt idx="1721">
                  <c:v>56.660936919353702</c:v>
                </c:pt>
                <c:pt idx="1722">
                  <c:v>56.660936903049802</c:v>
                </c:pt>
                <c:pt idx="1723">
                  <c:v>56.660936886244301</c:v>
                </c:pt>
                <c:pt idx="1724">
                  <c:v>56.6609368689574</c:v>
                </c:pt>
                <c:pt idx="1725">
                  <c:v>56.660936851209797</c:v>
                </c:pt>
                <c:pt idx="1726">
                  <c:v>56.660936833022497</c:v>
                </c:pt>
                <c:pt idx="1727">
                  <c:v>56.6609368144169</c:v>
                </c:pt>
                <c:pt idx="1728">
                  <c:v>56.660936795414798</c:v>
                </c:pt>
                <c:pt idx="1729">
                  <c:v>56.660936776038497</c:v>
                </c:pt>
                <c:pt idx="1730">
                  <c:v>56.660936756310299</c:v>
                </c:pt>
                <c:pt idx="1731">
                  <c:v>56.660936736253497</c:v>
                </c:pt>
                <c:pt idx="1732">
                  <c:v>56.660936715891097</c:v>
                </c:pt>
                <c:pt idx="1733">
                  <c:v>56.660936695247202</c:v>
                </c:pt>
                <c:pt idx="1734">
                  <c:v>56.660936674345599</c:v>
                </c:pt>
                <c:pt idx="1735">
                  <c:v>56.660936653211103</c:v>
                </c:pt>
                <c:pt idx="1736">
                  <c:v>56.660936631868601</c:v>
                </c:pt>
                <c:pt idx="1737">
                  <c:v>56.660936610343398</c:v>
                </c:pt>
                <c:pt idx="1738">
                  <c:v>56.660936588661301</c:v>
                </c:pt>
                <c:pt idx="1739">
                  <c:v>56.660936566848598</c:v>
                </c:pt>
                <c:pt idx="1740">
                  <c:v>56.660936544931801</c:v>
                </c:pt>
                <c:pt idx="1741">
                  <c:v>56.660936522937902</c:v>
                </c:pt>
                <c:pt idx="1742">
                  <c:v>56.660936500894501</c:v>
                </c:pt>
                <c:pt idx="1743">
                  <c:v>56.660936478829399</c:v>
                </c:pt>
                <c:pt idx="1744">
                  <c:v>56.660936456770997</c:v>
                </c:pt>
                <c:pt idx="1745">
                  <c:v>56.660936434747903</c:v>
                </c:pt>
                <c:pt idx="1746">
                  <c:v>56.660936412789503</c:v>
                </c:pt>
                <c:pt idx="1747">
                  <c:v>56.660936390925201</c:v>
                </c:pt>
                <c:pt idx="1748">
                  <c:v>56.660936369185301</c:v>
                </c:pt>
                <c:pt idx="1749">
                  <c:v>56.660936347600199</c:v>
                </c:pt>
                <c:pt idx="1750">
                  <c:v>56.660936326200897</c:v>
                </c:pt>
                <c:pt idx="1751">
                  <c:v>56.660936305018801</c:v>
                </c:pt>
                <c:pt idx="1752">
                  <c:v>56.6609362840858</c:v>
                </c:pt>
                <c:pt idx="1753">
                  <c:v>56.660936263434202</c:v>
                </c:pt>
                <c:pt idx="1754">
                  <c:v>56.660936243096998</c:v>
                </c:pt>
                <c:pt idx="1755">
                  <c:v>56.6609362231072</c:v>
                </c:pt>
                <c:pt idx="1756">
                  <c:v>56.6609362034987</c:v>
                </c:pt>
                <c:pt idx="1757">
                  <c:v>56.660936184305697</c:v>
                </c:pt>
                <c:pt idx="1758">
                  <c:v>56.660936165562802</c:v>
                </c:pt>
                <c:pt idx="1759">
                  <c:v>56.6609361473053</c:v>
                </c:pt>
                <c:pt idx="1760">
                  <c:v>56.660936129568803</c:v>
                </c:pt>
                <c:pt idx="1761">
                  <c:v>56.660936112389301</c:v>
                </c:pt>
                <c:pt idx="1762">
                  <c:v>56.6609360958035</c:v>
                </c:pt>
                <c:pt idx="1763">
                  <c:v>56.660936079848597</c:v>
                </c:pt>
                <c:pt idx="1764">
                  <c:v>56.660936064562101</c:v>
                </c:pt>
                <c:pt idx="1765">
                  <c:v>56.660936049982197</c:v>
                </c:pt>
                <c:pt idx="1766">
                  <c:v>56.660936036147298</c:v>
                </c:pt>
                <c:pt idx="1767">
                  <c:v>56.660936023096703</c:v>
                </c:pt>
                <c:pt idx="1768">
                  <c:v>56.660936010869897</c:v>
                </c:pt>
                <c:pt idx="1769">
                  <c:v>56.660935999506997</c:v>
                </c:pt>
                <c:pt idx="1770">
                  <c:v>56.660935989048703</c:v>
                </c:pt>
                <c:pt idx="1771">
                  <c:v>56.660935979536198</c:v>
                </c:pt>
                <c:pt idx="1772">
                  <c:v>56.6609359710109</c:v>
                </c:pt>
                <c:pt idx="1773">
                  <c:v>56.6609359635153</c:v>
                </c:pt>
                <c:pt idx="1774">
                  <c:v>56.660935957091901</c:v>
                </c:pt>
                <c:pt idx="1775">
                  <c:v>56.660935951784097</c:v>
                </c:pt>
                <c:pt idx="1776">
                  <c:v>56.660935947635501</c:v>
                </c:pt>
                <c:pt idx="1777">
                  <c:v>56.660935944690401</c:v>
                </c:pt>
                <c:pt idx="1778">
                  <c:v>56.660935942993802</c:v>
                </c:pt>
                <c:pt idx="1779">
                  <c:v>56.660935942591003</c:v>
                </c:pt>
                <c:pt idx="1780">
                  <c:v>56.660935943527903</c:v>
                </c:pt>
                <c:pt idx="1781">
                  <c:v>56.660935945851001</c:v>
                </c:pt>
                <c:pt idx="1782">
                  <c:v>56.6609359496073</c:v>
                </c:pt>
                <c:pt idx="1783">
                  <c:v>56.660935954844398</c:v>
                </c:pt>
                <c:pt idx="1784">
                  <c:v>56.660935961610299</c:v>
                </c:pt>
                <c:pt idx="1785">
                  <c:v>56.660935969953897</c:v>
                </c:pt>
                <c:pt idx="1786">
                  <c:v>56.660935979924297</c:v>
                </c:pt>
                <c:pt idx="1787">
                  <c:v>56.6609359915713</c:v>
                </c:pt>
                <c:pt idx="1788">
                  <c:v>56.660936004945398</c:v>
                </c:pt>
                <c:pt idx="1789">
                  <c:v>56.660936020097502</c:v>
                </c:pt>
                <c:pt idx="1790">
                  <c:v>56.660936037079097</c:v>
                </c:pt>
                <c:pt idx="1791">
                  <c:v>56.660936055942301</c:v>
                </c:pt>
                <c:pt idx="1792">
                  <c:v>56.660936076739901</c:v>
                </c:pt>
                <c:pt idx="1793">
                  <c:v>56.660936099525003</c:v>
                </c:pt>
                <c:pt idx="1794">
                  <c:v>56.660936124351601</c:v>
                </c:pt>
                <c:pt idx="1795">
                  <c:v>56.660936151274001</c:v>
                </c:pt>
                <c:pt idx="1796">
                  <c:v>56.660936180347399</c:v>
                </c:pt>
                <c:pt idx="1797">
                  <c:v>56.660936211627401</c:v>
                </c:pt>
                <c:pt idx="1798">
                  <c:v>56.660936245170198</c:v>
                </c:pt>
                <c:pt idx="1799">
                  <c:v>56.660936281032697</c:v>
                </c:pt>
                <c:pt idx="1800">
                  <c:v>56.660936319272302</c:v>
                </c:pt>
                <c:pt idx="1801">
                  <c:v>56.660936359947002</c:v>
                </c:pt>
                <c:pt idx="1802">
                  <c:v>56.6609364031155</c:v>
                </c:pt>
                <c:pt idx="1803">
                  <c:v>56.660936448837198</c:v>
                </c:pt>
                <c:pt idx="1804">
                  <c:v>56.660936497171903</c:v>
                </c:pt>
                <c:pt idx="1805">
                  <c:v>56.660936548180104</c:v>
                </c:pt>
                <c:pt idx="1806">
                  <c:v>56.660936582483998</c:v>
                </c:pt>
                <c:pt idx="1807">
                  <c:v>56.660936585253801</c:v>
                </c:pt>
                <c:pt idx="1808">
                  <c:v>56.660936588368401</c:v>
                </c:pt>
                <c:pt idx="1809">
                  <c:v>56.660936591831501</c:v>
                </c:pt>
                <c:pt idx="1810">
                  <c:v>56.660936595647001</c:v>
                </c:pt>
                <c:pt idx="1811">
                  <c:v>56.660936599818399</c:v>
                </c:pt>
                <c:pt idx="1812">
                  <c:v>56.660936604348997</c:v>
                </c:pt>
                <c:pt idx="1813">
                  <c:v>56.660936609242199</c:v>
                </c:pt>
                <c:pt idx="1814">
                  <c:v>56.660936614501203</c:v>
                </c:pt>
                <c:pt idx="1815">
                  <c:v>56.660936620129</c:v>
                </c:pt>
                <c:pt idx="1816">
                  <c:v>56.660936626128503</c:v>
                </c:pt>
                <c:pt idx="1817">
                  <c:v>56.660936632502597</c:v>
                </c:pt>
                <c:pt idx="1818">
                  <c:v>56.660936639253798</c:v>
                </c:pt>
                <c:pt idx="1819">
                  <c:v>56.660936646384798</c:v>
                </c:pt>
                <c:pt idx="1820">
                  <c:v>56.660936653897998</c:v>
                </c:pt>
                <c:pt idx="1821">
                  <c:v>56.660936661795503</c:v>
                </c:pt>
                <c:pt idx="1822">
                  <c:v>56.6609366700796</c:v>
                </c:pt>
                <c:pt idx="1823">
                  <c:v>56.660936678752201</c:v>
                </c:pt>
                <c:pt idx="1824">
                  <c:v>56.660936687815202</c:v>
                </c:pt>
                <c:pt idx="1825">
                  <c:v>56.660936697270401</c:v>
                </c:pt>
                <c:pt idx="1826">
                  <c:v>56.660936707119198</c:v>
                </c:pt>
                <c:pt idx="1827">
                  <c:v>56.660936717363199</c:v>
                </c:pt>
                <c:pt idx="1828">
                  <c:v>56.660936728003698</c:v>
                </c:pt>
                <c:pt idx="1829">
                  <c:v>56.660936739041901</c:v>
                </c:pt>
                <c:pt idx="1830">
                  <c:v>56.660936750478598</c:v>
                </c:pt>
                <c:pt idx="1831">
                  <c:v>56.660936762314897</c:v>
                </c:pt>
                <c:pt idx="1832">
                  <c:v>56.660936774551502</c:v>
                </c:pt>
                <c:pt idx="1833">
                  <c:v>56.660936787188803</c:v>
                </c:pt>
                <c:pt idx="1834">
                  <c:v>56.660936800227503</c:v>
                </c:pt>
                <c:pt idx="1835">
                  <c:v>56.660936813667703</c:v>
                </c:pt>
                <c:pt idx="1836">
                  <c:v>56.660936827509602</c:v>
                </c:pt>
                <c:pt idx="1837">
                  <c:v>56.660936841753198</c:v>
                </c:pt>
                <c:pt idx="1838">
                  <c:v>56.660936856398301</c:v>
                </c:pt>
                <c:pt idx="1839">
                  <c:v>56.660936871444598</c:v>
                </c:pt>
                <c:pt idx="1840">
                  <c:v>56.660936886891598</c:v>
                </c:pt>
                <c:pt idx="1841">
                  <c:v>56.660936902738698</c:v>
                </c:pt>
                <c:pt idx="1842">
                  <c:v>56.660936918985101</c:v>
                </c:pt>
                <c:pt idx="1843">
                  <c:v>56.660936935629898</c:v>
                </c:pt>
                <c:pt idx="1844">
                  <c:v>56.660936952671896</c:v>
                </c:pt>
                <c:pt idx="1845">
                  <c:v>56.660936970109901</c:v>
                </c:pt>
                <c:pt idx="1846">
                  <c:v>56.660936987942499</c:v>
                </c:pt>
                <c:pt idx="1847">
                  <c:v>56.660937006167998</c:v>
                </c:pt>
                <c:pt idx="1848">
                  <c:v>56.660937024784801</c:v>
                </c:pt>
                <c:pt idx="1849">
                  <c:v>56.660937043790902</c:v>
                </c:pt>
                <c:pt idx="1850">
                  <c:v>56.660937063184299</c:v>
                </c:pt>
                <c:pt idx="1851">
                  <c:v>56.660937082962597</c:v>
                </c:pt>
                <c:pt idx="1852">
                  <c:v>56.660937103123501</c:v>
                </c:pt>
                <c:pt idx="1853">
                  <c:v>56.660937123664397</c:v>
                </c:pt>
                <c:pt idx="1854">
                  <c:v>56.660937144582498</c:v>
                </c:pt>
                <c:pt idx="1855">
                  <c:v>56.660937165874898</c:v>
                </c:pt>
                <c:pt idx="1856">
                  <c:v>56.660937187538501</c:v>
                </c:pt>
                <c:pt idx="1857">
                  <c:v>56.6609372095701</c:v>
                </c:pt>
                <c:pt idx="1858">
                  <c:v>56.660937231966201</c:v>
                </c:pt>
                <c:pt idx="1859">
                  <c:v>56.660937254723201</c:v>
                </c:pt>
                <c:pt idx="1860">
                  <c:v>56.660937277837199</c:v>
                </c:pt>
                <c:pt idx="1861">
                  <c:v>56.660937301304401</c:v>
                </c:pt>
                <c:pt idx="1862">
                  <c:v>56.6609373251205</c:v>
                </c:pt>
                <c:pt idx="1863">
                  <c:v>56.660937349281198</c:v>
                </c:pt>
                <c:pt idx="1864">
                  <c:v>56.660937373781998</c:v>
                </c:pt>
                <c:pt idx="1865">
                  <c:v>56.660937398618202</c:v>
                </c:pt>
                <c:pt idx="1866">
                  <c:v>56.660937423784901</c:v>
                </c:pt>
                <c:pt idx="1867">
                  <c:v>56.6609374492771</c:v>
                </c:pt>
                <c:pt idx="1868">
                  <c:v>56.660937475089497</c:v>
                </c:pt>
                <c:pt idx="1869">
                  <c:v>56.660937501216701</c:v>
                </c:pt>
                <c:pt idx="1870">
                  <c:v>56.660937527652997</c:v>
                </c:pt>
                <c:pt idx="1871">
                  <c:v>56.660937554392603</c:v>
                </c:pt>
                <c:pt idx="1872">
                  <c:v>56.6609375814296</c:v>
                </c:pt>
                <c:pt idx="1873">
                  <c:v>56.6609376087576</c:v>
                </c:pt>
                <c:pt idx="1874">
                  <c:v>56.660937636370399</c:v>
                </c:pt>
                <c:pt idx="1875">
                  <c:v>56.660937664261397</c:v>
                </c:pt>
                <c:pt idx="1876">
                  <c:v>56.660937692423701</c:v>
                </c:pt>
                <c:pt idx="1877">
                  <c:v>56.660937720850399</c:v>
                </c:pt>
                <c:pt idx="1878">
                  <c:v>56.660937749534398</c:v>
                </c:pt>
                <c:pt idx="1879">
                  <c:v>56.660937778468202</c:v>
                </c:pt>
                <c:pt idx="1880">
                  <c:v>56.660937807644302</c:v>
                </c:pt>
                <c:pt idx="1881">
                  <c:v>56.660937837055002</c:v>
                </c:pt>
                <c:pt idx="1882">
                  <c:v>56.660937866692201</c:v>
                </c:pt>
                <c:pt idx="1883">
                  <c:v>56.6609378965479</c:v>
                </c:pt>
                <c:pt idx="1884">
                  <c:v>56.660937926613499</c:v>
                </c:pt>
                <c:pt idx="1885">
                  <c:v>56.660937956880602</c:v>
                </c:pt>
                <c:pt idx="1886">
                  <c:v>56.660937987340297</c:v>
                </c:pt>
                <c:pt idx="1887">
                  <c:v>56.660938017983703</c:v>
                </c:pt>
                <c:pt idx="1888">
                  <c:v>56.660938048801697</c:v>
                </c:pt>
                <c:pt idx="1889">
                  <c:v>56.6609380797846</c:v>
                </c:pt>
                <c:pt idx="1890">
                  <c:v>56.660938110922999</c:v>
                </c:pt>
                <c:pt idx="1891">
                  <c:v>56.660938142207002</c:v>
                </c:pt>
                <c:pt idx="1892">
                  <c:v>56.660938173626597</c:v>
                </c:pt>
                <c:pt idx="1893">
                  <c:v>56.660938205171497</c:v>
                </c:pt>
                <c:pt idx="1894">
                  <c:v>56.660938236837197</c:v>
                </c:pt>
                <c:pt idx="1895">
                  <c:v>56.660938271690803</c:v>
                </c:pt>
                <c:pt idx="1896">
                  <c:v>56.6609383067834</c:v>
                </c:pt>
                <c:pt idx="1897">
                  <c:v>56.660938342107301</c:v>
                </c:pt>
                <c:pt idx="1898">
                  <c:v>56.660938377654603</c:v>
                </c:pt>
                <c:pt idx="1899">
                  <c:v>56.660938413417398</c:v>
                </c:pt>
                <c:pt idx="1900">
                  <c:v>56.660938449387302</c:v>
                </c:pt>
                <c:pt idx="1901">
                  <c:v>56.660938485556102</c:v>
                </c:pt>
                <c:pt idx="1902">
                  <c:v>56.660938521915099</c:v>
                </c:pt>
                <c:pt idx="1903">
                  <c:v>56.660938558455797</c:v>
                </c:pt>
                <c:pt idx="1904">
                  <c:v>56.660938595169</c:v>
                </c:pt>
                <c:pt idx="1905">
                  <c:v>56.660938632045799</c:v>
                </c:pt>
                <c:pt idx="1906">
                  <c:v>56.660938669076799</c:v>
                </c:pt>
                <c:pt idx="1907">
                  <c:v>56.660938706252601</c:v>
                </c:pt>
                <c:pt idx="1908">
                  <c:v>56.660938743563598</c:v>
                </c:pt>
                <c:pt idx="1909">
                  <c:v>56.6609387809998</c:v>
                </c:pt>
                <c:pt idx="1910">
                  <c:v>56.660938818551401</c:v>
                </c:pt>
                <c:pt idx="1911">
                  <c:v>56.660938856208098</c:v>
                </c:pt>
                <c:pt idx="1912">
                  <c:v>56.660938893959496</c:v>
                </c:pt>
                <c:pt idx="1913">
                  <c:v>56.660938931795101</c:v>
                </c:pt>
                <c:pt idx="1914">
                  <c:v>56.660938969703999</c:v>
                </c:pt>
                <c:pt idx="1915">
                  <c:v>56.660939007675402</c:v>
                </c:pt>
                <c:pt idx="1916">
                  <c:v>56.660939045698001</c:v>
                </c:pt>
                <c:pt idx="1917">
                  <c:v>56.660939083760603</c:v>
                </c:pt>
                <c:pt idx="1918">
                  <c:v>56.660939121851598</c:v>
                </c:pt>
                <c:pt idx="1919">
                  <c:v>56.660939159959298</c:v>
                </c:pt>
                <c:pt idx="1920">
                  <c:v>56.660939198071702</c:v>
                </c:pt>
                <c:pt idx="1921">
                  <c:v>56.660939236176901</c:v>
                </c:pt>
                <c:pt idx="1922">
                  <c:v>56.660939274262397</c:v>
                </c:pt>
                <c:pt idx="1923">
                  <c:v>56.660939312315797</c:v>
                </c:pt>
                <c:pt idx="1924">
                  <c:v>56.660939350324298</c:v>
                </c:pt>
                <c:pt idx="1925">
                  <c:v>56.660939388275096</c:v>
                </c:pt>
                <c:pt idx="1926">
                  <c:v>56.660939426155103</c:v>
                </c:pt>
                <c:pt idx="1927">
                  <c:v>56.660939463951003</c:v>
                </c:pt>
                <c:pt idx="1928">
                  <c:v>56.660939501649203</c:v>
                </c:pt>
                <c:pt idx="1929">
                  <c:v>56.660939539236097</c:v>
                </c:pt>
                <c:pt idx="1930">
                  <c:v>56.6609395766978</c:v>
                </c:pt>
                <c:pt idx="1931">
                  <c:v>56.660939614020101</c:v>
                </c:pt>
                <c:pt idx="1932">
                  <c:v>56.660939651188798</c:v>
                </c:pt>
                <c:pt idx="1933">
                  <c:v>56.660939688189401</c:v>
                </c:pt>
                <c:pt idx="1934">
                  <c:v>56.660939725007097</c:v>
                </c:pt>
                <c:pt idx="1935">
                  <c:v>56.660939761626899</c:v>
                </c:pt>
                <c:pt idx="1936">
                  <c:v>56.660939798033901</c:v>
                </c:pt>
                <c:pt idx="1937">
                  <c:v>56.660939834212499</c:v>
                </c:pt>
                <c:pt idx="1938">
                  <c:v>56.660939870147303</c:v>
                </c:pt>
                <c:pt idx="1939">
                  <c:v>56.660939905822502</c:v>
                </c:pt>
                <c:pt idx="1940">
                  <c:v>56.660939941222097</c:v>
                </c:pt>
                <c:pt idx="1941">
                  <c:v>56.660939976329999</c:v>
                </c:pt>
                <c:pt idx="1942">
                  <c:v>56.660940011129597</c:v>
                </c:pt>
                <c:pt idx="1943">
                  <c:v>56.660940045604498</c:v>
                </c:pt>
                <c:pt idx="1944">
                  <c:v>56.660940079737799</c:v>
                </c:pt>
                <c:pt idx="1945">
                  <c:v>56.660940113512403</c:v>
                </c:pt>
                <c:pt idx="1946">
                  <c:v>56.660940146911102</c:v>
                </c:pt>
                <c:pt idx="1947">
                  <c:v>56.660940179916402</c:v>
                </c:pt>
                <c:pt idx="1948">
                  <c:v>56.660940212510603</c:v>
                </c:pt>
                <c:pt idx="1949">
                  <c:v>56.6609402446757</c:v>
                </c:pt>
                <c:pt idx="1950">
                  <c:v>56.660940276393703</c:v>
                </c:pt>
                <c:pt idx="1951">
                  <c:v>56.6609403076462</c:v>
                </c:pt>
                <c:pt idx="1952">
                  <c:v>56.660940338414598</c:v>
                </c:pt>
                <c:pt idx="1953">
                  <c:v>56.660940368680102</c:v>
                </c:pt>
                <c:pt idx="1954">
                  <c:v>56.660940398423698</c:v>
                </c:pt>
                <c:pt idx="1955">
                  <c:v>56.660940427626102</c:v>
                </c:pt>
                <c:pt idx="1956">
                  <c:v>56.660940456267902</c:v>
                </c:pt>
                <c:pt idx="1957">
                  <c:v>56.660940484329402</c:v>
                </c:pt>
                <c:pt idx="1958">
                  <c:v>56.6609405117905</c:v>
                </c:pt>
                <c:pt idx="1959">
                  <c:v>56.660940538631202</c:v>
                </c:pt>
                <c:pt idx="1960">
                  <c:v>56.660940564831101</c:v>
                </c:pt>
                <c:pt idx="1961">
                  <c:v>56.660940590369599</c:v>
                </c:pt>
                <c:pt idx="1962">
                  <c:v>56.660940615225897</c:v>
                </c:pt>
                <c:pt idx="1963">
                  <c:v>56.660940639378701</c:v>
                </c:pt>
                <c:pt idx="1964">
                  <c:v>56.660940662806901</c:v>
                </c:pt>
                <c:pt idx="1965">
                  <c:v>56.660940685488903</c:v>
                </c:pt>
                <c:pt idx="1966">
                  <c:v>56.660940707403</c:v>
                </c:pt>
                <c:pt idx="1967">
                  <c:v>56.660940728527102</c:v>
                </c:pt>
                <c:pt idx="1968">
                  <c:v>56.660940748838897</c:v>
                </c:pt>
                <c:pt idx="1969">
                  <c:v>56.660940768316003</c:v>
                </c:pt>
                <c:pt idx="1970">
                  <c:v>56.660940786935797</c:v>
                </c:pt>
                <c:pt idx="1971">
                  <c:v>56.6609408046751</c:v>
                </c:pt>
                <c:pt idx="1972">
                  <c:v>56.660940821510899</c:v>
                </c:pt>
                <c:pt idx="1973">
                  <c:v>56.660940837419602</c:v>
                </c:pt>
                <c:pt idx="1974">
                  <c:v>56.660940852377699</c:v>
                </c:pt>
                <c:pt idx="1975">
                  <c:v>56.660940866361102</c:v>
                </c:pt>
                <c:pt idx="1976">
                  <c:v>56.660940879345802</c:v>
                </c:pt>
                <c:pt idx="1977">
                  <c:v>56.660940891307298</c:v>
                </c:pt>
                <c:pt idx="1978">
                  <c:v>56.660940902221</c:v>
                </c:pt>
                <c:pt idx="1979">
                  <c:v>56.660940912062003</c:v>
                </c:pt>
                <c:pt idx="1980">
                  <c:v>56.660940920805103</c:v>
                </c:pt>
                <c:pt idx="1981">
                  <c:v>56.660940928424999</c:v>
                </c:pt>
                <c:pt idx="1982">
                  <c:v>56.660940934895997</c:v>
                </c:pt>
                <c:pt idx="1983">
                  <c:v>56.660940952963799</c:v>
                </c:pt>
                <c:pt idx="1984">
                  <c:v>56.660940978091702</c:v>
                </c:pt>
                <c:pt idx="1985">
                  <c:v>56.660941002970098</c:v>
                </c:pt>
                <c:pt idx="1986">
                  <c:v>56.6609410275953</c:v>
                </c:pt>
                <c:pt idx="1987">
                  <c:v>56.660941051963597</c:v>
                </c:pt>
                <c:pt idx="1988">
                  <c:v>56.660941076071303</c:v>
                </c:pt>
                <c:pt idx="1989">
                  <c:v>56.660941099915199</c:v>
                </c:pt>
                <c:pt idx="1990">
                  <c:v>56.660941123491597</c:v>
                </c:pt>
                <c:pt idx="1991">
                  <c:v>56.660941146797001</c:v>
                </c:pt>
                <c:pt idx="1992">
                  <c:v>56.660941169828199</c:v>
                </c:pt>
                <c:pt idx="1993">
                  <c:v>56.660941192581703</c:v>
                </c:pt>
                <c:pt idx="1994">
                  <c:v>56.660941215054201</c:v>
                </c:pt>
                <c:pt idx="1995">
                  <c:v>56.660941237242497</c:v>
                </c:pt>
                <c:pt idx="1996">
                  <c:v>56.660941259143399</c:v>
                </c:pt>
                <c:pt idx="1997">
                  <c:v>56.660941280753697</c:v>
                </c:pt>
                <c:pt idx="1998">
                  <c:v>56.660941302070299</c:v>
                </c:pt>
                <c:pt idx="1999">
                  <c:v>56.6609413230901</c:v>
                </c:pt>
                <c:pt idx="2000">
                  <c:v>56.660941343810102</c:v>
                </c:pt>
                <c:pt idx="2001">
                  <c:v>56.660941364227497</c:v>
                </c:pt>
                <c:pt idx="2002">
                  <c:v>56.660941384339203</c:v>
                </c:pt>
                <c:pt idx="2003">
                  <c:v>56.660941404142399</c:v>
                </c:pt>
                <c:pt idx="2004">
                  <c:v>56.660941423634398</c:v>
                </c:pt>
                <c:pt idx="2005">
                  <c:v>56.660941442812401</c:v>
                </c:pt>
                <c:pt idx="2006">
                  <c:v>56.660941461673602</c:v>
                </c:pt>
                <c:pt idx="2007">
                  <c:v>56.660941480215499</c:v>
                </c:pt>
                <c:pt idx="2008">
                  <c:v>56.660941498435598</c:v>
                </c:pt>
                <c:pt idx="2009">
                  <c:v>56.660941516331199</c:v>
                </c:pt>
                <c:pt idx="2010">
                  <c:v>56.660941533900001</c:v>
                </c:pt>
                <c:pt idx="2011">
                  <c:v>56.660941551139501</c:v>
                </c:pt>
                <c:pt idx="2012">
                  <c:v>56.660941568047498</c:v>
                </c:pt>
                <c:pt idx="2013">
                  <c:v>56.660941584621597</c:v>
                </c:pt>
                <c:pt idx="2014">
                  <c:v>56.660941600859601</c:v>
                </c:pt>
                <c:pt idx="2015">
                  <c:v>56.660941616759501</c:v>
                </c:pt>
                <c:pt idx="2016">
                  <c:v>56.660941632319002</c:v>
                </c:pt>
                <c:pt idx="2017">
                  <c:v>56.660941647536198</c:v>
                </c:pt>
                <c:pt idx="2018">
                  <c:v>56.660941662409201</c:v>
                </c:pt>
                <c:pt idx="2019">
                  <c:v>56.660941676935998</c:v>
                </c:pt>
                <c:pt idx="2020">
                  <c:v>56.6609416911149</c:v>
                </c:pt>
                <c:pt idx="2021">
                  <c:v>56.660941704944001</c:v>
                </c:pt>
                <c:pt idx="2022">
                  <c:v>56.660941718421803</c:v>
                </c:pt>
                <c:pt idx="2023">
                  <c:v>56.660941731546501</c:v>
                </c:pt>
                <c:pt idx="2024">
                  <c:v>56.660941744316702</c:v>
                </c:pt>
                <c:pt idx="2025">
                  <c:v>56.6609417567308</c:v>
                </c:pt>
                <c:pt idx="2026">
                  <c:v>56.660941768787502</c:v>
                </c:pt>
                <c:pt idx="2027">
                  <c:v>56.660941780485402</c:v>
                </c:pt>
                <c:pt idx="2028">
                  <c:v>56.660941791823298</c:v>
                </c:pt>
                <c:pt idx="2029">
                  <c:v>56.660941802799996</c:v>
                </c:pt>
                <c:pt idx="2030">
                  <c:v>56.660941813414297</c:v>
                </c:pt>
                <c:pt idx="2031">
                  <c:v>56.660941823665297</c:v>
                </c:pt>
                <c:pt idx="2032">
                  <c:v>56.660941833551902</c:v>
                </c:pt>
                <c:pt idx="2033">
                  <c:v>56.660941843073402</c:v>
                </c:pt>
                <c:pt idx="2034">
                  <c:v>56.660941852228902</c:v>
                </c:pt>
                <c:pt idx="2035">
                  <c:v>56.660941861017598</c:v>
                </c:pt>
                <c:pt idx="2036">
                  <c:v>56.660941869438901</c:v>
                </c:pt>
                <c:pt idx="2037">
                  <c:v>56.660941877492299</c:v>
                </c:pt>
                <c:pt idx="2038">
                  <c:v>56.660941885177202</c:v>
                </c:pt>
                <c:pt idx="2039">
                  <c:v>56.660941892493298</c:v>
                </c:pt>
                <c:pt idx="2040">
                  <c:v>56.660941899440203</c:v>
                </c:pt>
                <c:pt idx="2041">
                  <c:v>56.660941906017698</c:v>
                </c:pt>
                <c:pt idx="2042">
                  <c:v>56.660941912225702</c:v>
                </c:pt>
                <c:pt idx="2043">
                  <c:v>56.660941918063997</c:v>
                </c:pt>
                <c:pt idx="2044">
                  <c:v>56.660941923532697</c:v>
                </c:pt>
                <c:pt idx="2045">
                  <c:v>56.6609419286318</c:v>
                </c:pt>
                <c:pt idx="2046">
                  <c:v>56.660941933361599</c:v>
                </c:pt>
                <c:pt idx="2047">
                  <c:v>56.660941937722299</c:v>
                </c:pt>
                <c:pt idx="2048">
                  <c:v>56.660941941714299</c:v>
                </c:pt>
                <c:pt idx="2049">
                  <c:v>56.660941945338102</c:v>
                </c:pt>
                <c:pt idx="2050">
                  <c:v>56.6609419485941</c:v>
                </c:pt>
                <c:pt idx="2051">
                  <c:v>56.660941951482997</c:v>
                </c:pt>
                <c:pt idx="2052">
                  <c:v>56.660941954005501</c:v>
                </c:pt>
                <c:pt idx="2053">
                  <c:v>56.660941956162503</c:v>
                </c:pt>
                <c:pt idx="2054">
                  <c:v>56.660941957954797</c:v>
                </c:pt>
                <c:pt idx="2055">
                  <c:v>56.6609419593835</c:v>
                </c:pt>
                <c:pt idx="2056">
                  <c:v>56.660941960449598</c:v>
                </c:pt>
                <c:pt idx="2057">
                  <c:v>56.6609419611543</c:v>
                </c:pt>
                <c:pt idx="2058">
                  <c:v>56.660941961498899</c:v>
                </c:pt>
                <c:pt idx="2059">
                  <c:v>56.660941961484802</c:v>
                </c:pt>
                <c:pt idx="2060">
                  <c:v>56.660941961113501</c:v>
                </c:pt>
                <c:pt idx="2061">
                  <c:v>56.660941960386502</c:v>
                </c:pt>
                <c:pt idx="2062">
                  <c:v>56.660941959305603</c:v>
                </c:pt>
                <c:pt idx="2063">
                  <c:v>56.660941957872403</c:v>
                </c:pt>
                <c:pt idx="2064">
                  <c:v>56.660941956088998</c:v>
                </c:pt>
                <c:pt idx="2065">
                  <c:v>56.660941953957099</c:v>
                </c:pt>
                <c:pt idx="2066">
                  <c:v>56.660941951479003</c:v>
                </c:pt>
                <c:pt idx="2067">
                  <c:v>56.660941948656898</c:v>
                </c:pt>
                <c:pt idx="2068">
                  <c:v>56.660941945492901</c:v>
                </c:pt>
                <c:pt idx="2069">
                  <c:v>56.660941941989499</c:v>
                </c:pt>
                <c:pt idx="2070">
                  <c:v>56.6609419381492</c:v>
                </c:pt>
                <c:pt idx="2071">
                  <c:v>56.660941934217597</c:v>
                </c:pt>
                <c:pt idx="2072">
                  <c:v>56.660941930676501</c:v>
                </c:pt>
                <c:pt idx="2073">
                  <c:v>56.660941926851798</c:v>
                </c:pt>
                <c:pt idx="2074">
                  <c:v>56.660941922747497</c:v>
                </c:pt>
                <c:pt idx="2075">
                  <c:v>56.660941918367797</c:v>
                </c:pt>
                <c:pt idx="2076">
                  <c:v>56.660941913716997</c:v>
                </c:pt>
                <c:pt idx="2077">
                  <c:v>56.660941908799202</c:v>
                </c:pt>
                <c:pt idx="2078">
                  <c:v>56.660941903619097</c:v>
                </c:pt>
                <c:pt idx="2079">
                  <c:v>56.660941898181299</c:v>
                </c:pt>
                <c:pt idx="2080">
                  <c:v>56.660941892490499</c:v>
                </c:pt>
                <c:pt idx="2081">
                  <c:v>56.660941886551498</c:v>
                </c:pt>
                <c:pt idx="2082">
                  <c:v>56.6609418803694</c:v>
                </c:pt>
                <c:pt idx="2083">
                  <c:v>56.660941873949298</c:v>
                </c:pt>
                <c:pt idx="2084">
                  <c:v>56.660941867296401</c:v>
                </c:pt>
                <c:pt idx="2085">
                  <c:v>56.660941860416202</c:v>
                </c:pt>
                <c:pt idx="2086">
                  <c:v>56.6609418533141</c:v>
                </c:pt>
                <c:pt idx="2087">
                  <c:v>56.660941845995801</c:v>
                </c:pt>
                <c:pt idx="2088">
                  <c:v>56.660941838467103</c:v>
                </c:pt>
                <c:pt idx="2089">
                  <c:v>56.660941830733897</c:v>
                </c:pt>
                <c:pt idx="2090">
                  <c:v>56.6609418228023</c:v>
                </c:pt>
                <c:pt idx="2091">
                  <c:v>56.660941814678402</c:v>
                </c:pt>
                <c:pt idx="2092">
                  <c:v>56.660941806368697</c:v>
                </c:pt>
                <c:pt idx="2093">
                  <c:v>56.660941797879403</c:v>
                </c:pt>
                <c:pt idx="2094">
                  <c:v>56.660941789217397</c:v>
                </c:pt>
                <c:pt idx="2095">
                  <c:v>56.660941780389201</c:v>
                </c:pt>
                <c:pt idx="2096">
                  <c:v>56.660941771401802</c:v>
                </c:pt>
                <c:pt idx="2097">
                  <c:v>56.660941762262198</c:v>
                </c:pt>
                <c:pt idx="2098">
                  <c:v>56.6609417529776</c:v>
                </c:pt>
                <c:pt idx="2099">
                  <c:v>56.660941743555298</c:v>
                </c:pt>
                <c:pt idx="2100">
                  <c:v>56.660941734002698</c:v>
                </c:pt>
                <c:pt idx="2101">
                  <c:v>56.6609417243275</c:v>
                </c:pt>
                <c:pt idx="2102">
                  <c:v>56.660941714537302</c:v>
                </c:pt>
                <c:pt idx="2103">
                  <c:v>56.660941704640202</c:v>
                </c:pt>
                <c:pt idx="2104">
                  <c:v>56.660941694644102</c:v>
                </c:pt>
                <c:pt idx="2105">
                  <c:v>56.660941684557102</c:v>
                </c:pt>
                <c:pt idx="2106">
                  <c:v>56.660941674387701</c:v>
                </c:pt>
                <c:pt idx="2107">
                  <c:v>56.660941664144403</c:v>
                </c:pt>
                <c:pt idx="2108">
                  <c:v>56.6609416538357</c:v>
                </c:pt>
                <c:pt idx="2109">
                  <c:v>56.660941643470402</c:v>
                </c:pt>
                <c:pt idx="2110">
                  <c:v>56.660941633057597</c:v>
                </c:pt>
                <c:pt idx="2111">
                  <c:v>56.660941622606202</c:v>
                </c:pt>
                <c:pt idx="2112">
                  <c:v>56.660941612125498</c:v>
                </c:pt>
                <c:pt idx="2113">
                  <c:v>56.660941601624998</c:v>
                </c:pt>
                <c:pt idx="2114">
                  <c:v>56.660941591114103</c:v>
                </c:pt>
                <c:pt idx="2115">
                  <c:v>56.660941580602703</c:v>
                </c:pt>
                <c:pt idx="2116">
                  <c:v>56.660941570100498</c:v>
                </c:pt>
                <c:pt idx="2117">
                  <c:v>56.660941559617598</c:v>
                </c:pt>
                <c:pt idx="2118">
                  <c:v>56.6609415491642</c:v>
                </c:pt>
                <c:pt idx="2119">
                  <c:v>56.660941538750698</c:v>
                </c:pt>
                <c:pt idx="2120">
                  <c:v>56.660941528387397</c:v>
                </c:pt>
                <c:pt idx="2121">
                  <c:v>56.660941518085203</c:v>
                </c:pt>
                <c:pt idx="2122">
                  <c:v>56.660941507854801</c:v>
                </c:pt>
                <c:pt idx="2123">
                  <c:v>56.660941497707299</c:v>
                </c:pt>
                <c:pt idx="2124">
                  <c:v>56.660941487653702</c:v>
                </c:pt>
                <c:pt idx="2125">
                  <c:v>56.660941477705499</c:v>
                </c:pt>
                <c:pt idx="2126">
                  <c:v>56.660941467873997</c:v>
                </c:pt>
                <c:pt idx="2127">
                  <c:v>56.660941458171102</c:v>
                </c:pt>
                <c:pt idx="2128">
                  <c:v>56.660941448608398</c:v>
                </c:pt>
                <c:pt idx="2129">
                  <c:v>56.660941439197998</c:v>
                </c:pt>
                <c:pt idx="2130">
                  <c:v>56.660941429951997</c:v>
                </c:pt>
                <c:pt idx="2131">
                  <c:v>56.6609414208828</c:v>
                </c:pt>
                <c:pt idx="2132">
                  <c:v>56.660941412002899</c:v>
                </c:pt>
                <c:pt idx="2133">
                  <c:v>56.660941403324898</c:v>
                </c:pt>
                <c:pt idx="2134">
                  <c:v>56.660941394861702</c:v>
                </c:pt>
                <c:pt idx="2135">
                  <c:v>56.660941386626398</c:v>
                </c:pt>
                <c:pt idx="2136">
                  <c:v>56.660941378632003</c:v>
                </c:pt>
                <c:pt idx="2137">
                  <c:v>56.660941370891997</c:v>
                </c:pt>
                <c:pt idx="2138">
                  <c:v>56.660941363419902</c:v>
                </c:pt>
                <c:pt idx="2139">
                  <c:v>56.6609413562295</c:v>
                </c:pt>
                <c:pt idx="2140">
                  <c:v>56.6609413493346</c:v>
                </c:pt>
                <c:pt idx="2141">
                  <c:v>56.660941342749297</c:v>
                </c:pt>
                <c:pt idx="2142">
                  <c:v>56.660941336487902</c:v>
                </c:pt>
                <c:pt idx="2143">
                  <c:v>56.660941330564697</c:v>
                </c:pt>
                <c:pt idx="2144">
                  <c:v>56.660941324994603</c:v>
                </c:pt>
                <c:pt idx="2145">
                  <c:v>56.660941319792101</c:v>
                </c:pt>
                <c:pt idx="2146">
                  <c:v>56.660941314972298</c:v>
                </c:pt>
                <c:pt idx="2147">
                  <c:v>56.660941310550498</c:v>
                </c:pt>
                <c:pt idx="2148">
                  <c:v>56.660941306541801</c:v>
                </c:pt>
                <c:pt idx="2149">
                  <c:v>56.660941302961902</c:v>
                </c:pt>
                <c:pt idx="2150">
                  <c:v>56.660941299826398</c:v>
                </c:pt>
                <c:pt idx="2151">
                  <c:v>56.660941297151403</c:v>
                </c:pt>
                <c:pt idx="2152">
                  <c:v>56.660941294952799</c:v>
                </c:pt>
                <c:pt idx="2153">
                  <c:v>56.660941293246999</c:v>
                </c:pt>
                <c:pt idx="2154">
                  <c:v>56.660941292050403</c:v>
                </c:pt>
                <c:pt idx="2155">
                  <c:v>56.6609412913798</c:v>
                </c:pt>
                <c:pt idx="2156">
                  <c:v>56.660941291251802</c:v>
                </c:pt>
                <c:pt idx="2157">
                  <c:v>56.660941291683699</c:v>
                </c:pt>
                <c:pt idx="2158">
                  <c:v>56.660941292692698</c:v>
                </c:pt>
                <c:pt idx="2159">
                  <c:v>56.660941294296101</c:v>
                </c:pt>
                <c:pt idx="2160">
                  <c:v>56.660941285072198</c:v>
                </c:pt>
                <c:pt idx="2161">
                  <c:v>56.660941274461202</c:v>
                </c:pt>
                <c:pt idx="2162">
                  <c:v>56.660941263876303</c:v>
                </c:pt>
                <c:pt idx="2163">
                  <c:v>56.660941253321198</c:v>
                </c:pt>
                <c:pt idx="2164">
                  <c:v>56.660941242799296</c:v>
                </c:pt>
                <c:pt idx="2165">
                  <c:v>56.660941232314499</c:v>
                </c:pt>
                <c:pt idx="2166">
                  <c:v>56.660941221870303</c:v>
                </c:pt>
                <c:pt idx="2167">
                  <c:v>56.6609412114706</c:v>
                </c:pt>
                <c:pt idx="2168">
                  <c:v>56.660941201118902</c:v>
                </c:pt>
                <c:pt idx="2169">
                  <c:v>56.660941190819003</c:v>
                </c:pt>
                <c:pt idx="2170">
                  <c:v>56.660941180574603</c:v>
                </c:pt>
                <c:pt idx="2171">
                  <c:v>56.6609411703894</c:v>
                </c:pt>
                <c:pt idx="2172">
                  <c:v>56.6609411602672</c:v>
                </c:pt>
                <c:pt idx="2173">
                  <c:v>56.660941150211798</c:v>
                </c:pt>
                <c:pt idx="2174">
                  <c:v>56.660941140226797</c:v>
                </c:pt>
                <c:pt idx="2175">
                  <c:v>56.660941130316097</c:v>
                </c:pt>
                <c:pt idx="2176">
                  <c:v>56.6609411204834</c:v>
                </c:pt>
                <c:pt idx="2177">
                  <c:v>56.660941110732601</c:v>
                </c:pt>
                <c:pt idx="2178">
                  <c:v>56.660941101067401</c:v>
                </c:pt>
                <c:pt idx="2179">
                  <c:v>56.660941091491701</c:v>
                </c:pt>
                <c:pt idx="2180">
                  <c:v>56.660941082009302</c:v>
                </c:pt>
                <c:pt idx="2181">
                  <c:v>56.660941072623899</c:v>
                </c:pt>
                <c:pt idx="2182">
                  <c:v>56.6609410633395</c:v>
                </c:pt>
                <c:pt idx="2183">
                  <c:v>56.660941054159899</c:v>
                </c:pt>
                <c:pt idx="2184">
                  <c:v>56.660941045088897</c:v>
                </c:pt>
                <c:pt idx="2185">
                  <c:v>56.660941036130403</c:v>
                </c:pt>
                <c:pt idx="2186">
                  <c:v>56.660941027288203</c:v>
                </c:pt>
                <c:pt idx="2187">
                  <c:v>56.660941018566398</c:v>
                </c:pt>
                <c:pt idx="2188">
                  <c:v>56.660941009968603</c:v>
                </c:pt>
                <c:pt idx="2189">
                  <c:v>56.660941001498799</c:v>
                </c:pt>
                <c:pt idx="2190">
                  <c:v>56.660940993160999</c:v>
                </c:pt>
                <c:pt idx="2191">
                  <c:v>56.660940984958998</c:v>
                </c:pt>
                <c:pt idx="2192">
                  <c:v>56.660940976896697</c:v>
                </c:pt>
                <c:pt idx="2193">
                  <c:v>56.660940968978103</c:v>
                </c:pt>
                <c:pt idx="2194">
                  <c:v>56.660940961207103</c:v>
                </c:pt>
                <c:pt idx="2195">
                  <c:v>56.660940953587598</c:v>
                </c:pt>
                <c:pt idx="2196">
                  <c:v>56.660940946123503</c:v>
                </c:pt>
                <c:pt idx="2197">
                  <c:v>56.660940938818896</c:v>
                </c:pt>
                <c:pt idx="2198">
                  <c:v>56.660940931677601</c:v>
                </c:pt>
                <c:pt idx="2199">
                  <c:v>56.660940924703603</c:v>
                </c:pt>
                <c:pt idx="2200">
                  <c:v>56.660940917900803</c:v>
                </c:pt>
                <c:pt idx="2201">
                  <c:v>56.6609409112733</c:v>
                </c:pt>
                <c:pt idx="2202">
                  <c:v>56.660940904824997</c:v>
                </c:pt>
                <c:pt idx="2203">
                  <c:v>56.660940898559801</c:v>
                </c:pt>
                <c:pt idx="2204">
                  <c:v>56.660940892481797</c:v>
                </c:pt>
                <c:pt idx="2205">
                  <c:v>56.660940886594901</c:v>
                </c:pt>
                <c:pt idx="2206">
                  <c:v>56.660940880903198</c:v>
                </c:pt>
                <c:pt idx="2207">
                  <c:v>56.660940875410503</c:v>
                </c:pt>
                <c:pt idx="2208">
                  <c:v>56.660940870121003</c:v>
                </c:pt>
                <c:pt idx="2209">
                  <c:v>56.660940865038498</c:v>
                </c:pt>
                <c:pt idx="2210">
                  <c:v>56.660940860167202</c:v>
                </c:pt>
                <c:pt idx="2211">
                  <c:v>56.660940855511001</c:v>
                </c:pt>
                <c:pt idx="2212">
                  <c:v>56.660940851073804</c:v>
                </c:pt>
                <c:pt idx="2213">
                  <c:v>56.660940846859901</c:v>
                </c:pt>
                <c:pt idx="2214">
                  <c:v>56.660940842873003</c:v>
                </c:pt>
                <c:pt idx="2215">
                  <c:v>56.660940839117401</c:v>
                </c:pt>
                <c:pt idx="2216">
                  <c:v>56.660940835596897</c:v>
                </c:pt>
                <c:pt idx="2217">
                  <c:v>56.660940832315497</c:v>
                </c:pt>
                <c:pt idx="2218">
                  <c:v>56.6609408292775</c:v>
                </c:pt>
                <c:pt idx="2219">
                  <c:v>56.660940826486602</c:v>
                </c:pt>
                <c:pt idx="2220">
                  <c:v>56.660940823947001</c:v>
                </c:pt>
                <c:pt idx="2221">
                  <c:v>56.660940821662699</c:v>
                </c:pt>
                <c:pt idx="2222">
                  <c:v>56.660940819637702</c:v>
                </c:pt>
                <c:pt idx="2223">
                  <c:v>56.660940817876103</c:v>
                </c:pt>
                <c:pt idx="2224">
                  <c:v>56.660940816381803</c:v>
                </c:pt>
                <c:pt idx="2225">
                  <c:v>56.660940815158902</c:v>
                </c:pt>
                <c:pt idx="2226">
                  <c:v>56.6609408142115</c:v>
                </c:pt>
                <c:pt idx="2227">
                  <c:v>56.660940813543597</c:v>
                </c:pt>
                <c:pt idx="2228">
                  <c:v>56.660940813159101</c:v>
                </c:pt>
                <c:pt idx="2229">
                  <c:v>56.660940813062098</c:v>
                </c:pt>
                <c:pt idx="2230">
                  <c:v>56.660940813256701</c:v>
                </c:pt>
                <c:pt idx="2231">
                  <c:v>56.660940813746798</c:v>
                </c:pt>
                <c:pt idx="2232">
                  <c:v>56.660940814536602</c:v>
                </c:pt>
                <c:pt idx="2233">
                  <c:v>56.660940815629999</c:v>
                </c:pt>
                <c:pt idx="2234">
                  <c:v>56.660940817030998</c:v>
                </c:pt>
                <c:pt idx="2235">
                  <c:v>56.660940818743697</c:v>
                </c:pt>
                <c:pt idx="2236">
                  <c:v>56.660940820772097</c:v>
                </c:pt>
                <c:pt idx="2237">
                  <c:v>56.660940823120299</c:v>
                </c:pt>
                <c:pt idx="2238">
                  <c:v>56.660940825792103</c:v>
                </c:pt>
                <c:pt idx="2239">
                  <c:v>56.660940828791801</c:v>
                </c:pt>
                <c:pt idx="2240">
                  <c:v>56.660940832123202</c:v>
                </c:pt>
                <c:pt idx="2241">
                  <c:v>56.660940835790299</c:v>
                </c:pt>
                <c:pt idx="2242">
                  <c:v>56.660940839797298</c:v>
                </c:pt>
                <c:pt idx="2243">
                  <c:v>56.660940844148001</c:v>
                </c:pt>
                <c:pt idx="2244">
                  <c:v>56.660940848846501</c:v>
                </c:pt>
                <c:pt idx="2245">
                  <c:v>56.660940853896797</c:v>
                </c:pt>
                <c:pt idx="2246">
                  <c:v>56.660940859302897</c:v>
                </c:pt>
                <c:pt idx="2247">
                  <c:v>56.660940865068802</c:v>
                </c:pt>
                <c:pt idx="2248">
                  <c:v>56.660940868857601</c:v>
                </c:pt>
                <c:pt idx="2249">
                  <c:v>56.660940870661697</c:v>
                </c:pt>
                <c:pt idx="2250">
                  <c:v>56.660940872618802</c:v>
                </c:pt>
                <c:pt idx="2251">
                  <c:v>56.6609408747277</c:v>
                </c:pt>
                <c:pt idx="2252">
                  <c:v>56.660940876987297</c:v>
                </c:pt>
                <c:pt idx="2253">
                  <c:v>56.660940879396101</c:v>
                </c:pt>
                <c:pt idx="2254">
                  <c:v>56.660940881952797</c:v>
                </c:pt>
                <c:pt idx="2255">
                  <c:v>56.660940884655901</c:v>
                </c:pt>
                <c:pt idx="2256">
                  <c:v>56.660940887503898</c:v>
                </c:pt>
                <c:pt idx="2257">
                  <c:v>56.660940890495297</c:v>
                </c:pt>
                <c:pt idx="2258">
                  <c:v>56.660940893628201</c:v>
                </c:pt>
                <c:pt idx="2259">
                  <c:v>56.660940896901103</c:v>
                </c:pt>
                <c:pt idx="2260">
                  <c:v>56.660940900311999</c:v>
                </c:pt>
                <c:pt idx="2261">
                  <c:v>56.6609409038591</c:v>
                </c:pt>
                <c:pt idx="2262">
                  <c:v>56.660940907540301</c:v>
                </c:pt>
                <c:pt idx="2263">
                  <c:v>56.660940911353698</c:v>
                </c:pt>
                <c:pt idx="2264">
                  <c:v>56.660940915296997</c:v>
                </c:pt>
                <c:pt idx="2265">
                  <c:v>56.660940919368102</c:v>
                </c:pt>
                <c:pt idx="2266">
                  <c:v>56.660940923564802</c:v>
                </c:pt>
                <c:pt idx="2267">
                  <c:v>56.660940927884504</c:v>
                </c:pt>
                <c:pt idx="2268">
                  <c:v>56.660940932324998</c:v>
                </c:pt>
                <c:pt idx="2269">
                  <c:v>56.660940936883598</c:v>
                </c:pt>
                <c:pt idx="2270">
                  <c:v>56.660940941557797</c:v>
                </c:pt>
                <c:pt idx="2271">
                  <c:v>56.660940946344901</c:v>
                </c:pt>
                <c:pt idx="2272">
                  <c:v>56.660940951242097</c:v>
                </c:pt>
                <c:pt idx="2273">
                  <c:v>56.660940956246499</c:v>
                </c:pt>
                <c:pt idx="2274">
                  <c:v>56.660940961355301</c:v>
                </c:pt>
                <c:pt idx="2275">
                  <c:v>56.660940966565398</c:v>
                </c:pt>
                <c:pt idx="2276">
                  <c:v>56.6609409718737</c:v>
                </c:pt>
                <c:pt idx="2277">
                  <c:v>56.660940977277001</c:v>
                </c:pt>
                <c:pt idx="2278">
                  <c:v>56.660940982772097</c:v>
                </c:pt>
                <c:pt idx="2279">
                  <c:v>56.660940988355598</c:v>
                </c:pt>
                <c:pt idx="2280">
                  <c:v>56.660940994024003</c:v>
                </c:pt>
                <c:pt idx="2281">
                  <c:v>56.660940999773999</c:v>
                </c:pt>
                <c:pt idx="2282">
                  <c:v>56.6609410056017</c:v>
                </c:pt>
                <c:pt idx="2283">
                  <c:v>56.660941011503603</c:v>
                </c:pt>
                <c:pt idx="2284">
                  <c:v>56.6609410174758</c:v>
                </c:pt>
                <c:pt idx="2285">
                  <c:v>56.660941023514503</c:v>
                </c:pt>
                <c:pt idx="2286">
                  <c:v>56.660941029615699</c:v>
                </c:pt>
                <c:pt idx="2287">
                  <c:v>56.660941035775302</c:v>
                </c:pt>
                <c:pt idx="2288">
                  <c:v>56.660941041989297</c:v>
                </c:pt>
                <c:pt idx="2289">
                  <c:v>56.660941048253299</c:v>
                </c:pt>
                <c:pt idx="2290">
                  <c:v>56.660941054562997</c:v>
                </c:pt>
                <c:pt idx="2291">
                  <c:v>56.660941060913999</c:v>
                </c:pt>
                <c:pt idx="2292">
                  <c:v>56.660941067301799</c:v>
                </c:pt>
                <c:pt idx="2293">
                  <c:v>56.660941073721801</c:v>
                </c:pt>
                <c:pt idx="2294">
                  <c:v>56.660941080169202</c:v>
                </c:pt>
                <c:pt idx="2295">
                  <c:v>56.660941086639397</c:v>
                </c:pt>
                <c:pt idx="2296">
                  <c:v>56.660941093127299</c:v>
                </c:pt>
                <c:pt idx="2297">
                  <c:v>56.660941099628097</c:v>
                </c:pt>
                <c:pt idx="2298">
                  <c:v>56.660941106136598</c:v>
                </c:pt>
                <c:pt idx="2299">
                  <c:v>56.660941112647599</c:v>
                </c:pt>
                <c:pt idx="2300">
                  <c:v>56.6609411191559</c:v>
                </c:pt>
                <c:pt idx="2301">
                  <c:v>56.660941125656102</c:v>
                </c:pt>
                <c:pt idx="2302">
                  <c:v>56.660941132142703</c:v>
                </c:pt>
                <c:pt idx="2303">
                  <c:v>56.660941138610198</c:v>
                </c:pt>
                <c:pt idx="2304">
                  <c:v>56.660941145052803</c:v>
                </c:pt>
                <c:pt idx="2305">
                  <c:v>56.660941151464897</c:v>
                </c:pt>
                <c:pt idx="2306">
                  <c:v>56.660941157840497</c:v>
                </c:pt>
                <c:pt idx="2307">
                  <c:v>56.6609411641737</c:v>
                </c:pt>
                <c:pt idx="2308">
                  <c:v>56.660941170458401</c:v>
                </c:pt>
                <c:pt idx="2309">
                  <c:v>56.660941176688397</c:v>
                </c:pt>
                <c:pt idx="2310">
                  <c:v>56.660941182857499</c:v>
                </c:pt>
                <c:pt idx="2311">
                  <c:v>56.6609411889592</c:v>
                </c:pt>
                <c:pt idx="2312">
                  <c:v>56.660941194987103</c:v>
                </c:pt>
                <c:pt idx="2313">
                  <c:v>56.660941200934602</c:v>
                </c:pt>
                <c:pt idx="2314">
                  <c:v>56.660941206795002</c:v>
                </c:pt>
                <c:pt idx="2315">
                  <c:v>56.660941212561497</c:v>
                </c:pt>
                <c:pt idx="2316">
                  <c:v>56.660941218227201</c:v>
                </c:pt>
                <c:pt idx="2317">
                  <c:v>56.660941223785102</c:v>
                </c:pt>
                <c:pt idx="2318">
                  <c:v>56.660941229228001</c:v>
                </c:pt>
                <c:pt idx="2319">
                  <c:v>56.660941234548801</c:v>
                </c:pt>
                <c:pt idx="2320">
                  <c:v>56.660941239740097</c:v>
                </c:pt>
                <c:pt idx="2321">
                  <c:v>56.660941244794401</c:v>
                </c:pt>
                <c:pt idx="2322">
                  <c:v>56.660941249704301</c:v>
                </c:pt>
                <c:pt idx="2323">
                  <c:v>56.660941254461903</c:v>
                </c:pt>
                <c:pt idx="2324">
                  <c:v>56.660941259059697</c:v>
                </c:pt>
                <c:pt idx="2325">
                  <c:v>56.660941263489597</c:v>
                </c:pt>
                <c:pt idx="2326">
                  <c:v>56.660941267743702</c:v>
                </c:pt>
                <c:pt idx="2327">
                  <c:v>56.660941271813797</c:v>
                </c:pt>
                <c:pt idx="2328">
                  <c:v>56.660941275691897</c:v>
                </c:pt>
                <c:pt idx="2329">
                  <c:v>56.660941279369403</c:v>
                </c:pt>
                <c:pt idx="2330">
                  <c:v>56.660941282838003</c:v>
                </c:pt>
                <c:pt idx="2331">
                  <c:v>56.660941286089198</c:v>
                </c:pt>
                <c:pt idx="2332">
                  <c:v>56.660941289114099</c:v>
                </c:pt>
                <c:pt idx="2333">
                  <c:v>56.660941291904102</c:v>
                </c:pt>
                <c:pt idx="2334">
                  <c:v>56.660941294450303</c:v>
                </c:pt>
                <c:pt idx="2335">
                  <c:v>56.660941296743502</c:v>
                </c:pt>
                <c:pt idx="2336">
                  <c:v>56.660941300332503</c:v>
                </c:pt>
                <c:pt idx="2337">
                  <c:v>56.660941313037704</c:v>
                </c:pt>
                <c:pt idx="2338">
                  <c:v>56.660941325863902</c:v>
                </c:pt>
                <c:pt idx="2339">
                  <c:v>56.660941338809003</c:v>
                </c:pt>
                <c:pt idx="2340">
                  <c:v>56.660941351871003</c:v>
                </c:pt>
                <c:pt idx="2341">
                  <c:v>56.660941365047599</c:v>
                </c:pt>
                <c:pt idx="2342">
                  <c:v>56.660941378336503</c:v>
                </c:pt>
                <c:pt idx="2343">
                  <c:v>56.660941391735697</c:v>
                </c:pt>
                <c:pt idx="2344">
                  <c:v>56.660941405242603</c:v>
                </c:pt>
                <c:pt idx="2345">
                  <c:v>56.660941418855003</c:v>
                </c:pt>
                <c:pt idx="2346">
                  <c:v>56.660941432570503</c:v>
                </c:pt>
                <c:pt idx="2347">
                  <c:v>56.660941446386701</c:v>
                </c:pt>
                <c:pt idx="2348">
                  <c:v>56.660941460300897</c:v>
                </c:pt>
                <c:pt idx="2349">
                  <c:v>56.660941474310697</c:v>
                </c:pt>
                <c:pt idx="2350">
                  <c:v>56.660941488413499</c:v>
                </c:pt>
                <c:pt idx="2351">
                  <c:v>56.660941502606697</c:v>
                </c:pt>
                <c:pt idx="2352">
                  <c:v>56.660941516887497</c:v>
                </c:pt>
                <c:pt idx="2353">
                  <c:v>56.660941531253201</c:v>
                </c:pt>
                <c:pt idx="2354">
                  <c:v>56.6609415457011</c:v>
                </c:pt>
                <c:pt idx="2355">
                  <c:v>56.660941560228203</c:v>
                </c:pt>
                <c:pt idx="2356">
                  <c:v>56.660941574831803</c:v>
                </c:pt>
                <c:pt idx="2357">
                  <c:v>56.660941589508901</c:v>
                </c:pt>
                <c:pt idx="2358">
                  <c:v>56.6609416042565</c:v>
                </c:pt>
                <c:pt idx="2359">
                  <c:v>56.660941619071501</c:v>
                </c:pt>
                <c:pt idx="2360">
                  <c:v>56.660941633950998</c:v>
                </c:pt>
                <c:pt idx="2361">
                  <c:v>56.6609416488918</c:v>
                </c:pt>
                <c:pt idx="2362">
                  <c:v>56.660941663890597</c:v>
                </c:pt>
                <c:pt idx="2363">
                  <c:v>56.660941678944397</c:v>
                </c:pt>
                <c:pt idx="2364">
                  <c:v>56.660941694049697</c:v>
                </c:pt>
                <c:pt idx="2365">
                  <c:v>56.6609417092032</c:v>
                </c:pt>
                <c:pt idx="2366">
                  <c:v>56.660941724401603</c:v>
                </c:pt>
                <c:pt idx="2367">
                  <c:v>56.660941739641501</c:v>
                </c:pt>
                <c:pt idx="2368">
                  <c:v>56.6609417549193</c:v>
                </c:pt>
                <c:pt idx="2369">
                  <c:v>56.660941770231602</c:v>
                </c:pt>
                <c:pt idx="2370">
                  <c:v>56.6609417855747</c:v>
                </c:pt>
                <c:pt idx="2371">
                  <c:v>56.660941800944897</c:v>
                </c:pt>
                <c:pt idx="2372">
                  <c:v>56.660941816338699</c:v>
                </c:pt>
                <c:pt idx="2373">
                  <c:v>56.660941831752197</c:v>
                </c:pt>
                <c:pt idx="2374">
                  <c:v>56.660941847181597</c:v>
                </c:pt>
                <c:pt idx="2375">
                  <c:v>56.660941862623197</c:v>
                </c:pt>
                <c:pt idx="2376">
                  <c:v>56.660941878072897</c:v>
                </c:pt>
                <c:pt idx="2377">
                  <c:v>56.660941893526903</c:v>
                </c:pt>
                <c:pt idx="2378">
                  <c:v>56.660941908981002</c:v>
                </c:pt>
                <c:pt idx="2379">
                  <c:v>56.660941924431398</c:v>
                </c:pt>
                <c:pt idx="2380">
                  <c:v>56.660941939873702</c:v>
                </c:pt>
                <c:pt idx="2381">
                  <c:v>56.660941955303997</c:v>
                </c:pt>
                <c:pt idx="2382">
                  <c:v>56.660941970717801</c:v>
                </c:pt>
                <c:pt idx="2383">
                  <c:v>56.660941986110899</c:v>
                </c:pt>
                <c:pt idx="2384">
                  <c:v>56.6609420014791</c:v>
                </c:pt>
                <c:pt idx="2385">
                  <c:v>56.660942016817799</c:v>
                </c:pt>
                <c:pt idx="2386">
                  <c:v>56.660942032122698</c:v>
                </c:pt>
                <c:pt idx="2387">
                  <c:v>56.660942047389199</c:v>
                </c:pt>
                <c:pt idx="2388">
                  <c:v>56.660942062612797</c:v>
                </c:pt>
                <c:pt idx="2389">
                  <c:v>56.660942077788803</c:v>
                </c:pt>
                <c:pt idx="2390">
                  <c:v>56.660942092912599</c:v>
                </c:pt>
                <c:pt idx="2391">
                  <c:v>56.660942107979501</c:v>
                </c:pt>
                <c:pt idx="2392">
                  <c:v>56.660942122984501</c:v>
                </c:pt>
                <c:pt idx="2393">
                  <c:v>56.660942137923001</c:v>
                </c:pt>
                <c:pt idx="2394">
                  <c:v>56.6609421527899</c:v>
                </c:pt>
                <c:pt idx="2395">
                  <c:v>56.660942167580401</c:v>
                </c:pt>
                <c:pt idx="2396">
                  <c:v>56.660942182289297</c:v>
                </c:pt>
                <c:pt idx="2397">
                  <c:v>56.660942196911698</c:v>
                </c:pt>
                <c:pt idx="2398">
                  <c:v>56.660942211442297</c:v>
                </c:pt>
                <c:pt idx="2399">
                  <c:v>56.660942225876099</c:v>
                </c:pt>
                <c:pt idx="2400">
                  <c:v>56.660942240207604</c:v>
                </c:pt>
                <c:pt idx="2401">
                  <c:v>56.660942254431603</c:v>
                </c:pt>
                <c:pt idx="2402">
                  <c:v>56.660942268542797</c:v>
                </c:pt>
                <c:pt idx="2403">
                  <c:v>56.660942282535601</c:v>
                </c:pt>
                <c:pt idx="2404">
                  <c:v>56.660942296404599</c:v>
                </c:pt>
                <c:pt idx="2405">
                  <c:v>56.6609423101443</c:v>
                </c:pt>
                <c:pt idx="2406">
                  <c:v>56.660942323748998</c:v>
                </c:pt>
                <c:pt idx="2407">
                  <c:v>56.660942337213001</c:v>
                </c:pt>
                <c:pt idx="2408">
                  <c:v>56.660942350530597</c:v>
                </c:pt>
                <c:pt idx="2409">
                  <c:v>56.660942363696101</c:v>
                </c:pt>
                <c:pt idx="2410">
                  <c:v>56.660942376703503</c:v>
                </c:pt>
                <c:pt idx="2411">
                  <c:v>56.660942389546904</c:v>
                </c:pt>
                <c:pt idx="2412">
                  <c:v>56.6609424022203</c:v>
                </c:pt>
                <c:pt idx="2413">
                  <c:v>56.660942414717802</c:v>
                </c:pt>
                <c:pt idx="2414">
                  <c:v>56.660942427033099</c:v>
                </c:pt>
                <c:pt idx="2415">
                  <c:v>56.660942439160202</c:v>
                </c:pt>
                <c:pt idx="2416">
                  <c:v>56.660942451092701</c:v>
                </c:pt>
                <c:pt idx="2417">
                  <c:v>56.660942462824401</c:v>
                </c:pt>
                <c:pt idx="2418">
                  <c:v>56.660942474349</c:v>
                </c:pt>
                <c:pt idx="2419">
                  <c:v>56.660942485660001</c:v>
                </c:pt>
                <c:pt idx="2420">
                  <c:v>56.660942496750899</c:v>
                </c:pt>
                <c:pt idx="2421">
                  <c:v>56.660942507615097</c:v>
                </c:pt>
                <c:pt idx="2422">
                  <c:v>56.660942518246102</c:v>
                </c:pt>
                <c:pt idx="2423">
                  <c:v>56.6609425286372</c:v>
                </c:pt>
                <c:pt idx="2424">
                  <c:v>56.660942538781697</c:v>
                </c:pt>
                <c:pt idx="2425">
                  <c:v>56.660942548672601</c:v>
                </c:pt>
                <c:pt idx="2426">
                  <c:v>56.660942558303198</c:v>
                </c:pt>
                <c:pt idx="2427">
                  <c:v>56.660942567666602</c:v>
                </c:pt>
                <c:pt idx="2428">
                  <c:v>56.660942576755701</c:v>
                </c:pt>
                <c:pt idx="2429">
                  <c:v>56.660942585563397</c:v>
                </c:pt>
                <c:pt idx="2430">
                  <c:v>56.660942594082599</c:v>
                </c:pt>
                <c:pt idx="2431">
                  <c:v>56.6609426023061</c:v>
                </c:pt>
                <c:pt idx="2432">
                  <c:v>56.660942610226698</c:v>
                </c:pt>
                <c:pt idx="2433">
                  <c:v>56.660942617837001</c:v>
                </c:pt>
                <c:pt idx="2434">
                  <c:v>56.6609426251296</c:v>
                </c:pt>
                <c:pt idx="2435">
                  <c:v>56.660942632097097</c:v>
                </c:pt>
                <c:pt idx="2436">
                  <c:v>56.660942638731797</c:v>
                </c:pt>
                <c:pt idx="2437">
                  <c:v>56.660942645026303</c:v>
                </c:pt>
                <c:pt idx="2438">
                  <c:v>56.6609426509728</c:v>
                </c:pt>
                <c:pt idx="2439">
                  <c:v>56.660942656563599</c:v>
                </c:pt>
                <c:pt idx="2440">
                  <c:v>56.660942661790799</c:v>
                </c:pt>
                <c:pt idx="2441">
                  <c:v>56.660942666646697</c:v>
                </c:pt>
                <c:pt idx="2442">
                  <c:v>56.660942671123301</c:v>
                </c:pt>
                <c:pt idx="2443">
                  <c:v>56.660942675212503</c:v>
                </c:pt>
                <c:pt idx="2444">
                  <c:v>56.660942678906302</c:v>
                </c:pt>
                <c:pt idx="2445">
                  <c:v>56.660942682196499</c:v>
                </c:pt>
                <c:pt idx="2446">
                  <c:v>56.660942685075</c:v>
                </c:pt>
                <c:pt idx="2447">
                  <c:v>56.6609426875333</c:v>
                </c:pt>
                <c:pt idx="2448">
                  <c:v>56.6609426895632</c:v>
                </c:pt>
                <c:pt idx="2449">
                  <c:v>56.660942691156201</c:v>
                </c:pt>
                <c:pt idx="2450">
                  <c:v>56.6609427017043</c:v>
                </c:pt>
                <c:pt idx="2451">
                  <c:v>56.660942713290098</c:v>
                </c:pt>
                <c:pt idx="2452">
                  <c:v>56.660942724807697</c:v>
                </c:pt>
                <c:pt idx="2453">
                  <c:v>56.660942736255599</c:v>
                </c:pt>
                <c:pt idx="2454">
                  <c:v>56.660942747632397</c:v>
                </c:pt>
                <c:pt idx="2455">
                  <c:v>56.660942758936599</c:v>
                </c:pt>
                <c:pt idx="2456">
                  <c:v>56.660942770166798</c:v>
                </c:pt>
                <c:pt idx="2457">
                  <c:v>56.660942781321403</c:v>
                </c:pt>
                <c:pt idx="2458">
                  <c:v>56.660942792399098</c:v>
                </c:pt>
                <c:pt idx="2459">
                  <c:v>56.6609428033982</c:v>
                </c:pt>
                <c:pt idx="2460">
                  <c:v>56.660942814317302</c:v>
                </c:pt>
                <c:pt idx="2461">
                  <c:v>56.660942825154997</c:v>
                </c:pt>
                <c:pt idx="2462">
                  <c:v>56.6609428359099</c:v>
                </c:pt>
                <c:pt idx="2463">
                  <c:v>56.660942846580298</c:v>
                </c:pt>
                <c:pt idx="2464">
                  <c:v>56.660942857164898</c:v>
                </c:pt>
                <c:pt idx="2465">
                  <c:v>56.660942867662101</c:v>
                </c:pt>
                <c:pt idx="2466">
                  <c:v>56.660942878070699</c:v>
                </c:pt>
                <c:pt idx="2467">
                  <c:v>56.660942888388902</c:v>
                </c:pt>
                <c:pt idx="2468">
                  <c:v>56.660942898615502</c:v>
                </c:pt>
                <c:pt idx="2469">
                  <c:v>56.6609429087489</c:v>
                </c:pt>
                <c:pt idx="2470">
                  <c:v>56.660942918787697</c:v>
                </c:pt>
                <c:pt idx="2471">
                  <c:v>56.660942928730499</c:v>
                </c:pt>
                <c:pt idx="2472">
                  <c:v>56.660942938575701</c:v>
                </c:pt>
                <c:pt idx="2473">
                  <c:v>56.660942948321903</c:v>
                </c:pt>
                <c:pt idx="2474">
                  <c:v>56.660942957967798</c:v>
                </c:pt>
                <c:pt idx="2475">
                  <c:v>56.660942967511701</c:v>
                </c:pt>
                <c:pt idx="2476">
                  <c:v>56.660942976952398</c:v>
                </c:pt>
                <c:pt idx="2477">
                  <c:v>56.660942986288397</c:v>
                </c:pt>
                <c:pt idx="2478">
                  <c:v>56.660942995518099</c:v>
                </c:pt>
                <c:pt idx="2479">
                  <c:v>56.660943004640203</c:v>
                </c:pt>
                <c:pt idx="2480">
                  <c:v>56.660943013653302</c:v>
                </c:pt>
                <c:pt idx="2481">
                  <c:v>56.660943022555998</c:v>
                </c:pt>
                <c:pt idx="2482">
                  <c:v>56.660943031346697</c:v>
                </c:pt>
                <c:pt idx="2483">
                  <c:v>56.660943040024101</c:v>
                </c:pt>
                <c:pt idx="2484">
                  <c:v>56.660943048586702</c:v>
                </c:pt>
                <c:pt idx="2485">
                  <c:v>56.660943057033201</c:v>
                </c:pt>
                <c:pt idx="2486">
                  <c:v>56.660943065362197</c:v>
                </c:pt>
                <c:pt idx="2487">
                  <c:v>56.660943073572099</c:v>
                </c:pt>
                <c:pt idx="2488">
                  <c:v>56.660943081661699</c:v>
                </c:pt>
                <c:pt idx="2489">
                  <c:v>56.660943089629498</c:v>
                </c:pt>
                <c:pt idx="2490">
                  <c:v>56.660943097474103</c:v>
                </c:pt>
                <c:pt idx="2491">
                  <c:v>56.6609431051941</c:v>
                </c:pt>
                <c:pt idx="2492">
                  <c:v>56.660943112788097</c:v>
                </c:pt>
                <c:pt idx="2493">
                  <c:v>56.6609431202548</c:v>
                </c:pt>
                <c:pt idx="2494">
                  <c:v>56.660943127592802</c:v>
                </c:pt>
                <c:pt idx="2495">
                  <c:v>56.660943134800597</c:v>
                </c:pt>
                <c:pt idx="2496">
                  <c:v>56.660943141876999</c:v>
                </c:pt>
                <c:pt idx="2497">
                  <c:v>56.6609431488205</c:v>
                </c:pt>
                <c:pt idx="2498">
                  <c:v>56.660943155629703</c:v>
                </c:pt>
                <c:pt idx="2499">
                  <c:v>56.660943162303397</c:v>
                </c:pt>
                <c:pt idx="2500">
                  <c:v>56.660943168840099</c:v>
                </c:pt>
                <c:pt idx="2501">
                  <c:v>56.660943175238501</c:v>
                </c:pt>
                <c:pt idx="2502">
                  <c:v>56.660943181497302</c:v>
                </c:pt>
                <c:pt idx="2503">
                  <c:v>56.660943187615104</c:v>
                </c:pt>
                <c:pt idx="2504">
                  <c:v>56.660943193590597</c:v>
                </c:pt>
                <c:pt idx="2505">
                  <c:v>56.660943199422398</c:v>
                </c:pt>
                <c:pt idx="2506">
                  <c:v>56.660943205109298</c:v>
                </c:pt>
                <c:pt idx="2507">
                  <c:v>56.660943210649798</c:v>
                </c:pt>
                <c:pt idx="2508">
                  <c:v>56.660943216042703</c:v>
                </c:pt>
                <c:pt idx="2509">
                  <c:v>56.660943221286601</c:v>
                </c:pt>
                <c:pt idx="2510">
                  <c:v>56.660943226380397</c:v>
                </c:pt>
                <c:pt idx="2511">
                  <c:v>56.660943231322499</c:v>
                </c:pt>
                <c:pt idx="2512">
                  <c:v>56.660943236111898</c:v>
                </c:pt>
                <c:pt idx="2513">
                  <c:v>56.660943240747102</c:v>
                </c:pt>
                <c:pt idx="2514">
                  <c:v>56.660943245226797</c:v>
                </c:pt>
                <c:pt idx="2515">
                  <c:v>56.660943249549902</c:v>
                </c:pt>
                <c:pt idx="2516">
                  <c:v>56.660943253715097</c:v>
                </c:pt>
                <c:pt idx="2517">
                  <c:v>56.660943257721001</c:v>
                </c:pt>
                <c:pt idx="2518">
                  <c:v>56.660943261566402</c:v>
                </c:pt>
                <c:pt idx="2519">
                  <c:v>56.660943265249998</c:v>
                </c:pt>
                <c:pt idx="2520">
                  <c:v>56.660943268770701</c:v>
                </c:pt>
                <c:pt idx="2521">
                  <c:v>56.660943272127099</c:v>
                </c:pt>
                <c:pt idx="2522">
                  <c:v>56.660943275317997</c:v>
                </c:pt>
                <c:pt idx="2523">
                  <c:v>56.660943278342202</c:v>
                </c:pt>
                <c:pt idx="2524">
                  <c:v>56.660943281198499</c:v>
                </c:pt>
                <c:pt idx="2525">
                  <c:v>56.6609432838857</c:v>
                </c:pt>
                <c:pt idx="2526">
                  <c:v>56.6609432864025</c:v>
                </c:pt>
                <c:pt idx="2527">
                  <c:v>56.660943288747703</c:v>
                </c:pt>
                <c:pt idx="2528">
                  <c:v>56.660943290920201</c:v>
                </c:pt>
                <c:pt idx="2529">
                  <c:v>56.660943292918802</c:v>
                </c:pt>
                <c:pt idx="2530">
                  <c:v>56.660943294742196</c:v>
                </c:pt>
                <c:pt idx="2531">
                  <c:v>56.660943296389298</c:v>
                </c:pt>
                <c:pt idx="2532">
                  <c:v>56.660943297858999</c:v>
                </c:pt>
                <c:pt idx="2533">
                  <c:v>56.660943299149999</c:v>
                </c:pt>
                <c:pt idx="2534">
                  <c:v>56.660943300261302</c:v>
                </c:pt>
                <c:pt idx="2535">
                  <c:v>56.660943301191601</c:v>
                </c:pt>
                <c:pt idx="2536">
                  <c:v>56.660943301939902</c:v>
                </c:pt>
                <c:pt idx="2537">
                  <c:v>56.660943302504897</c:v>
                </c:pt>
                <c:pt idx="2538">
                  <c:v>56.660943302885698</c:v>
                </c:pt>
                <c:pt idx="2539">
                  <c:v>56.660943303080998</c:v>
                </c:pt>
                <c:pt idx="2540">
                  <c:v>56.660943303089802</c:v>
                </c:pt>
                <c:pt idx="2541">
                  <c:v>56.660943302910901</c:v>
                </c:pt>
                <c:pt idx="2542">
                  <c:v>56.660943302543302</c:v>
                </c:pt>
                <c:pt idx="2543">
                  <c:v>56.660943301985903</c:v>
                </c:pt>
                <c:pt idx="2544">
                  <c:v>56.660943301237602</c:v>
                </c:pt>
                <c:pt idx="2545">
                  <c:v>56.660943300297397</c:v>
                </c:pt>
                <c:pt idx="2546">
                  <c:v>56.660943299164202</c:v>
                </c:pt>
                <c:pt idx="2547">
                  <c:v>56.660943297836802</c:v>
                </c:pt>
                <c:pt idx="2548">
                  <c:v>56.6609432963144</c:v>
                </c:pt>
                <c:pt idx="2549">
                  <c:v>56.660943294595903</c:v>
                </c:pt>
                <c:pt idx="2550">
                  <c:v>56.660943292680102</c:v>
                </c:pt>
                <c:pt idx="2551">
                  <c:v>56.660943290566202</c:v>
                </c:pt>
                <c:pt idx="2552">
                  <c:v>56.6609432882532</c:v>
                </c:pt>
                <c:pt idx="2553">
                  <c:v>56.660943285739897</c:v>
                </c:pt>
                <c:pt idx="2554">
                  <c:v>56.660943283025503</c:v>
                </c:pt>
                <c:pt idx="2555">
                  <c:v>56.660943280108903</c:v>
                </c:pt>
                <c:pt idx="2556">
                  <c:v>56.660943276989201</c:v>
                </c:pt>
                <c:pt idx="2557">
                  <c:v>56.660943273665502</c:v>
                </c:pt>
                <c:pt idx="2558">
                  <c:v>56.660943270136698</c:v>
                </c:pt>
                <c:pt idx="2559">
                  <c:v>56.660943266401901</c:v>
                </c:pt>
                <c:pt idx="2560">
                  <c:v>56.660943262460201</c:v>
                </c:pt>
                <c:pt idx="2561">
                  <c:v>56.660943258310702</c:v>
                </c:pt>
                <c:pt idx="2562">
                  <c:v>56.660943253952503</c:v>
                </c:pt>
                <c:pt idx="2563">
                  <c:v>56.660943250765001</c:v>
                </c:pt>
                <c:pt idx="2564">
                  <c:v>56.660943248205299</c:v>
                </c:pt>
                <c:pt idx="2565">
                  <c:v>56.6609432455149</c:v>
                </c:pt>
                <c:pt idx="2566">
                  <c:v>56.660943242694401</c:v>
                </c:pt>
                <c:pt idx="2567">
                  <c:v>56.660943239744498</c:v>
                </c:pt>
                <c:pt idx="2568">
                  <c:v>56.660943236665702</c:v>
                </c:pt>
                <c:pt idx="2569">
                  <c:v>56.660943233458802</c:v>
                </c:pt>
                <c:pt idx="2570">
                  <c:v>56.660943230124502</c:v>
                </c:pt>
                <c:pt idx="2571">
                  <c:v>56.660943226663598</c:v>
                </c:pt>
                <c:pt idx="2572">
                  <c:v>56.6609432230767</c:v>
                </c:pt>
                <c:pt idx="2573">
                  <c:v>56.660943219364697</c:v>
                </c:pt>
                <c:pt idx="2574">
                  <c:v>56.660943215528398</c:v>
                </c:pt>
                <c:pt idx="2575">
                  <c:v>56.6609432115686</c:v>
                </c:pt>
                <c:pt idx="2576">
                  <c:v>56.660943207486199</c:v>
                </c:pt>
                <c:pt idx="2577">
                  <c:v>56.660943203282002</c:v>
                </c:pt>
                <c:pt idx="2578">
                  <c:v>56.660943198957099</c:v>
                </c:pt>
                <c:pt idx="2579">
                  <c:v>56.660943194512399</c:v>
                </c:pt>
                <c:pt idx="2580">
                  <c:v>56.660943189948703</c:v>
                </c:pt>
                <c:pt idx="2581">
                  <c:v>56.6609431852672</c:v>
                </c:pt>
                <c:pt idx="2582">
                  <c:v>56.660943180468799</c:v>
                </c:pt>
                <c:pt idx="2583">
                  <c:v>56.6609431755546</c:v>
                </c:pt>
                <c:pt idx="2584">
                  <c:v>56.660943170525798</c:v>
                </c:pt>
                <c:pt idx="2585">
                  <c:v>56.660943165383301</c:v>
                </c:pt>
                <c:pt idx="2586">
                  <c:v>56.660943160128298</c:v>
                </c:pt>
                <c:pt idx="2587">
                  <c:v>56.660943154762002</c:v>
                </c:pt>
                <c:pt idx="2588">
                  <c:v>56.6609431492856</c:v>
                </c:pt>
                <c:pt idx="2589">
                  <c:v>56.660943143700301</c:v>
                </c:pt>
                <c:pt idx="2590">
                  <c:v>56.660943138007397</c:v>
                </c:pt>
                <c:pt idx="2591">
                  <c:v>56.660943132208097</c:v>
                </c:pt>
                <c:pt idx="2592">
                  <c:v>56.6609431263037</c:v>
                </c:pt>
                <c:pt idx="2593">
                  <c:v>56.660943120295599</c:v>
                </c:pt>
                <c:pt idx="2594">
                  <c:v>56.660943114185102</c:v>
                </c:pt>
                <c:pt idx="2595">
                  <c:v>56.660943107973701</c:v>
                </c:pt>
                <c:pt idx="2596">
                  <c:v>56.660943101662703</c:v>
                </c:pt>
                <c:pt idx="2597">
                  <c:v>56.6609430952536</c:v>
                </c:pt>
                <c:pt idx="2598">
                  <c:v>56.660943088747899</c:v>
                </c:pt>
                <c:pt idx="2599">
                  <c:v>56.660943082147099</c:v>
                </c:pt>
                <c:pt idx="2600">
                  <c:v>56.660943075452799</c:v>
                </c:pt>
                <c:pt idx="2601">
                  <c:v>56.660943068666398</c:v>
                </c:pt>
                <c:pt idx="2602">
                  <c:v>56.660943061789602</c:v>
                </c:pt>
                <c:pt idx="2603">
                  <c:v>56.660943054824102</c:v>
                </c:pt>
                <c:pt idx="2604">
                  <c:v>56.660943047771497</c:v>
                </c:pt>
                <c:pt idx="2605">
                  <c:v>56.660943040633398</c:v>
                </c:pt>
                <c:pt idx="2606">
                  <c:v>56.660943033411698</c:v>
                </c:pt>
                <c:pt idx="2607">
                  <c:v>56.660943026108001</c:v>
                </c:pt>
                <c:pt idx="2608">
                  <c:v>56.660943018724197</c:v>
                </c:pt>
                <c:pt idx="2609">
                  <c:v>56.660943011261999</c:v>
                </c:pt>
                <c:pt idx="2610">
                  <c:v>56.660943003723403</c:v>
                </c:pt>
                <c:pt idx="2611">
                  <c:v>56.660942996110101</c:v>
                </c:pt>
                <c:pt idx="2612">
                  <c:v>56.660942988424097</c:v>
                </c:pt>
                <c:pt idx="2613">
                  <c:v>56.6609429806674</c:v>
                </c:pt>
                <c:pt idx="2614">
                  <c:v>56.660942972841902</c:v>
                </c:pt>
                <c:pt idx="2615">
                  <c:v>56.660942964949598</c:v>
                </c:pt>
                <c:pt idx="2616">
                  <c:v>56.6609429569925</c:v>
                </c:pt>
                <c:pt idx="2617">
                  <c:v>56.660942948972803</c:v>
                </c:pt>
                <c:pt idx="2618">
                  <c:v>56.660942940892497</c:v>
                </c:pt>
                <c:pt idx="2619">
                  <c:v>56.660942932753798</c:v>
                </c:pt>
                <c:pt idx="2620">
                  <c:v>56.660942924558803</c:v>
                </c:pt>
                <c:pt idx="2621">
                  <c:v>56.6609429163097</c:v>
                </c:pt>
                <c:pt idx="2622">
                  <c:v>56.660942908008799</c:v>
                </c:pt>
                <c:pt idx="2623">
                  <c:v>56.660942899658302</c:v>
                </c:pt>
                <c:pt idx="2624">
                  <c:v>56.660942891260497</c:v>
                </c:pt>
                <c:pt idx="2625">
                  <c:v>56.6609428828178</c:v>
                </c:pt>
                <c:pt idx="2626">
                  <c:v>56.660942874332498</c:v>
                </c:pt>
                <c:pt idx="2627">
                  <c:v>56.660942865807101</c:v>
                </c:pt>
                <c:pt idx="2628">
                  <c:v>56.660942857243903</c:v>
                </c:pt>
                <c:pt idx="2629">
                  <c:v>56.660942848645497</c:v>
                </c:pt>
                <c:pt idx="2630">
                  <c:v>56.660942840014201</c:v>
                </c:pt>
                <c:pt idx="2631">
                  <c:v>56.660942831352799</c:v>
                </c:pt>
                <c:pt idx="2632">
                  <c:v>56.660942822663699</c:v>
                </c:pt>
                <c:pt idx="2633">
                  <c:v>56.660942813949603</c:v>
                </c:pt>
                <c:pt idx="2634">
                  <c:v>56.660942805213097</c:v>
                </c:pt>
                <c:pt idx="2635">
                  <c:v>56.660942796456801</c:v>
                </c:pt>
                <c:pt idx="2636">
                  <c:v>56.660942787683503</c:v>
                </c:pt>
                <c:pt idx="2637">
                  <c:v>56.660942778896001</c:v>
                </c:pt>
                <c:pt idx="2638">
                  <c:v>56.660942770096902</c:v>
                </c:pt>
                <c:pt idx="2639">
                  <c:v>56.660942761289299</c:v>
                </c:pt>
                <c:pt idx="2640">
                  <c:v>56.660942752475698</c:v>
                </c:pt>
                <c:pt idx="2641">
                  <c:v>56.660942743659298</c:v>
                </c:pt>
                <c:pt idx="2642">
                  <c:v>56.660942734842898</c:v>
                </c:pt>
                <c:pt idx="2643">
                  <c:v>56.660942726029397</c:v>
                </c:pt>
                <c:pt idx="2644">
                  <c:v>56.6609427172219</c:v>
                </c:pt>
                <c:pt idx="2645">
                  <c:v>56.660942708423399</c:v>
                </c:pt>
                <c:pt idx="2646">
                  <c:v>56.660942699636898</c:v>
                </c:pt>
                <c:pt idx="2647">
                  <c:v>56.660942690865703</c:v>
                </c:pt>
                <c:pt idx="2648">
                  <c:v>56.660942682112697</c:v>
                </c:pt>
                <c:pt idx="2649">
                  <c:v>56.6609426733813</c:v>
                </c:pt>
                <c:pt idx="2650">
                  <c:v>56.660942664674501</c:v>
                </c:pt>
                <c:pt idx="2651">
                  <c:v>56.660942655995797</c:v>
                </c:pt>
                <c:pt idx="2652">
                  <c:v>56.6609426473483</c:v>
                </c:pt>
                <c:pt idx="2653">
                  <c:v>56.660942638735499</c:v>
                </c:pt>
                <c:pt idx="2654">
                  <c:v>56.660942630160598</c:v>
                </c:pt>
                <c:pt idx="2655">
                  <c:v>56.660942621627001</c:v>
                </c:pt>
                <c:pt idx="2656">
                  <c:v>56.660942613138303</c:v>
                </c:pt>
                <c:pt idx="2657">
                  <c:v>56.660942604698</c:v>
                </c:pt>
                <c:pt idx="2658">
                  <c:v>56.660942596309397</c:v>
                </c:pt>
                <c:pt idx="2659">
                  <c:v>56.660942587976201</c:v>
                </c:pt>
                <c:pt idx="2660">
                  <c:v>56.660942579702102</c:v>
                </c:pt>
                <c:pt idx="2661">
                  <c:v>56.660942571490601</c:v>
                </c:pt>
                <c:pt idx="2662">
                  <c:v>56.660942563345301</c:v>
                </c:pt>
                <c:pt idx="2663">
                  <c:v>56.660942555270097</c:v>
                </c:pt>
                <c:pt idx="2664">
                  <c:v>56.660942547268697</c:v>
                </c:pt>
                <c:pt idx="2665">
                  <c:v>56.660942539344802</c:v>
                </c:pt>
                <c:pt idx="2666">
                  <c:v>56.6609425315024</c:v>
                </c:pt>
                <c:pt idx="2667">
                  <c:v>56.660942523745199</c:v>
                </c:pt>
                <c:pt idx="2668">
                  <c:v>56.660942516077299</c:v>
                </c:pt>
                <c:pt idx="2669">
                  <c:v>56.660942508502401</c:v>
                </c:pt>
                <c:pt idx="2670">
                  <c:v>56.660942501024799</c:v>
                </c:pt>
                <c:pt idx="2671">
                  <c:v>56.660942493648299</c:v>
                </c:pt>
                <c:pt idx="2672">
                  <c:v>56.660942486377003</c:v>
                </c:pt>
                <c:pt idx="2673">
                  <c:v>56.660942479215201</c:v>
                </c:pt>
                <c:pt idx="2674">
                  <c:v>56.660942472166802</c:v>
                </c:pt>
                <c:pt idx="2675">
                  <c:v>56.660942465236197</c:v>
                </c:pt>
                <c:pt idx="2676">
                  <c:v>56.660942456720498</c:v>
                </c:pt>
                <c:pt idx="2677">
                  <c:v>56.660942445534403</c:v>
                </c:pt>
                <c:pt idx="2678">
                  <c:v>56.660942434314201</c:v>
                </c:pt>
                <c:pt idx="2679">
                  <c:v>56.6609424230614</c:v>
                </c:pt>
                <c:pt idx="2680">
                  <c:v>56.660942411777299</c:v>
                </c:pt>
                <c:pt idx="2681">
                  <c:v>56.660942400463199</c:v>
                </c:pt>
                <c:pt idx="2682">
                  <c:v>56.6609423891204</c:v>
                </c:pt>
                <c:pt idx="2683">
                  <c:v>56.660942377750501</c:v>
                </c:pt>
                <c:pt idx="2684">
                  <c:v>56.660942366354703</c:v>
                </c:pt>
                <c:pt idx="2685">
                  <c:v>56.660942354934399</c:v>
                </c:pt>
                <c:pt idx="2686">
                  <c:v>56.660942343491101</c:v>
                </c:pt>
                <c:pt idx="2687">
                  <c:v>56.660942332026202</c:v>
                </c:pt>
                <c:pt idx="2688">
                  <c:v>56.660942320541103</c:v>
                </c:pt>
                <c:pt idx="2689">
                  <c:v>56.660942309037303</c:v>
                </c:pt>
                <c:pt idx="2690">
                  <c:v>56.660942297516101</c:v>
                </c:pt>
                <c:pt idx="2691">
                  <c:v>56.660942285979203</c:v>
                </c:pt>
                <c:pt idx="2692">
                  <c:v>56.660942274427903</c:v>
                </c:pt>
                <c:pt idx="2693">
                  <c:v>56.660942262863799</c:v>
                </c:pt>
                <c:pt idx="2694">
                  <c:v>56.660942251288397</c:v>
                </c:pt>
                <c:pt idx="2695">
                  <c:v>56.660942239703097</c:v>
                </c:pt>
                <c:pt idx="2696">
                  <c:v>56.660942228109498</c:v>
                </c:pt>
                <c:pt idx="2697">
                  <c:v>56.660942216509099</c:v>
                </c:pt>
                <c:pt idx="2698">
                  <c:v>56.660942204903499</c:v>
                </c:pt>
                <c:pt idx="2699">
                  <c:v>56.660942193294296</c:v>
                </c:pt>
                <c:pt idx="2700">
                  <c:v>56.660942181682898</c:v>
                </c:pt>
                <c:pt idx="2701">
                  <c:v>56.660942170071102</c:v>
                </c:pt>
                <c:pt idx="2702">
                  <c:v>56.660942158460401</c:v>
                </c:pt>
                <c:pt idx="2703">
                  <c:v>56.6609421468523</c:v>
                </c:pt>
                <c:pt idx="2704">
                  <c:v>56.660942135248597</c:v>
                </c:pt>
                <c:pt idx="2705">
                  <c:v>56.660942123650798</c:v>
                </c:pt>
                <c:pt idx="2706">
                  <c:v>56.660942112060603</c:v>
                </c:pt>
                <c:pt idx="2707">
                  <c:v>56.660942100479602</c:v>
                </c:pt>
                <c:pt idx="2708">
                  <c:v>56.6609420889096</c:v>
                </c:pt>
                <c:pt idx="2709">
                  <c:v>56.660942077352097</c:v>
                </c:pt>
                <c:pt idx="2710">
                  <c:v>56.660942065808896</c:v>
                </c:pt>
                <c:pt idx="2711">
                  <c:v>56.660942054281698</c:v>
                </c:pt>
                <c:pt idx="2712">
                  <c:v>56.660942042772099</c:v>
                </c:pt>
                <c:pt idx="2713">
                  <c:v>56.660942031281998</c:v>
                </c:pt>
                <c:pt idx="2714">
                  <c:v>56.6609420198129</c:v>
                </c:pt>
                <c:pt idx="2715">
                  <c:v>56.660942008366803</c:v>
                </c:pt>
                <c:pt idx="2716">
                  <c:v>56.660941996945397</c:v>
                </c:pt>
                <c:pt idx="2717">
                  <c:v>56.660941985550302</c:v>
                </c:pt>
                <c:pt idx="2718">
                  <c:v>56.660941974183501</c:v>
                </c:pt>
                <c:pt idx="2719">
                  <c:v>56.6609419628466</c:v>
                </c:pt>
                <c:pt idx="2720">
                  <c:v>56.660941951541602</c:v>
                </c:pt>
                <c:pt idx="2721">
                  <c:v>56.660941940270199</c:v>
                </c:pt>
                <c:pt idx="2722">
                  <c:v>56.660941929034202</c:v>
                </c:pt>
                <c:pt idx="2723">
                  <c:v>56.660941917835501</c:v>
                </c:pt>
                <c:pt idx="2724">
                  <c:v>56.660941906676001</c:v>
                </c:pt>
                <c:pt idx="2725">
                  <c:v>56.660941895557499</c:v>
                </c:pt>
                <c:pt idx="2726">
                  <c:v>56.6609418844819</c:v>
                </c:pt>
                <c:pt idx="2727">
                  <c:v>56.660941873451101</c:v>
                </c:pt>
                <c:pt idx="2728">
                  <c:v>56.660941862466998</c:v>
                </c:pt>
                <c:pt idx="2729">
                  <c:v>56.660941851531497</c:v>
                </c:pt>
                <c:pt idx="2730">
                  <c:v>56.660941840646501</c:v>
                </c:pt>
                <c:pt idx="2731">
                  <c:v>56.660941829814</c:v>
                </c:pt>
                <c:pt idx="2732">
                  <c:v>56.660941819035997</c:v>
                </c:pt>
                <c:pt idx="2733">
                  <c:v>56.660941808314298</c:v>
                </c:pt>
                <c:pt idx="2734">
                  <c:v>56.660941797650899</c:v>
                </c:pt>
                <c:pt idx="2735">
                  <c:v>56.660941787048003</c:v>
                </c:pt>
                <c:pt idx="2736">
                  <c:v>56.6609417765073</c:v>
                </c:pt>
                <c:pt idx="2737">
                  <c:v>56.660941766031101</c:v>
                </c:pt>
                <c:pt idx="2738">
                  <c:v>56.660941755621202</c:v>
                </c:pt>
                <c:pt idx="2739">
                  <c:v>56.6609417452797</c:v>
                </c:pt>
                <c:pt idx="2740">
                  <c:v>56.660941735008798</c:v>
                </c:pt>
                <c:pt idx="2741">
                  <c:v>56.6609417248103</c:v>
                </c:pt>
                <c:pt idx="2742">
                  <c:v>56.660941714686501</c:v>
                </c:pt>
                <c:pt idx="2743">
                  <c:v>56.660941704639299</c:v>
                </c:pt>
                <c:pt idx="2744">
                  <c:v>56.660941694670903</c:v>
                </c:pt>
                <c:pt idx="2745">
                  <c:v>56.660941684783403</c:v>
                </c:pt>
                <c:pt idx="2746">
                  <c:v>56.660941674979</c:v>
                </c:pt>
                <c:pt idx="2747">
                  <c:v>56.660941665259699</c:v>
                </c:pt>
                <c:pt idx="2748">
                  <c:v>56.660941655627703</c:v>
                </c:pt>
                <c:pt idx="2749">
                  <c:v>56.660941646085199</c:v>
                </c:pt>
                <c:pt idx="2750">
                  <c:v>56.660941636634298</c:v>
                </c:pt>
                <c:pt idx="2751">
                  <c:v>56.660941627277197</c:v>
                </c:pt>
                <c:pt idx="2752">
                  <c:v>56.660941618016103</c:v>
                </c:pt>
                <c:pt idx="2753">
                  <c:v>56.6609416088532</c:v>
                </c:pt>
                <c:pt idx="2754">
                  <c:v>56.660941599790803</c:v>
                </c:pt>
                <c:pt idx="2755">
                  <c:v>56.660941590831101</c:v>
                </c:pt>
                <c:pt idx="2756">
                  <c:v>56.660941581976303</c:v>
                </c:pt>
                <c:pt idx="2757">
                  <c:v>56.660941573228598</c:v>
                </c:pt>
                <c:pt idx="2758">
                  <c:v>56.660941564590402</c:v>
                </c:pt>
                <c:pt idx="2759">
                  <c:v>56.660941556064003</c:v>
                </c:pt>
                <c:pt idx="2760">
                  <c:v>56.660941547651603</c:v>
                </c:pt>
                <c:pt idx="2761">
                  <c:v>56.660941539355498</c:v>
                </c:pt>
                <c:pt idx="2762">
                  <c:v>56.660941531178104</c:v>
                </c:pt>
                <c:pt idx="2763">
                  <c:v>56.6609415231217</c:v>
                </c:pt>
                <c:pt idx="2764">
                  <c:v>56.660941515188597</c:v>
                </c:pt>
                <c:pt idx="2765">
                  <c:v>56.660941507381203</c:v>
                </c:pt>
                <c:pt idx="2766">
                  <c:v>56.660941499701899</c:v>
                </c:pt>
                <c:pt idx="2767">
                  <c:v>56.6609414921531</c:v>
                </c:pt>
                <c:pt idx="2768">
                  <c:v>56.660941484737101</c:v>
                </c:pt>
                <c:pt idx="2769">
                  <c:v>56.660941477456397</c:v>
                </c:pt>
                <c:pt idx="2770">
                  <c:v>56.660941470313297</c:v>
                </c:pt>
                <c:pt idx="2771">
                  <c:v>56.660941463310401</c:v>
                </c:pt>
                <c:pt idx="2772">
                  <c:v>56.660941456450097</c:v>
                </c:pt>
                <c:pt idx="2773">
                  <c:v>56.6609414497348</c:v>
                </c:pt>
                <c:pt idx="2774">
                  <c:v>56.660941443166998</c:v>
                </c:pt>
                <c:pt idx="2775">
                  <c:v>56.660941436749098</c:v>
                </c:pt>
                <c:pt idx="2776">
                  <c:v>56.660941430483803</c:v>
                </c:pt>
                <c:pt idx="2777">
                  <c:v>56.660941424373497</c:v>
                </c:pt>
                <c:pt idx="2778">
                  <c:v>56.660941418420599</c:v>
                </c:pt>
                <c:pt idx="2779">
                  <c:v>56.660941412627899</c:v>
                </c:pt>
                <c:pt idx="2780">
                  <c:v>56.6609414069978</c:v>
                </c:pt>
                <c:pt idx="2781">
                  <c:v>56.660941401532803</c:v>
                </c:pt>
                <c:pt idx="2782">
                  <c:v>56.6609413962356</c:v>
                </c:pt>
                <c:pt idx="2783">
                  <c:v>56.6609413911087</c:v>
                </c:pt>
                <c:pt idx="2784">
                  <c:v>56.660941386154697</c:v>
                </c:pt>
                <c:pt idx="2785">
                  <c:v>56.660941381376396</c:v>
                </c:pt>
                <c:pt idx="2786">
                  <c:v>56.660941376776201</c:v>
                </c:pt>
                <c:pt idx="2787">
                  <c:v>56.660941372356803</c:v>
                </c:pt>
                <c:pt idx="2788">
                  <c:v>56.660941368120902</c:v>
                </c:pt>
                <c:pt idx="2789">
                  <c:v>56.660941363625803</c:v>
                </c:pt>
                <c:pt idx="2790">
                  <c:v>56.6609413564356</c:v>
                </c:pt>
                <c:pt idx="2791">
                  <c:v>56.660941349314598</c:v>
                </c:pt>
                <c:pt idx="2792">
                  <c:v>56.660941342263499</c:v>
                </c:pt>
                <c:pt idx="2793">
                  <c:v>56.660941335282502</c:v>
                </c:pt>
                <c:pt idx="2794">
                  <c:v>56.660941328372097</c:v>
                </c:pt>
                <c:pt idx="2795">
                  <c:v>56.660941321532803</c:v>
                </c:pt>
                <c:pt idx="2796">
                  <c:v>56.660941314764997</c:v>
                </c:pt>
                <c:pt idx="2797">
                  <c:v>56.660941308068999</c:v>
                </c:pt>
                <c:pt idx="2798">
                  <c:v>56.660941301445298</c:v>
                </c:pt>
                <c:pt idx="2799">
                  <c:v>56.660941294894201</c:v>
                </c:pt>
                <c:pt idx="2800">
                  <c:v>56.660941288416097</c:v>
                </c:pt>
                <c:pt idx="2801">
                  <c:v>56.660941282011301</c:v>
                </c:pt>
                <c:pt idx="2802">
                  <c:v>56.660941275680301</c:v>
                </c:pt>
                <c:pt idx="2803">
                  <c:v>56.660941269423397</c:v>
                </c:pt>
                <c:pt idx="2804">
                  <c:v>56.660941263240801</c:v>
                </c:pt>
                <c:pt idx="2805">
                  <c:v>56.660941257132897</c:v>
                </c:pt>
                <c:pt idx="2806">
                  <c:v>56.660941251099999</c:v>
                </c:pt>
                <c:pt idx="2807">
                  <c:v>56.660941245142403</c:v>
                </c:pt>
                <c:pt idx="2808">
                  <c:v>56.660941239260502</c:v>
                </c:pt>
                <c:pt idx="2809">
                  <c:v>56.660941233454402</c:v>
                </c:pt>
                <c:pt idx="2810">
                  <c:v>56.6609412277244</c:v>
                </c:pt>
                <c:pt idx="2811">
                  <c:v>56.660941222070797</c:v>
                </c:pt>
                <c:pt idx="2812">
                  <c:v>56.660941216493903</c:v>
                </c:pt>
                <c:pt idx="2813">
                  <c:v>56.660941210993798</c:v>
                </c:pt>
                <c:pt idx="2814">
                  <c:v>56.660941205570701</c:v>
                </c:pt>
                <c:pt idx="2815">
                  <c:v>56.660941200224997</c:v>
                </c:pt>
                <c:pt idx="2816">
                  <c:v>56.660941194956798</c:v>
                </c:pt>
                <c:pt idx="2817">
                  <c:v>56.660941189766199</c:v>
                </c:pt>
                <c:pt idx="2818">
                  <c:v>56.660941184653502</c:v>
                </c:pt>
                <c:pt idx="2819">
                  <c:v>56.660941179618703</c:v>
                </c:pt>
                <c:pt idx="2820">
                  <c:v>56.660941174662199</c:v>
                </c:pt>
                <c:pt idx="2821">
                  <c:v>56.660941169783896</c:v>
                </c:pt>
                <c:pt idx="2822">
                  <c:v>56.660941164984003</c:v>
                </c:pt>
                <c:pt idx="2823">
                  <c:v>56.660941160262702</c:v>
                </c:pt>
                <c:pt idx="2824">
                  <c:v>56.660941155620002</c:v>
                </c:pt>
                <c:pt idx="2825">
                  <c:v>56.6609411510561</c:v>
                </c:pt>
                <c:pt idx="2826">
                  <c:v>56.660941146570899</c:v>
                </c:pt>
                <c:pt idx="2827">
                  <c:v>56.660941142164603</c:v>
                </c:pt>
                <c:pt idx="2828">
                  <c:v>56.660941137837298</c:v>
                </c:pt>
                <c:pt idx="2829">
                  <c:v>56.660941133588899</c:v>
                </c:pt>
                <c:pt idx="2830">
                  <c:v>56.660941129419399</c:v>
                </c:pt>
                <c:pt idx="2831">
                  <c:v>56.660941125329003</c:v>
                </c:pt>
                <c:pt idx="2832">
                  <c:v>56.660941121317599</c:v>
                </c:pt>
                <c:pt idx="2833">
                  <c:v>56.6609411173852</c:v>
                </c:pt>
                <c:pt idx="2834">
                  <c:v>56.660941113531699</c:v>
                </c:pt>
                <c:pt idx="2835">
                  <c:v>56.660941109757204</c:v>
                </c:pt>
                <c:pt idx="2836">
                  <c:v>56.6609411060616</c:v>
                </c:pt>
                <c:pt idx="2837">
                  <c:v>56.660941102444802</c:v>
                </c:pt>
                <c:pt idx="2838">
                  <c:v>56.660941098906697</c:v>
                </c:pt>
                <c:pt idx="2839">
                  <c:v>56.660941095447299</c:v>
                </c:pt>
                <c:pt idx="2840">
                  <c:v>56.660941092066402</c:v>
                </c:pt>
                <c:pt idx="2841">
                  <c:v>56.660941088763899</c:v>
                </c:pt>
                <c:pt idx="2842">
                  <c:v>56.660941085539797</c:v>
                </c:pt>
                <c:pt idx="2843">
                  <c:v>56.660941082393798</c:v>
                </c:pt>
                <c:pt idx="2844">
                  <c:v>56.660941079325802</c:v>
                </c:pt>
                <c:pt idx="2845">
                  <c:v>56.660941076335597</c:v>
                </c:pt>
                <c:pt idx="2846">
                  <c:v>56.660941073422997</c:v>
                </c:pt>
                <c:pt idx="2847">
                  <c:v>56.660941070587903</c:v>
                </c:pt>
                <c:pt idx="2848">
                  <c:v>56.660941067830002</c:v>
                </c:pt>
                <c:pt idx="2849">
                  <c:v>56.660941065149103</c:v>
                </c:pt>
                <c:pt idx="2850">
                  <c:v>56.6609410625449</c:v>
                </c:pt>
                <c:pt idx="2851">
                  <c:v>56.660941060017301</c:v>
                </c:pt>
                <c:pt idx="2852">
                  <c:v>56.6609410575658</c:v>
                </c:pt>
                <c:pt idx="2853">
                  <c:v>56.6609410551903</c:v>
                </c:pt>
                <c:pt idx="2854">
                  <c:v>56.660941052890401</c:v>
                </c:pt>
                <c:pt idx="2855">
                  <c:v>56.660941050665798</c:v>
                </c:pt>
                <c:pt idx="2856">
                  <c:v>56.6609410485162</c:v>
                </c:pt>
                <c:pt idx="2857">
                  <c:v>56.660941046441202</c:v>
                </c:pt>
                <c:pt idx="2858">
                  <c:v>56.660941044440499</c:v>
                </c:pt>
                <c:pt idx="2859">
                  <c:v>56.660941042513699</c:v>
                </c:pt>
                <c:pt idx="2860">
                  <c:v>56.660941040660397</c:v>
                </c:pt>
                <c:pt idx="2861">
                  <c:v>56.660941038880203</c:v>
                </c:pt>
                <c:pt idx="2862">
                  <c:v>56.660941037172698</c:v>
                </c:pt>
                <c:pt idx="2863">
                  <c:v>56.660941035537398</c:v>
                </c:pt>
                <c:pt idx="2864">
                  <c:v>56.660941033973899</c:v>
                </c:pt>
                <c:pt idx="2865">
                  <c:v>56.660941032481702</c:v>
                </c:pt>
                <c:pt idx="2866">
                  <c:v>56.660941031060403</c:v>
                </c:pt>
                <c:pt idx="2867">
                  <c:v>56.660941029709399</c:v>
                </c:pt>
                <c:pt idx="2868">
                  <c:v>56.660941028428198</c:v>
                </c:pt>
                <c:pt idx="2869">
                  <c:v>56.660941027216303</c:v>
                </c:pt>
                <c:pt idx="2870">
                  <c:v>56.660941026073203</c:v>
                </c:pt>
                <c:pt idx="2871">
                  <c:v>56.660941024998202</c:v>
                </c:pt>
                <c:pt idx="2872">
                  <c:v>56.660941023990802</c:v>
                </c:pt>
                <c:pt idx="2873">
                  <c:v>56.660941023050398</c:v>
                </c:pt>
                <c:pt idx="2874">
                  <c:v>56.660941022176402</c:v>
                </c:pt>
                <c:pt idx="2875">
                  <c:v>56.660941021368203</c:v>
                </c:pt>
                <c:pt idx="2876">
                  <c:v>56.660941020625103</c:v>
                </c:pt>
                <c:pt idx="2877">
                  <c:v>56.660941019946399</c:v>
                </c:pt>
                <c:pt idx="2878">
                  <c:v>56.660941019331602</c:v>
                </c:pt>
                <c:pt idx="2879">
                  <c:v>56.660941018779802</c:v>
                </c:pt>
                <c:pt idx="2880">
                  <c:v>56.660941018290302</c:v>
                </c:pt>
                <c:pt idx="2881">
                  <c:v>56.660941017862498</c:v>
                </c:pt>
                <c:pt idx="2882">
                  <c:v>56.660941017495603</c:v>
                </c:pt>
                <c:pt idx="2883">
                  <c:v>56.660941017188797</c:v>
                </c:pt>
                <c:pt idx="2884">
                  <c:v>56.660941016941401</c:v>
                </c:pt>
                <c:pt idx="2885">
                  <c:v>56.660941016752503</c:v>
                </c:pt>
                <c:pt idx="2886">
                  <c:v>56.6609410166214</c:v>
                </c:pt>
                <c:pt idx="2887">
                  <c:v>56.660941016547099</c:v>
                </c:pt>
                <c:pt idx="2888">
                  <c:v>56.660941016528902</c:v>
                </c:pt>
                <c:pt idx="2889">
                  <c:v>56.660941016565999</c:v>
                </c:pt>
                <c:pt idx="2890">
                  <c:v>56.660941016657198</c:v>
                </c:pt>
                <c:pt idx="2891">
                  <c:v>56.660941016801999</c:v>
                </c:pt>
                <c:pt idx="2892">
                  <c:v>56.660941016999097</c:v>
                </c:pt>
                <c:pt idx="2893">
                  <c:v>56.660941017247801</c:v>
                </c:pt>
                <c:pt idx="2894">
                  <c:v>56.660941017547103</c:v>
                </c:pt>
                <c:pt idx="2895">
                  <c:v>56.6609410178961</c:v>
                </c:pt>
                <c:pt idx="2896">
                  <c:v>56.660941018293599</c:v>
                </c:pt>
                <c:pt idx="2897">
                  <c:v>56.660941018738697</c:v>
                </c:pt>
                <c:pt idx="2898">
                  <c:v>56.6609410192304</c:v>
                </c:pt>
                <c:pt idx="2899">
                  <c:v>56.660941019767698</c:v>
                </c:pt>
                <c:pt idx="2900">
                  <c:v>56.660941020349398</c:v>
                </c:pt>
                <c:pt idx="2901">
                  <c:v>56.660941020974398</c:v>
                </c:pt>
                <c:pt idx="2902">
                  <c:v>56.660941021641797</c:v>
                </c:pt>
                <c:pt idx="2903">
                  <c:v>56.660941023061199</c:v>
                </c:pt>
                <c:pt idx="2904">
                  <c:v>56.660941024641403</c:v>
                </c:pt>
                <c:pt idx="2905">
                  <c:v>56.660941026290502</c:v>
                </c:pt>
                <c:pt idx="2906">
                  <c:v>56.660941028008097</c:v>
                </c:pt>
                <c:pt idx="2907">
                  <c:v>56.6609410297933</c:v>
                </c:pt>
                <c:pt idx="2908">
                  <c:v>56.660941031645599</c:v>
                </c:pt>
                <c:pt idx="2909">
                  <c:v>56.660941033564299</c:v>
                </c:pt>
                <c:pt idx="2910">
                  <c:v>56.660941035548703</c:v>
                </c:pt>
                <c:pt idx="2911">
                  <c:v>56.6609410375981</c:v>
                </c:pt>
                <c:pt idx="2912">
                  <c:v>56.660941039711702</c:v>
                </c:pt>
                <c:pt idx="2913">
                  <c:v>56.660941041888996</c:v>
                </c:pt>
                <c:pt idx="2914">
                  <c:v>56.660941044129103</c:v>
                </c:pt>
                <c:pt idx="2915">
                  <c:v>56.660941046431297</c:v>
                </c:pt>
                <c:pt idx="2916">
                  <c:v>56.660941048794903</c:v>
                </c:pt>
                <c:pt idx="2917">
                  <c:v>56.660941051218899</c:v>
                </c:pt>
                <c:pt idx="2918">
                  <c:v>56.6609410537028</c:v>
                </c:pt>
                <c:pt idx="2919">
                  <c:v>56.660941056245498</c:v>
                </c:pt>
                <c:pt idx="2920">
                  <c:v>56.660941058846397</c:v>
                </c:pt>
                <c:pt idx="2921">
                  <c:v>56.660941061504602</c:v>
                </c:pt>
                <c:pt idx="2922">
                  <c:v>56.660941064219202</c:v>
                </c:pt>
                <c:pt idx="2923">
                  <c:v>56.660941066989402</c:v>
                </c:pt>
                <c:pt idx="2924">
                  <c:v>56.660941069814299</c:v>
                </c:pt>
                <c:pt idx="2925">
                  <c:v>56.660941072692999</c:v>
                </c:pt>
                <c:pt idx="2926">
                  <c:v>56.6609410756245</c:v>
                </c:pt>
                <c:pt idx="2927">
                  <c:v>56.660941078608097</c:v>
                </c:pt>
                <c:pt idx="2928">
                  <c:v>56.660941081642598</c:v>
                </c:pt>
                <c:pt idx="2929">
                  <c:v>56.660941084727298</c:v>
                </c:pt>
                <c:pt idx="2930">
                  <c:v>56.660941087860998</c:v>
                </c:pt>
                <c:pt idx="2931">
                  <c:v>56.660941091042801</c:v>
                </c:pt>
                <c:pt idx="2932">
                  <c:v>56.660941094271799</c:v>
                </c:pt>
                <c:pt idx="2933">
                  <c:v>56.660941097546797</c:v>
                </c:pt>
                <c:pt idx="2934">
                  <c:v>56.660941100866999</c:v>
                </c:pt>
                <c:pt idx="2935">
                  <c:v>56.660941104231199</c:v>
                </c:pt>
                <c:pt idx="2936">
                  <c:v>56.660941107638301</c:v>
                </c:pt>
                <c:pt idx="2937">
                  <c:v>56.660941111087297</c:v>
                </c:pt>
                <c:pt idx="2938">
                  <c:v>56.660941114577199</c:v>
                </c:pt>
                <c:pt idx="2939">
                  <c:v>56.660941118106798</c:v>
                </c:pt>
                <c:pt idx="2940">
                  <c:v>56.660941121674902</c:v>
                </c:pt>
                <c:pt idx="2941">
                  <c:v>56.660941125280502</c:v>
                </c:pt>
                <c:pt idx="2942">
                  <c:v>56.660941128922303</c:v>
                </c:pt>
                <c:pt idx="2943">
                  <c:v>56.660941132599298</c:v>
                </c:pt>
                <c:pt idx="2944">
                  <c:v>56.6609411363102</c:v>
                </c:pt>
                <c:pt idx="2945">
                  <c:v>56.6609411400539</c:v>
                </c:pt>
                <c:pt idx="2946">
                  <c:v>56.660941143829099</c:v>
                </c:pt>
                <c:pt idx="2947">
                  <c:v>56.660941147634503</c:v>
                </c:pt>
                <c:pt idx="2948">
                  <c:v>56.660941151469103</c:v>
                </c:pt>
                <c:pt idx="2949">
                  <c:v>56.660941155331301</c:v>
                </c:pt>
                <c:pt idx="2950">
                  <c:v>56.660941159220101</c:v>
                </c:pt>
                <c:pt idx="2951">
                  <c:v>56.660941163134098</c:v>
                </c:pt>
                <c:pt idx="2952">
                  <c:v>56.660941167071996</c:v>
                </c:pt>
                <c:pt idx="2953">
                  <c:v>56.660941171032398</c:v>
                </c:pt>
                <c:pt idx="2954">
                  <c:v>56.660941175014102</c:v>
                </c:pt>
                <c:pt idx="2955">
                  <c:v>56.660941179015602</c:v>
                </c:pt>
                <c:pt idx="2956">
                  <c:v>56.660941183035597</c:v>
                </c:pt>
                <c:pt idx="2957">
                  <c:v>56.660941187072602</c:v>
                </c:pt>
                <c:pt idx="2958">
                  <c:v>56.660941191125403</c:v>
                </c:pt>
                <c:pt idx="2959">
                  <c:v>56.660941195192301</c:v>
                </c:pt>
                <c:pt idx="2960">
                  <c:v>56.660941199272102</c:v>
                </c:pt>
                <c:pt idx="2961">
                  <c:v>56.660941203363201</c:v>
                </c:pt>
                <c:pt idx="2962">
                  <c:v>56.660941207464198</c:v>
                </c:pt>
                <c:pt idx="2963">
                  <c:v>56.660941211573501</c:v>
                </c:pt>
                <c:pt idx="2964">
                  <c:v>56.660941215689697</c:v>
                </c:pt>
                <c:pt idx="2965">
                  <c:v>56.6609412198112</c:v>
                </c:pt>
                <c:pt idx="2966">
                  <c:v>56.660941223936398</c:v>
                </c:pt>
                <c:pt idx="2967">
                  <c:v>56.660941228063898</c:v>
                </c:pt>
                <c:pt idx="2968">
                  <c:v>56.660941232192002</c:v>
                </c:pt>
                <c:pt idx="2969">
                  <c:v>56.660941236319097</c:v>
                </c:pt>
                <c:pt idx="2970">
                  <c:v>56.660941240443698</c:v>
                </c:pt>
                <c:pt idx="2971">
                  <c:v>56.6609412445641</c:v>
                </c:pt>
                <c:pt idx="2972">
                  <c:v>56.660941248678498</c:v>
                </c:pt>
                <c:pt idx="2973">
                  <c:v>56.660941252785499</c:v>
                </c:pt>
                <c:pt idx="2974">
                  <c:v>56.660941256883198</c:v>
                </c:pt>
                <c:pt idx="2975">
                  <c:v>56.660941260969999</c:v>
                </c:pt>
                <c:pt idx="2976">
                  <c:v>56.660941265044102</c:v>
                </c:pt>
                <c:pt idx="2977">
                  <c:v>56.660941269103901</c:v>
                </c:pt>
                <c:pt idx="2978">
                  <c:v>56.6609412731476</c:v>
                </c:pt>
                <c:pt idx="2979">
                  <c:v>56.660941277173301</c:v>
                </c:pt>
                <c:pt idx="2980">
                  <c:v>56.660941281179298</c:v>
                </c:pt>
                <c:pt idx="2981">
                  <c:v>56.660941285163901</c:v>
                </c:pt>
                <c:pt idx="2982">
                  <c:v>56.660941289125098</c:v>
                </c:pt>
                <c:pt idx="2983">
                  <c:v>56.6609412930611</c:v>
                </c:pt>
                <c:pt idx="2984">
                  <c:v>56.660941296970002</c:v>
                </c:pt>
                <c:pt idx="2985">
                  <c:v>56.660941300849998</c:v>
                </c:pt>
                <c:pt idx="2986">
                  <c:v>56.6609413046992</c:v>
                </c:pt>
                <c:pt idx="2987">
                  <c:v>56.660941308515703</c:v>
                </c:pt>
                <c:pt idx="2988">
                  <c:v>56.660941312297403</c:v>
                </c:pt>
                <c:pt idx="2989">
                  <c:v>56.660941316042504</c:v>
                </c:pt>
                <c:pt idx="2990">
                  <c:v>56.660941319749</c:v>
                </c:pt>
                <c:pt idx="2991">
                  <c:v>56.660941323414903</c:v>
                </c:pt>
                <c:pt idx="2992">
                  <c:v>56.660941327038202</c:v>
                </c:pt>
                <c:pt idx="2993">
                  <c:v>56.660941330616801</c:v>
                </c:pt>
                <c:pt idx="2994">
                  <c:v>56.660941334148703</c:v>
                </c:pt>
                <c:pt idx="2995">
                  <c:v>56.660941337631897</c:v>
                </c:pt>
                <c:pt idx="2996">
                  <c:v>56.660941341064103</c:v>
                </c:pt>
                <c:pt idx="2997">
                  <c:v>56.660941344443501</c:v>
                </c:pt>
                <c:pt idx="2998">
                  <c:v>56.660941347767697</c:v>
                </c:pt>
                <c:pt idx="2999">
                  <c:v>56.660941351034701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DBB-4756-9C4B-058B4D030BF8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Swelling!$AM$5:$AM$3005</c:f>
              <c:numCache>
                <c:formatCode>General</c:formatCode>
                <c:ptCount val="3001"/>
                <c:pt idx="0">
                  <c:v>0</c:v>
                </c:pt>
                <c:pt idx="1">
                  <c:v>0.18891037503496899</c:v>
                </c:pt>
                <c:pt idx="2">
                  <c:v>0.43631384723491401</c:v>
                </c:pt>
                <c:pt idx="3">
                  <c:v>0.70621162091034695</c:v>
                </c:pt>
                <c:pt idx="4">
                  <c:v>0.99296217098985196</c:v>
                </c:pt>
                <c:pt idx="5">
                  <c:v>1.2921258445911501</c:v>
                </c:pt>
                <c:pt idx="6">
                  <c:v>1.6012385152394799</c:v>
                </c:pt>
                <c:pt idx="7">
                  <c:v>1.9176124842536699</c:v>
                </c:pt>
                <c:pt idx="8">
                  <c:v>2.2385001579706101</c:v>
                </c:pt>
                <c:pt idx="9">
                  <c:v>2.5633048422343299</c:v>
                </c:pt>
                <c:pt idx="10">
                  <c:v>2.8914313110650398</c:v>
                </c:pt>
                <c:pt idx="11">
                  <c:v>3.2223019074311701</c:v>
                </c:pt>
                <c:pt idx="12">
                  <c:v>3.55536729743993</c:v>
                </c:pt>
                <c:pt idx="13">
                  <c:v>3.8901127520962602</c:v>
                </c:pt>
                <c:pt idx="14">
                  <c:v>4.2260612924620897</c:v>
                </c:pt>
                <c:pt idx="15">
                  <c:v>4.5627754237999198</c:v>
                </c:pt>
                <c:pt idx="16">
                  <c:v>4.8998572291274902</c:v>
                </c:pt>
                <c:pt idx="17">
                  <c:v>5.2369474826273699</c:v>
                </c:pt>
                <c:pt idx="18">
                  <c:v>5.5737240859658499</c:v>
                </c:pt>
                <c:pt idx="19">
                  <c:v>5.9098999814686604</c:v>
                </c:pt>
                <c:pt idx="20">
                  <c:v>6.2452208093535297</c:v>
                </c:pt>
                <c:pt idx="21">
                  <c:v>6.57946243452019</c:v>
                </c:pt>
                <c:pt idx="22">
                  <c:v>6.91242840631572</c:v>
                </c:pt>
                <c:pt idx="23">
                  <c:v>7.2439474468756604</c:v>
                </c:pt>
                <c:pt idx="24">
                  <c:v>7.5738710445528303</c:v>
                </c:pt>
                <c:pt idx="25">
                  <c:v>7.9020711878102601</c:v>
                </c:pt>
                <c:pt idx="26">
                  <c:v>8.2284382027444494</c:v>
                </c:pt>
                <c:pt idx="27">
                  <c:v>8.5528787674267708</c:v>
                </c:pt>
                <c:pt idx="28">
                  <c:v>8.8753140963571209</c:v>
                </c:pt>
                <c:pt idx="29">
                  <c:v>9.1956782930515306</c:v>
                </c:pt>
                <c:pt idx="30">
                  <c:v>9.5139168318874408</c:v>
                </c:pt>
                <c:pt idx="31">
                  <c:v>9.8299852225414401</c:v>
                </c:pt>
                <c:pt idx="32">
                  <c:v>10.143847787570399</c:v>
                </c:pt>
                <c:pt idx="33">
                  <c:v>10.4554765698546</c:v>
                </c:pt>
                <c:pt idx="34">
                  <c:v>10.7648503681595</c:v>
                </c:pt>
                <c:pt idx="35">
                  <c:v>11.071953880975</c:v>
                </c:pt>
                <c:pt idx="36">
                  <c:v>11.376776948325601</c:v>
                </c:pt>
                <c:pt idx="37">
                  <c:v>11.6793138655568</c:v>
                </c:pt>
                <c:pt idx="38">
                  <c:v>11.9795628100063</c:v>
                </c:pt>
                <c:pt idx="39">
                  <c:v>12.277525313033699</c:v>
                </c:pt>
                <c:pt idx="40">
                  <c:v>12.573205793746</c:v>
                </c:pt>
                <c:pt idx="41">
                  <c:v>12.8666111630041</c:v>
                </c:pt>
                <c:pt idx="42">
                  <c:v>13.1577504364902</c:v>
                </c:pt>
                <c:pt idx="43">
                  <c:v>13.446634474794299</c:v>
                </c:pt>
                <c:pt idx="44">
                  <c:v>13.733275697595101</c:v>
                </c:pt>
                <c:pt idx="45">
                  <c:v>14.0176878432178</c:v>
                </c:pt>
                <c:pt idx="46">
                  <c:v>14.2998857469745</c:v>
                </c:pt>
                <c:pt idx="47">
                  <c:v>14.579885184209701</c:v>
                </c:pt>
                <c:pt idx="48">
                  <c:v>14.857702702076301</c:v>
                </c:pt>
                <c:pt idx="49">
                  <c:v>15.133355473078201</c:v>
                </c:pt>
                <c:pt idx="50">
                  <c:v>15.4068611702689</c:v>
                </c:pt>
                <c:pt idx="51">
                  <c:v>15.6782379066098</c:v>
                </c:pt>
                <c:pt idx="52">
                  <c:v>15.9475040936768</c:v>
                </c:pt>
                <c:pt idx="53">
                  <c:v>16.2146784005614</c:v>
                </c:pt>
                <c:pt idx="54">
                  <c:v>16.479779678519598</c:v>
                </c:pt>
                <c:pt idx="55">
                  <c:v>16.742826882580701</c:v>
                </c:pt>
                <c:pt idx="56">
                  <c:v>17.0038390430778</c:v>
                </c:pt>
                <c:pt idx="57">
                  <c:v>17.262835227266802</c:v>
                </c:pt>
                <c:pt idx="58">
                  <c:v>17.519834453337399</c:v>
                </c:pt>
                <c:pt idx="59">
                  <c:v>17.7748557325326</c:v>
                </c:pt>
                <c:pt idx="60">
                  <c:v>18.0279179631763</c:v>
                </c:pt>
                <c:pt idx="61">
                  <c:v>18.279039986086602</c:v>
                </c:pt>
                <c:pt idx="62">
                  <c:v>18.528240498353501</c:v>
                </c:pt>
                <c:pt idx="63">
                  <c:v>18.775538088367799</c:v>
                </c:pt>
                <c:pt idx="64">
                  <c:v>19.0209511856375</c:v>
                </c:pt>
                <c:pt idx="65">
                  <c:v>19.264498068731299</c:v>
                </c:pt>
                <c:pt idx="66">
                  <c:v>19.506196847325299</c:v>
                </c:pt>
                <c:pt idx="67">
                  <c:v>19.746065451311601</c:v>
                </c:pt>
                <c:pt idx="68">
                  <c:v>19.984121644447701</c:v>
                </c:pt>
                <c:pt idx="69">
                  <c:v>20.220382978597002</c:v>
                </c:pt>
                <c:pt idx="70">
                  <c:v>20.454866828834401</c:v>
                </c:pt>
                <c:pt idx="71">
                  <c:v>20.687590379509199</c:v>
                </c:pt>
                <c:pt idx="72">
                  <c:v>20.9185706005165</c:v>
                </c:pt>
                <c:pt idx="73">
                  <c:v>21.147824293786002</c:v>
                </c:pt>
                <c:pt idx="74">
                  <c:v>21.375368034699601</c:v>
                </c:pt>
                <c:pt idx="75">
                  <c:v>21.60121822532</c:v>
                </c:pt>
                <c:pt idx="76">
                  <c:v>21.825391055058802</c:v>
                </c:pt>
                <c:pt idx="77">
                  <c:v>22.047902522221101</c:v>
                </c:pt>
                <c:pt idx="78">
                  <c:v>22.268768430612202</c:v>
                </c:pt>
                <c:pt idx="79">
                  <c:v>22.488004384249798</c:v>
                </c:pt>
                <c:pt idx="80">
                  <c:v>22.705625799860901</c:v>
                </c:pt>
                <c:pt idx="81">
                  <c:v>22.921647894964298</c:v>
                </c:pt>
                <c:pt idx="82">
                  <c:v>23.1360857099668</c:v>
                </c:pt>
                <c:pt idx="83">
                  <c:v>23.3489540843326</c:v>
                </c:pt>
                <c:pt idx="84">
                  <c:v>23.560267671692198</c:v>
                </c:pt>
                <c:pt idx="85">
                  <c:v>23.770040958049901</c:v>
                </c:pt>
                <c:pt idx="86">
                  <c:v>23.978288234251501</c:v>
                </c:pt>
                <c:pt idx="87">
                  <c:v>24.185023612206098</c:v>
                </c:pt>
                <c:pt idx="88">
                  <c:v>24.390261039635501</c:v>
                </c:pt>
                <c:pt idx="89">
                  <c:v>24.5940142835017</c:v>
                </c:pt>
                <c:pt idx="90">
                  <c:v>24.7962969386795</c:v>
                </c:pt>
                <c:pt idx="91">
                  <c:v>24.9971224361806</c:v>
                </c:pt>
                <c:pt idx="92">
                  <c:v>25.196504039856102</c:v>
                </c:pt>
                <c:pt idx="93">
                  <c:v>25.394454849586701</c:v>
                </c:pt>
                <c:pt idx="94">
                  <c:v>25.5909878040402</c:v>
                </c:pt>
                <c:pt idx="95">
                  <c:v>25.786115683629699</c:v>
                </c:pt>
                <c:pt idx="96">
                  <c:v>25.979851113130302</c:v>
                </c:pt>
                <c:pt idx="97">
                  <c:v>26.172206562625501</c:v>
                </c:pt>
                <c:pt idx="98">
                  <c:v>26.363194350768801</c:v>
                </c:pt>
                <c:pt idx="99">
                  <c:v>26.552826647667299</c:v>
                </c:pt>
                <c:pt idx="100">
                  <c:v>26.741115476290499</c:v>
                </c:pt>
                <c:pt idx="101">
                  <c:v>26.928072715345898</c:v>
                </c:pt>
                <c:pt idx="102">
                  <c:v>27.113710101823099</c:v>
                </c:pt>
                <c:pt idx="103">
                  <c:v>27.298039233083301</c:v>
                </c:pt>
                <c:pt idx="104">
                  <c:v>27.481071568340699</c:v>
                </c:pt>
                <c:pt idx="105">
                  <c:v>27.662818428678701</c:v>
                </c:pt>
                <c:pt idx="106">
                  <c:v>27.843291007017701</c:v>
                </c:pt>
                <c:pt idx="107">
                  <c:v>28.0225003641307</c:v>
                </c:pt>
                <c:pt idx="108">
                  <c:v>28.200457432689099</c:v>
                </c:pt>
                <c:pt idx="109">
                  <c:v>28.377173006775401</c:v>
                </c:pt>
                <c:pt idx="110">
                  <c:v>28.552657768555999</c:v>
                </c:pt>
                <c:pt idx="111">
                  <c:v>28.726922275142702</c:v>
                </c:pt>
                <c:pt idx="112">
                  <c:v>28.899976962797801</c:v>
                </c:pt>
                <c:pt idx="113">
                  <c:v>29.071832140591901</c:v>
                </c:pt>
                <c:pt idx="114">
                  <c:v>29.242498000428</c:v>
                </c:pt>
                <c:pt idx="115">
                  <c:v>29.4119846282872</c:v>
                </c:pt>
                <c:pt idx="116">
                  <c:v>29.580301992734601</c:v>
                </c:pt>
                <c:pt idx="117">
                  <c:v>29.747459948277601</c:v>
                </c:pt>
                <c:pt idx="118">
                  <c:v>29.9134682270392</c:v>
                </c:pt>
                <c:pt idx="119">
                  <c:v>30.078336470171799</c:v>
                </c:pt>
                <c:pt idx="120">
                  <c:v>30.2420742058647</c:v>
                </c:pt>
                <c:pt idx="121">
                  <c:v>30.4046908575583</c:v>
                </c:pt>
                <c:pt idx="122">
                  <c:v>30.566195732967699</c:v>
                </c:pt>
                <c:pt idx="123">
                  <c:v>30.726598049268201</c:v>
                </c:pt>
                <c:pt idx="124">
                  <c:v>30.885906921617799</c:v>
                </c:pt>
                <c:pt idx="125">
                  <c:v>31.0441313652818</c:v>
                </c:pt>
                <c:pt idx="126">
                  <c:v>31.201280282778001</c:v>
                </c:pt>
                <c:pt idx="127">
                  <c:v>31.357362485000699</c:v>
                </c:pt>
                <c:pt idx="128">
                  <c:v>31.512386706624302</c:v>
                </c:pt>
                <c:pt idx="129">
                  <c:v>31.6663615792908</c:v>
                </c:pt>
                <c:pt idx="130">
                  <c:v>31.8192956437072</c:v>
                </c:pt>
                <c:pt idx="131">
                  <c:v>31.971197351323202</c:v>
                </c:pt>
                <c:pt idx="132">
                  <c:v>32.122075066010098</c:v>
                </c:pt>
                <c:pt idx="133">
                  <c:v>32.2719370340347</c:v>
                </c:pt>
                <c:pt idx="134">
                  <c:v>32.420791396071102</c:v>
                </c:pt>
                <c:pt idx="135">
                  <c:v>32.568646286023103</c:v>
                </c:pt>
                <c:pt idx="136">
                  <c:v>32.7155097176746</c:v>
                </c:pt>
                <c:pt idx="137">
                  <c:v>32.8613896232863</c:v>
                </c:pt>
                <c:pt idx="138">
                  <c:v>33.006293855133798</c:v>
                </c:pt>
                <c:pt idx="139">
                  <c:v>33.150230187045302</c:v>
                </c:pt>
                <c:pt idx="140">
                  <c:v>33.293206288044097</c:v>
                </c:pt>
                <c:pt idx="141">
                  <c:v>33.435229678991</c:v>
                </c:pt>
                <c:pt idx="142">
                  <c:v>33.576307950102901</c:v>
                </c:pt>
                <c:pt idx="143">
                  <c:v>33.716448553476297</c:v>
                </c:pt>
                <c:pt idx="144">
                  <c:v>33.855658867123203</c:v>
                </c:pt>
                <c:pt idx="145">
                  <c:v>33.993946196308499</c:v>
                </c:pt>
                <c:pt idx="146">
                  <c:v>34.131317774886703</c:v>
                </c:pt>
                <c:pt idx="147">
                  <c:v>34.267780755900397</c:v>
                </c:pt>
                <c:pt idx="148">
                  <c:v>34.403342120163302</c:v>
                </c:pt>
                <c:pt idx="149">
                  <c:v>34.5380089431114</c:v>
                </c:pt>
                <c:pt idx="150">
                  <c:v>34.671788165071199</c:v>
                </c:pt>
                <c:pt idx="151">
                  <c:v>34.804686658576301</c:v>
                </c:pt>
                <c:pt idx="152">
                  <c:v>34.936711229517996</c:v>
                </c:pt>
                <c:pt idx="153">
                  <c:v>35.067868618294703</c:v>
                </c:pt>
                <c:pt idx="154">
                  <c:v>35.198165500961501</c:v>
                </c:pt>
                <c:pt idx="155">
                  <c:v>35.3276083998676</c:v>
                </c:pt>
                <c:pt idx="156">
                  <c:v>35.456203899207303</c:v>
                </c:pt>
                <c:pt idx="157">
                  <c:v>35.583958475994699</c:v>
                </c:pt>
                <c:pt idx="158">
                  <c:v>35.710878542850999</c:v>
                </c:pt>
                <c:pt idx="159">
                  <c:v>35.836970451430197</c:v>
                </c:pt>
                <c:pt idx="160">
                  <c:v>35.962240493430997</c:v>
                </c:pt>
                <c:pt idx="161">
                  <c:v>36.086694901609199</c:v>
                </c:pt>
                <c:pt idx="162">
                  <c:v>36.210339794047798</c:v>
                </c:pt>
                <c:pt idx="163">
                  <c:v>36.3331812961124</c:v>
                </c:pt>
                <c:pt idx="164">
                  <c:v>36.455225467424803</c:v>
                </c:pt>
                <c:pt idx="165">
                  <c:v>36.576478301949003</c:v>
                </c:pt>
                <c:pt idx="166">
                  <c:v>36.6969457379722</c:v>
                </c:pt>
                <c:pt idx="167">
                  <c:v>36.816633659012197</c:v>
                </c:pt>
                <c:pt idx="168">
                  <c:v>36.9355478947246</c:v>
                </c:pt>
                <c:pt idx="169">
                  <c:v>37.053694156877803</c:v>
                </c:pt>
                <c:pt idx="170">
                  <c:v>37.171078166902802</c:v>
                </c:pt>
                <c:pt idx="171">
                  <c:v>37.287705611891496</c:v>
                </c:pt>
                <c:pt idx="172">
                  <c:v>37.403582103603398</c:v>
                </c:pt>
                <c:pt idx="173">
                  <c:v>37.518713203167799</c:v>
                </c:pt>
                <c:pt idx="174">
                  <c:v>37.6331044219272</c:v>
                </c:pt>
                <c:pt idx="175">
                  <c:v>37.746761222281599</c:v>
                </c:pt>
                <c:pt idx="176">
                  <c:v>37.859689018532201</c:v>
                </c:pt>
                <c:pt idx="177">
                  <c:v>37.971893177725299</c:v>
                </c:pt>
                <c:pt idx="178">
                  <c:v>38.083378902520302</c:v>
                </c:pt>
                <c:pt idx="179">
                  <c:v>38.194151477295399</c:v>
                </c:pt>
                <c:pt idx="180">
                  <c:v>38.3042161489251</c:v>
                </c:pt>
                <c:pt idx="181">
                  <c:v>38.413578084514597</c:v>
                </c:pt>
                <c:pt idx="182">
                  <c:v>38.522242405948198</c:v>
                </c:pt>
                <c:pt idx="183">
                  <c:v>38.630214190626603</c:v>
                </c:pt>
                <c:pt idx="184">
                  <c:v>38.7374984722059</c:v>
                </c:pt>
                <c:pt idx="185">
                  <c:v>38.844100241334402</c:v>
                </c:pt>
                <c:pt idx="186">
                  <c:v>38.950024446391602</c:v>
                </c:pt>
                <c:pt idx="187">
                  <c:v>39.055275855541602</c:v>
                </c:pt>
                <c:pt idx="188">
                  <c:v>39.159859361297897</c:v>
                </c:pt>
                <c:pt idx="189">
                  <c:v>39.263779800754499</c:v>
                </c:pt>
                <c:pt idx="190">
                  <c:v>39.367041939438799</c:v>
                </c:pt>
                <c:pt idx="191">
                  <c:v>39.469650501918203</c:v>
                </c:pt>
                <c:pt idx="192">
                  <c:v>39.571610172422801</c:v>
                </c:pt>
                <c:pt idx="193">
                  <c:v>39.6729255954683</c:v>
                </c:pt>
                <c:pt idx="194">
                  <c:v>39.773601376479</c:v>
                </c:pt>
                <c:pt idx="195">
                  <c:v>39.873642082410498</c:v>
                </c:pt>
                <c:pt idx="196">
                  <c:v>39.973052126996798</c:v>
                </c:pt>
                <c:pt idx="197">
                  <c:v>40.071836035474199</c:v>
                </c:pt>
                <c:pt idx="198">
                  <c:v>40.169998266262802</c:v>
                </c:pt>
                <c:pt idx="199">
                  <c:v>40.267543222243297</c:v>
                </c:pt>
                <c:pt idx="200">
                  <c:v>40.364475269099401</c:v>
                </c:pt>
                <c:pt idx="201">
                  <c:v>40.4607987358511</c:v>
                </c:pt>
                <c:pt idx="202">
                  <c:v>40.5565179153893</c:v>
                </c:pt>
                <c:pt idx="203">
                  <c:v>40.651637065009098</c:v>
                </c:pt>
                <c:pt idx="204">
                  <c:v>40.746160406944497</c:v>
                </c:pt>
                <c:pt idx="205">
                  <c:v>40.840092043187397</c:v>
                </c:pt>
                <c:pt idx="206">
                  <c:v>40.933436159684703</c:v>
                </c:pt>
                <c:pt idx="207">
                  <c:v>41.026196875003698</c:v>
                </c:pt>
                <c:pt idx="208">
                  <c:v>41.118378265035602</c:v>
                </c:pt>
                <c:pt idx="209">
                  <c:v>41.209984372001003</c:v>
                </c:pt>
                <c:pt idx="210">
                  <c:v>41.301019204922703</c:v>
                </c:pt>
                <c:pt idx="211">
                  <c:v>41.391486740097697</c:v>
                </c:pt>
                <c:pt idx="212">
                  <c:v>41.481390921569798</c:v>
                </c:pt>
                <c:pt idx="213">
                  <c:v>41.5707356616021</c:v>
                </c:pt>
                <c:pt idx="214">
                  <c:v>41.659524764562903</c:v>
                </c:pt>
                <c:pt idx="215">
                  <c:v>41.747762115315901</c:v>
                </c:pt>
                <c:pt idx="216">
                  <c:v>41.8354515289086</c:v>
                </c:pt>
                <c:pt idx="217">
                  <c:v>41.922596785598202</c:v>
                </c:pt>
                <c:pt idx="218">
                  <c:v>42.009201635152401</c:v>
                </c:pt>
                <c:pt idx="219">
                  <c:v>42.095269797270497</c:v>
                </c:pt>
                <c:pt idx="220">
                  <c:v>42.180804962004103</c:v>
                </c:pt>
                <c:pt idx="221">
                  <c:v>42.265810790178698</c:v>
                </c:pt>
                <c:pt idx="222">
                  <c:v>42.350290913814199</c:v>
                </c:pt>
                <c:pt idx="223">
                  <c:v>42.434248825356399</c:v>
                </c:pt>
                <c:pt idx="224">
                  <c:v>42.517688167162603</c:v>
                </c:pt>
                <c:pt idx="225">
                  <c:v>42.600612479848799</c:v>
                </c:pt>
                <c:pt idx="226">
                  <c:v>42.683025275300601</c:v>
                </c:pt>
                <c:pt idx="227">
                  <c:v>42.764930037836699</c:v>
                </c:pt>
                <c:pt idx="228">
                  <c:v>42.846330224594702</c:v>
                </c:pt>
                <c:pt idx="229">
                  <c:v>42.927229265916097</c:v>
                </c:pt>
                <c:pt idx="230">
                  <c:v>43.007630565732299</c:v>
                </c:pt>
                <c:pt idx="231">
                  <c:v>43.087537501949797</c:v>
                </c:pt>
                <c:pt idx="232">
                  <c:v>43.166953426835803</c:v>
                </c:pt>
                <c:pt idx="233">
                  <c:v>43.245881624276599</c:v>
                </c:pt>
                <c:pt idx="234">
                  <c:v>43.324325299816401</c:v>
                </c:pt>
                <c:pt idx="235">
                  <c:v>43.402287803038703</c:v>
                </c:pt>
                <c:pt idx="236">
                  <c:v>43.479772374965002</c:v>
                </c:pt>
                <c:pt idx="237">
                  <c:v>43.5567822316684</c:v>
                </c:pt>
                <c:pt idx="238">
                  <c:v>43.633320564607303</c:v>
                </c:pt>
                <c:pt idx="239">
                  <c:v>43.709390540958502</c:v>
                </c:pt>
                <c:pt idx="240">
                  <c:v>43.784995303950801</c:v>
                </c:pt>
                <c:pt idx="241">
                  <c:v>43.860137973197702</c:v>
                </c:pt>
                <c:pt idx="242">
                  <c:v>43.934821645031299</c:v>
                </c:pt>
                <c:pt idx="243">
                  <c:v>44.009049392835301</c:v>
                </c:pt>
                <c:pt idx="244">
                  <c:v>44.082824176220697</c:v>
                </c:pt>
                <c:pt idx="245">
                  <c:v>44.156149006963403</c:v>
                </c:pt>
                <c:pt idx="246">
                  <c:v>44.229026929133497</c:v>
                </c:pt>
                <c:pt idx="247">
                  <c:v>44.301460914951598</c:v>
                </c:pt>
                <c:pt idx="248">
                  <c:v>44.373453914125101</c:v>
                </c:pt>
                <c:pt idx="249">
                  <c:v>44.445008854130101</c:v>
                </c:pt>
                <c:pt idx="250">
                  <c:v>44.516128640493001</c:v>
                </c:pt>
                <c:pt idx="251">
                  <c:v>44.586816157073102</c:v>
                </c:pt>
                <c:pt idx="252">
                  <c:v>44.657074266344097</c:v>
                </c:pt>
                <c:pt idx="253">
                  <c:v>44.726905809675998</c:v>
                </c:pt>
                <c:pt idx="254">
                  <c:v>44.7963136076174</c:v>
                </c:pt>
                <c:pt idx="255">
                  <c:v>44.865300351992097</c:v>
                </c:pt>
                <c:pt idx="256">
                  <c:v>44.933868875768901</c:v>
                </c:pt>
                <c:pt idx="257">
                  <c:v>45.002021938564098</c:v>
                </c:pt>
                <c:pt idx="258">
                  <c:v>45.0697622707332</c:v>
                </c:pt>
                <c:pt idx="259">
                  <c:v>45.137092582292297</c:v>
                </c:pt>
                <c:pt idx="260">
                  <c:v>45.204015563161597</c:v>
                </c:pt>
                <c:pt idx="261">
                  <c:v>45.270533883409399</c:v>
                </c:pt>
                <c:pt idx="262">
                  <c:v>45.336650193495998</c:v>
                </c:pt>
                <c:pt idx="263">
                  <c:v>45.4023671245169</c:v>
                </c:pt>
                <c:pt idx="264">
                  <c:v>45.467687288447202</c:v>
                </c:pt>
                <c:pt idx="265">
                  <c:v>45.532613262126901</c:v>
                </c:pt>
                <c:pt idx="266">
                  <c:v>45.597147559445901</c:v>
                </c:pt>
                <c:pt idx="267">
                  <c:v>45.661292778336701</c:v>
                </c:pt>
                <c:pt idx="268">
                  <c:v>45.725051450217599</c:v>
                </c:pt>
                <c:pt idx="269">
                  <c:v>45.788426087960801</c:v>
                </c:pt>
                <c:pt idx="270">
                  <c:v>45.8514191861086</c:v>
                </c:pt>
                <c:pt idx="271">
                  <c:v>45.914033221089703</c:v>
                </c:pt>
                <c:pt idx="272">
                  <c:v>45.976270651436103</c:v>
                </c:pt>
                <c:pt idx="273">
                  <c:v>46.038133917999403</c:v>
                </c:pt>
                <c:pt idx="274">
                  <c:v>46.099625444166897</c:v>
                </c:pt>
                <c:pt idx="275">
                  <c:v>46.160747636078803</c:v>
                </c:pt>
                <c:pt idx="276">
                  <c:v>46.2215028461477</c:v>
                </c:pt>
                <c:pt idx="277">
                  <c:v>46.281893428735202</c:v>
                </c:pt>
                <c:pt idx="278">
                  <c:v>46.341921761494802</c:v>
                </c:pt>
                <c:pt idx="279">
                  <c:v>46.401590177804202</c:v>
                </c:pt>
                <c:pt idx="280">
                  <c:v>46.460900994297901</c:v>
                </c:pt>
                <c:pt idx="281">
                  <c:v>46.519856511059501</c:v>
                </c:pt>
                <c:pt idx="282">
                  <c:v>46.578459011813898</c:v>
                </c:pt>
                <c:pt idx="283">
                  <c:v>46.636710764119897</c:v>
                </c:pt>
                <c:pt idx="284">
                  <c:v>46.694614019562103</c:v>
                </c:pt>
                <c:pt idx="285">
                  <c:v>46.752171013943503</c:v>
                </c:pt>
                <c:pt idx="286">
                  <c:v>46.809383967477899</c:v>
                </c:pt>
                <c:pt idx="287">
                  <c:v>46.866255001397498</c:v>
                </c:pt>
                <c:pt idx="288">
                  <c:v>46.922786341544601</c:v>
                </c:pt>
                <c:pt idx="289">
                  <c:v>46.978980171595197</c:v>
                </c:pt>
                <c:pt idx="290">
                  <c:v>47.034838645533704</c:v>
                </c:pt>
                <c:pt idx="291">
                  <c:v>47.090363902242501</c:v>
                </c:pt>
                <c:pt idx="292">
                  <c:v>47.1455580656772</c:v>
                </c:pt>
                <c:pt idx="293">
                  <c:v>47.2004232450427</c:v>
                </c:pt>
                <c:pt idx="294">
                  <c:v>47.254961534968302</c:v>
                </c:pt>
                <c:pt idx="295">
                  <c:v>47.309175015683302</c:v>
                </c:pt>
                <c:pt idx="296">
                  <c:v>47.363065753192799</c:v>
                </c:pt>
                <c:pt idx="297">
                  <c:v>47.416635799452997</c:v>
                </c:pt>
                <c:pt idx="298">
                  <c:v>47.469887192546601</c:v>
                </c:pt>
                <c:pt idx="299">
                  <c:v>47.5228219440245</c:v>
                </c:pt>
                <c:pt idx="300">
                  <c:v>47.575441943239802</c:v>
                </c:pt>
                <c:pt idx="301">
                  <c:v>47.627749274567797</c:v>
                </c:pt>
                <c:pt idx="302">
                  <c:v>47.679745914804997</c:v>
                </c:pt>
                <c:pt idx="303">
                  <c:v>47.731433827113698</c:v>
                </c:pt>
                <c:pt idx="304">
                  <c:v>47.782814961174203</c:v>
                </c:pt>
                <c:pt idx="305">
                  <c:v>47.833891253337399</c:v>
                </c:pt>
                <c:pt idx="306">
                  <c:v>47.884664626776697</c:v>
                </c:pt>
                <c:pt idx="307">
                  <c:v>47.935136991640903</c:v>
                </c:pt>
                <c:pt idx="308">
                  <c:v>47.9853102452063</c:v>
                </c:pt>
                <c:pt idx="309">
                  <c:v>48.035186272029101</c:v>
                </c:pt>
                <c:pt idx="310">
                  <c:v>48.084766944097701</c:v>
                </c:pt>
                <c:pt idx="311">
                  <c:v>48.134054120985098</c:v>
                </c:pt>
                <c:pt idx="312">
                  <c:v>48.183049601949797</c:v>
                </c:pt>
                <c:pt idx="313">
                  <c:v>48.231755160690597</c:v>
                </c:pt>
                <c:pt idx="314">
                  <c:v>48.2801726810779</c:v>
                </c:pt>
                <c:pt idx="315">
                  <c:v>48.328303966913303</c:v>
                </c:pt>
                <c:pt idx="316">
                  <c:v>48.376150809707397</c:v>
                </c:pt>
                <c:pt idx="317">
                  <c:v>48.423714988808598</c:v>
                </c:pt>
                <c:pt idx="318">
                  <c:v>48.470998271533098</c:v>
                </c:pt>
                <c:pt idx="319">
                  <c:v>48.518002413294198</c:v>
                </c:pt>
                <c:pt idx="320">
                  <c:v>48.564729157731399</c:v>
                </c:pt>
                <c:pt idx="321">
                  <c:v>48.611180236840497</c:v>
                </c:pt>
                <c:pt idx="322">
                  <c:v>48.657357371102499</c:v>
                </c:pt>
                <c:pt idx="323">
                  <c:v>48.703262269613099</c:v>
                </c:pt>
                <c:pt idx="324">
                  <c:v>48.748896630212499</c:v>
                </c:pt>
                <c:pt idx="325">
                  <c:v>48.794262093918498</c:v>
                </c:pt>
                <c:pt idx="326">
                  <c:v>48.839360333507798</c:v>
                </c:pt>
                <c:pt idx="327">
                  <c:v>48.884193028499197</c:v>
                </c:pt>
                <c:pt idx="328">
                  <c:v>48.928761826732902</c:v>
                </c:pt>
                <c:pt idx="329">
                  <c:v>48.973068364818999</c:v>
                </c:pt>
                <c:pt idx="330">
                  <c:v>49.017114268239702</c:v>
                </c:pt>
                <c:pt idx="331">
                  <c:v>49.060901151452697</c:v>
                </c:pt>
                <c:pt idx="332">
                  <c:v>49.104430617994097</c:v>
                </c:pt>
                <c:pt idx="333">
                  <c:v>49.147704260581101</c:v>
                </c:pt>
                <c:pt idx="334">
                  <c:v>49.190723661215102</c:v>
                </c:pt>
                <c:pt idx="335">
                  <c:v>49.233490387677598</c:v>
                </c:pt>
                <c:pt idx="336">
                  <c:v>49.276005989397397</c:v>
                </c:pt>
                <c:pt idx="337">
                  <c:v>49.318272024467603</c:v>
                </c:pt>
                <c:pt idx="338">
                  <c:v>49.360290031608798</c:v>
                </c:pt>
                <c:pt idx="339">
                  <c:v>49.402061539021702</c:v>
                </c:pt>
                <c:pt idx="340">
                  <c:v>49.443588064387399</c:v>
                </c:pt>
                <c:pt idx="341">
                  <c:v>49.484871114867502</c:v>
                </c:pt>
                <c:pt idx="342">
                  <c:v>49.525912187103799</c:v>
                </c:pt>
                <c:pt idx="343">
                  <c:v>49.566712767218696</c:v>
                </c:pt>
                <c:pt idx="344">
                  <c:v>49.607274349942301</c:v>
                </c:pt>
                <c:pt idx="345">
                  <c:v>49.647598402316397</c:v>
                </c:pt>
                <c:pt idx="346">
                  <c:v>49.687686372607999</c:v>
                </c:pt>
                <c:pt idx="347">
                  <c:v>49.727539707320297</c:v>
                </c:pt>
                <c:pt idx="348">
                  <c:v>49.7671598426004</c:v>
                </c:pt>
                <c:pt idx="349">
                  <c:v>49.806548204239199</c:v>
                </c:pt>
                <c:pt idx="350">
                  <c:v>49.845706207671498</c:v>
                </c:pt>
                <c:pt idx="351">
                  <c:v>49.884635257975802</c:v>
                </c:pt>
                <c:pt idx="352">
                  <c:v>49.923336752741001</c:v>
                </c:pt>
                <c:pt idx="353">
                  <c:v>49.961812159603198</c:v>
                </c:pt>
                <c:pt idx="354">
                  <c:v>50.000062803192499</c:v>
                </c:pt>
                <c:pt idx="355">
                  <c:v>50.038090053646101</c:v>
                </c:pt>
                <c:pt idx="356">
                  <c:v>50.075895271194</c:v>
                </c:pt>
                <c:pt idx="357">
                  <c:v>50.113479806158502</c:v>
                </c:pt>
                <c:pt idx="358">
                  <c:v>50.150844998954703</c:v>
                </c:pt>
                <c:pt idx="359">
                  <c:v>50.187992180090497</c:v>
                </c:pt>
                <c:pt idx="360">
                  <c:v>50.224922670166102</c:v>
                </c:pt>
                <c:pt idx="361">
                  <c:v>50.261637826437898</c:v>
                </c:pt>
                <c:pt idx="362">
                  <c:v>50.298138996753302</c:v>
                </c:pt>
                <c:pt idx="363">
                  <c:v>50.3344274319074</c:v>
                </c:pt>
                <c:pt idx="364">
                  <c:v>50.370504421952703</c:v>
                </c:pt>
                <c:pt idx="365">
                  <c:v>50.4063712476459</c:v>
                </c:pt>
                <c:pt idx="366">
                  <c:v>50.4420291804486</c:v>
                </c:pt>
                <c:pt idx="367">
                  <c:v>50.477479482526697</c:v>
                </c:pt>
                <c:pt idx="368">
                  <c:v>50.512723406750801</c:v>
                </c:pt>
                <c:pt idx="369">
                  <c:v>50.547762196695899</c:v>
                </c:pt>
                <c:pt idx="370">
                  <c:v>50.582597158567502</c:v>
                </c:pt>
                <c:pt idx="371">
                  <c:v>50.617229500803298</c:v>
                </c:pt>
                <c:pt idx="372">
                  <c:v>50.651660437533302</c:v>
                </c:pt>
                <c:pt idx="373">
                  <c:v>50.685891185620498</c:v>
                </c:pt>
                <c:pt idx="374">
                  <c:v>50.719922953447501</c:v>
                </c:pt>
                <c:pt idx="375">
                  <c:v>50.753756940916901</c:v>
                </c:pt>
                <c:pt idx="376">
                  <c:v>50.787394339450998</c:v>
                </c:pt>
                <c:pt idx="377">
                  <c:v>50.820836372289101</c:v>
                </c:pt>
                <c:pt idx="378">
                  <c:v>50.8540842050582</c:v>
                </c:pt>
                <c:pt idx="379">
                  <c:v>50.887139002650002</c:v>
                </c:pt>
                <c:pt idx="380">
                  <c:v>50.920001928478101</c:v>
                </c:pt>
                <c:pt idx="381">
                  <c:v>50.952674137936597</c:v>
                </c:pt>
                <c:pt idx="382">
                  <c:v>50.985156778399798</c:v>
                </c:pt>
                <c:pt idx="383">
                  <c:v>51.017450989222802</c:v>
                </c:pt>
                <c:pt idx="384">
                  <c:v>51.049557907593702</c:v>
                </c:pt>
                <c:pt idx="385">
                  <c:v>51.081478665326699</c:v>
                </c:pt>
                <c:pt idx="386">
                  <c:v>51.1132143839178</c:v>
                </c:pt>
                <c:pt idx="387">
                  <c:v>51.144766175882403</c:v>
                </c:pt>
                <c:pt idx="388">
                  <c:v>51.176135143131802</c:v>
                </c:pt>
                <c:pt idx="389">
                  <c:v>51.207322380565202</c:v>
                </c:pt>
                <c:pt idx="390">
                  <c:v>51.238328990108997</c:v>
                </c:pt>
                <c:pt idx="391">
                  <c:v>51.269156041328401</c:v>
                </c:pt>
                <c:pt idx="392">
                  <c:v>51.299804632612997</c:v>
                </c:pt>
                <c:pt idx="393">
                  <c:v>51.3302758112617</c:v>
                </c:pt>
                <c:pt idx="394">
                  <c:v>51.360570663035901</c:v>
                </c:pt>
                <c:pt idx="395">
                  <c:v>51.390690229897601</c:v>
                </c:pt>
                <c:pt idx="396">
                  <c:v>51.420635570114698</c:v>
                </c:pt>
                <c:pt idx="397">
                  <c:v>51.450407637403302</c:v>
                </c:pt>
                <c:pt idx="398">
                  <c:v>51.480007466237197</c:v>
                </c:pt>
                <c:pt idx="399">
                  <c:v>51.509436156366803</c:v>
                </c:pt>
                <c:pt idx="400">
                  <c:v>51.538694755276502</c:v>
                </c:pt>
                <c:pt idx="401">
                  <c:v>51.567784310450698</c:v>
                </c:pt>
                <c:pt idx="402">
                  <c:v>51.596705869373899</c:v>
                </c:pt>
                <c:pt idx="403">
                  <c:v>51.6254602458717</c:v>
                </c:pt>
                <c:pt idx="404">
                  <c:v>51.654048391862098</c:v>
                </c:pt>
                <c:pt idx="405">
                  <c:v>51.682471461838396</c:v>
                </c:pt>
                <c:pt idx="406">
                  <c:v>51.710730474133399</c:v>
                </c:pt>
                <c:pt idx="407">
                  <c:v>51.7388264470802</c:v>
                </c:pt>
                <c:pt idx="408">
                  <c:v>51.766760399011801</c:v>
                </c:pt>
                <c:pt idx="409">
                  <c:v>51.794533081282601</c:v>
                </c:pt>
                <c:pt idx="410">
                  <c:v>51.822145346701298</c:v>
                </c:pt>
                <c:pt idx="411">
                  <c:v>51.849598366648102</c:v>
                </c:pt>
                <c:pt idx="412">
                  <c:v>51.876893122554598</c:v>
                </c:pt>
                <c:pt idx="413">
                  <c:v>51.904030595852198</c:v>
                </c:pt>
                <c:pt idx="414">
                  <c:v>51.9310117679724</c:v>
                </c:pt>
                <c:pt idx="415">
                  <c:v>51.957837122347101</c:v>
                </c:pt>
                <c:pt idx="416">
                  <c:v>51.984508068831197</c:v>
                </c:pt>
                <c:pt idx="417">
                  <c:v>52.0110253069358</c:v>
                </c:pt>
                <c:pt idx="418">
                  <c:v>52.037389805721297</c:v>
                </c:pt>
                <c:pt idx="419">
                  <c:v>52.063602527979398</c:v>
                </c:pt>
                <c:pt idx="420">
                  <c:v>52.089664430232297</c:v>
                </c:pt>
                <c:pt idx="421">
                  <c:v>52.115576248459803</c:v>
                </c:pt>
                <c:pt idx="422">
                  <c:v>52.141338696822601</c:v>
                </c:pt>
                <c:pt idx="423">
                  <c:v>52.166952912035299</c:v>
                </c:pt>
                <c:pt idx="424">
                  <c:v>52.192419785055598</c:v>
                </c:pt>
                <c:pt idx="425">
                  <c:v>52.217740197914203</c:v>
                </c:pt>
                <c:pt idx="426">
                  <c:v>52.242915023715099</c:v>
                </c:pt>
                <c:pt idx="427">
                  <c:v>52.267945126635198</c:v>
                </c:pt>
                <c:pt idx="428">
                  <c:v>52.292831361924399</c:v>
                </c:pt>
                <c:pt idx="429">
                  <c:v>52.317574575905901</c:v>
                </c:pt>
                <c:pt idx="430">
                  <c:v>52.342175642791702</c:v>
                </c:pt>
                <c:pt idx="431">
                  <c:v>52.366635406017501</c:v>
                </c:pt>
                <c:pt idx="432">
                  <c:v>52.390954665580303</c:v>
                </c:pt>
                <c:pt idx="433">
                  <c:v>52.415134237357996</c:v>
                </c:pt>
                <c:pt idx="434">
                  <c:v>52.4391749286441</c:v>
                </c:pt>
                <c:pt idx="435">
                  <c:v>52.463077538147999</c:v>
                </c:pt>
                <c:pt idx="436">
                  <c:v>52.486842855994603</c:v>
                </c:pt>
                <c:pt idx="437">
                  <c:v>52.510471663724502</c:v>
                </c:pt>
                <c:pt idx="438">
                  <c:v>52.533964734294202</c:v>
                </c:pt>
                <c:pt idx="439">
                  <c:v>52.557323122214903</c:v>
                </c:pt>
                <c:pt idx="440">
                  <c:v>52.580547580203401</c:v>
                </c:pt>
                <c:pt idx="441">
                  <c:v>52.603638773803901</c:v>
                </c:pt>
                <c:pt idx="442">
                  <c:v>52.6265974747771</c:v>
                </c:pt>
                <c:pt idx="443">
                  <c:v>52.649424448439703</c:v>
                </c:pt>
                <c:pt idx="444">
                  <c:v>52.672120453664</c:v>
                </c:pt>
                <c:pt idx="445">
                  <c:v>52.694686242877701</c:v>
                </c:pt>
                <c:pt idx="446">
                  <c:v>52.717122562064603</c:v>
                </c:pt>
                <c:pt idx="447">
                  <c:v>52.739430150763702</c:v>
                </c:pt>
                <c:pt idx="448">
                  <c:v>52.761610004716204</c:v>
                </c:pt>
                <c:pt idx="449">
                  <c:v>52.7836627726697</c:v>
                </c:pt>
                <c:pt idx="450">
                  <c:v>52.805589145903497</c:v>
                </c:pt>
                <c:pt idx="451">
                  <c:v>52.827389863031001</c:v>
                </c:pt>
                <c:pt idx="452">
                  <c:v>52.849065657812901</c:v>
                </c:pt>
                <c:pt idx="453">
                  <c:v>52.870617259157299</c:v>
                </c:pt>
                <c:pt idx="454">
                  <c:v>52.892045391119602</c:v>
                </c:pt>
                <c:pt idx="455">
                  <c:v>52.913350772902298</c:v>
                </c:pt>
                <c:pt idx="456">
                  <c:v>52.934534118855296</c:v>
                </c:pt>
                <c:pt idx="457">
                  <c:v>52.955596248257898</c:v>
                </c:pt>
                <c:pt idx="458">
                  <c:v>52.976537810300101</c:v>
                </c:pt>
                <c:pt idx="459">
                  <c:v>52.997359506417503</c:v>
                </c:pt>
                <c:pt idx="460">
                  <c:v>53.0180620403749</c:v>
                </c:pt>
                <c:pt idx="461">
                  <c:v>53.038646111645299</c:v>
                </c:pt>
                <c:pt idx="462">
                  <c:v>53.059112415409601</c:v>
                </c:pt>
                <c:pt idx="463">
                  <c:v>53.079461642556801</c:v>
                </c:pt>
                <c:pt idx="464">
                  <c:v>53.099694479683599</c:v>
                </c:pt>
                <c:pt idx="465">
                  <c:v>53.119811609415699</c:v>
                </c:pt>
                <c:pt idx="466">
                  <c:v>53.139813715648501</c:v>
                </c:pt>
                <c:pt idx="467">
                  <c:v>53.1597014680424</c:v>
                </c:pt>
                <c:pt idx="468">
                  <c:v>53.179475536330301</c:v>
                </c:pt>
                <c:pt idx="469">
                  <c:v>53.199136585969498</c:v>
                </c:pt>
                <c:pt idx="470">
                  <c:v>53.218685278142701</c:v>
                </c:pt>
                <c:pt idx="471">
                  <c:v>53.238122269757703</c:v>
                </c:pt>
                <c:pt idx="472">
                  <c:v>53.257448213446899</c:v>
                </c:pt>
                <c:pt idx="473">
                  <c:v>53.276663757568002</c:v>
                </c:pt>
                <c:pt idx="474">
                  <c:v>53.2957695462038</c:v>
                </c:pt>
                <c:pt idx="475">
                  <c:v>53.314766219161903</c:v>
                </c:pt>
                <c:pt idx="476">
                  <c:v>53.333654417986999</c:v>
                </c:pt>
                <c:pt idx="477">
                  <c:v>53.352434797172002</c:v>
                </c:pt>
                <c:pt idx="478">
                  <c:v>53.371107965754199</c:v>
                </c:pt>
                <c:pt idx="479">
                  <c:v>53.389674548024203</c:v>
                </c:pt>
                <c:pt idx="480">
                  <c:v>53.408135164085799</c:v>
                </c:pt>
                <c:pt idx="481">
                  <c:v>53.426490429855797</c:v>
                </c:pt>
                <c:pt idx="482">
                  <c:v>53.4447409570639</c:v>
                </c:pt>
                <c:pt idx="483">
                  <c:v>53.462887353253002</c:v>
                </c:pt>
                <c:pt idx="484">
                  <c:v>53.480930221778898</c:v>
                </c:pt>
                <c:pt idx="485">
                  <c:v>53.4988701618107</c:v>
                </c:pt>
                <c:pt idx="486">
                  <c:v>53.5167077683301</c:v>
                </c:pt>
                <c:pt idx="487">
                  <c:v>53.534443663155301</c:v>
                </c:pt>
                <c:pt idx="488">
                  <c:v>53.552078478849701</c:v>
                </c:pt>
                <c:pt idx="489">
                  <c:v>53.569612754662302</c:v>
                </c:pt>
                <c:pt idx="490">
                  <c:v>53.587047073506497</c:v>
                </c:pt>
                <c:pt idx="491">
                  <c:v>53.604382014366799</c:v>
                </c:pt>
                <c:pt idx="492">
                  <c:v>53.621618152298801</c:v>
                </c:pt>
                <c:pt idx="493">
                  <c:v>53.638756058429202</c:v>
                </c:pt>
                <c:pt idx="494">
                  <c:v>53.655796299955597</c:v>
                </c:pt>
                <c:pt idx="495">
                  <c:v>53.672739440146998</c:v>
                </c:pt>
                <c:pt idx="496">
                  <c:v>53.6895860383434</c:v>
                </c:pt>
                <c:pt idx="497">
                  <c:v>53.706336649955702</c:v>
                </c:pt>
                <c:pt idx="498">
                  <c:v>53.722991881452202</c:v>
                </c:pt>
                <c:pt idx="499">
                  <c:v>53.739552307957702</c:v>
                </c:pt>
                <c:pt idx="500">
                  <c:v>53.756018432614901</c:v>
                </c:pt>
                <c:pt idx="501">
                  <c:v>53.7723908008753</c:v>
                </c:pt>
                <c:pt idx="502">
                  <c:v>53.788669954576697</c:v>
                </c:pt>
                <c:pt idx="503">
                  <c:v>53.804856431942703</c:v>
                </c:pt>
                <c:pt idx="504">
                  <c:v>53.8209507675829</c:v>
                </c:pt>
                <c:pt idx="505">
                  <c:v>53.836953492492903</c:v>
                </c:pt>
                <c:pt idx="506">
                  <c:v>53.852865134054298</c:v>
                </c:pt>
                <c:pt idx="507">
                  <c:v>53.868686216034597</c:v>
                </c:pt>
                <c:pt idx="508">
                  <c:v>53.884417258587398</c:v>
                </c:pt>
                <c:pt idx="509">
                  <c:v>53.9000588191183</c:v>
                </c:pt>
                <c:pt idx="510">
                  <c:v>53.915611465173697</c:v>
                </c:pt>
                <c:pt idx="511">
                  <c:v>53.9310756451722</c:v>
                </c:pt>
                <c:pt idx="512">
                  <c:v>53.946451870917301</c:v>
                </c:pt>
                <c:pt idx="513">
                  <c:v>53.961740650666599</c:v>
                </c:pt>
                <c:pt idx="514">
                  <c:v>53.976942489157203</c:v>
                </c:pt>
                <c:pt idx="515">
                  <c:v>53.992057887631901</c:v>
                </c:pt>
                <c:pt idx="516">
                  <c:v>54.007087343864001</c:v>
                </c:pt>
                <c:pt idx="517">
                  <c:v>54.022031352183802</c:v>
                </c:pt>
                <c:pt idx="518">
                  <c:v>54.036890403503698</c:v>
                </c:pt>
                <c:pt idx="519">
                  <c:v>54.051664985344203</c:v>
                </c:pt>
                <c:pt idx="520">
                  <c:v>54.066355665552798</c:v>
                </c:pt>
                <c:pt idx="521">
                  <c:v>54.080962888512303</c:v>
                </c:pt>
                <c:pt idx="522">
                  <c:v>54.095487117309197</c:v>
                </c:pt>
                <c:pt idx="523">
                  <c:v>54.109928830400698</c:v>
                </c:pt>
                <c:pt idx="524">
                  <c:v>54.1242885032771</c:v>
                </c:pt>
                <c:pt idx="525">
                  <c:v>54.138566608497001</c:v>
                </c:pt>
                <c:pt idx="526">
                  <c:v>54.152763615721597</c:v>
                </c:pt>
                <c:pt idx="527">
                  <c:v>54.166879991749497</c:v>
                </c:pt>
                <c:pt idx="528">
                  <c:v>54.180916200551302</c:v>
                </c:pt>
                <c:pt idx="529">
                  <c:v>54.194872703304299</c:v>
                </c:pt>
                <c:pt idx="530">
                  <c:v>54.208749958427099</c:v>
                </c:pt>
                <c:pt idx="531">
                  <c:v>54.222548421614299</c:v>
                </c:pt>
                <c:pt idx="532">
                  <c:v>54.236268545870999</c:v>
                </c:pt>
                <c:pt idx="533">
                  <c:v>54.249910781547797</c:v>
                </c:pt>
                <c:pt idx="534">
                  <c:v>54.2634755763751</c:v>
                </c:pt>
                <c:pt idx="535">
                  <c:v>54.276963390975602</c:v>
                </c:pt>
                <c:pt idx="536">
                  <c:v>54.290374665120702</c:v>
                </c:pt>
                <c:pt idx="537">
                  <c:v>54.303709833385703</c:v>
                </c:pt>
                <c:pt idx="538">
                  <c:v>54.316969334298498</c:v>
                </c:pt>
                <c:pt idx="539">
                  <c:v>54.330153604005602</c:v>
                </c:pt>
                <c:pt idx="540">
                  <c:v>54.343263076308702</c:v>
                </c:pt>
                <c:pt idx="541">
                  <c:v>54.356298182701501</c:v>
                </c:pt>
                <c:pt idx="542">
                  <c:v>54.369259352406303</c:v>
                </c:pt>
                <c:pt idx="543">
                  <c:v>54.3821470124104</c:v>
                </c:pt>
                <c:pt idx="544">
                  <c:v>54.394961587502998</c:v>
                </c:pt>
                <c:pt idx="545">
                  <c:v>54.407703500312003</c:v>
                </c:pt>
                <c:pt idx="546">
                  <c:v>54.420373171340302</c:v>
                </c:pt>
                <c:pt idx="547">
                  <c:v>54.432971019002402</c:v>
                </c:pt>
                <c:pt idx="548">
                  <c:v>54.445497459661397</c:v>
                </c:pt>
                <c:pt idx="549">
                  <c:v>54.457952907665401</c:v>
                </c:pt>
                <c:pt idx="550">
                  <c:v>54.470337715560802</c:v>
                </c:pt>
                <c:pt idx="551">
                  <c:v>54.482652283107697</c:v>
                </c:pt>
                <c:pt idx="552">
                  <c:v>54.494897055736303</c:v>
                </c:pt>
                <c:pt idx="553">
                  <c:v>54.5070724356993</c:v>
                </c:pt>
                <c:pt idx="554">
                  <c:v>54.519178823106799</c:v>
                </c:pt>
                <c:pt idx="555">
                  <c:v>54.531216615953397</c:v>
                </c:pt>
                <c:pt idx="556">
                  <c:v>54.543186210145599</c:v>
                </c:pt>
                <c:pt idx="557">
                  <c:v>54.555087999529</c:v>
                </c:pt>
                <c:pt idx="558">
                  <c:v>54.566922375915098</c:v>
                </c:pt>
                <c:pt idx="559">
                  <c:v>54.578689729108802</c:v>
                </c:pt>
                <c:pt idx="560">
                  <c:v>54.590390446935601</c:v>
                </c:pt>
                <c:pt idx="561">
                  <c:v>54.602024915268501</c:v>
                </c:pt>
                <c:pt idx="562">
                  <c:v>54.613593518055403</c:v>
                </c:pt>
                <c:pt idx="563">
                  <c:v>54.625096637345898</c:v>
                </c:pt>
                <c:pt idx="564">
                  <c:v>54.636534653319103</c:v>
                </c:pt>
                <c:pt idx="565">
                  <c:v>54.647907889261297</c:v>
                </c:pt>
                <c:pt idx="566">
                  <c:v>54.659216681242398</c:v>
                </c:pt>
                <c:pt idx="567">
                  <c:v>54.670461460147699</c:v>
                </c:pt>
                <c:pt idx="568">
                  <c:v>54.681642593752102</c:v>
                </c:pt>
                <c:pt idx="569">
                  <c:v>54.692760447727203</c:v>
                </c:pt>
                <c:pt idx="570">
                  <c:v>54.703815385657002</c:v>
                </c:pt>
                <c:pt idx="571">
                  <c:v>54.714807769054197</c:v>
                </c:pt>
                <c:pt idx="572">
                  <c:v>54.725737957375799</c:v>
                </c:pt>
                <c:pt idx="573">
                  <c:v>54.736606308039001</c:v>
                </c:pt>
                <c:pt idx="574">
                  <c:v>54.747413176437199</c:v>
                </c:pt>
                <c:pt idx="575">
                  <c:v>54.758158915955903</c:v>
                </c:pt>
                <c:pt idx="576">
                  <c:v>54.768843877988402</c:v>
                </c:pt>
                <c:pt idx="577">
                  <c:v>54.779468411952202</c:v>
                </c:pt>
                <c:pt idx="578">
                  <c:v>54.790032865304099</c:v>
                </c:pt>
                <c:pt idx="579">
                  <c:v>54.800537583556903</c:v>
                </c:pt>
                <c:pt idx="580">
                  <c:v>54.810982894760201</c:v>
                </c:pt>
                <c:pt idx="581">
                  <c:v>54.821369114080397</c:v>
                </c:pt>
                <c:pt idx="582">
                  <c:v>54.831696608071397</c:v>
                </c:pt>
                <c:pt idx="583">
                  <c:v>54.841965712599297</c:v>
                </c:pt>
                <c:pt idx="584">
                  <c:v>54.852176761520603</c:v>
                </c:pt>
                <c:pt idx="585">
                  <c:v>54.862330086694399</c:v>
                </c:pt>
                <c:pt idx="586">
                  <c:v>54.872426017992701</c:v>
                </c:pt>
                <c:pt idx="587">
                  <c:v>54.882464883312899</c:v>
                </c:pt>
                <c:pt idx="588">
                  <c:v>54.892447008588597</c:v>
                </c:pt>
                <c:pt idx="589">
                  <c:v>54.902372717801398</c:v>
                </c:pt>
                <c:pt idx="590">
                  <c:v>54.912242332992101</c:v>
                </c:pt>
                <c:pt idx="591">
                  <c:v>54.922056174272498</c:v>
                </c:pt>
                <c:pt idx="592">
                  <c:v>54.931814559836397</c:v>
                </c:pt>
                <c:pt idx="593">
                  <c:v>54.941517805971699</c:v>
                </c:pt>
                <c:pt idx="594">
                  <c:v>54.951166227070999</c:v>
                </c:pt>
                <c:pt idx="595">
                  <c:v>54.960760137562403</c:v>
                </c:pt>
                <c:pt idx="596">
                  <c:v>54.970299855439997</c:v>
                </c:pt>
                <c:pt idx="597">
                  <c:v>54.979785683216299</c:v>
                </c:pt>
                <c:pt idx="598">
                  <c:v>54.989217928221997</c:v>
                </c:pt>
                <c:pt idx="599">
                  <c:v>54.998596895979702</c:v>
                </c:pt>
                <c:pt idx="600">
                  <c:v>55.007922890214999</c:v>
                </c:pt>
                <c:pt idx="601">
                  <c:v>55.017196212870097</c:v>
                </c:pt>
                <c:pt idx="602">
                  <c:v>55.026417164115003</c:v>
                </c:pt>
                <c:pt idx="603">
                  <c:v>55.035586042360897</c:v>
                </c:pt>
                <c:pt idx="604">
                  <c:v>55.044703144271601</c:v>
                </c:pt>
                <c:pt idx="605">
                  <c:v>55.053768764776599</c:v>
                </c:pt>
                <c:pt idx="606">
                  <c:v>55.062783197083</c:v>
                </c:pt>
                <c:pt idx="607">
                  <c:v>55.071746732687899</c:v>
                </c:pt>
                <c:pt idx="608">
                  <c:v>55.080659661390897</c:v>
                </c:pt>
                <c:pt idx="609">
                  <c:v>55.0895222713065</c:v>
                </c:pt>
                <c:pt idx="610">
                  <c:v>55.098334849049103</c:v>
                </c:pt>
                <c:pt idx="611">
                  <c:v>55.107097682996702</c:v>
                </c:pt>
                <c:pt idx="612">
                  <c:v>55.115811057190001</c:v>
                </c:pt>
                <c:pt idx="613">
                  <c:v>55.1244752541336</c:v>
                </c:pt>
                <c:pt idx="614">
                  <c:v>55.133090551521398</c:v>
                </c:pt>
                <c:pt idx="615">
                  <c:v>55.141657228938897</c:v>
                </c:pt>
                <c:pt idx="616">
                  <c:v>55.150175563628601</c:v>
                </c:pt>
                <c:pt idx="617">
                  <c:v>55.158645831414397</c:v>
                </c:pt>
                <c:pt idx="618">
                  <c:v>55.167068305779502</c:v>
                </c:pt>
                <c:pt idx="619">
                  <c:v>55.1754432593888</c:v>
                </c:pt>
                <c:pt idx="620">
                  <c:v>55.183770963023697</c:v>
                </c:pt>
                <c:pt idx="621">
                  <c:v>55.1920516892419</c:v>
                </c:pt>
                <c:pt idx="622">
                  <c:v>55.200285695581101</c:v>
                </c:pt>
                <c:pt idx="623">
                  <c:v>55.2084732567522</c:v>
                </c:pt>
                <c:pt idx="624">
                  <c:v>55.216614632742498</c:v>
                </c:pt>
                <c:pt idx="625">
                  <c:v>55.224710080666298</c:v>
                </c:pt>
                <c:pt idx="626">
                  <c:v>55.232759865993103</c:v>
                </c:pt>
                <c:pt idx="627">
                  <c:v>55.240764250434403</c:v>
                </c:pt>
                <c:pt idx="628">
                  <c:v>55.248723495701498</c:v>
                </c:pt>
                <c:pt idx="629">
                  <c:v>55.2566378635061</c:v>
                </c:pt>
                <c:pt idx="630">
                  <c:v>55.264507573452597</c:v>
                </c:pt>
                <c:pt idx="631">
                  <c:v>55.272332896369797</c:v>
                </c:pt>
                <c:pt idx="632">
                  <c:v>55.280114096874797</c:v>
                </c:pt>
                <c:pt idx="633">
                  <c:v>55.287851432572097</c:v>
                </c:pt>
                <c:pt idx="634">
                  <c:v>55.295545161065903</c:v>
                </c:pt>
                <c:pt idx="635">
                  <c:v>55.303195515872098</c:v>
                </c:pt>
                <c:pt idx="636">
                  <c:v>55.310802700077097</c:v>
                </c:pt>
                <c:pt idx="637">
                  <c:v>55.318367003125097</c:v>
                </c:pt>
                <c:pt idx="638">
                  <c:v>55.325888675765398</c:v>
                </c:pt>
                <c:pt idx="639">
                  <c:v>55.333367968747503</c:v>
                </c:pt>
                <c:pt idx="640">
                  <c:v>55.340805132820599</c:v>
                </c:pt>
                <c:pt idx="641">
                  <c:v>55.348200338911802</c:v>
                </c:pt>
                <c:pt idx="642">
                  <c:v>55.355553854265601</c:v>
                </c:pt>
                <c:pt idx="643">
                  <c:v>55.362865935543503</c:v>
                </c:pt>
                <c:pt idx="644">
                  <c:v>55.370136825651102</c:v>
                </c:pt>
                <c:pt idx="645">
                  <c:v>55.377366767493903</c:v>
                </c:pt>
                <c:pt idx="646">
                  <c:v>55.384555946200599</c:v>
                </c:pt>
                <c:pt idx="647">
                  <c:v>55.391704495340399</c:v>
                </c:pt>
                <c:pt idx="648">
                  <c:v>55.398812756944103</c:v>
                </c:pt>
                <c:pt idx="649">
                  <c:v>55.405880967215403</c:v>
                </c:pt>
                <c:pt idx="650">
                  <c:v>55.412909362357802</c:v>
                </c:pt>
                <c:pt idx="651">
                  <c:v>55.419898178575203</c:v>
                </c:pt>
                <c:pt idx="652">
                  <c:v>55.426847652071103</c:v>
                </c:pt>
                <c:pt idx="653">
                  <c:v>55.433758019049201</c:v>
                </c:pt>
                <c:pt idx="654">
                  <c:v>55.440629515712999</c:v>
                </c:pt>
                <c:pt idx="655">
                  <c:v>55.447462238801101</c:v>
                </c:pt>
                <c:pt idx="656">
                  <c:v>55.4542563438429</c:v>
                </c:pt>
                <c:pt idx="657">
                  <c:v>55.461012181839799</c:v>
                </c:pt>
                <c:pt idx="658">
                  <c:v>55.4677299787827</c:v>
                </c:pt>
                <c:pt idx="659">
                  <c:v>55.474409960662499</c:v>
                </c:pt>
                <c:pt idx="660">
                  <c:v>55.481052353469998</c:v>
                </c:pt>
                <c:pt idx="661">
                  <c:v>55.487657383196101</c:v>
                </c:pt>
                <c:pt idx="662">
                  <c:v>55.494225275831703</c:v>
                </c:pt>
                <c:pt idx="663">
                  <c:v>55.500756257367698</c:v>
                </c:pt>
                <c:pt idx="664">
                  <c:v>55.5072503404419</c:v>
                </c:pt>
                <c:pt idx="665">
                  <c:v>55.513707762586598</c:v>
                </c:pt>
                <c:pt idx="666">
                  <c:v>55.520128833623801</c:v>
                </c:pt>
                <c:pt idx="667">
                  <c:v>55.5265137682918</c:v>
                </c:pt>
                <c:pt idx="668">
                  <c:v>55.532862781329001</c:v>
                </c:pt>
                <c:pt idx="669">
                  <c:v>55.539176087473699</c:v>
                </c:pt>
                <c:pt idx="670">
                  <c:v>55.545453901464199</c:v>
                </c:pt>
                <c:pt idx="671">
                  <c:v>55.551696438038903</c:v>
                </c:pt>
                <c:pt idx="672">
                  <c:v>55.557903911936101</c:v>
                </c:pt>
                <c:pt idx="673">
                  <c:v>55.564076056436299</c:v>
                </c:pt>
                <c:pt idx="674">
                  <c:v>55.570213713778898</c:v>
                </c:pt>
                <c:pt idx="675">
                  <c:v>55.576316805279397</c:v>
                </c:pt>
                <c:pt idx="676">
                  <c:v>55.582385542789403</c:v>
                </c:pt>
                <c:pt idx="677">
                  <c:v>55.588420136918799</c:v>
                </c:pt>
                <c:pt idx="678">
                  <c:v>55.594420797036001</c:v>
                </c:pt>
                <c:pt idx="679">
                  <c:v>55.600387731267702</c:v>
                </c:pt>
                <c:pt idx="680">
                  <c:v>55.6063211464989</c:v>
                </c:pt>
                <c:pt idx="681">
                  <c:v>55.612221248373203</c:v>
                </c:pt>
                <c:pt idx="682">
                  <c:v>55.618087915554298</c:v>
                </c:pt>
                <c:pt idx="683">
                  <c:v>55.623921585777303</c:v>
                </c:pt>
                <c:pt idx="684">
                  <c:v>55.629722451721797</c:v>
                </c:pt>
                <c:pt idx="685">
                  <c:v>55.635490702924002</c:v>
                </c:pt>
                <c:pt idx="686">
                  <c:v>55.641226527177501</c:v>
                </c:pt>
                <c:pt idx="687">
                  <c:v>55.646930110533901</c:v>
                </c:pt>
                <c:pt idx="688">
                  <c:v>55.652601637302602</c:v>
                </c:pt>
                <c:pt idx="689">
                  <c:v>55.658241290050597</c:v>
                </c:pt>
                <c:pt idx="690">
                  <c:v>55.663849249602698</c:v>
                </c:pt>
                <c:pt idx="691">
                  <c:v>55.669425695041397</c:v>
                </c:pt>
                <c:pt idx="692">
                  <c:v>55.674970803707097</c:v>
                </c:pt>
                <c:pt idx="693">
                  <c:v>55.680484751197802</c:v>
                </c:pt>
                <c:pt idx="694">
                  <c:v>55.6859677113694</c:v>
                </c:pt>
                <c:pt idx="695">
                  <c:v>55.6914198973721</c:v>
                </c:pt>
                <c:pt idx="696">
                  <c:v>55.696841459988399</c:v>
                </c:pt>
                <c:pt idx="697">
                  <c:v>55.702232561765697</c:v>
                </c:pt>
                <c:pt idx="698">
                  <c:v>55.7075933713149</c:v>
                </c:pt>
                <c:pt idx="699">
                  <c:v>55.712924055582597</c:v>
                </c:pt>
                <c:pt idx="700">
                  <c:v>55.718224779851298</c:v>
                </c:pt>
                <c:pt idx="701">
                  <c:v>55.723495707739403</c:v>
                </c:pt>
                <c:pt idx="702">
                  <c:v>55.728737001200997</c:v>
                </c:pt>
                <c:pt idx="703">
                  <c:v>55.733948820526201</c:v>
                </c:pt>
                <c:pt idx="704">
                  <c:v>55.739131324340697</c:v>
                </c:pt>
                <c:pt idx="705">
                  <c:v>55.744284669606202</c:v>
                </c:pt>
                <c:pt idx="706">
                  <c:v>55.749409011620102</c:v>
                </c:pt>
                <c:pt idx="707">
                  <c:v>55.754504504015898</c:v>
                </c:pt>
                <c:pt idx="708">
                  <c:v>55.7595714738585</c:v>
                </c:pt>
                <c:pt idx="709">
                  <c:v>55.7646100528668</c:v>
                </c:pt>
                <c:pt idx="710">
                  <c:v>55.7696203164951</c:v>
                </c:pt>
                <c:pt idx="711">
                  <c:v>55.774602421173697</c:v>
                </c:pt>
                <c:pt idx="712">
                  <c:v>55.779556522100201</c:v>
                </c:pt>
                <c:pt idx="713">
                  <c:v>55.784482773239603</c:v>
                </c:pt>
                <c:pt idx="714">
                  <c:v>55.789381327324101</c:v>
                </c:pt>
                <c:pt idx="715">
                  <c:v>55.794252335853301</c:v>
                </c:pt>
                <c:pt idx="716">
                  <c:v>55.799095949094301</c:v>
                </c:pt>
                <c:pt idx="717">
                  <c:v>55.803912316081103</c:v>
                </c:pt>
                <c:pt idx="718">
                  <c:v>55.808701584615498</c:v>
                </c:pt>
                <c:pt idx="719">
                  <c:v>55.813463901266303</c:v>
                </c:pt>
                <c:pt idx="720">
                  <c:v>55.818199411369797</c:v>
                </c:pt>
                <c:pt idx="721">
                  <c:v>55.822908353185397</c:v>
                </c:pt>
                <c:pt idx="722">
                  <c:v>55.827590919755501</c:v>
                </c:pt>
                <c:pt idx="723">
                  <c:v>55.832247169659901</c:v>
                </c:pt>
                <c:pt idx="724">
                  <c:v>55.836877250334801</c:v>
                </c:pt>
                <c:pt idx="725">
                  <c:v>55.841481308307401</c:v>
                </c:pt>
                <c:pt idx="726">
                  <c:v>55.846059489195497</c:v>
                </c:pt>
                <c:pt idx="727">
                  <c:v>55.850611937707598</c:v>
                </c:pt>
                <c:pt idx="728">
                  <c:v>55.8551387976432</c:v>
                </c:pt>
                <c:pt idx="729">
                  <c:v>55.859640211892398</c:v>
                </c:pt>
                <c:pt idx="730">
                  <c:v>55.864116322436203</c:v>
                </c:pt>
                <c:pt idx="731">
                  <c:v>55.868567270346396</c:v>
                </c:pt>
                <c:pt idx="732">
                  <c:v>55.872993195785497</c:v>
                </c:pt>
                <c:pt idx="733">
                  <c:v>55.877394238006701</c:v>
                </c:pt>
                <c:pt idx="734">
                  <c:v>55.881770557819102</c:v>
                </c:pt>
                <c:pt idx="735">
                  <c:v>55.886122335234298</c:v>
                </c:pt>
                <c:pt idx="736">
                  <c:v>55.890449664738398</c:v>
                </c:pt>
                <c:pt idx="737">
                  <c:v>55.894752684617899</c:v>
                </c:pt>
                <c:pt idx="738">
                  <c:v>55.899031532373698</c:v>
                </c:pt>
                <c:pt idx="739">
                  <c:v>55.9032863447216</c:v>
                </c:pt>
                <c:pt idx="740">
                  <c:v>55.907517257591998</c:v>
                </c:pt>
                <c:pt idx="741">
                  <c:v>55.911724406129601</c:v>
                </c:pt>
                <c:pt idx="742">
                  <c:v>55.915907924693997</c:v>
                </c:pt>
                <c:pt idx="743">
                  <c:v>55.920067946859398</c:v>
                </c:pt>
                <c:pt idx="744">
                  <c:v>55.924204605414403</c:v>
                </c:pt>
                <c:pt idx="745">
                  <c:v>55.928318032362498</c:v>
                </c:pt>
                <c:pt idx="746">
                  <c:v>55.9324083589214</c:v>
                </c:pt>
                <c:pt idx="747">
                  <c:v>55.936475716912497</c:v>
                </c:pt>
                <c:pt idx="748">
                  <c:v>55.940520245177602</c:v>
                </c:pt>
                <c:pt idx="749">
                  <c:v>55.944542064715598</c:v>
                </c:pt>
                <c:pt idx="750">
                  <c:v>55.948541303873597</c:v>
                </c:pt>
                <c:pt idx="751">
                  <c:v>55.952518090224103</c:v>
                </c:pt>
                <c:pt idx="752">
                  <c:v>55.956472550564797</c:v>
                </c:pt>
                <c:pt idx="753">
                  <c:v>55.960404810918902</c:v>
                </c:pt>
                <c:pt idx="754">
                  <c:v>55.964314996535002</c:v>
                </c:pt>
                <c:pt idx="755">
                  <c:v>55.968203231887003</c:v>
                </c:pt>
                <c:pt idx="756">
                  <c:v>55.972069640674199</c:v>
                </c:pt>
                <c:pt idx="757">
                  <c:v>55.975914345821202</c:v>
                </c:pt>
                <c:pt idx="758">
                  <c:v>55.979737469478103</c:v>
                </c:pt>
                <c:pt idx="759">
                  <c:v>55.983539133020301</c:v>
                </c:pt>
                <c:pt idx="760">
                  <c:v>55.9873194570485</c:v>
                </c:pt>
                <c:pt idx="761">
                  <c:v>55.991078561388903</c:v>
                </c:pt>
                <c:pt idx="762">
                  <c:v>55.994816565092897</c:v>
                </c:pt>
                <c:pt idx="763">
                  <c:v>55.9985335981087</c:v>
                </c:pt>
                <c:pt idx="764">
                  <c:v>56.002229785072501</c:v>
                </c:pt>
                <c:pt idx="765">
                  <c:v>56.005905230582897</c:v>
                </c:pt>
                <c:pt idx="766">
                  <c:v>56.009560051245103</c:v>
                </c:pt>
                <c:pt idx="767">
                  <c:v>56.013194362915399</c:v>
                </c:pt>
                <c:pt idx="768">
                  <c:v>56.016808280701198</c:v>
                </c:pt>
                <c:pt idx="769">
                  <c:v>56.0204019189608</c:v>
                </c:pt>
                <c:pt idx="770">
                  <c:v>56.023975391303402</c:v>
                </c:pt>
                <c:pt idx="771">
                  <c:v>56.027528810589402</c:v>
                </c:pt>
                <c:pt idx="772">
                  <c:v>56.031062288929903</c:v>
                </c:pt>
                <c:pt idx="773">
                  <c:v>56.034575937687201</c:v>
                </c:pt>
                <c:pt idx="774">
                  <c:v>56.038069867474498</c:v>
                </c:pt>
                <c:pt idx="775">
                  <c:v>56.041544188155903</c:v>
                </c:pt>
                <c:pt idx="776">
                  <c:v>56.044999008846503</c:v>
                </c:pt>
                <c:pt idx="777">
                  <c:v>56.048434437912697</c:v>
                </c:pt>
                <c:pt idx="778">
                  <c:v>56.051850582971298</c:v>
                </c:pt>
                <c:pt idx="779">
                  <c:v>56.055247599113898</c:v>
                </c:pt>
                <c:pt idx="780">
                  <c:v>56.058625571982503</c:v>
                </c:pt>
                <c:pt idx="781">
                  <c:v>56.061984595271802</c:v>
                </c:pt>
                <c:pt idx="782">
                  <c:v>56.065324775145598</c:v>
                </c:pt>
                <c:pt idx="783">
                  <c:v>56.068646217078602</c:v>
                </c:pt>
                <c:pt idx="784">
                  <c:v>56.071949025856398</c:v>
                </c:pt>
                <c:pt idx="785">
                  <c:v>56.075233305575203</c:v>
                </c:pt>
                <c:pt idx="786">
                  <c:v>56.078499159642099</c:v>
                </c:pt>
                <c:pt idx="787">
                  <c:v>56.081746690774999</c:v>
                </c:pt>
                <c:pt idx="788">
                  <c:v>56.084976001002602</c:v>
                </c:pt>
                <c:pt idx="789">
                  <c:v>56.088187191664403</c:v>
                </c:pt>
                <c:pt idx="790">
                  <c:v>56.0913803634107</c:v>
                </c:pt>
                <c:pt idx="791">
                  <c:v>56.094555616202697</c:v>
                </c:pt>
                <c:pt idx="792">
                  <c:v>56.097713049312198</c:v>
                </c:pt>
                <c:pt idx="793">
                  <c:v>56.100852761322002</c:v>
                </c:pt>
                <c:pt idx="794">
                  <c:v>56.103974855698297</c:v>
                </c:pt>
                <c:pt idx="795">
                  <c:v>56.107079494930304</c:v>
                </c:pt>
                <c:pt idx="796">
                  <c:v>56.110166722145898</c:v>
                </c:pt>
                <c:pt idx="797">
                  <c:v>56.113236634914401</c:v>
                </c:pt>
                <c:pt idx="798">
                  <c:v>56.116289330185303</c:v>
                </c:pt>
                <c:pt idx="799">
                  <c:v>56.119324904288497</c:v>
                </c:pt>
                <c:pt idx="800">
                  <c:v>56.122343452933897</c:v>
                </c:pt>
                <c:pt idx="801">
                  <c:v>56.125345071211903</c:v>
                </c:pt>
                <c:pt idx="802">
                  <c:v>56.128329853592902</c:v>
                </c:pt>
                <c:pt idx="803">
                  <c:v>56.131297893927702</c:v>
                </c:pt>
                <c:pt idx="804">
                  <c:v>56.134249285447403</c:v>
                </c:pt>
                <c:pt idx="805">
                  <c:v>56.137184120763102</c:v>
                </c:pt>
                <c:pt idx="806">
                  <c:v>56.140102491866401</c:v>
                </c:pt>
                <c:pt idx="807">
                  <c:v>56.143004490128803</c:v>
                </c:pt>
                <c:pt idx="808">
                  <c:v>56.145890206302496</c:v>
                </c:pt>
                <c:pt idx="809">
                  <c:v>56.1487597305196</c:v>
                </c:pt>
                <c:pt idx="810">
                  <c:v>56.151613149899902</c:v>
                </c:pt>
                <c:pt idx="811">
                  <c:v>56.154450636489202</c:v>
                </c:pt>
                <c:pt idx="812">
                  <c:v>56.157272211516101</c:v>
                </c:pt>
                <c:pt idx="813">
                  <c:v>56.160077964524604</c:v>
                </c:pt>
                <c:pt idx="814">
                  <c:v>56.162867984448503</c:v>
                </c:pt>
                <c:pt idx="815">
                  <c:v>56.165642359614502</c:v>
                </c:pt>
                <c:pt idx="816">
                  <c:v>56.168401177746802</c:v>
                </c:pt>
                <c:pt idx="817">
                  <c:v>56.17114452597</c:v>
                </c:pt>
                <c:pt idx="818">
                  <c:v>56.173872490813999</c:v>
                </c:pt>
                <c:pt idx="819">
                  <c:v>56.176585158216803</c:v>
                </c:pt>
                <c:pt idx="820">
                  <c:v>56.179282613529097</c:v>
                </c:pt>
                <c:pt idx="821">
                  <c:v>56.181964941517698</c:v>
                </c:pt>
                <c:pt idx="822">
                  <c:v>56.184632226369501</c:v>
                </c:pt>
                <c:pt idx="823">
                  <c:v>56.187284551695299</c:v>
                </c:pt>
                <c:pt idx="824">
                  <c:v>56.189922000533599</c:v>
                </c:pt>
                <c:pt idx="825">
                  <c:v>56.192544655354503</c:v>
                </c:pt>
                <c:pt idx="826">
                  <c:v>56.195152642134801</c:v>
                </c:pt>
                <c:pt idx="827">
                  <c:v>56.1977460260645</c:v>
                </c:pt>
                <c:pt idx="828">
                  <c:v>56.200324873273402</c:v>
                </c:pt>
                <c:pt idx="829">
                  <c:v>56.2028892652446</c:v>
                </c:pt>
                <c:pt idx="830">
                  <c:v>56.2054392829751</c:v>
                </c:pt>
                <c:pt idx="831">
                  <c:v>56.207975006981997</c:v>
                </c:pt>
                <c:pt idx="832">
                  <c:v>56.210496517306701</c:v>
                </c:pt>
                <c:pt idx="833">
                  <c:v>56.213003893521098</c:v>
                </c:pt>
                <c:pt idx="834">
                  <c:v>56.215497214731997</c:v>
                </c:pt>
                <c:pt idx="835">
                  <c:v>56.217976559587001</c:v>
                </c:pt>
                <c:pt idx="836">
                  <c:v>56.220442006279299</c:v>
                </c:pt>
                <c:pt idx="837">
                  <c:v>56.222893632553003</c:v>
                </c:pt>
                <c:pt idx="838">
                  <c:v>56.225331515708497</c:v>
                </c:pt>
                <c:pt idx="839">
                  <c:v>56.227755732607797</c:v>
                </c:pt>
                <c:pt idx="840">
                  <c:v>56.230166359679401</c:v>
                </c:pt>
                <c:pt idx="841">
                  <c:v>56.2325634729238</c:v>
                </c:pt>
                <c:pt idx="842">
                  <c:v>56.234947147918596</c:v>
                </c:pt>
                <c:pt idx="843">
                  <c:v>56.237317459823899</c:v>
                </c:pt>
                <c:pt idx="844">
                  <c:v>56.239674483387503</c:v>
                </c:pt>
                <c:pt idx="845">
                  <c:v>56.242018292949801</c:v>
                </c:pt>
                <c:pt idx="846">
                  <c:v>56.2443489624495</c:v>
                </c:pt>
                <c:pt idx="847">
                  <c:v>56.246666570003498</c:v>
                </c:pt>
                <c:pt idx="848">
                  <c:v>56.2489711909069</c:v>
                </c:pt>
                <c:pt idx="849">
                  <c:v>56.2512628933301</c:v>
                </c:pt>
                <c:pt idx="850">
                  <c:v>56.253541749858996</c:v>
                </c:pt>
                <c:pt idx="851">
                  <c:v>56.255807832713899</c:v>
                </c:pt>
                <c:pt idx="852">
                  <c:v>56.258061213755298</c:v>
                </c:pt>
                <c:pt idx="853">
                  <c:v>56.2603019644894</c:v>
                </c:pt>
                <c:pt idx="854">
                  <c:v>56.262530156073403</c:v>
                </c:pt>
                <c:pt idx="855">
                  <c:v>56.264745859321103</c:v>
                </c:pt>
                <c:pt idx="856">
                  <c:v>56.2669491447082</c:v>
                </c:pt>
                <c:pt idx="857">
                  <c:v>56.269140082378001</c:v>
                </c:pt>
                <c:pt idx="858">
                  <c:v>56.271318742146697</c:v>
                </c:pt>
                <c:pt idx="859">
                  <c:v>56.273485193508897</c:v>
                </c:pt>
                <c:pt idx="860">
                  <c:v>56.275639505642999</c:v>
                </c:pt>
                <c:pt idx="861">
                  <c:v>56.277781747417002</c:v>
                </c:pt>
                <c:pt idx="862">
                  <c:v>56.279911987393398</c:v>
                </c:pt>
                <c:pt idx="863">
                  <c:v>56.282030293835199</c:v>
                </c:pt>
                <c:pt idx="864">
                  <c:v>56.284136734711097</c:v>
                </c:pt>
                <c:pt idx="865">
                  <c:v>56.286231377700901</c:v>
                </c:pt>
                <c:pt idx="866">
                  <c:v>56.288314290201299</c:v>
                </c:pt>
                <c:pt idx="867">
                  <c:v>56.290385539330899</c:v>
                </c:pt>
                <c:pt idx="868">
                  <c:v>56.292445178628398</c:v>
                </c:pt>
                <c:pt idx="869">
                  <c:v>56.294493230956697</c:v>
                </c:pt>
                <c:pt idx="870">
                  <c:v>56.296529806124902</c:v>
                </c:pt>
                <c:pt idx="871">
                  <c:v>56.298554968893498</c:v>
                </c:pt>
                <c:pt idx="872">
                  <c:v>56.300568783705202</c:v>
                </c:pt>
                <c:pt idx="873">
                  <c:v>56.302571314688898</c:v>
                </c:pt>
                <c:pt idx="874">
                  <c:v>56.3045626256635</c:v>
                </c:pt>
                <c:pt idx="875">
                  <c:v>56.306542780142102</c:v>
                </c:pt>
                <c:pt idx="876">
                  <c:v>56.3085118413359</c:v>
                </c:pt>
                <c:pt idx="877">
                  <c:v>56.310469872157803</c:v>
                </c:pt>
                <c:pt idx="878">
                  <c:v>56.312416935226999</c:v>
                </c:pt>
                <c:pt idx="879">
                  <c:v>56.314353092872402</c:v>
                </c:pt>
                <c:pt idx="880">
                  <c:v>56.316278407136899</c:v>
                </c:pt>
                <c:pt idx="881">
                  <c:v>56.318192939781099</c:v>
                </c:pt>
                <c:pt idx="882">
                  <c:v>56.320096752287697</c:v>
                </c:pt>
                <c:pt idx="883">
                  <c:v>56.321989905864797</c:v>
                </c:pt>
                <c:pt idx="884">
                  <c:v>56.323872461450499</c:v>
                </c:pt>
                <c:pt idx="885">
                  <c:v>56.325744479716498</c:v>
                </c:pt>
                <c:pt idx="886">
                  <c:v>56.327606021072299</c:v>
                </c:pt>
                <c:pt idx="887">
                  <c:v>56.329457145668698</c:v>
                </c:pt>
                <c:pt idx="888">
                  <c:v>56.331297913402402</c:v>
                </c:pt>
                <c:pt idx="889">
                  <c:v>56.333128383919501</c:v>
                </c:pt>
                <c:pt idx="890">
                  <c:v>56.334948542018701</c:v>
                </c:pt>
                <c:pt idx="891">
                  <c:v>56.336758503421201</c:v>
                </c:pt>
                <c:pt idx="892">
                  <c:v>56.338558328361401</c:v>
                </c:pt>
                <c:pt idx="893">
                  <c:v>56.340348073964499</c:v>
                </c:pt>
                <c:pt idx="894">
                  <c:v>56.342127797046203</c:v>
                </c:pt>
                <c:pt idx="895">
                  <c:v>56.343897554115003</c:v>
                </c:pt>
                <c:pt idx="896">
                  <c:v>56.345657401374197</c:v>
                </c:pt>
                <c:pt idx="897">
                  <c:v>56.347407394724101</c:v>
                </c:pt>
                <c:pt idx="898">
                  <c:v>56.349147589764598</c:v>
                </c:pt>
                <c:pt idx="899">
                  <c:v>56.350878041797102</c:v>
                </c:pt>
                <c:pt idx="900">
                  <c:v>56.352598805826702</c:v>
                </c:pt>
                <c:pt idx="901">
                  <c:v>56.354309936564697</c:v>
                </c:pt>
                <c:pt idx="902">
                  <c:v>56.356011488430703</c:v>
                </c:pt>
                <c:pt idx="903">
                  <c:v>56.357703515554498</c:v>
                </c:pt>
                <c:pt idx="904">
                  <c:v>56.359386071778999</c:v>
                </c:pt>
                <c:pt idx="905">
                  <c:v>56.361059210661701</c:v>
                </c:pt>
                <c:pt idx="906">
                  <c:v>56.362722985477603</c:v>
                </c:pt>
                <c:pt idx="907">
                  <c:v>56.364377449220797</c:v>
                </c:pt>
                <c:pt idx="908">
                  <c:v>56.3660226546072</c:v>
                </c:pt>
                <c:pt idx="909">
                  <c:v>56.3676586540766</c:v>
                </c:pt>
                <c:pt idx="910">
                  <c:v>56.369285499794799</c:v>
                </c:pt>
                <c:pt idx="911">
                  <c:v>56.370903222672197</c:v>
                </c:pt>
                <c:pt idx="912">
                  <c:v>56.372511881669098</c:v>
                </c:pt>
                <c:pt idx="913">
                  <c:v>56.374111535408304</c:v>
                </c:pt>
                <c:pt idx="914">
                  <c:v>56.375702234380803</c:v>
                </c:pt>
                <c:pt idx="915">
                  <c:v>56.377284028784601</c:v>
                </c:pt>
                <c:pt idx="916">
                  <c:v>56.378856968525596</c:v>
                </c:pt>
                <c:pt idx="917">
                  <c:v>56.380421103219298</c:v>
                </c:pt>
                <c:pt idx="918">
                  <c:v>56.3819764821924</c:v>
                </c:pt>
                <c:pt idx="919">
                  <c:v>56.3835231544846</c:v>
                </c:pt>
                <c:pt idx="920">
                  <c:v>56.385061168849603</c:v>
                </c:pt>
                <c:pt idx="921">
                  <c:v>56.386590573757204</c:v>
                </c:pt>
                <c:pt idx="922">
                  <c:v>56.388111417394597</c:v>
                </c:pt>
                <c:pt idx="923">
                  <c:v>56.389623747667599</c:v>
                </c:pt>
                <c:pt idx="924">
                  <c:v>56.3911276122031</c:v>
                </c:pt>
                <c:pt idx="925">
                  <c:v>56.3926230583494</c:v>
                </c:pt>
                <c:pt idx="926">
                  <c:v>56.394110133178998</c:v>
                </c:pt>
                <c:pt idx="927">
                  <c:v>56.395588883489197</c:v>
                </c:pt>
                <c:pt idx="928">
                  <c:v>56.397059355803997</c:v>
                </c:pt>
                <c:pt idx="929">
                  <c:v>56.398521596375701</c:v>
                </c:pt>
                <c:pt idx="930">
                  <c:v>56.399975651186601</c:v>
                </c:pt>
                <c:pt idx="931">
                  <c:v>56.401421565950102</c:v>
                </c:pt>
                <c:pt idx="932">
                  <c:v>56.402859388669903</c:v>
                </c:pt>
                <c:pt idx="933">
                  <c:v>56.404289165829503</c:v>
                </c:pt>
                <c:pt idx="934">
                  <c:v>56.405710939694202</c:v>
                </c:pt>
                <c:pt idx="935">
                  <c:v>56.407124755033301</c:v>
                </c:pt>
                <c:pt idx="936">
                  <c:v>56.408530656361201</c:v>
                </c:pt>
                <c:pt idx="937">
                  <c:v>56.409928687938901</c:v>
                </c:pt>
                <c:pt idx="938">
                  <c:v>56.411318893775899</c:v>
                </c:pt>
                <c:pt idx="939">
                  <c:v>56.412701317631601</c:v>
                </c:pt>
                <c:pt idx="940">
                  <c:v>56.414076003017101</c:v>
                </c:pt>
                <c:pt idx="941">
                  <c:v>56.415442993196997</c:v>
                </c:pt>
                <c:pt idx="942">
                  <c:v>56.416802331191001</c:v>
                </c:pt>
                <c:pt idx="943">
                  <c:v>56.418154059775297</c:v>
                </c:pt>
                <c:pt idx="944">
                  <c:v>56.419498221484901</c:v>
                </c:pt>
                <c:pt idx="945">
                  <c:v>56.420834858614697</c:v>
                </c:pt>
                <c:pt idx="946">
                  <c:v>56.422164013221398</c:v>
                </c:pt>
                <c:pt idx="947">
                  <c:v>56.423485727125403</c:v>
                </c:pt>
                <c:pt idx="948">
                  <c:v>56.424800041911801</c:v>
                </c:pt>
                <c:pt idx="949">
                  <c:v>56.426106998933001</c:v>
                </c:pt>
                <c:pt idx="950">
                  <c:v>56.427406639309801</c:v>
                </c:pt>
                <c:pt idx="951">
                  <c:v>56.428699003932998</c:v>
                </c:pt>
                <c:pt idx="952">
                  <c:v>56.429984133465503</c:v>
                </c:pt>
                <c:pt idx="953">
                  <c:v>56.431262069295897</c:v>
                </c:pt>
                <c:pt idx="954">
                  <c:v>56.432532854880598</c:v>
                </c:pt>
                <c:pt idx="955">
                  <c:v>56.4337965268818</c:v>
                </c:pt>
                <c:pt idx="956">
                  <c:v>56.435053125140101</c:v>
                </c:pt>
                <c:pt idx="957">
                  <c:v>56.436302689280097</c:v>
                </c:pt>
                <c:pt idx="958">
                  <c:v>56.437545258711403</c:v>
                </c:pt>
                <c:pt idx="959">
                  <c:v>56.438780872631</c:v>
                </c:pt>
                <c:pt idx="960">
                  <c:v>56.440009570024699</c:v>
                </c:pt>
                <c:pt idx="961">
                  <c:v>56.4412313896688</c:v>
                </c:pt>
                <c:pt idx="962">
                  <c:v>56.442446370131997</c:v>
                </c:pt>
                <c:pt idx="963">
                  <c:v>56.443654549777399</c:v>
                </c:pt>
                <c:pt idx="964">
                  <c:v>56.444855966763598</c:v>
                </c:pt>
                <c:pt idx="965">
                  <c:v>56.446050659046897</c:v>
                </c:pt>
                <c:pt idx="966">
                  <c:v>56.447238664383001</c:v>
                </c:pt>
                <c:pt idx="967">
                  <c:v>56.448420020328797</c:v>
                </c:pt>
                <c:pt idx="968">
                  <c:v>56.449594764243699</c:v>
                </c:pt>
                <c:pt idx="969">
                  <c:v>56.450762933291998</c:v>
                </c:pt>
                <c:pt idx="970">
                  <c:v>56.451924564444298</c:v>
                </c:pt>
                <c:pt idx="971">
                  <c:v>56.4530796944792</c:v>
                </c:pt>
                <c:pt idx="972">
                  <c:v>56.454228359985102</c:v>
                </c:pt>
                <c:pt idx="973">
                  <c:v>56.455370597361998</c:v>
                </c:pt>
                <c:pt idx="974">
                  <c:v>56.456506442823397</c:v>
                </c:pt>
                <c:pt idx="975">
                  <c:v>56.457635932397501</c:v>
                </c:pt>
                <c:pt idx="976">
                  <c:v>56.458759101929701</c:v>
                </c:pt>
                <c:pt idx="977">
                  <c:v>56.459875987083699</c:v>
                </c:pt>
                <c:pt idx="978">
                  <c:v>56.4609866076622</c:v>
                </c:pt>
                <c:pt idx="979">
                  <c:v>56.4620910110404</c:v>
                </c:pt>
                <c:pt idx="980">
                  <c:v>56.4631892328783</c:v>
                </c:pt>
                <c:pt idx="981">
                  <c:v>56.464281307877698</c:v>
                </c:pt>
                <c:pt idx="982">
                  <c:v>56.465367270556598</c:v>
                </c:pt>
                <c:pt idx="983">
                  <c:v>56.466447155250201</c:v>
                </c:pt>
                <c:pt idx="984">
                  <c:v>56.467520996112903</c:v>
                </c:pt>
                <c:pt idx="985">
                  <c:v>56.468588827119703</c:v>
                </c:pt>
                <c:pt idx="986">
                  <c:v>56.469650682067297</c:v>
                </c:pt>
                <c:pt idx="987">
                  <c:v>56.470706594576399</c:v>
                </c:pt>
                <c:pt idx="988">
                  <c:v>56.471756598092597</c:v>
                </c:pt>
                <c:pt idx="989">
                  <c:v>56.472800725888099</c:v>
                </c:pt>
                <c:pt idx="990">
                  <c:v>56.473839011063397</c:v>
                </c:pt>
                <c:pt idx="991">
                  <c:v>56.4748714865487</c:v>
                </c:pt>
                <c:pt idx="992">
                  <c:v>56.4758981851054</c:v>
                </c:pt>
                <c:pt idx="993">
                  <c:v>56.4769191393274</c:v>
                </c:pt>
                <c:pt idx="994">
                  <c:v>56.477934381643202</c:v>
                </c:pt>
                <c:pt idx="995">
                  <c:v>56.478943944317002</c:v>
                </c:pt>
                <c:pt idx="996">
                  <c:v>56.479947859450199</c:v>
                </c:pt>
                <c:pt idx="997">
                  <c:v>56.480946158983201</c:v>
                </c:pt>
                <c:pt idx="998">
                  <c:v>56.481938874696802</c:v>
                </c:pt>
                <c:pt idx="999">
                  <c:v>56.4829260382134</c:v>
                </c:pt>
                <c:pt idx="1000">
                  <c:v>56.483907680999202</c:v>
                </c:pt>
                <c:pt idx="1001">
                  <c:v>56.4848838343651</c:v>
                </c:pt>
                <c:pt idx="1002">
                  <c:v>56.4858545121335</c:v>
                </c:pt>
                <c:pt idx="1003">
                  <c:v>56.486819751323203</c:v>
                </c:pt>
                <c:pt idx="1004">
                  <c:v>56.487779589445601</c:v>
                </c:pt>
                <c:pt idx="1005">
                  <c:v>56.488734056819297</c:v>
                </c:pt>
                <c:pt idx="1006">
                  <c:v>56.489683183598203</c:v>
                </c:pt>
                <c:pt idx="1007">
                  <c:v>56.490626999772303</c:v>
                </c:pt>
                <c:pt idx="1008">
                  <c:v>56.4915655351694</c:v>
                </c:pt>
                <c:pt idx="1009">
                  <c:v>56.492498819455903</c:v>
                </c:pt>
                <c:pt idx="1010">
                  <c:v>56.493426882138003</c:v>
                </c:pt>
                <c:pt idx="1011">
                  <c:v>56.494349752562997</c:v>
                </c:pt>
                <c:pt idx="1012">
                  <c:v>56.495267459920797</c:v>
                </c:pt>
                <c:pt idx="1013">
                  <c:v>56.4961800332443</c:v>
                </c:pt>
                <c:pt idx="1014">
                  <c:v>56.4970875014114</c:v>
                </c:pt>
                <c:pt idx="1015">
                  <c:v>56.497989893145501</c:v>
                </c:pt>
                <c:pt idx="1016">
                  <c:v>56.498887237017399</c:v>
                </c:pt>
                <c:pt idx="1017">
                  <c:v>56.499779561445798</c:v>
                </c:pt>
                <c:pt idx="1018">
                  <c:v>56.500666894698902</c:v>
                </c:pt>
                <c:pt idx="1019">
                  <c:v>56.501549264895502</c:v>
                </c:pt>
                <c:pt idx="1020">
                  <c:v>56.502426700006097</c:v>
                </c:pt>
                <c:pt idx="1021">
                  <c:v>56.5032992278542</c:v>
                </c:pt>
                <c:pt idx="1022">
                  <c:v>56.504166876117402</c:v>
                </c:pt>
                <c:pt idx="1023">
                  <c:v>56.505029672328597</c:v>
                </c:pt>
                <c:pt idx="1024">
                  <c:v>56.505887643877202</c:v>
                </c:pt>
                <c:pt idx="1025">
                  <c:v>56.5067408180103</c:v>
                </c:pt>
                <c:pt idx="1026">
                  <c:v>56.507589214870798</c:v>
                </c:pt>
                <c:pt idx="1027">
                  <c:v>56.508432857471199</c:v>
                </c:pt>
                <c:pt idx="1028">
                  <c:v>56.509271780587497</c:v>
                </c:pt>
                <c:pt idx="1029">
                  <c:v>56.5101060106605</c:v>
                </c:pt>
                <c:pt idx="1030">
                  <c:v>56.510935573983502</c:v>
                </c:pt>
                <c:pt idx="1031">
                  <c:v>56.511760496703097</c:v>
                </c:pt>
                <c:pt idx="1032">
                  <c:v>56.512580804820203</c:v>
                </c:pt>
                <c:pt idx="1033">
                  <c:v>56.513396524190902</c:v>
                </c:pt>
                <c:pt idx="1034">
                  <c:v>56.514207680527498</c:v>
                </c:pt>
                <c:pt idx="1035">
                  <c:v>56.515014299399603</c:v>
                </c:pt>
                <c:pt idx="1036">
                  <c:v>56.515816406234897</c:v>
                </c:pt>
                <c:pt idx="1037">
                  <c:v>56.516614026319999</c:v>
                </c:pt>
                <c:pt idx="1038">
                  <c:v>56.517407184801897</c:v>
                </c:pt>
                <c:pt idx="1039">
                  <c:v>56.518195906688298</c:v>
                </c:pt>
                <c:pt idx="1040">
                  <c:v>56.5189802168493</c:v>
                </c:pt>
                <c:pt idx="1041">
                  <c:v>56.519760140017702</c:v>
                </c:pt>
                <c:pt idx="1042">
                  <c:v>56.520535700790298</c:v>
                </c:pt>
                <c:pt idx="1043">
                  <c:v>56.5213069236286</c:v>
                </c:pt>
                <c:pt idx="1044">
                  <c:v>56.522073832860301</c:v>
                </c:pt>
                <c:pt idx="1045">
                  <c:v>56.522836452679798</c:v>
                </c:pt>
                <c:pt idx="1046">
                  <c:v>56.523594807149102</c:v>
                </c:pt>
                <c:pt idx="1047">
                  <c:v>56.524348920199301</c:v>
                </c:pt>
                <c:pt idx="1048">
                  <c:v>56.525098815630997</c:v>
                </c:pt>
                <c:pt idx="1049">
                  <c:v>56.525844517115402</c:v>
                </c:pt>
                <c:pt idx="1050">
                  <c:v>56.526586047228101</c:v>
                </c:pt>
                <c:pt idx="1051">
                  <c:v>56.527323425482102</c:v>
                </c:pt>
                <c:pt idx="1052">
                  <c:v>56.528056679047801</c:v>
                </c:pt>
                <c:pt idx="1053">
                  <c:v>56.5287858310055</c:v>
                </c:pt>
                <c:pt idx="1054">
                  <c:v>56.529510904306797</c:v>
                </c:pt>
                <c:pt idx="1055">
                  <c:v>56.5302319217761</c:v>
                </c:pt>
                <c:pt idx="1056">
                  <c:v>56.530948906111099</c:v>
                </c:pt>
                <c:pt idx="1057">
                  <c:v>56.531661879883998</c:v>
                </c:pt>
                <c:pt idx="1058">
                  <c:v>56.532370865542298</c:v>
                </c:pt>
                <c:pt idx="1059">
                  <c:v>56.533075885409502</c:v>
                </c:pt>
                <c:pt idx="1060">
                  <c:v>56.533776961686101</c:v>
                </c:pt>
                <c:pt idx="1061">
                  <c:v>56.534474116450802</c:v>
                </c:pt>
                <c:pt idx="1062">
                  <c:v>56.535167371660798</c:v>
                </c:pt>
                <c:pt idx="1063">
                  <c:v>56.535856749153197</c:v>
                </c:pt>
                <c:pt idx="1064">
                  <c:v>56.536542270645597</c:v>
                </c:pt>
                <c:pt idx="1065">
                  <c:v>56.537223957737197</c:v>
                </c:pt>
                <c:pt idx="1066">
                  <c:v>56.537901831909402</c:v>
                </c:pt>
                <c:pt idx="1067">
                  <c:v>56.538575914526902</c:v>
                </c:pt>
                <c:pt idx="1068">
                  <c:v>56.539246226838699</c:v>
                </c:pt>
                <c:pt idx="1069">
                  <c:v>56.5399127899787</c:v>
                </c:pt>
                <c:pt idx="1070">
                  <c:v>56.540575624966799</c:v>
                </c:pt>
                <c:pt idx="1071">
                  <c:v>56.541234752709599</c:v>
                </c:pt>
                <c:pt idx="1072">
                  <c:v>56.541890194001503</c:v>
                </c:pt>
                <c:pt idx="1073">
                  <c:v>56.542541969525601</c:v>
                </c:pt>
                <c:pt idx="1074">
                  <c:v>56.543190099854201</c:v>
                </c:pt>
                <c:pt idx="1075">
                  <c:v>56.543834601312398</c:v>
                </c:pt>
                <c:pt idx="1076">
                  <c:v>56.544475497328598</c:v>
                </c:pt>
                <c:pt idx="1077">
                  <c:v>56.545112808380502</c:v>
                </c:pt>
                <c:pt idx="1078">
                  <c:v>56.545746554538702</c:v>
                </c:pt>
                <c:pt idx="1079">
                  <c:v>56.546376755765003</c:v>
                </c:pt>
                <c:pt idx="1080">
                  <c:v>56.5470034319127</c:v>
                </c:pt>
                <c:pt idx="1081">
                  <c:v>56.547626602727803</c:v>
                </c:pt>
                <c:pt idx="1082">
                  <c:v>56.548246287849501</c:v>
                </c:pt>
                <c:pt idx="1083">
                  <c:v>56.548862506811197</c:v>
                </c:pt>
                <c:pt idx="1084">
                  <c:v>56.549475279041502</c:v>
                </c:pt>
                <c:pt idx="1085">
                  <c:v>56.550084623864599</c:v>
                </c:pt>
                <c:pt idx="1086">
                  <c:v>56.5506905605017</c:v>
                </c:pt>
                <c:pt idx="1087">
                  <c:v>56.5512931080711</c:v>
                </c:pt>
                <c:pt idx="1088">
                  <c:v>56.551892285589801</c:v>
                </c:pt>
                <c:pt idx="1089">
                  <c:v>56.552488111973702</c:v>
                </c:pt>
                <c:pt idx="1090">
                  <c:v>56.553080606039003</c:v>
                </c:pt>
                <c:pt idx="1091">
                  <c:v>56.553669786502503</c:v>
                </c:pt>
                <c:pt idx="1092">
                  <c:v>56.554255671982602</c:v>
                </c:pt>
                <c:pt idx="1093">
                  <c:v>56.554838281000499</c:v>
                </c:pt>
                <c:pt idx="1094">
                  <c:v>56.555417631980497</c:v>
                </c:pt>
                <c:pt idx="1095">
                  <c:v>56.555993743251001</c:v>
                </c:pt>
                <c:pt idx="1096">
                  <c:v>56.556566633045598</c:v>
                </c:pt>
                <c:pt idx="1097">
                  <c:v>56.5571363195034</c:v>
                </c:pt>
                <c:pt idx="1098">
                  <c:v>56.557702820670499</c:v>
                </c:pt>
                <c:pt idx="1099">
                  <c:v>56.558266144497502</c:v>
                </c:pt>
                <c:pt idx="1100">
                  <c:v>56.558826312370002</c:v>
                </c:pt>
                <c:pt idx="1101">
                  <c:v>56.5593833465134</c:v>
                </c:pt>
                <c:pt idx="1102">
                  <c:v>56.559937264482002</c:v>
                </c:pt>
                <c:pt idx="1103">
                  <c:v>56.5604880837368</c:v>
                </c:pt>
                <c:pt idx="1104">
                  <c:v>56.561035821645902</c:v>
                </c:pt>
                <c:pt idx="1105">
                  <c:v>56.561580495485501</c:v>
                </c:pt>
                <c:pt idx="1106">
                  <c:v>56.562122122440698</c:v>
                </c:pt>
                <c:pt idx="1107">
                  <c:v>56.562660719606001</c:v>
                </c:pt>
                <c:pt idx="1108">
                  <c:v>56.563196303986302</c:v>
                </c:pt>
                <c:pt idx="1109">
                  <c:v>56.563728892497799</c:v>
                </c:pt>
                <c:pt idx="1110">
                  <c:v>56.564258501968403</c:v>
                </c:pt>
                <c:pt idx="1111">
                  <c:v>56.564785149138501</c:v>
                </c:pt>
                <c:pt idx="1112">
                  <c:v>56.565308850662298</c:v>
                </c:pt>
                <c:pt idx="1113">
                  <c:v>56.565829623107902</c:v>
                </c:pt>
                <c:pt idx="1114">
                  <c:v>56.566347482958399</c:v>
                </c:pt>
                <c:pt idx="1115">
                  <c:v>56.566862446612603</c:v>
                </c:pt>
                <c:pt idx="1116">
                  <c:v>56.567374530385798</c:v>
                </c:pt>
                <c:pt idx="1117">
                  <c:v>56.567883750510703</c:v>
                </c:pt>
                <c:pt idx="1118">
                  <c:v>56.568390123137704</c:v>
                </c:pt>
                <c:pt idx="1119">
                  <c:v>56.568893664336301</c:v>
                </c:pt>
                <c:pt idx="1120">
                  <c:v>56.569394390095297</c:v>
                </c:pt>
                <c:pt idx="1121">
                  <c:v>56.569892316323902</c:v>
                </c:pt>
                <c:pt idx="1122">
                  <c:v>56.570387458852501</c:v>
                </c:pt>
                <c:pt idx="1123">
                  <c:v>56.570879833433096</c:v>
                </c:pt>
                <c:pt idx="1124">
                  <c:v>56.571369455740701</c:v>
                </c:pt>
                <c:pt idx="1125">
                  <c:v>56.571856341373199</c:v>
                </c:pt>
                <c:pt idx="1126">
                  <c:v>56.572340505852999</c:v>
                </c:pt>
                <c:pt idx="1127">
                  <c:v>56.572821964627401</c:v>
                </c:pt>
                <c:pt idx="1128">
                  <c:v>56.573300733069097</c:v>
                </c:pt>
                <c:pt idx="1129">
                  <c:v>56.573776826477598</c:v>
                </c:pt>
                <c:pt idx="1130">
                  <c:v>56.574250260079502</c:v>
                </c:pt>
                <c:pt idx="1131">
                  <c:v>56.574721047218397</c:v>
                </c:pt>
                <c:pt idx="1132">
                  <c:v>56.575189175223599</c:v>
                </c:pt>
                <c:pt idx="1133">
                  <c:v>56.575654684677197</c:v>
                </c:pt>
                <c:pt idx="1134">
                  <c:v>56.576117590268701</c:v>
                </c:pt>
                <c:pt idx="1135">
                  <c:v>56.576577906609501</c:v>
                </c:pt>
                <c:pt idx="1136">
                  <c:v>56.5770356482344</c:v>
                </c:pt>
                <c:pt idx="1137">
                  <c:v>56.577490829601501</c:v>
                </c:pt>
                <c:pt idx="1138">
                  <c:v>56.577943465093398</c:v>
                </c:pt>
                <c:pt idx="1139">
                  <c:v>56.5783935690175</c:v>
                </c:pt>
                <c:pt idx="1140">
                  <c:v>56.578841155606803</c:v>
                </c:pt>
                <c:pt idx="1141">
                  <c:v>56.579286239020497</c:v>
                </c:pt>
                <c:pt idx="1142">
                  <c:v>56.579728833344497</c:v>
                </c:pt>
                <c:pt idx="1143">
                  <c:v>56.580168952592302</c:v>
                </c:pt>
                <c:pt idx="1144">
                  <c:v>56.580606610705502</c:v>
                </c:pt>
                <c:pt idx="1145">
                  <c:v>56.581041821554201</c:v>
                </c:pt>
                <c:pt idx="1146">
                  <c:v>56.5814745989382</c:v>
                </c:pt>
                <c:pt idx="1147">
                  <c:v>56.581904956587003</c:v>
                </c:pt>
                <c:pt idx="1148">
                  <c:v>56.582332908161099</c:v>
                </c:pt>
                <c:pt idx="1149">
                  <c:v>56.5827584672519</c:v>
                </c:pt>
                <c:pt idx="1150">
                  <c:v>56.583181647383</c:v>
                </c:pt>
                <c:pt idx="1151">
                  <c:v>56.583602462010496</c:v>
                </c:pt>
                <c:pt idx="1152">
                  <c:v>56.5840209245236</c:v>
                </c:pt>
                <c:pt idx="1153">
                  <c:v>56.584437048245498</c:v>
                </c:pt>
                <c:pt idx="1154">
                  <c:v>56.584850846433604</c:v>
                </c:pt>
                <c:pt idx="1155">
                  <c:v>56.585262332280799</c:v>
                </c:pt>
                <c:pt idx="1156">
                  <c:v>56.585671518915397</c:v>
                </c:pt>
                <c:pt idx="1157">
                  <c:v>56.586078419402199</c:v>
                </c:pt>
                <c:pt idx="1158">
                  <c:v>56.586483046743197</c:v>
                </c:pt>
                <c:pt idx="1159">
                  <c:v>56.586885413877702</c:v>
                </c:pt>
                <c:pt idx="1160">
                  <c:v>56.587285533683698</c:v>
                </c:pt>
                <c:pt idx="1161">
                  <c:v>56.587683418977903</c:v>
                </c:pt>
                <c:pt idx="1162">
                  <c:v>56.5880790825166</c:v>
                </c:pt>
                <c:pt idx="1163">
                  <c:v>56.588472536996299</c:v>
                </c:pt>
                <c:pt idx="1164">
                  <c:v>56.588863781124999</c:v>
                </c:pt>
                <c:pt idx="1165">
                  <c:v>56.589252821572899</c:v>
                </c:pt>
                <c:pt idx="1166">
                  <c:v>56.589639686498003</c:v>
                </c:pt>
                <c:pt idx="1167">
                  <c:v>56.590024388100296</c:v>
                </c:pt>
                <c:pt idx="1168">
                  <c:v>56.590406938513901</c:v>
                </c:pt>
                <c:pt idx="1169">
                  <c:v>56.590787349807997</c:v>
                </c:pt>
                <c:pt idx="1170">
                  <c:v>56.591165633987103</c:v>
                </c:pt>
                <c:pt idx="1171">
                  <c:v>56.591541802991799</c:v>
                </c:pt>
                <c:pt idx="1172">
                  <c:v>56.591915868698997</c:v>
                </c:pt>
                <c:pt idx="1173">
                  <c:v>56.592287842922701</c:v>
                </c:pt>
                <c:pt idx="1174">
                  <c:v>56.592657737414299</c:v>
                </c:pt>
                <c:pt idx="1175">
                  <c:v>56.593025563863101</c:v>
                </c:pt>
                <c:pt idx="1176">
                  <c:v>56.593391333896903</c:v>
                </c:pt>
                <c:pt idx="1177">
                  <c:v>56.593755059082497</c:v>
                </c:pt>
                <c:pt idx="1178">
                  <c:v>56.594116750926098</c:v>
                </c:pt>
                <c:pt idx="1179">
                  <c:v>56.594476420874102</c:v>
                </c:pt>
                <c:pt idx="1180">
                  <c:v>56.594834080312999</c:v>
                </c:pt>
                <c:pt idx="1181">
                  <c:v>56.595189740570703</c:v>
                </c:pt>
                <c:pt idx="1182">
                  <c:v>56.595543412916399</c:v>
                </c:pt>
                <c:pt idx="1183">
                  <c:v>56.595895108561201</c:v>
                </c:pt>
                <c:pt idx="1184">
                  <c:v>56.596244838658997</c:v>
                </c:pt>
                <c:pt idx="1185">
                  <c:v>56.596592614306303</c:v>
                </c:pt>
                <c:pt idx="1186">
                  <c:v>56.596938446543597</c:v>
                </c:pt>
                <c:pt idx="1187">
                  <c:v>56.597282346355001</c:v>
                </c:pt>
                <c:pt idx="1188">
                  <c:v>56.597624324669503</c:v>
                </c:pt>
                <c:pt idx="1189">
                  <c:v>56.597964392360701</c:v>
                </c:pt>
                <c:pt idx="1190">
                  <c:v>56.598302560248101</c:v>
                </c:pt>
                <c:pt idx="1191">
                  <c:v>56.598638839097099</c:v>
                </c:pt>
                <c:pt idx="1192">
                  <c:v>56.598973239619703</c:v>
                </c:pt>
                <c:pt idx="1193">
                  <c:v>56.599305772474899</c:v>
                </c:pt>
                <c:pt idx="1194">
                  <c:v>56.599636448269301</c:v>
                </c:pt>
                <c:pt idx="1195">
                  <c:v>56.599965277557502</c:v>
                </c:pt>
                <c:pt idx="1196">
                  <c:v>56.600292270842701</c:v>
                </c:pt>
                <c:pt idx="1197">
                  <c:v>56.6006174205028</c:v>
                </c:pt>
                <c:pt idx="1198">
                  <c:v>56.6009407490521</c:v>
                </c:pt>
                <c:pt idx="1199">
                  <c:v>56.6012622698806</c:v>
                </c:pt>
                <c:pt idx="1200">
                  <c:v>56.601581993109299</c:v>
                </c:pt>
                <c:pt idx="1201">
                  <c:v>56.601899928803803</c:v>
                </c:pt>
                <c:pt idx="1202">
                  <c:v>56.602216086975403</c:v>
                </c:pt>
                <c:pt idx="1203">
                  <c:v>56.602530477580899</c:v>
                </c:pt>
                <c:pt idx="1204">
                  <c:v>56.602843110523402</c:v>
                </c:pt>
                <c:pt idx="1205">
                  <c:v>56.603153995652697</c:v>
                </c:pt>
                <c:pt idx="1206">
                  <c:v>56.603463142765598</c:v>
                </c:pt>
                <c:pt idx="1207">
                  <c:v>56.603770561606197</c:v>
                </c:pt>
                <c:pt idx="1208">
                  <c:v>56.604076261866702</c:v>
                </c:pt>
                <c:pt idx="1209">
                  <c:v>56.604380253187401</c:v>
                </c:pt>
                <c:pt idx="1210">
                  <c:v>56.604682545157502</c:v>
                </c:pt>
                <c:pt idx="1211">
                  <c:v>56.604983147314996</c:v>
                </c:pt>
                <c:pt idx="1212">
                  <c:v>56.605282069147698</c:v>
                </c:pt>
                <c:pt idx="1213">
                  <c:v>56.605579320093199</c:v>
                </c:pt>
                <c:pt idx="1214">
                  <c:v>56.605874909539502</c:v>
                </c:pt>
                <c:pt idx="1215">
                  <c:v>56.606168846825298</c:v>
                </c:pt>
                <c:pt idx="1216">
                  <c:v>56.6064611412407</c:v>
                </c:pt>
                <c:pt idx="1217">
                  <c:v>56.606751802026999</c:v>
                </c:pt>
                <c:pt idx="1218">
                  <c:v>56.607040838377898</c:v>
                </c:pt>
                <c:pt idx="1219">
                  <c:v>56.607328259439399</c:v>
                </c:pt>
                <c:pt idx="1220">
                  <c:v>56.607614074310298</c:v>
                </c:pt>
                <c:pt idx="1221">
                  <c:v>56.607898292042599</c:v>
                </c:pt>
                <c:pt idx="1222">
                  <c:v>56.608180921642202</c:v>
                </c:pt>
                <c:pt idx="1223">
                  <c:v>56.608461972068802</c:v>
                </c:pt>
                <c:pt idx="1224">
                  <c:v>56.608741452236799</c:v>
                </c:pt>
                <c:pt idx="1225">
                  <c:v>56.609019371015499</c:v>
                </c:pt>
                <c:pt idx="1226">
                  <c:v>56.609295737229601</c:v>
                </c:pt>
                <c:pt idx="1227">
                  <c:v>56.609570559659197</c:v>
                </c:pt>
                <c:pt idx="1228">
                  <c:v>56.609843847040999</c:v>
                </c:pt>
                <c:pt idx="1229">
                  <c:v>56.610115605044598</c:v>
                </c:pt>
                <c:pt idx="1230">
                  <c:v>56.610385834184498</c:v>
                </c:pt>
                <c:pt idx="1231">
                  <c:v>56.610654552439499</c:v>
                </c:pt>
                <c:pt idx="1232">
                  <c:v>56.610921768261697</c:v>
                </c:pt>
                <c:pt idx="1233">
                  <c:v>56.611187490058001</c:v>
                </c:pt>
                <c:pt idx="1234">
                  <c:v>56.611451726189699</c:v>
                </c:pt>
                <c:pt idx="1235">
                  <c:v>56.611714484973298</c:v>
                </c:pt>
                <c:pt idx="1236">
                  <c:v>56.611975774680701</c:v>
                </c:pt>
                <c:pt idx="1237">
                  <c:v>56.612235603539702</c:v>
                </c:pt>
                <c:pt idx="1238">
                  <c:v>56.612493979734097</c:v>
                </c:pt>
                <c:pt idx="1239">
                  <c:v>56.612750911404497</c:v>
                </c:pt>
                <c:pt idx="1240">
                  <c:v>56.613006406648097</c:v>
                </c:pt>
                <c:pt idx="1241">
                  <c:v>56.613260473519503</c:v>
                </c:pt>
                <c:pt idx="1242">
                  <c:v>56.613513120030902</c:v>
                </c:pt>
                <c:pt idx="1243">
                  <c:v>56.613764354152302</c:v>
                </c:pt>
                <c:pt idx="1244">
                  <c:v>56.614014183812301</c:v>
                </c:pt>
                <c:pt idx="1245">
                  <c:v>56.614262616897904</c:v>
                </c:pt>
                <c:pt idx="1246">
                  <c:v>56.614509661255198</c:v>
                </c:pt>
                <c:pt idx="1247">
                  <c:v>56.614755324689803</c:v>
                </c:pt>
                <c:pt idx="1248">
                  <c:v>56.614999614966898</c:v>
                </c:pt>
                <c:pt idx="1249">
                  <c:v>56.615242539811902</c:v>
                </c:pt>
                <c:pt idx="1250">
                  <c:v>56.6154841069106</c:v>
                </c:pt>
                <c:pt idx="1251">
                  <c:v>56.615724323909703</c:v>
                </c:pt>
                <c:pt idx="1252">
                  <c:v>56.6159631984169</c:v>
                </c:pt>
                <c:pt idx="1253">
                  <c:v>56.616200738001602</c:v>
                </c:pt>
                <c:pt idx="1254">
                  <c:v>56.616436950195101</c:v>
                </c:pt>
                <c:pt idx="1255">
                  <c:v>56.616671842490803</c:v>
                </c:pt>
                <c:pt idx="1256">
                  <c:v>56.6169054223449</c:v>
                </c:pt>
                <c:pt idx="1257">
                  <c:v>56.617137697176297</c:v>
                </c:pt>
                <c:pt idx="1258">
                  <c:v>56.617368674367498</c:v>
                </c:pt>
                <c:pt idx="1259">
                  <c:v>56.617598361264498</c:v>
                </c:pt>
                <c:pt idx="1260">
                  <c:v>56.617826765177497</c:v>
                </c:pt>
                <c:pt idx="1261">
                  <c:v>56.618053893380903</c:v>
                </c:pt>
                <c:pt idx="1262">
                  <c:v>56.618279745499102</c:v>
                </c:pt>
                <c:pt idx="1263">
                  <c:v>56.618504330396497</c:v>
                </c:pt>
                <c:pt idx="1264">
                  <c:v>56.618727659526101</c:v>
                </c:pt>
                <c:pt idx="1265">
                  <c:v>56.618949739918897</c:v>
                </c:pt>
                <c:pt idx="1266">
                  <c:v>56.619170578568699</c:v>
                </c:pt>
                <c:pt idx="1267">
                  <c:v>56.619390182432198</c:v>
                </c:pt>
                <c:pt idx="1268">
                  <c:v>56.619608558429398</c:v>
                </c:pt>
                <c:pt idx="1269">
                  <c:v>56.619825713443703</c:v>
                </c:pt>
                <c:pt idx="1270">
                  <c:v>56.620041654322399</c:v>
                </c:pt>
                <c:pt idx="1271">
                  <c:v>56.620256387877198</c:v>
                </c:pt>
                <c:pt idx="1272">
                  <c:v>56.620469920883998</c:v>
                </c:pt>
                <c:pt idx="1273">
                  <c:v>56.620682260083598</c:v>
                </c:pt>
                <c:pt idx="1274">
                  <c:v>56.6208934121818</c:v>
                </c:pt>
                <c:pt idx="1275">
                  <c:v>56.621103383849899</c:v>
                </c:pt>
                <c:pt idx="1276">
                  <c:v>56.621312181724797</c:v>
                </c:pt>
                <c:pt idx="1277">
                  <c:v>56.621519812409502</c:v>
                </c:pt>
                <c:pt idx="1278">
                  <c:v>56.621726282473297</c:v>
                </c:pt>
                <c:pt idx="1279">
                  <c:v>56.621931598451901</c:v>
                </c:pt>
                <c:pt idx="1280">
                  <c:v>56.622135766848203</c:v>
                </c:pt>
                <c:pt idx="1281">
                  <c:v>56.622338794132197</c:v>
                </c:pt>
                <c:pt idx="1282">
                  <c:v>56.622540686741402</c:v>
                </c:pt>
                <c:pt idx="1283">
                  <c:v>56.622741451081197</c:v>
                </c:pt>
                <c:pt idx="1284">
                  <c:v>56.6229410935251</c:v>
                </c:pt>
                <c:pt idx="1285">
                  <c:v>56.623139620415003</c:v>
                </c:pt>
                <c:pt idx="1286">
                  <c:v>56.623337038061599</c:v>
                </c:pt>
                <c:pt idx="1287">
                  <c:v>56.623533352744701</c:v>
                </c:pt>
                <c:pt idx="1288">
                  <c:v>56.623728570713403</c:v>
                </c:pt>
                <c:pt idx="1289">
                  <c:v>56.623922698186497</c:v>
                </c:pt>
                <c:pt idx="1290">
                  <c:v>56.624115741352703</c:v>
                </c:pt>
                <c:pt idx="1291">
                  <c:v>56.624307706371098</c:v>
                </c:pt>
                <c:pt idx="1292">
                  <c:v>56.6244985993713</c:v>
                </c:pt>
                <c:pt idx="1293">
                  <c:v>56.624688426453702</c:v>
                </c:pt>
                <c:pt idx="1294">
                  <c:v>56.624877193496197</c:v>
                </c:pt>
                <c:pt idx="1295">
                  <c:v>56.625064884798199</c:v>
                </c:pt>
                <c:pt idx="1296">
                  <c:v>56.625251526116102</c:v>
                </c:pt>
                <c:pt idx="1297">
                  <c:v>56.625437123328098</c:v>
                </c:pt>
                <c:pt idx="1298">
                  <c:v>56.625621682282201</c:v>
                </c:pt>
                <c:pt idx="1299">
                  <c:v>56.625805208795697</c:v>
                </c:pt>
                <c:pt idx="1300">
                  <c:v>56.625987708656503</c:v>
                </c:pt>
                <c:pt idx="1301">
                  <c:v>56.626169187622203</c:v>
                </c:pt>
                <c:pt idx="1302">
                  <c:v>56.626349651421499</c:v>
                </c:pt>
                <c:pt idx="1303">
                  <c:v>56.626529105753797</c:v>
                </c:pt>
                <c:pt idx="1304">
                  <c:v>56.626707556289503</c:v>
                </c:pt>
                <c:pt idx="1305">
                  <c:v>56.626885008670499</c:v>
                </c:pt>
                <c:pt idx="1306">
                  <c:v>56.627061468510497</c:v>
                </c:pt>
                <c:pt idx="1307">
                  <c:v>56.627236941394898</c:v>
                </c:pt>
                <c:pt idx="1308">
                  <c:v>56.627411432881601</c:v>
                </c:pt>
                <c:pt idx="1309">
                  <c:v>56.627584948500797</c:v>
                </c:pt>
                <c:pt idx="1310">
                  <c:v>56.627757493755396</c:v>
                </c:pt>
                <c:pt idx="1311">
                  <c:v>56.627929074121603</c:v>
                </c:pt>
                <c:pt idx="1312">
                  <c:v>56.628099695048697</c:v>
                </c:pt>
                <c:pt idx="1313">
                  <c:v>56.628269361959603</c:v>
                </c:pt>
                <c:pt idx="1314">
                  <c:v>56.628438080251001</c:v>
                </c:pt>
                <c:pt idx="1315">
                  <c:v>56.628605855293998</c:v>
                </c:pt>
                <c:pt idx="1316">
                  <c:v>56.628772692433699</c:v>
                </c:pt>
                <c:pt idx="1317">
                  <c:v>56.628938596990103</c:v>
                </c:pt>
                <c:pt idx="1318">
                  <c:v>56.629103574258203</c:v>
                </c:pt>
                <c:pt idx="1319">
                  <c:v>56.629267629508</c:v>
                </c:pt>
                <c:pt idx="1320">
                  <c:v>56.629430767985099</c:v>
                </c:pt>
                <c:pt idx="1321">
                  <c:v>56.629592994910801</c:v>
                </c:pt>
                <c:pt idx="1322">
                  <c:v>56.629754315482401</c:v>
                </c:pt>
                <c:pt idx="1323">
                  <c:v>56.629914734873701</c:v>
                </c:pt>
                <c:pt idx="1324">
                  <c:v>56.630074258234799</c:v>
                </c:pt>
                <c:pt idx="1325">
                  <c:v>56.630232890692803</c:v>
                </c:pt>
                <c:pt idx="1326">
                  <c:v>56.630390637351802</c:v>
                </c:pt>
                <c:pt idx="1327">
                  <c:v>56.6305475032934</c:v>
                </c:pt>
                <c:pt idx="1328">
                  <c:v>56.630703493576704</c:v>
                </c:pt>
                <c:pt idx="1329">
                  <c:v>56.6308586132389</c:v>
                </c:pt>
                <c:pt idx="1330">
                  <c:v>56.631012867295297</c:v>
                </c:pt>
                <c:pt idx="1331">
                  <c:v>56.631166260739597</c:v>
                </c:pt>
                <c:pt idx="1332">
                  <c:v>56.631318798544299</c:v>
                </c:pt>
                <c:pt idx="1333">
                  <c:v>56.631470485660998</c:v>
                </c:pt>
                <c:pt idx="1334">
                  <c:v>56.631621327020497</c:v>
                </c:pt>
                <c:pt idx="1335">
                  <c:v>56.631771327533201</c:v>
                </c:pt>
                <c:pt idx="1336">
                  <c:v>56.631920491225699</c:v>
                </c:pt>
                <c:pt idx="1337">
                  <c:v>56.632068790114403</c:v>
                </c:pt>
                <c:pt idx="1338">
                  <c:v>56.632216259338499</c:v>
                </c:pt>
                <c:pt idx="1339">
                  <c:v>56.632362903559297</c:v>
                </c:pt>
                <c:pt idx="1340">
                  <c:v>56.632508727414603</c:v>
                </c:pt>
                <c:pt idx="1341">
                  <c:v>56.632653735519</c:v>
                </c:pt>
                <c:pt idx="1342">
                  <c:v>56.632797932463497</c:v>
                </c:pt>
                <c:pt idx="1343">
                  <c:v>56.6329413228164</c:v>
                </c:pt>
                <c:pt idx="1344">
                  <c:v>56.633083911123101</c:v>
                </c:pt>
                <c:pt idx="1345">
                  <c:v>56.633225701906603</c:v>
                </c:pt>
                <c:pt idx="1346">
                  <c:v>56.633366699667398</c:v>
                </c:pt>
                <c:pt idx="1347">
                  <c:v>56.633506908884101</c:v>
                </c:pt>
                <c:pt idx="1348">
                  <c:v>56.6336463340132</c:v>
                </c:pt>
                <c:pt idx="1349">
                  <c:v>56.633784979489803</c:v>
                </c:pt>
                <c:pt idx="1350">
                  <c:v>56.633922849727298</c:v>
                </c:pt>
                <c:pt idx="1351">
                  <c:v>56.634059949117898</c:v>
                </c:pt>
                <c:pt idx="1352">
                  <c:v>56.634196282033002</c:v>
                </c:pt>
                <c:pt idx="1353">
                  <c:v>56.634331852823102</c:v>
                </c:pt>
                <c:pt idx="1354">
                  <c:v>56.634466665818003</c:v>
                </c:pt>
                <c:pt idx="1355">
                  <c:v>56.634600725327303</c:v>
                </c:pt>
                <c:pt idx="1356">
                  <c:v>56.634734035640399</c:v>
                </c:pt>
                <c:pt idx="1357">
                  <c:v>56.6348666010269</c:v>
                </c:pt>
                <c:pt idx="1358">
                  <c:v>56.634998425736597</c:v>
                </c:pt>
                <c:pt idx="1359">
                  <c:v>56.6351295139998</c:v>
                </c:pt>
                <c:pt idx="1360">
                  <c:v>56.635259870027497</c:v>
                </c:pt>
                <c:pt idx="1361">
                  <c:v>56.635389498011897</c:v>
                </c:pt>
                <c:pt idx="1362">
                  <c:v>56.635518402126102</c:v>
                </c:pt>
                <c:pt idx="1363">
                  <c:v>56.6356465865248</c:v>
                </c:pt>
                <c:pt idx="1364">
                  <c:v>56.635774055344299</c:v>
                </c:pt>
                <c:pt idx="1365">
                  <c:v>56.635900812702502</c:v>
                </c:pt>
                <c:pt idx="1366">
                  <c:v>56.636026862699701</c:v>
                </c:pt>
                <c:pt idx="1367">
                  <c:v>56.636152209418199</c:v>
                </c:pt>
                <c:pt idx="1368">
                  <c:v>56.636276856922898</c:v>
                </c:pt>
                <c:pt idx="1369">
                  <c:v>56.636400809261403</c:v>
                </c:pt>
                <c:pt idx="1370">
                  <c:v>56.636524070464297</c:v>
                </c:pt>
                <c:pt idx="1371">
                  <c:v>56.636646644545301</c:v>
                </c:pt>
                <c:pt idx="1372">
                  <c:v>56.636768535501403</c:v>
                </c:pt>
                <c:pt idx="1373">
                  <c:v>56.636889747313298</c:v>
                </c:pt>
                <c:pt idx="1374">
                  <c:v>56.637010283945301</c:v>
                </c:pt>
                <c:pt idx="1375">
                  <c:v>56.637130149346099</c:v>
                </c:pt>
                <c:pt idx="1376">
                  <c:v>56.637249347448197</c:v>
                </c:pt>
                <c:pt idx="1377">
                  <c:v>56.637367882168903</c:v>
                </c:pt>
                <c:pt idx="1378">
                  <c:v>56.637485755950898</c:v>
                </c:pt>
                <c:pt idx="1379">
                  <c:v>56.6376029401358</c:v>
                </c:pt>
                <c:pt idx="1380">
                  <c:v>56.6377194690861</c:v>
                </c:pt>
                <c:pt idx="1381">
                  <c:v>56.637835346485197</c:v>
                </c:pt>
                <c:pt idx="1382">
                  <c:v>56.637950575997202</c:v>
                </c:pt>
                <c:pt idx="1383">
                  <c:v>56.6380651612672</c:v>
                </c:pt>
                <c:pt idx="1384">
                  <c:v>56.638179105921701</c:v>
                </c:pt>
                <c:pt idx="1385">
                  <c:v>56.6382924135685</c:v>
                </c:pt>
                <c:pt idx="1386">
                  <c:v>56.638405087796997</c:v>
                </c:pt>
                <c:pt idx="1387">
                  <c:v>56.638517132178301</c:v>
                </c:pt>
                <c:pt idx="1388">
                  <c:v>56.638628550265402</c:v>
                </c:pt>
                <c:pt idx="1389">
                  <c:v>56.6387393455934</c:v>
                </c:pt>
                <c:pt idx="1390">
                  <c:v>56.638849521679496</c:v>
                </c:pt>
                <c:pt idx="1391">
                  <c:v>56.638959082023398</c:v>
                </c:pt>
                <c:pt idx="1392">
                  <c:v>56.639068030107303</c:v>
                </c:pt>
                <c:pt idx="1393">
                  <c:v>56.639176369396097</c:v>
                </c:pt>
                <c:pt idx="1394">
                  <c:v>56.639284103337602</c:v>
                </c:pt>
                <c:pt idx="1395">
                  <c:v>56.639391235362602</c:v>
                </c:pt>
                <c:pt idx="1396">
                  <c:v>56.639497768885299</c:v>
                </c:pt>
                <c:pt idx="1397">
                  <c:v>56.639603707302904</c:v>
                </c:pt>
                <c:pt idx="1398">
                  <c:v>56.639709053996498</c:v>
                </c:pt>
                <c:pt idx="1399">
                  <c:v>56.639813812330601</c:v>
                </c:pt>
                <c:pt idx="1400">
                  <c:v>56.639917985653902</c:v>
                </c:pt>
                <c:pt idx="1401">
                  <c:v>56.640021577298903</c:v>
                </c:pt>
                <c:pt idx="1402">
                  <c:v>56.640124590582197</c:v>
                </c:pt>
                <c:pt idx="1403">
                  <c:v>56.6402270288051</c:v>
                </c:pt>
                <c:pt idx="1404">
                  <c:v>56.640328895253099</c:v>
                </c:pt>
                <c:pt idx="1405">
                  <c:v>56.6404301931966</c:v>
                </c:pt>
                <c:pt idx="1406">
                  <c:v>56.640530925890701</c:v>
                </c:pt>
                <c:pt idx="1407">
                  <c:v>56.640631096575497</c:v>
                </c:pt>
                <c:pt idx="1408">
                  <c:v>56.640730708476603</c:v>
                </c:pt>
                <c:pt idx="1409">
                  <c:v>56.6408297648046</c:v>
                </c:pt>
                <c:pt idx="1410">
                  <c:v>56.640928268755701</c:v>
                </c:pt>
                <c:pt idx="1411">
                  <c:v>56.641026223511801</c:v>
                </c:pt>
                <c:pt idx="1412">
                  <c:v>56.641123632240699</c:v>
                </c:pt>
                <c:pt idx="1413">
                  <c:v>56.641220498096096</c:v>
                </c:pt>
                <c:pt idx="1414">
                  <c:v>56.641316824218002</c:v>
                </c:pt>
                <c:pt idx="1415">
                  <c:v>56.641412613732598</c:v>
                </c:pt>
                <c:pt idx="1416">
                  <c:v>56.641507869752601</c:v>
                </c:pt>
                <c:pt idx="1417">
                  <c:v>56.641602595377599</c:v>
                </c:pt>
                <c:pt idx="1418">
                  <c:v>56.641696793693697</c:v>
                </c:pt>
                <c:pt idx="1419">
                  <c:v>56.6417904677742</c:v>
                </c:pt>
                <c:pt idx="1420">
                  <c:v>56.6418836192585</c:v>
                </c:pt>
                <c:pt idx="1421">
                  <c:v>56.641976229232903</c:v>
                </c:pt>
                <c:pt idx="1422">
                  <c:v>56.642068321659501</c:v>
                </c:pt>
                <c:pt idx="1423">
                  <c:v>56.642159899439903</c:v>
                </c:pt>
                <c:pt idx="1424">
                  <c:v>56.642250965459802</c:v>
                </c:pt>
                <c:pt idx="1425">
                  <c:v>56.642341522589902</c:v>
                </c:pt>
                <c:pt idx="1426">
                  <c:v>56.642431573685599</c:v>
                </c:pt>
                <c:pt idx="1427">
                  <c:v>56.642521121587301</c:v>
                </c:pt>
                <c:pt idx="1428">
                  <c:v>56.642610169120402</c:v>
                </c:pt>
                <c:pt idx="1429">
                  <c:v>56.642698719095499</c:v>
                </c:pt>
                <c:pt idx="1430">
                  <c:v>56.642786774308597</c:v>
                </c:pt>
                <c:pt idx="1431">
                  <c:v>56.642874337541102</c:v>
                </c:pt>
                <c:pt idx="1432">
                  <c:v>56.642961411560101</c:v>
                </c:pt>
                <c:pt idx="1433">
                  <c:v>56.643047999118302</c:v>
                </c:pt>
                <c:pt idx="1434">
                  <c:v>56.6431341029541</c:v>
                </c:pt>
                <c:pt idx="1435">
                  <c:v>56.6432197257922</c:v>
                </c:pt>
                <c:pt idx="1436">
                  <c:v>56.643304870343101</c:v>
                </c:pt>
                <c:pt idx="1437">
                  <c:v>56.643389539303698</c:v>
                </c:pt>
                <c:pt idx="1438">
                  <c:v>56.643473735357098</c:v>
                </c:pt>
                <c:pt idx="1439">
                  <c:v>56.643557461173003</c:v>
                </c:pt>
                <c:pt idx="1440">
                  <c:v>56.6436407194075</c:v>
                </c:pt>
                <c:pt idx="1441">
                  <c:v>56.643723512703701</c:v>
                </c:pt>
                <c:pt idx="1442">
                  <c:v>56.643805843691297</c:v>
                </c:pt>
                <c:pt idx="1443">
                  <c:v>56.643887714987201</c:v>
                </c:pt>
                <c:pt idx="1444">
                  <c:v>56.643969129195298</c:v>
                </c:pt>
                <c:pt idx="1445">
                  <c:v>56.644050088906603</c:v>
                </c:pt>
                <c:pt idx="1446">
                  <c:v>56.644130596699704</c:v>
                </c:pt>
                <c:pt idx="1447">
                  <c:v>56.644210655140398</c:v>
                </c:pt>
                <c:pt idx="1448">
                  <c:v>56.644290266782498</c:v>
                </c:pt>
                <c:pt idx="1449">
                  <c:v>56.644369434167203</c:v>
                </c:pt>
                <c:pt idx="1450">
                  <c:v>56.644448159823703</c:v>
                </c:pt>
                <c:pt idx="1451">
                  <c:v>56.644526446269197</c:v>
                </c:pt>
                <c:pt idx="1452">
                  <c:v>56.6446042960089</c:v>
                </c:pt>
                <c:pt idx="1453">
                  <c:v>56.644681711536499</c:v>
                </c:pt>
                <c:pt idx="1454">
                  <c:v>56.644758695333799</c:v>
                </c:pt>
                <c:pt idx="1455">
                  <c:v>56.644835249871299</c:v>
                </c:pt>
                <c:pt idx="1456">
                  <c:v>56.644911377607997</c:v>
                </c:pt>
                <c:pt idx="1457">
                  <c:v>56.644987080991797</c:v>
                </c:pt>
                <c:pt idx="1458">
                  <c:v>56.6450623624592</c:v>
                </c:pt>
                <c:pt idx="1459">
                  <c:v>56.645137224435999</c:v>
                </c:pt>
                <c:pt idx="1460">
                  <c:v>56.645211669337101</c:v>
                </c:pt>
                <c:pt idx="1461">
                  <c:v>56.6452856995665</c:v>
                </c:pt>
                <c:pt idx="1462">
                  <c:v>56.645359316394398</c:v>
                </c:pt>
                <c:pt idx="1463">
                  <c:v>56.645432509150702</c:v>
                </c:pt>
                <c:pt idx="1464">
                  <c:v>56.6455052928711</c:v>
                </c:pt>
                <c:pt idx="1465">
                  <c:v>56.645577669843099</c:v>
                </c:pt>
                <c:pt idx="1466">
                  <c:v>56.6456496423421</c:v>
                </c:pt>
                <c:pt idx="1467">
                  <c:v>56.645721212631599</c:v>
                </c:pt>
                <c:pt idx="1468">
                  <c:v>56.645792382963002</c:v>
                </c:pt>
                <c:pt idx="1469">
                  <c:v>56.645863155576201</c:v>
                </c:pt>
                <c:pt idx="1470">
                  <c:v>56.645933532698997</c:v>
                </c:pt>
                <c:pt idx="1471">
                  <c:v>56.646003516547999</c:v>
                </c:pt>
                <c:pt idx="1472">
                  <c:v>56.646073109328199</c:v>
                </c:pt>
                <c:pt idx="1473">
                  <c:v>56.646142313233</c:v>
                </c:pt>
                <c:pt idx="1474">
                  <c:v>56.646211130444897</c:v>
                </c:pt>
                <c:pt idx="1475">
                  <c:v>56.646279563135003</c:v>
                </c:pt>
                <c:pt idx="1476">
                  <c:v>56.646347613463199</c:v>
                </c:pt>
                <c:pt idx="1477">
                  <c:v>56.646415283578797</c:v>
                </c:pt>
                <c:pt idx="1478">
                  <c:v>56.646482575619999</c:v>
                </c:pt>
                <c:pt idx="1479">
                  <c:v>56.646549491714197</c:v>
                </c:pt>
                <c:pt idx="1480">
                  <c:v>56.646616033978198</c:v>
                </c:pt>
                <c:pt idx="1481">
                  <c:v>56.646682204518399</c:v>
                </c:pt>
                <c:pt idx="1482">
                  <c:v>56.646748005430503</c:v>
                </c:pt>
                <c:pt idx="1483">
                  <c:v>56.646813438800102</c:v>
                </c:pt>
                <c:pt idx="1484">
                  <c:v>56.646878506702301</c:v>
                </c:pt>
                <c:pt idx="1485">
                  <c:v>56.646943211202299</c:v>
                </c:pt>
                <c:pt idx="1486">
                  <c:v>56.647007554355199</c:v>
                </c:pt>
                <c:pt idx="1487">
                  <c:v>56.647071538205999</c:v>
                </c:pt>
                <c:pt idx="1488">
                  <c:v>56.6471351647902</c:v>
                </c:pt>
                <c:pt idx="1489">
                  <c:v>56.647198436133202</c:v>
                </c:pt>
                <c:pt idx="1490">
                  <c:v>56.6472613542511</c:v>
                </c:pt>
                <c:pt idx="1491">
                  <c:v>56.647323921150303</c:v>
                </c:pt>
                <c:pt idx="1492">
                  <c:v>56.647386138827798</c:v>
                </c:pt>
                <c:pt idx="1493">
                  <c:v>56.6474480092715</c:v>
                </c:pt>
                <c:pt idx="1494">
                  <c:v>56.6475095344598</c:v>
                </c:pt>
                <c:pt idx="1495">
                  <c:v>56.647570716362097</c:v>
                </c:pt>
                <c:pt idx="1496">
                  <c:v>56.647631556938997</c:v>
                </c:pt>
                <c:pt idx="1497">
                  <c:v>56.647692058141899</c:v>
                </c:pt>
                <c:pt idx="1498">
                  <c:v>56.647752221913599</c:v>
                </c:pt>
                <c:pt idx="1499">
                  <c:v>56.6478120501882</c:v>
                </c:pt>
                <c:pt idx="1500">
                  <c:v>56.647871544891103</c:v>
                </c:pt>
                <c:pt idx="1501">
                  <c:v>56.647930707939302</c:v>
                </c:pt>
                <c:pt idx="1502">
                  <c:v>56.6479895412416</c:v>
                </c:pt>
                <c:pt idx="1503">
                  <c:v>56.648048046698101</c:v>
                </c:pt>
                <c:pt idx="1504">
                  <c:v>56.648106225149498</c:v>
                </c:pt>
                <c:pt idx="1505">
                  <c:v>56.648164068833999</c:v>
                </c:pt>
                <c:pt idx="1506">
                  <c:v>56.648221589164102</c:v>
                </c:pt>
                <c:pt idx="1507">
                  <c:v>56.648278787950701</c:v>
                </c:pt>
                <c:pt idx="1508">
                  <c:v>56.648335666995301</c:v>
                </c:pt>
                <c:pt idx="1509">
                  <c:v>56.648392228090401</c:v>
                </c:pt>
                <c:pt idx="1510">
                  <c:v>56.648448473019101</c:v>
                </c:pt>
                <c:pt idx="1511">
                  <c:v>56.648504403555798</c:v>
                </c:pt>
                <c:pt idx="1512">
                  <c:v>56.648560021465698</c:v>
                </c:pt>
                <c:pt idx="1513">
                  <c:v>56.648615328505201</c:v>
                </c:pt>
                <c:pt idx="1514">
                  <c:v>56.648670326422</c:v>
                </c:pt>
                <c:pt idx="1515">
                  <c:v>56.648725016954998</c:v>
                </c:pt>
                <c:pt idx="1516">
                  <c:v>56.648779401834602</c:v>
                </c:pt>
                <c:pt idx="1517">
                  <c:v>56.648833482782699</c:v>
                </c:pt>
                <c:pt idx="1518">
                  <c:v>56.648887261512698</c:v>
                </c:pt>
                <c:pt idx="1519">
                  <c:v>56.648940739729603</c:v>
                </c:pt>
                <c:pt idx="1520">
                  <c:v>56.648993919130199</c:v>
                </c:pt>
                <c:pt idx="1521">
                  <c:v>56.649046801403202</c:v>
                </c:pt>
                <c:pt idx="1522">
                  <c:v>56.649099388229097</c:v>
                </c:pt>
                <c:pt idx="1523">
                  <c:v>56.6491516812805</c:v>
                </c:pt>
                <c:pt idx="1524">
                  <c:v>56.649203682222002</c:v>
                </c:pt>
                <c:pt idx="1525">
                  <c:v>56.649255392710401</c:v>
                </c:pt>
                <c:pt idx="1526">
                  <c:v>56.649306814394699</c:v>
                </c:pt>
                <c:pt idx="1527">
                  <c:v>56.649357948916297</c:v>
                </c:pt>
                <c:pt idx="1528">
                  <c:v>56.649408797909103</c:v>
                </c:pt>
                <c:pt idx="1529">
                  <c:v>56.649459362999401</c:v>
                </c:pt>
                <c:pt idx="1530">
                  <c:v>56.649509645806098</c:v>
                </c:pt>
                <c:pt idx="1531">
                  <c:v>56.649559647940798</c:v>
                </c:pt>
                <c:pt idx="1532">
                  <c:v>56.649609371007998</c:v>
                </c:pt>
                <c:pt idx="1533">
                  <c:v>56.649658816604799</c:v>
                </c:pt>
                <c:pt idx="1534">
                  <c:v>56.649707986321403</c:v>
                </c:pt>
                <c:pt idx="1535">
                  <c:v>56.649756881741098</c:v>
                </c:pt>
                <c:pt idx="1536">
                  <c:v>56.649805504440202</c:v>
                </c:pt>
                <c:pt idx="1537">
                  <c:v>56.649853855988098</c:v>
                </c:pt>
                <c:pt idx="1538">
                  <c:v>56.649901937947703</c:v>
                </c:pt>
                <c:pt idx="1539">
                  <c:v>56.649949751875198</c:v>
                </c:pt>
                <c:pt idx="1540">
                  <c:v>56.649997299320198</c:v>
                </c:pt>
                <c:pt idx="1541">
                  <c:v>56.650044581825902</c:v>
                </c:pt>
                <c:pt idx="1542">
                  <c:v>56.650091600929102</c:v>
                </c:pt>
                <c:pt idx="1543">
                  <c:v>56.650138358160198</c:v>
                </c:pt>
                <c:pt idx="1544">
                  <c:v>56.650184855043598</c:v>
                </c:pt>
                <c:pt idx="1545">
                  <c:v>56.650231093097602</c:v>
                </c:pt>
                <c:pt idx="1546">
                  <c:v>56.650277072496401</c:v>
                </c:pt>
                <c:pt idx="1547">
                  <c:v>56.650322784752198</c:v>
                </c:pt>
                <c:pt idx="1548">
                  <c:v>56.650368241446003</c:v>
                </c:pt>
                <c:pt idx="1549">
                  <c:v>56.650413444010603</c:v>
                </c:pt>
                <c:pt idx="1550">
                  <c:v>56.650458393871403</c:v>
                </c:pt>
                <c:pt idx="1551">
                  <c:v>56.650503092446598</c:v>
                </c:pt>
                <c:pt idx="1552">
                  <c:v>56.650547541146999</c:v>
                </c:pt>
                <c:pt idx="1553">
                  <c:v>56.650591741376502</c:v>
                </c:pt>
                <c:pt idx="1554">
                  <c:v>56.650635694531701</c:v>
                </c:pt>
                <c:pt idx="1555">
                  <c:v>56.650679402002297</c:v>
                </c:pt>
                <c:pt idx="1556">
                  <c:v>56.650722865171097</c:v>
                </c:pt>
                <c:pt idx="1557">
                  <c:v>56.650766085413998</c:v>
                </c:pt>
                <c:pt idx="1558">
                  <c:v>56.650809064100002</c:v>
                </c:pt>
                <c:pt idx="1559">
                  <c:v>56.650851802591603</c:v>
                </c:pt>
                <c:pt idx="1560">
                  <c:v>56.650894302244303</c:v>
                </c:pt>
                <c:pt idx="1561">
                  <c:v>56.650936564407303</c:v>
                </c:pt>
                <c:pt idx="1562">
                  <c:v>56.650978590422902</c:v>
                </c:pt>
                <c:pt idx="1563">
                  <c:v>56.651020381627397</c:v>
                </c:pt>
                <c:pt idx="1564">
                  <c:v>56.651061939350299</c:v>
                </c:pt>
                <c:pt idx="1565">
                  <c:v>56.651103264915001</c:v>
                </c:pt>
                <c:pt idx="1566">
                  <c:v>56.651144359638401</c:v>
                </c:pt>
                <c:pt idx="1567">
                  <c:v>56.651185224831302</c:v>
                </c:pt>
                <c:pt idx="1568">
                  <c:v>56.651225861798501</c:v>
                </c:pt>
                <c:pt idx="1569">
                  <c:v>56.651266271838601</c:v>
                </c:pt>
                <c:pt idx="1570">
                  <c:v>56.651306456244001</c:v>
                </c:pt>
                <c:pt idx="1571">
                  <c:v>56.6513464163016</c:v>
                </c:pt>
                <c:pt idx="1572">
                  <c:v>56.651386153292002</c:v>
                </c:pt>
                <c:pt idx="1573">
                  <c:v>56.651425668490297</c:v>
                </c:pt>
                <c:pt idx="1574">
                  <c:v>56.651464963165701</c:v>
                </c:pt>
                <c:pt idx="1575">
                  <c:v>56.651504038581599</c:v>
                </c:pt>
                <c:pt idx="1576">
                  <c:v>56.651542895996101</c:v>
                </c:pt>
                <c:pt idx="1577">
                  <c:v>56.651581536661602</c:v>
                </c:pt>
                <c:pt idx="1578">
                  <c:v>56.651619961824998</c:v>
                </c:pt>
                <c:pt idx="1579">
                  <c:v>56.651658172727899</c:v>
                </c:pt>
                <c:pt idx="1580">
                  <c:v>56.6516961706063</c:v>
                </c:pt>
                <c:pt idx="1581">
                  <c:v>56.651733956691203</c:v>
                </c:pt>
                <c:pt idx="1582">
                  <c:v>56.651771532208301</c:v>
                </c:pt>
                <c:pt idx="1583">
                  <c:v>56.651808898378199</c:v>
                </c:pt>
                <c:pt idx="1584">
                  <c:v>56.651846056416197</c:v>
                </c:pt>
                <c:pt idx="1585">
                  <c:v>56.651883007533002</c:v>
                </c:pt>
                <c:pt idx="1586">
                  <c:v>56.651919752933999</c:v>
                </c:pt>
                <c:pt idx="1587">
                  <c:v>56.651956293819801</c:v>
                </c:pt>
                <c:pt idx="1588">
                  <c:v>56.651992630125299</c:v>
                </c:pt>
                <c:pt idx="1589">
                  <c:v>56.652028755195701</c:v>
                </c:pt>
                <c:pt idx="1590">
                  <c:v>56.652064678301301</c:v>
                </c:pt>
                <c:pt idx="1591">
                  <c:v>56.652100400573403</c:v>
                </c:pt>
                <c:pt idx="1592">
                  <c:v>56.652135923137202</c:v>
                </c:pt>
                <c:pt idx="1593">
                  <c:v>56.6521712471123</c:v>
                </c:pt>
                <c:pt idx="1594">
                  <c:v>56.652206373612401</c:v>
                </c:pt>
                <c:pt idx="1595">
                  <c:v>56.652241303745598</c:v>
                </c:pt>
                <c:pt idx="1596">
                  <c:v>56.652276038613998</c:v>
                </c:pt>
                <c:pt idx="1597">
                  <c:v>56.652310579314303</c:v>
                </c:pt>
                <c:pt idx="1598">
                  <c:v>56.652344926937701</c:v>
                </c:pt>
                <c:pt idx="1599">
                  <c:v>56.652379082569603</c:v>
                </c:pt>
                <c:pt idx="1600">
                  <c:v>56.652413047289997</c:v>
                </c:pt>
                <c:pt idx="1601">
                  <c:v>56.652446822173602</c:v>
                </c:pt>
                <c:pt idx="1602">
                  <c:v>56.652480408289598</c:v>
                </c:pt>
                <c:pt idx="1603">
                  <c:v>56.652513806701798</c:v>
                </c:pt>
                <c:pt idx="1604">
                  <c:v>56.652547018468901</c:v>
                </c:pt>
                <c:pt idx="1605">
                  <c:v>56.652580044644203</c:v>
                </c:pt>
                <c:pt idx="1606">
                  <c:v>56.652612886276003</c:v>
                </c:pt>
                <c:pt idx="1607">
                  <c:v>56.6526455444072</c:v>
                </c:pt>
                <c:pt idx="1608">
                  <c:v>56.652678020075797</c:v>
                </c:pt>
                <c:pt idx="1609">
                  <c:v>56.652710314314902</c:v>
                </c:pt>
                <c:pt idx="1610">
                  <c:v>56.652742428152202</c:v>
                </c:pt>
                <c:pt idx="1611">
                  <c:v>56.652774362610998</c:v>
                </c:pt>
                <c:pt idx="1612">
                  <c:v>56.6528061187094</c:v>
                </c:pt>
                <c:pt idx="1613">
                  <c:v>56.652837697460598</c:v>
                </c:pt>
                <c:pt idx="1614">
                  <c:v>56.652869099873399</c:v>
                </c:pt>
                <c:pt idx="1615">
                  <c:v>56.652900326951404</c:v>
                </c:pt>
                <c:pt idx="1616">
                  <c:v>56.652931379693896</c:v>
                </c:pt>
                <c:pt idx="1617">
                  <c:v>56.652962259095503</c:v>
                </c:pt>
                <c:pt idx="1618">
                  <c:v>56.652992966146002</c:v>
                </c:pt>
                <c:pt idx="1619">
                  <c:v>56.6530235018311</c:v>
                </c:pt>
                <c:pt idx="1620">
                  <c:v>56.653053867131497</c:v>
                </c:pt>
                <c:pt idx="1621">
                  <c:v>56.653084063023996</c:v>
                </c:pt>
                <c:pt idx="1622">
                  <c:v>56.653114090480798</c:v>
                </c:pt>
                <c:pt idx="1623">
                  <c:v>56.653143950469598</c:v>
                </c:pt>
                <c:pt idx="1624">
                  <c:v>56.653173643954197</c:v>
                </c:pt>
                <c:pt idx="1625">
                  <c:v>56.653203171893999</c:v>
                </c:pt>
                <c:pt idx="1626">
                  <c:v>56.653232535244101</c:v>
                </c:pt>
                <c:pt idx="1627">
                  <c:v>56.653261734955699</c:v>
                </c:pt>
                <c:pt idx="1628">
                  <c:v>56.653290771975897</c:v>
                </c:pt>
                <c:pt idx="1629">
                  <c:v>56.653319647247798</c:v>
                </c:pt>
                <c:pt idx="1630">
                  <c:v>56.6533483608127</c:v>
                </c:pt>
                <c:pt idx="1631">
                  <c:v>56.653376908880297</c:v>
                </c:pt>
                <c:pt idx="1632">
                  <c:v>56.653405297362099</c:v>
                </c:pt>
                <c:pt idx="1633">
                  <c:v>56.6534335271541</c:v>
                </c:pt>
                <c:pt idx="1634">
                  <c:v>56.653461599147299</c:v>
                </c:pt>
                <c:pt idx="1635">
                  <c:v>56.653489514228298</c:v>
                </c:pt>
                <c:pt idx="1636">
                  <c:v>56.653517273279199</c:v>
                </c:pt>
                <c:pt idx="1637">
                  <c:v>56.653544877177602</c:v>
                </c:pt>
                <c:pt idx="1638">
                  <c:v>56.653572326796599</c:v>
                </c:pt>
                <c:pt idx="1639">
                  <c:v>56.653599623005</c:v>
                </c:pt>
                <c:pt idx="1640">
                  <c:v>56.653626766667202</c:v>
                </c:pt>
                <c:pt idx="1641">
                  <c:v>56.653653758643102</c:v>
                </c:pt>
                <c:pt idx="1642">
                  <c:v>56.6536805997887</c:v>
                </c:pt>
                <c:pt idx="1643">
                  <c:v>56.653707290955502</c:v>
                </c:pt>
                <c:pt idx="1644">
                  <c:v>56.653733832990703</c:v>
                </c:pt>
                <c:pt idx="1645">
                  <c:v>56.653760226737802</c:v>
                </c:pt>
                <c:pt idx="1646">
                  <c:v>56.653786473035602</c:v>
                </c:pt>
                <c:pt idx="1647">
                  <c:v>56.653812572719303</c:v>
                </c:pt>
                <c:pt idx="1648">
                  <c:v>56.6538385266199</c:v>
                </c:pt>
                <c:pt idx="1649">
                  <c:v>56.6538643355643</c:v>
                </c:pt>
                <c:pt idx="1650">
                  <c:v>56.653890000375597</c:v>
                </c:pt>
                <c:pt idx="1651">
                  <c:v>56.653915521873003</c:v>
                </c:pt>
                <c:pt idx="1652">
                  <c:v>56.653940900871703</c:v>
                </c:pt>
                <c:pt idx="1653">
                  <c:v>56.6539661381833</c:v>
                </c:pt>
                <c:pt idx="1654">
                  <c:v>56.653991234615198</c:v>
                </c:pt>
                <c:pt idx="1655">
                  <c:v>56.654016190971603</c:v>
                </c:pt>
                <c:pt idx="1656">
                  <c:v>56.654041008052502</c:v>
                </c:pt>
                <c:pt idx="1657">
                  <c:v>56.654065686654697</c:v>
                </c:pt>
                <c:pt idx="1658">
                  <c:v>56.654090227570997</c:v>
                </c:pt>
                <c:pt idx="1659">
                  <c:v>56.654114631590701</c:v>
                </c:pt>
                <c:pt idx="1660">
                  <c:v>56.654138899499799</c:v>
                </c:pt>
                <c:pt idx="1661">
                  <c:v>56.654163032080497</c:v>
                </c:pt>
                <c:pt idx="1662">
                  <c:v>56.6541870301118</c:v>
                </c:pt>
                <c:pt idx="1663">
                  <c:v>56.654210894369001</c:v>
                </c:pt>
                <c:pt idx="1664">
                  <c:v>56.654234625624298</c:v>
                </c:pt>
                <c:pt idx="1665">
                  <c:v>56.654258224646497</c:v>
                </c:pt>
                <c:pt idx="1666">
                  <c:v>56.654281692200897</c:v>
                </c:pt>
                <c:pt idx="1667">
                  <c:v>56.654305029049802</c:v>
                </c:pt>
                <c:pt idx="1668">
                  <c:v>56.6543282359521</c:v>
                </c:pt>
                <c:pt idx="1669">
                  <c:v>56.654351313663803</c:v>
                </c:pt>
                <c:pt idx="1670">
                  <c:v>56.654374262937601</c:v>
                </c:pt>
                <c:pt idx="1671">
                  <c:v>56.654397084522898</c:v>
                </c:pt>
                <c:pt idx="1672">
                  <c:v>56.654419778179701</c:v>
                </c:pt>
                <c:pt idx="1673">
                  <c:v>56.654442340202998</c:v>
                </c:pt>
                <c:pt idx="1674">
                  <c:v>56.654464776135903</c:v>
                </c:pt>
                <c:pt idx="1675">
                  <c:v>56.654487086684902</c:v>
                </c:pt>
                <c:pt idx="1676">
                  <c:v>56.654509272552801</c:v>
                </c:pt>
                <c:pt idx="1677">
                  <c:v>56.654531334438602</c:v>
                </c:pt>
                <c:pt idx="1678">
                  <c:v>56.654553273037699</c:v>
                </c:pt>
                <c:pt idx="1679">
                  <c:v>56.654575089041899</c:v>
                </c:pt>
                <c:pt idx="1680">
                  <c:v>56.654596783139198</c:v>
                </c:pt>
                <c:pt idx="1681">
                  <c:v>56.654618356014304</c:v>
                </c:pt>
                <c:pt idx="1682">
                  <c:v>56.654639808348399</c:v>
                </c:pt>
                <c:pt idx="1683">
                  <c:v>56.654661140818902</c:v>
                </c:pt>
                <c:pt idx="1684">
                  <c:v>56.654682354100103</c:v>
                </c:pt>
                <c:pt idx="1685">
                  <c:v>56.654703448862499</c:v>
                </c:pt>
                <c:pt idx="1686">
                  <c:v>56.654724425773601</c:v>
                </c:pt>
                <c:pt idx="1687">
                  <c:v>56.6547452854971</c:v>
                </c:pt>
                <c:pt idx="1688">
                  <c:v>56.6547660286937</c:v>
                </c:pt>
                <c:pt idx="1689">
                  <c:v>56.654786656020597</c:v>
                </c:pt>
                <c:pt idx="1690">
                  <c:v>56.654807168131804</c:v>
                </c:pt>
                <c:pt idx="1691">
                  <c:v>56.654827565678097</c:v>
                </c:pt>
                <c:pt idx="1692">
                  <c:v>56.654847849306996</c:v>
                </c:pt>
                <c:pt idx="1693">
                  <c:v>56.654868019662899</c:v>
                </c:pt>
                <c:pt idx="1694">
                  <c:v>56.6548880773869</c:v>
                </c:pt>
                <c:pt idx="1695">
                  <c:v>56.654908023117102</c:v>
                </c:pt>
                <c:pt idx="1696">
                  <c:v>56.654927857488502</c:v>
                </c:pt>
                <c:pt idx="1697">
                  <c:v>56.654947581133001</c:v>
                </c:pt>
                <c:pt idx="1698">
                  <c:v>56.6549671946795</c:v>
                </c:pt>
                <c:pt idx="1699">
                  <c:v>56.654986698754001</c:v>
                </c:pt>
                <c:pt idx="1700">
                  <c:v>56.655006093979303</c:v>
                </c:pt>
                <c:pt idx="1701">
                  <c:v>56.655025380975601</c:v>
                </c:pt>
                <c:pt idx="1702">
                  <c:v>56.655044560359798</c:v>
                </c:pt>
                <c:pt idx="1703">
                  <c:v>56.655063632746298</c:v>
                </c:pt>
                <c:pt idx="1704">
                  <c:v>56.655082598746397</c:v>
                </c:pt>
                <c:pt idx="1705">
                  <c:v>56.655101458968801</c:v>
                </c:pt>
                <c:pt idx="1706">
                  <c:v>56.655120214019199</c:v>
                </c:pt>
                <c:pt idx="1707">
                  <c:v>56.655138864500699</c:v>
                </c:pt>
                <c:pt idx="1708">
                  <c:v>56.655157411013803</c:v>
                </c:pt>
                <c:pt idx="1709">
                  <c:v>56.655175854155999</c:v>
                </c:pt>
                <c:pt idx="1710">
                  <c:v>56.655194194522402</c:v>
                </c:pt>
                <c:pt idx="1711">
                  <c:v>56.655212432705497</c:v>
                </c:pt>
                <c:pt idx="1712">
                  <c:v>56.655230569295</c:v>
                </c:pt>
                <c:pt idx="1713">
                  <c:v>56.655248604878203</c:v>
                </c:pt>
                <c:pt idx="1714">
                  <c:v>56.655266539348197</c:v>
                </c:pt>
                <c:pt idx="1715">
                  <c:v>56.655284370592398</c:v>
                </c:pt>
                <c:pt idx="1716">
                  <c:v>56.655302102175703</c:v>
                </c:pt>
                <c:pt idx="1717">
                  <c:v>56.655319734655599</c:v>
                </c:pt>
                <c:pt idx="1718">
                  <c:v>56.655337268586699</c:v>
                </c:pt>
                <c:pt idx="1719">
                  <c:v>56.655354704520803</c:v>
                </c:pt>
                <c:pt idx="1720">
                  <c:v>56.6553720430067</c:v>
                </c:pt>
                <c:pt idx="1721">
                  <c:v>56.655389284590299</c:v>
                </c:pt>
                <c:pt idx="1722">
                  <c:v>56.655406429814903</c:v>
                </c:pt>
                <c:pt idx="1723">
                  <c:v>56.655423479220602</c:v>
                </c:pt>
                <c:pt idx="1724">
                  <c:v>56.655440433345298</c:v>
                </c:pt>
                <c:pt idx="1725">
                  <c:v>56.655457292723597</c:v>
                </c:pt>
                <c:pt idx="1726">
                  <c:v>56.655474057887602</c:v>
                </c:pt>
                <c:pt idx="1727">
                  <c:v>56.655490729366697</c:v>
                </c:pt>
                <c:pt idx="1728">
                  <c:v>56.655507307687799</c:v>
                </c:pt>
                <c:pt idx="1729">
                  <c:v>56.655523793374698</c:v>
                </c:pt>
                <c:pt idx="1730">
                  <c:v>56.655540186948997</c:v>
                </c:pt>
                <c:pt idx="1731">
                  <c:v>56.655556488929598</c:v>
                </c:pt>
                <c:pt idx="1732">
                  <c:v>56.655572699832597</c:v>
                </c:pt>
                <c:pt idx="1733">
                  <c:v>56.655588820171801</c:v>
                </c:pt>
                <c:pt idx="1734">
                  <c:v>56.655604850458303</c:v>
                </c:pt>
                <c:pt idx="1735">
                  <c:v>56.655620791201002</c:v>
                </c:pt>
                <c:pt idx="1736">
                  <c:v>56.655636642905797</c:v>
                </c:pt>
                <c:pt idx="1737">
                  <c:v>56.655652406076797</c:v>
                </c:pt>
                <c:pt idx="1738">
                  <c:v>56.655668081215097</c:v>
                </c:pt>
                <c:pt idx="1739">
                  <c:v>56.655683668819798</c:v>
                </c:pt>
                <c:pt idx="1740">
                  <c:v>56.655699169387397</c:v>
                </c:pt>
                <c:pt idx="1741">
                  <c:v>56.655714583412099</c:v>
                </c:pt>
                <c:pt idx="1742">
                  <c:v>56.655729911385798</c:v>
                </c:pt>
                <c:pt idx="1743">
                  <c:v>56.655745153798101</c:v>
                </c:pt>
                <c:pt idx="1744">
                  <c:v>56.655760311136298</c:v>
                </c:pt>
                <c:pt idx="1745">
                  <c:v>56.655775383885597</c:v>
                </c:pt>
                <c:pt idx="1746">
                  <c:v>56.655790372528699</c:v>
                </c:pt>
                <c:pt idx="1747">
                  <c:v>56.655805277546399</c:v>
                </c:pt>
                <c:pt idx="1748">
                  <c:v>56.655820099417099</c:v>
                </c:pt>
                <c:pt idx="1749">
                  <c:v>56.655834838617103</c:v>
                </c:pt>
                <c:pt idx="1750">
                  <c:v>56.655849495620799</c:v>
                </c:pt>
                <c:pt idx="1751">
                  <c:v>56.655864070900101</c:v>
                </c:pt>
                <c:pt idx="1752">
                  <c:v>56.655878564925203</c:v>
                </c:pt>
                <c:pt idx="1753">
                  <c:v>56.655892978163997</c:v>
                </c:pt>
                <c:pt idx="1754">
                  <c:v>56.655907311082501</c:v>
                </c:pt>
                <c:pt idx="1755">
                  <c:v>56.655921564144798</c:v>
                </c:pt>
                <c:pt idx="1756">
                  <c:v>56.655935737234003</c:v>
                </c:pt>
                <c:pt idx="1757">
                  <c:v>56.655949828848698</c:v>
                </c:pt>
                <c:pt idx="1758">
                  <c:v>56.655963841680602</c:v>
                </c:pt>
                <c:pt idx="1759">
                  <c:v>56.6559777761709</c:v>
                </c:pt>
                <c:pt idx="1760">
                  <c:v>56.655991632758202</c:v>
                </c:pt>
                <c:pt idx="1761">
                  <c:v>56.656005411879299</c:v>
                </c:pt>
                <c:pt idx="1762">
                  <c:v>56.656019113968497</c:v>
                </c:pt>
                <c:pt idx="1763">
                  <c:v>56.656032739457899</c:v>
                </c:pt>
                <c:pt idx="1764">
                  <c:v>56.656046288777603</c:v>
                </c:pt>
                <c:pt idx="1765">
                  <c:v>56.656059762355198</c:v>
                </c:pt>
                <c:pt idx="1766">
                  <c:v>56.656073160616401</c:v>
                </c:pt>
                <c:pt idx="1767">
                  <c:v>56.656086483984701</c:v>
                </c:pt>
                <c:pt idx="1768">
                  <c:v>56.656099732881501</c:v>
                </c:pt>
                <c:pt idx="1769">
                  <c:v>56.656112907726197</c:v>
                </c:pt>
                <c:pt idx="1770">
                  <c:v>56.6561260089359</c:v>
                </c:pt>
                <c:pt idx="1771">
                  <c:v>56.656139036925801</c:v>
                </c:pt>
                <c:pt idx="1772">
                  <c:v>56.656151992109102</c:v>
                </c:pt>
                <c:pt idx="1773">
                  <c:v>56.656164874897001</c:v>
                </c:pt>
                <c:pt idx="1774">
                  <c:v>56.656177685698601</c:v>
                </c:pt>
                <c:pt idx="1775">
                  <c:v>56.6561904249211</c:v>
                </c:pt>
                <c:pt idx="1776">
                  <c:v>56.656203092969797</c:v>
                </c:pt>
                <c:pt idx="1777">
                  <c:v>56.656215690247997</c:v>
                </c:pt>
                <c:pt idx="1778">
                  <c:v>56.6562282171571</c:v>
                </c:pt>
                <c:pt idx="1779">
                  <c:v>56.656240674096701</c:v>
                </c:pt>
                <c:pt idx="1780">
                  <c:v>56.656253061464497</c:v>
                </c:pt>
                <c:pt idx="1781">
                  <c:v>56.656265379656197</c:v>
                </c:pt>
                <c:pt idx="1782">
                  <c:v>56.656277629065997</c:v>
                </c:pt>
                <c:pt idx="1783">
                  <c:v>56.656289810085902</c:v>
                </c:pt>
                <c:pt idx="1784">
                  <c:v>56.656301923106597</c:v>
                </c:pt>
                <c:pt idx="1785">
                  <c:v>56.6563139685165</c:v>
                </c:pt>
                <c:pt idx="1786">
                  <c:v>56.656325946702701</c:v>
                </c:pt>
                <c:pt idx="1787">
                  <c:v>56.6563378580503</c:v>
                </c:pt>
                <c:pt idx="1788">
                  <c:v>56.656349702942997</c:v>
                </c:pt>
                <c:pt idx="1789">
                  <c:v>56.656361481762403</c:v>
                </c:pt>
                <c:pt idx="1790">
                  <c:v>56.656373194888801</c:v>
                </c:pt>
                <c:pt idx="1791">
                  <c:v>56.656384842700703</c:v>
                </c:pt>
                <c:pt idx="1792">
                  <c:v>56.656396425575103</c:v>
                </c:pt>
                <c:pt idx="1793">
                  <c:v>56.656407943887203</c:v>
                </c:pt>
                <c:pt idx="1794">
                  <c:v>56.656419398010897</c:v>
                </c:pt>
                <c:pt idx="1795">
                  <c:v>56.656430788318197</c:v>
                </c:pt>
                <c:pt idx="1796">
                  <c:v>56.6564421151799</c:v>
                </c:pt>
                <c:pt idx="1797">
                  <c:v>56.656453378965097</c:v>
                </c:pt>
                <c:pt idx="1798">
                  <c:v>56.656464579458003</c:v>
                </c:pt>
                <c:pt idx="1799">
                  <c:v>56.656475715295898</c:v>
                </c:pt>
                <c:pt idx="1800">
                  <c:v>56.656486788871199</c:v>
                </c:pt>
                <c:pt idx="1801">
                  <c:v>56.656497800533202</c:v>
                </c:pt>
                <c:pt idx="1802">
                  <c:v>56.656508750629399</c:v>
                </c:pt>
                <c:pt idx="1803">
                  <c:v>56.656519639505397</c:v>
                </c:pt>
                <c:pt idx="1804">
                  <c:v>56.656530467505299</c:v>
                </c:pt>
                <c:pt idx="1805">
                  <c:v>56.656541234971101</c:v>
                </c:pt>
                <c:pt idx="1806">
                  <c:v>56.656551942243503</c:v>
                </c:pt>
                <c:pt idx="1807">
                  <c:v>56.6565625896611</c:v>
                </c:pt>
                <c:pt idx="1808">
                  <c:v>56.656573177561</c:v>
                </c:pt>
                <c:pt idx="1809">
                  <c:v>56.656583706278703</c:v>
                </c:pt>
                <c:pt idx="1810">
                  <c:v>56.656594176147898</c:v>
                </c:pt>
                <c:pt idx="1811">
                  <c:v>56.656604587500702</c:v>
                </c:pt>
                <c:pt idx="1812">
                  <c:v>56.656614940667701</c:v>
                </c:pt>
                <c:pt idx="1813">
                  <c:v>56.6566252359776</c:v>
                </c:pt>
                <c:pt idx="1814">
                  <c:v>56.656635473757802</c:v>
                </c:pt>
                <c:pt idx="1815">
                  <c:v>56.656645654334</c:v>
                </c:pt>
                <c:pt idx="1816">
                  <c:v>56.656655778030398</c:v>
                </c:pt>
                <c:pt idx="1817">
                  <c:v>56.656665845169499</c:v>
                </c:pt>
                <c:pt idx="1818">
                  <c:v>56.656675856072397</c:v>
                </c:pt>
                <c:pt idx="1819">
                  <c:v>56.656685811058701</c:v>
                </c:pt>
                <c:pt idx="1820">
                  <c:v>56.656695710446499</c:v>
                </c:pt>
                <c:pt idx="1821">
                  <c:v>56.656705554552303</c:v>
                </c:pt>
                <c:pt idx="1822">
                  <c:v>56.656715343691303</c:v>
                </c:pt>
                <c:pt idx="1823">
                  <c:v>56.656725078177203</c:v>
                </c:pt>
                <c:pt idx="1824">
                  <c:v>56.656734758322202</c:v>
                </c:pt>
                <c:pt idx="1825">
                  <c:v>56.656744384437197</c:v>
                </c:pt>
                <c:pt idx="1826">
                  <c:v>56.656753956831601</c:v>
                </c:pt>
                <c:pt idx="1827">
                  <c:v>56.656763475813399</c:v>
                </c:pt>
                <c:pt idx="1828">
                  <c:v>56.656772941689397</c:v>
                </c:pt>
                <c:pt idx="1829">
                  <c:v>56.6567823547649</c:v>
                </c:pt>
                <c:pt idx="1830">
                  <c:v>56.6567917153438</c:v>
                </c:pt>
                <c:pt idx="1831">
                  <c:v>56.656801023729003</c:v>
                </c:pt>
                <c:pt idx="1832">
                  <c:v>56.656810280221698</c:v>
                </c:pt>
                <c:pt idx="1833">
                  <c:v>56.656819485122099</c:v>
                </c:pt>
                <c:pt idx="1834">
                  <c:v>56.656828638729102</c:v>
                </c:pt>
                <c:pt idx="1835">
                  <c:v>56.656837741340098</c:v>
                </c:pt>
                <c:pt idx="1836">
                  <c:v>56.656846793251503</c:v>
                </c:pt>
                <c:pt idx="1837">
                  <c:v>56.656855794758499</c:v>
                </c:pt>
                <c:pt idx="1838">
                  <c:v>56.656864746155001</c:v>
                </c:pt>
                <c:pt idx="1839">
                  <c:v>56.656873647733697</c:v>
                </c:pt>
                <c:pt idx="1840">
                  <c:v>56.656882499239401</c:v>
                </c:pt>
                <c:pt idx="1841">
                  <c:v>56.656891299540497</c:v>
                </c:pt>
                <c:pt idx="1842">
                  <c:v>56.656900050648197</c:v>
                </c:pt>
                <c:pt idx="1843">
                  <c:v>56.656908752838099</c:v>
                </c:pt>
                <c:pt idx="1844">
                  <c:v>56.656917406385098</c:v>
                </c:pt>
                <c:pt idx="1845">
                  <c:v>56.656926011562</c:v>
                </c:pt>
                <c:pt idx="1846">
                  <c:v>56.656934568640601</c:v>
                </c:pt>
                <c:pt idx="1847">
                  <c:v>56.656943077891299</c:v>
                </c:pt>
                <c:pt idx="1848">
                  <c:v>56.656951539582998</c:v>
                </c:pt>
                <c:pt idx="1849">
                  <c:v>56.656959953983097</c:v>
                </c:pt>
                <c:pt idx="1850">
                  <c:v>56.656968321357901</c:v>
                </c:pt>
                <c:pt idx="1851">
                  <c:v>56.6569766419723</c:v>
                </c:pt>
                <c:pt idx="1852">
                  <c:v>56.656984916089698</c:v>
                </c:pt>
                <c:pt idx="1853">
                  <c:v>56.6569931439724</c:v>
                </c:pt>
                <c:pt idx="1854">
                  <c:v>56.657001325881303</c:v>
                </c:pt>
                <c:pt idx="1855">
                  <c:v>56.657009462075898</c:v>
                </c:pt>
                <c:pt idx="1856">
                  <c:v>56.657017552814501</c:v>
                </c:pt>
                <c:pt idx="1857">
                  <c:v>56.657025598354203</c:v>
                </c:pt>
                <c:pt idx="1858">
                  <c:v>56.657033598950797</c:v>
                </c:pt>
                <c:pt idx="1859">
                  <c:v>56.657041554858701</c:v>
                </c:pt>
                <c:pt idx="1860">
                  <c:v>56.657049466331301</c:v>
                </c:pt>
                <c:pt idx="1861">
                  <c:v>56.657057333620799</c:v>
                </c:pt>
                <c:pt idx="1862">
                  <c:v>56.657065156977801</c:v>
                </c:pt>
                <c:pt idx="1863">
                  <c:v>56.657072936652199</c:v>
                </c:pt>
                <c:pt idx="1864">
                  <c:v>56.657080672892299</c:v>
                </c:pt>
                <c:pt idx="1865">
                  <c:v>56.657088365945597</c:v>
                </c:pt>
                <c:pt idx="1866">
                  <c:v>56.657096016058098</c:v>
                </c:pt>
                <c:pt idx="1867">
                  <c:v>56.657103623474903</c:v>
                </c:pt>
                <c:pt idx="1868">
                  <c:v>56.657111188439799</c:v>
                </c:pt>
                <c:pt idx="1869">
                  <c:v>56.6571187111957</c:v>
                </c:pt>
                <c:pt idx="1870">
                  <c:v>56.657126191983998</c:v>
                </c:pt>
                <c:pt idx="1871">
                  <c:v>56.657133631045497</c:v>
                </c:pt>
                <c:pt idx="1872">
                  <c:v>56.657141028619499</c:v>
                </c:pt>
                <c:pt idx="1873">
                  <c:v>56.657148384944499</c:v>
                </c:pt>
                <c:pt idx="1874">
                  <c:v>56.657155700257697</c:v>
                </c:pt>
                <c:pt idx="1875">
                  <c:v>56.657162974795398</c:v>
                </c:pt>
                <c:pt idx="1876">
                  <c:v>56.657170208792998</c:v>
                </c:pt>
                <c:pt idx="1877">
                  <c:v>56.6571774024845</c:v>
                </c:pt>
                <c:pt idx="1878">
                  <c:v>56.657184556103203</c:v>
                </c:pt>
                <c:pt idx="1879">
                  <c:v>56.657191669881399</c:v>
                </c:pt>
                <c:pt idx="1880">
                  <c:v>56.657198744050199</c:v>
                </c:pt>
                <c:pt idx="1881">
                  <c:v>56.657205778839902</c:v>
                </c:pt>
                <c:pt idx="1882">
                  <c:v>56.657212774057001</c:v>
                </c:pt>
                <c:pt idx="1883">
                  <c:v>56.657219728962403</c:v>
                </c:pt>
                <c:pt idx="1884">
                  <c:v>56.657226644995902</c:v>
                </c:pt>
                <c:pt idx="1885">
                  <c:v>56.657233522375201</c:v>
                </c:pt>
                <c:pt idx="1886">
                  <c:v>56.657240361316802</c:v>
                </c:pt>
                <c:pt idx="1887">
                  <c:v>56.657247162036199</c:v>
                </c:pt>
                <c:pt idx="1888">
                  <c:v>56.6572539247477</c:v>
                </c:pt>
                <c:pt idx="1889">
                  <c:v>56.657260649664501</c:v>
                </c:pt>
                <c:pt idx="1890">
                  <c:v>56.657267336998601</c:v>
                </c:pt>
                <c:pt idx="1891">
                  <c:v>56.657273986961002</c:v>
                </c:pt>
                <c:pt idx="1892">
                  <c:v>56.657280599761798</c:v>
                </c:pt>
                <c:pt idx="1893">
                  <c:v>56.657287175609497</c:v>
                </c:pt>
                <c:pt idx="1894">
                  <c:v>56.657293714712203</c:v>
                </c:pt>
                <c:pt idx="1895">
                  <c:v>56.657300217276301</c:v>
                </c:pt>
                <c:pt idx="1896">
                  <c:v>56.657306683507599</c:v>
                </c:pt>
                <c:pt idx="1897">
                  <c:v>56.657313113610797</c:v>
                </c:pt>
                <c:pt idx="1898">
                  <c:v>56.657319507789303</c:v>
                </c:pt>
                <c:pt idx="1899">
                  <c:v>56.657325866245699</c:v>
                </c:pt>
                <c:pt idx="1900">
                  <c:v>56.657332189181602</c:v>
                </c:pt>
                <c:pt idx="1901">
                  <c:v>56.657338476797598</c:v>
                </c:pt>
                <c:pt idx="1902">
                  <c:v>56.657344729293101</c:v>
                </c:pt>
                <c:pt idx="1903">
                  <c:v>56.657350946866899</c:v>
                </c:pt>
                <c:pt idx="1904">
                  <c:v>56.657357129716502</c:v>
                </c:pt>
                <c:pt idx="1905">
                  <c:v>56.657363278038503</c:v>
                </c:pt>
                <c:pt idx="1906">
                  <c:v>56.657369392028599</c:v>
                </c:pt>
                <c:pt idx="1907">
                  <c:v>56.6573754718817</c:v>
                </c:pt>
                <c:pt idx="1908">
                  <c:v>56.657381517791499</c:v>
                </c:pt>
                <c:pt idx="1909">
                  <c:v>56.657387529951002</c:v>
                </c:pt>
                <c:pt idx="1910">
                  <c:v>56.657393508552097</c:v>
                </c:pt>
                <c:pt idx="1911">
                  <c:v>56.657399453785899</c:v>
                </c:pt>
                <c:pt idx="1912">
                  <c:v>56.6574053658426</c:v>
                </c:pt>
                <c:pt idx="1913">
                  <c:v>56.657411244911501</c:v>
                </c:pt>
                <c:pt idx="1914">
                  <c:v>56.657417091181102</c:v>
                </c:pt>
                <c:pt idx="1915">
                  <c:v>56.657422904839002</c:v>
                </c:pt>
                <c:pt idx="1916">
                  <c:v>56.657428686071803</c:v>
                </c:pt>
                <c:pt idx="1917">
                  <c:v>56.657434435065397</c:v>
                </c:pt>
                <c:pt idx="1918">
                  <c:v>56.657440152004902</c:v>
                </c:pt>
                <c:pt idx="1919">
                  <c:v>56.657445837074398</c:v>
                </c:pt>
                <c:pt idx="1920">
                  <c:v>56.657451490457497</c:v>
                </c:pt>
                <c:pt idx="1921">
                  <c:v>56.657457112336502</c:v>
                </c:pt>
                <c:pt idx="1922">
                  <c:v>56.657462702893497</c:v>
                </c:pt>
                <c:pt idx="1923">
                  <c:v>56.657468262309301</c:v>
                </c:pt>
                <c:pt idx="1924">
                  <c:v>56.657473790457502</c:v>
                </c:pt>
                <c:pt idx="1925">
                  <c:v>56.657479286899601</c:v>
                </c:pt>
                <c:pt idx="1926">
                  <c:v>56.657484752618203</c:v>
                </c:pt>
                <c:pt idx="1927">
                  <c:v>56.657490187785399</c:v>
                </c:pt>
                <c:pt idx="1928">
                  <c:v>56.657495592572197</c:v>
                </c:pt>
                <c:pt idx="1929">
                  <c:v>56.657500967148998</c:v>
                </c:pt>
                <c:pt idx="1930">
                  <c:v>56.657506311684998</c:v>
                </c:pt>
                <c:pt idx="1931">
                  <c:v>56.657511626348601</c:v>
                </c:pt>
                <c:pt idx="1932">
                  <c:v>56.657516911307603</c:v>
                </c:pt>
                <c:pt idx="1933">
                  <c:v>56.657522166728597</c:v>
                </c:pt>
                <c:pt idx="1934">
                  <c:v>56.657527392777503</c:v>
                </c:pt>
                <c:pt idx="1935">
                  <c:v>56.6575325896195</c:v>
                </c:pt>
                <c:pt idx="1936">
                  <c:v>56.657537757418602</c:v>
                </c:pt>
                <c:pt idx="1937">
                  <c:v>56.657542896338398</c:v>
                </c:pt>
                <c:pt idx="1938">
                  <c:v>56.657548006541397</c:v>
                </c:pt>
                <c:pt idx="1939">
                  <c:v>56.657553088189303</c:v>
                </c:pt>
                <c:pt idx="1940">
                  <c:v>56.657558141443097</c:v>
                </c:pt>
                <c:pt idx="1941">
                  <c:v>56.657563166463</c:v>
                </c:pt>
                <c:pt idx="1942">
                  <c:v>56.6575681634083</c:v>
                </c:pt>
                <c:pt idx="1943">
                  <c:v>56.657573132437697</c:v>
                </c:pt>
                <c:pt idx="1944">
                  <c:v>56.657578073708997</c:v>
                </c:pt>
                <c:pt idx="1945">
                  <c:v>56.6575829873793</c:v>
                </c:pt>
                <c:pt idx="1946">
                  <c:v>56.657587873604797</c:v>
                </c:pt>
                <c:pt idx="1947">
                  <c:v>56.657592732541097</c:v>
                </c:pt>
                <c:pt idx="1948">
                  <c:v>56.657597564343099</c:v>
                </c:pt>
                <c:pt idx="1949">
                  <c:v>56.657602369164898</c:v>
                </c:pt>
                <c:pt idx="1950">
                  <c:v>56.657607147159702</c:v>
                </c:pt>
                <c:pt idx="1951">
                  <c:v>56.657611898480297</c:v>
                </c:pt>
                <c:pt idx="1952">
                  <c:v>56.657616623278599</c:v>
                </c:pt>
                <c:pt idx="1953">
                  <c:v>56.657621321705903</c:v>
                </c:pt>
                <c:pt idx="1954">
                  <c:v>56.657625993912603</c:v>
                </c:pt>
                <c:pt idx="1955">
                  <c:v>56.657630640048801</c:v>
                </c:pt>
                <c:pt idx="1956">
                  <c:v>56.657635260263397</c:v>
                </c:pt>
                <c:pt idx="1957">
                  <c:v>56.657639854705202</c:v>
                </c:pt>
                <c:pt idx="1958">
                  <c:v>56.657644423521802</c:v>
                </c:pt>
                <c:pt idx="1959">
                  <c:v>56.657648966860599</c:v>
                </c:pt>
                <c:pt idx="1960">
                  <c:v>56.657653484868</c:v>
                </c:pt>
                <c:pt idx="1961">
                  <c:v>56.65765797769</c:v>
                </c:pt>
                <c:pt idx="1962">
                  <c:v>56.657662445471999</c:v>
                </c:pt>
                <c:pt idx="1963">
                  <c:v>56.657666888358399</c:v>
                </c:pt>
                <c:pt idx="1964">
                  <c:v>56.657671306493498</c:v>
                </c:pt>
                <c:pt idx="1965">
                  <c:v>56.657675700020697</c:v>
                </c:pt>
                <c:pt idx="1966">
                  <c:v>56.657680068804801</c:v>
                </c:pt>
                <c:pt idx="1967">
                  <c:v>56.657684412494802</c:v>
                </c:pt>
                <c:pt idx="1968">
                  <c:v>56.657688731900798</c:v>
                </c:pt>
                <c:pt idx="1969">
                  <c:v>56.657693027158899</c:v>
                </c:pt>
                <c:pt idx="1970">
                  <c:v>56.6576972984045</c:v>
                </c:pt>
                <c:pt idx="1971">
                  <c:v>56.657701545772099</c:v>
                </c:pt>
                <c:pt idx="1972">
                  <c:v>56.657705769395697</c:v>
                </c:pt>
                <c:pt idx="1973">
                  <c:v>56.6577099694086</c:v>
                </c:pt>
                <c:pt idx="1974">
                  <c:v>56.657714145943402</c:v>
                </c:pt>
                <c:pt idx="1975">
                  <c:v>56.657718299132</c:v>
                </c:pt>
                <c:pt idx="1976">
                  <c:v>56.657722429105597</c:v>
                </c:pt>
                <c:pt idx="1977">
                  <c:v>56.657726535994797</c:v>
                </c:pt>
                <c:pt idx="1978">
                  <c:v>56.657730619929602</c:v>
                </c:pt>
                <c:pt idx="1979">
                  <c:v>56.657734681039301</c:v>
                </c:pt>
                <c:pt idx="1980">
                  <c:v>56.657738719452503</c:v>
                </c:pt>
                <c:pt idx="1981">
                  <c:v>56.657742735297298</c:v>
                </c:pt>
                <c:pt idx="1982">
                  <c:v>56.657746728700999</c:v>
                </c:pt>
                <c:pt idx="1983">
                  <c:v>56.657750699790498</c:v>
                </c:pt>
                <c:pt idx="1984">
                  <c:v>56.657754648691899</c:v>
                </c:pt>
                <c:pt idx="1985">
                  <c:v>56.657758575530799</c:v>
                </c:pt>
                <c:pt idx="1986">
                  <c:v>56.657762480431998</c:v>
                </c:pt>
                <c:pt idx="1987">
                  <c:v>56.657766363520103</c:v>
                </c:pt>
                <c:pt idx="1988">
                  <c:v>56.6577702249187</c:v>
                </c:pt>
                <c:pt idx="1989">
                  <c:v>56.657774064751003</c:v>
                </c:pt>
                <c:pt idx="1990">
                  <c:v>56.657777883139701</c:v>
                </c:pt>
                <c:pt idx="1991">
                  <c:v>56.657781680206803</c:v>
                </c:pt>
                <c:pt idx="1992">
                  <c:v>56.657785456073803</c:v>
                </c:pt>
                <c:pt idx="1993">
                  <c:v>56.657789210861502</c:v>
                </c:pt>
                <c:pt idx="1994">
                  <c:v>56.657792944690399</c:v>
                </c:pt>
                <c:pt idx="1995">
                  <c:v>56.657796657680301</c:v>
                </c:pt>
                <c:pt idx="1996">
                  <c:v>56.657800349950499</c:v>
                </c:pt>
                <c:pt idx="1997">
                  <c:v>56.657804021619697</c:v>
                </c:pt>
                <c:pt idx="1998">
                  <c:v>56.6578076728062</c:v>
                </c:pt>
                <c:pt idx="1999">
                  <c:v>56.657811303627597</c:v>
                </c:pt>
                <c:pt idx="2000">
                  <c:v>56.657814914201197</c:v>
                </c:pt>
                <c:pt idx="2001">
                  <c:v>56.6578185046436</c:v>
                </c:pt>
                <c:pt idx="2002">
                  <c:v>56.657822075071003</c:v>
                </c:pt>
                <c:pt idx="2003">
                  <c:v>56.657825625599202</c:v>
                </c:pt>
                <c:pt idx="2004">
                  <c:v>56.657829156343297</c:v>
                </c:pt>
                <c:pt idx="2005">
                  <c:v>56.657832667417999</c:v>
                </c:pt>
                <c:pt idx="2006">
                  <c:v>56.657836158937599</c:v>
                </c:pt>
                <c:pt idx="2007">
                  <c:v>56.657839631015896</c:v>
                </c:pt>
                <c:pt idx="2008">
                  <c:v>56.657843088699501</c:v>
                </c:pt>
                <c:pt idx="2009">
                  <c:v>56.657846520741401</c:v>
                </c:pt>
                <c:pt idx="2010">
                  <c:v>56.657849933647803</c:v>
                </c:pt>
                <c:pt idx="2011">
                  <c:v>56.657853327522602</c:v>
                </c:pt>
                <c:pt idx="2012">
                  <c:v>56.657856702468798</c:v>
                </c:pt>
                <c:pt idx="2013">
                  <c:v>56.657860058589499</c:v>
                </c:pt>
                <c:pt idx="2014">
                  <c:v>56.6578633959871</c:v>
                </c:pt>
                <c:pt idx="2015">
                  <c:v>56.657866714763998</c:v>
                </c:pt>
                <c:pt idx="2016">
                  <c:v>56.657870015021899</c:v>
                </c:pt>
                <c:pt idx="2017">
                  <c:v>56.657873296862299</c:v>
                </c:pt>
                <c:pt idx="2018">
                  <c:v>56.657876560386299</c:v>
                </c:pt>
                <c:pt idx="2019">
                  <c:v>56.657879805694797</c:v>
                </c:pt>
                <c:pt idx="2020">
                  <c:v>56.657883032888101</c:v>
                </c:pt>
                <c:pt idx="2021">
                  <c:v>56.657886242066198</c:v>
                </c:pt>
                <c:pt idx="2022">
                  <c:v>56.657889433328897</c:v>
                </c:pt>
                <c:pt idx="2023">
                  <c:v>56.657892606775498</c:v>
                </c:pt>
                <c:pt idx="2024">
                  <c:v>56.6578957625049</c:v>
                </c:pt>
                <c:pt idx="2025">
                  <c:v>56.657898900615898</c:v>
                </c:pt>
                <c:pt idx="2026">
                  <c:v>56.657902021206603</c:v>
                </c:pt>
                <c:pt idx="2027">
                  <c:v>56.657905124375098</c:v>
                </c:pt>
                <c:pt idx="2028">
                  <c:v>56.6579082102187</c:v>
                </c:pt>
                <c:pt idx="2029">
                  <c:v>56.657911278834803</c:v>
                </c:pt>
                <c:pt idx="2030">
                  <c:v>56.657914330320096</c:v>
                </c:pt>
                <c:pt idx="2031">
                  <c:v>56.657917364771201</c:v>
                </c:pt>
                <c:pt idx="2032">
                  <c:v>56.657920382284097</c:v>
                </c:pt>
                <c:pt idx="2033">
                  <c:v>56.6579233829546</c:v>
                </c:pt>
                <c:pt idx="2034">
                  <c:v>56.657926366878101</c:v>
                </c:pt>
                <c:pt idx="2035">
                  <c:v>56.657929334149699</c:v>
                </c:pt>
                <c:pt idx="2036">
                  <c:v>56.657932284864103</c:v>
                </c:pt>
                <c:pt idx="2037">
                  <c:v>56.6579352191156</c:v>
                </c:pt>
                <c:pt idx="2038">
                  <c:v>56.657938136998098</c:v>
                </c:pt>
                <c:pt idx="2039">
                  <c:v>56.657941038605301</c:v>
                </c:pt>
                <c:pt idx="2040">
                  <c:v>56.657943924030498</c:v>
                </c:pt>
                <c:pt idx="2041">
                  <c:v>56.657946793366499</c:v>
                </c:pt>
                <c:pt idx="2042">
                  <c:v>56.657949646705802</c:v>
                </c:pt>
                <c:pt idx="2043">
                  <c:v>56.6579524841408</c:v>
                </c:pt>
                <c:pt idx="2044">
                  <c:v>56.657955305763203</c:v>
                </c:pt>
                <c:pt idx="2045">
                  <c:v>56.657958111664399</c:v>
                </c:pt>
                <c:pt idx="2046">
                  <c:v>56.657960901935702</c:v>
                </c:pt>
                <c:pt idx="2047">
                  <c:v>56.657963676667698</c:v>
                </c:pt>
                <c:pt idx="2048">
                  <c:v>56.657966435950897</c:v>
                </c:pt>
                <c:pt idx="2049">
                  <c:v>56.657969179875202</c:v>
                </c:pt>
                <c:pt idx="2050">
                  <c:v>56.657971908099398</c:v>
                </c:pt>
                <c:pt idx="2051">
                  <c:v>56.657974620150398</c:v>
                </c:pt>
                <c:pt idx="2052">
                  <c:v>56.657977317015899</c:v>
                </c:pt>
                <c:pt idx="2053">
                  <c:v>56.657979998781897</c:v>
                </c:pt>
                <c:pt idx="2054">
                  <c:v>56.657982665533702</c:v>
                </c:pt>
                <c:pt idx="2055">
                  <c:v>56.657985317356399</c:v>
                </c:pt>
                <c:pt idx="2056">
                  <c:v>56.657987954334601</c:v>
                </c:pt>
                <c:pt idx="2057">
                  <c:v>56.657990576552699</c:v>
                </c:pt>
                <c:pt idx="2058">
                  <c:v>56.657993184094302</c:v>
                </c:pt>
                <c:pt idx="2059">
                  <c:v>56.657995777043098</c:v>
                </c:pt>
                <c:pt idx="2060">
                  <c:v>56.657998355482</c:v>
                </c:pt>
                <c:pt idx="2061">
                  <c:v>56.658000919493801</c:v>
                </c:pt>
                <c:pt idx="2062">
                  <c:v>56.658003469160903</c:v>
                </c:pt>
                <c:pt idx="2063">
                  <c:v>56.658006004564903</c:v>
                </c:pt>
                <c:pt idx="2064">
                  <c:v>56.658008525787601</c:v>
                </c:pt>
                <c:pt idx="2065">
                  <c:v>56.658011032909997</c:v>
                </c:pt>
                <c:pt idx="2066">
                  <c:v>56.658013526012901</c:v>
                </c:pt>
                <c:pt idx="2067">
                  <c:v>56.658016005176599</c:v>
                </c:pt>
                <c:pt idx="2068">
                  <c:v>56.658018470480997</c:v>
                </c:pt>
                <c:pt idx="2069">
                  <c:v>56.658020922005697</c:v>
                </c:pt>
                <c:pt idx="2070">
                  <c:v>56.658023359829897</c:v>
                </c:pt>
                <c:pt idx="2071">
                  <c:v>56.658025784032297</c:v>
                </c:pt>
                <c:pt idx="2072">
                  <c:v>56.658028194691397</c:v>
                </c:pt>
                <c:pt idx="2073">
                  <c:v>56.658030591885101</c:v>
                </c:pt>
                <c:pt idx="2074">
                  <c:v>56.6580329756911</c:v>
                </c:pt>
                <c:pt idx="2075">
                  <c:v>56.658035346186502</c:v>
                </c:pt>
                <c:pt idx="2076">
                  <c:v>56.658037703448201</c:v>
                </c:pt>
                <c:pt idx="2077">
                  <c:v>56.658040047552603</c:v>
                </c:pt>
                <c:pt idx="2078">
                  <c:v>56.658042378575701</c:v>
                </c:pt>
                <c:pt idx="2079">
                  <c:v>56.658044696593301</c:v>
                </c:pt>
                <c:pt idx="2080">
                  <c:v>56.658047001680501</c:v>
                </c:pt>
                <c:pt idx="2081">
                  <c:v>56.6580492939122</c:v>
                </c:pt>
                <c:pt idx="2082">
                  <c:v>56.658051573362997</c:v>
                </c:pt>
                <c:pt idx="2083">
                  <c:v>56.658053840106803</c:v>
                </c:pt>
                <c:pt idx="2084">
                  <c:v>56.6580560942174</c:v>
                </c:pt>
                <c:pt idx="2085">
                  <c:v>56.658058335768203</c:v>
                </c:pt>
                <c:pt idx="2086">
                  <c:v>56.658060564831899</c:v>
                </c:pt>
                <c:pt idx="2087">
                  <c:v>56.6580627814811</c:v>
                </c:pt>
                <c:pt idx="2088">
                  <c:v>56.658064985788002</c:v>
                </c:pt>
                <c:pt idx="2089">
                  <c:v>56.6580671778243</c:v>
                </c:pt>
                <c:pt idx="2090">
                  <c:v>56.658069357661297</c:v>
                </c:pt>
                <c:pt idx="2091">
                  <c:v>56.658071525369998</c:v>
                </c:pt>
                <c:pt idx="2092">
                  <c:v>56.658073681021001</c:v>
                </c:pt>
                <c:pt idx="2093">
                  <c:v>56.658075824684403</c:v>
                </c:pt>
                <c:pt idx="2094">
                  <c:v>56.658077956430098</c:v>
                </c:pt>
                <c:pt idx="2095">
                  <c:v>56.658080076327302</c:v>
                </c:pt>
                <c:pt idx="2096">
                  <c:v>56.658082184445199</c:v>
                </c:pt>
                <c:pt idx="2097">
                  <c:v>56.6580842808523</c:v>
                </c:pt>
                <c:pt idx="2098">
                  <c:v>56.658086365616903</c:v>
                </c:pt>
                <c:pt idx="2099">
                  <c:v>56.658088438806701</c:v>
                </c:pt>
                <c:pt idx="2100">
                  <c:v>56.658090500489301</c:v>
                </c:pt>
                <c:pt idx="2101">
                  <c:v>56.658092550731602</c:v>
                </c:pt>
                <c:pt idx="2102">
                  <c:v>56.658094589600402</c:v>
                </c:pt>
                <c:pt idx="2103">
                  <c:v>56.658096617161803</c:v>
                </c:pt>
                <c:pt idx="2104">
                  <c:v>56.658098633481899</c:v>
                </c:pt>
                <c:pt idx="2105">
                  <c:v>56.658100637878199</c:v>
                </c:pt>
                <c:pt idx="2106">
                  <c:v>56.658102631040599</c:v>
                </c:pt>
                <c:pt idx="2107">
                  <c:v>56.658104613100299</c:v>
                </c:pt>
                <c:pt idx="2108">
                  <c:v>56.6581065841198</c:v>
                </c:pt>
                <c:pt idx="2109">
                  <c:v>56.6581085441615</c:v>
                </c:pt>
                <c:pt idx="2110">
                  <c:v>56.658110493287097</c:v>
                </c:pt>
                <c:pt idx="2111">
                  <c:v>56.658112431558202</c:v>
                </c:pt>
                <c:pt idx="2112">
                  <c:v>56.658114359035601</c:v>
                </c:pt>
                <c:pt idx="2113">
                  <c:v>56.658116275780102</c:v>
                </c:pt>
                <c:pt idx="2114">
                  <c:v>56.658118181851698</c:v>
                </c:pt>
                <c:pt idx="2115">
                  <c:v>56.6581200773104</c:v>
                </c:pt>
                <c:pt idx="2116">
                  <c:v>56.658121962215297</c:v>
                </c:pt>
                <c:pt idx="2117">
                  <c:v>56.658123836625599</c:v>
                </c:pt>
                <c:pt idx="2118">
                  <c:v>56.658125700599697</c:v>
                </c:pt>
                <c:pt idx="2119">
                  <c:v>56.658127554195801</c:v>
                </c:pt>
                <c:pt idx="2120">
                  <c:v>56.658129397471598</c:v>
                </c:pt>
                <c:pt idx="2121">
                  <c:v>56.6581312304844</c:v>
                </c:pt>
                <c:pt idx="2122">
                  <c:v>56.658133053291102</c:v>
                </c:pt>
                <c:pt idx="2123">
                  <c:v>56.658134865948298</c:v>
                </c:pt>
                <c:pt idx="2124">
                  <c:v>56.658136668511901</c:v>
                </c:pt>
                <c:pt idx="2125">
                  <c:v>56.658138461037701</c:v>
                </c:pt>
                <c:pt idx="2126">
                  <c:v>56.658140243581002</c:v>
                </c:pt>
                <c:pt idx="2127">
                  <c:v>56.6581420161965</c:v>
                </c:pt>
                <c:pt idx="2128">
                  <c:v>56.658143778938701</c:v>
                </c:pt>
                <c:pt idx="2129">
                  <c:v>56.658145531861699</c:v>
                </c:pt>
                <c:pt idx="2130">
                  <c:v>56.658147275019097</c:v>
                </c:pt>
                <c:pt idx="2131">
                  <c:v>56.658149008464001</c:v>
                </c:pt>
                <c:pt idx="2132">
                  <c:v>56.658150732249297</c:v>
                </c:pt>
                <c:pt idx="2133">
                  <c:v>56.658152446427401</c:v>
                </c:pt>
                <c:pt idx="2134">
                  <c:v>56.658154151050198</c:v>
                </c:pt>
                <c:pt idx="2135">
                  <c:v>56.658155846169301</c:v>
                </c:pt>
                <c:pt idx="2136">
                  <c:v>56.658157531835798</c:v>
                </c:pt>
                <c:pt idx="2137">
                  <c:v>56.6581592081005</c:v>
                </c:pt>
                <c:pt idx="2138">
                  <c:v>56.658160875013699</c:v>
                </c:pt>
                <c:pt idx="2139">
                  <c:v>56.658162532625397</c:v>
                </c:pt>
                <c:pt idx="2140">
                  <c:v>56.658164180984997</c:v>
                </c:pt>
                <c:pt idx="2141">
                  <c:v>56.658165820141697</c:v>
                </c:pt>
                <c:pt idx="2142">
                  <c:v>56.658167450144099</c:v>
                </c:pt>
                <c:pt idx="2143">
                  <c:v>56.658169071040597</c:v>
                </c:pt>
                <c:pt idx="2144">
                  <c:v>56.658170682878897</c:v>
                </c:pt>
                <c:pt idx="2145">
                  <c:v>56.658172285706598</c:v>
                </c:pt>
                <c:pt idx="2146">
                  <c:v>56.658173879570597</c:v>
                </c:pt>
                <c:pt idx="2147">
                  <c:v>56.658175464517697</c:v>
                </c:pt>
                <c:pt idx="2148">
                  <c:v>56.658177040593998</c:v>
                </c:pt>
                <c:pt idx="2149">
                  <c:v>56.6581786078454</c:v>
                </c:pt>
                <c:pt idx="2150">
                  <c:v>56.658180166317301</c:v>
                </c:pt>
                <c:pt idx="2151">
                  <c:v>56.6581817160546</c:v>
                </c:pt>
                <c:pt idx="2152">
                  <c:v>56.658183257101904</c:v>
                </c:pt>
                <c:pt idx="2153">
                  <c:v>56.658184789503501</c:v>
                </c:pt>
                <c:pt idx="2154">
                  <c:v>56.658186313302998</c:v>
                </c:pt>
                <c:pt idx="2155">
                  <c:v>56.658187828543902</c:v>
                </c:pt>
                <c:pt idx="2156">
                  <c:v>56.658189335269</c:v>
                </c:pt>
                <c:pt idx="2157">
                  <c:v>56.658190833520898</c:v>
                </c:pt>
                <c:pt idx="2158">
                  <c:v>56.658192323341702</c:v>
                </c:pt>
                <c:pt idx="2159">
                  <c:v>56.658193805726</c:v>
                </c:pt>
                <c:pt idx="2160">
                  <c:v>56.658195280766698</c:v>
                </c:pt>
                <c:pt idx="2161">
                  <c:v>56.658196747629198</c:v>
                </c:pt>
                <c:pt idx="2162">
                  <c:v>56.658198206357902</c:v>
                </c:pt>
                <c:pt idx="2163">
                  <c:v>56.658199656996501</c:v>
                </c:pt>
                <c:pt idx="2164">
                  <c:v>56.658201099588702</c:v>
                </c:pt>
                <c:pt idx="2165">
                  <c:v>56.658202534177697</c:v>
                </c:pt>
                <c:pt idx="2166">
                  <c:v>56.658203960806198</c:v>
                </c:pt>
                <c:pt idx="2167">
                  <c:v>56.658205379516801</c:v>
                </c:pt>
                <c:pt idx="2168">
                  <c:v>56.6582067903514</c:v>
                </c:pt>
                <c:pt idx="2169">
                  <c:v>56.658208193351797</c:v>
                </c:pt>
                <c:pt idx="2170">
                  <c:v>56.658209588559501</c:v>
                </c:pt>
                <c:pt idx="2171">
                  <c:v>56.658210976015198</c:v>
                </c:pt>
                <c:pt idx="2172">
                  <c:v>56.658212355759801</c:v>
                </c:pt>
                <c:pt idx="2173">
                  <c:v>56.658213727833399</c:v>
                </c:pt>
                <c:pt idx="2174">
                  <c:v>56.658215092275903</c:v>
                </c:pt>
                <c:pt idx="2175">
                  <c:v>56.658216449126897</c:v>
                </c:pt>
                <c:pt idx="2176">
                  <c:v>56.658217798425603</c:v>
                </c:pt>
                <c:pt idx="2177">
                  <c:v>56.658219140210598</c:v>
                </c:pt>
                <c:pt idx="2178">
                  <c:v>56.658220474520597</c:v>
                </c:pt>
                <c:pt idx="2179">
                  <c:v>56.658221801393402</c:v>
                </c:pt>
                <c:pt idx="2180">
                  <c:v>56.658223120866801</c:v>
                </c:pt>
                <c:pt idx="2181">
                  <c:v>56.658224432978301</c:v>
                </c:pt>
                <c:pt idx="2182">
                  <c:v>56.658225737764603</c:v>
                </c:pt>
                <c:pt idx="2183">
                  <c:v>56.658227035262499</c:v>
                </c:pt>
                <c:pt idx="2184">
                  <c:v>56.658228325508198</c:v>
                </c:pt>
                <c:pt idx="2185">
                  <c:v>56.658229608537603</c:v>
                </c:pt>
                <c:pt idx="2186">
                  <c:v>56.6582308843861</c:v>
                </c:pt>
                <c:pt idx="2187">
                  <c:v>56.658232153088903</c:v>
                </c:pt>
                <c:pt idx="2188">
                  <c:v>56.658233414680801</c:v>
                </c:pt>
                <c:pt idx="2189">
                  <c:v>56.658234669196297</c:v>
                </c:pt>
                <c:pt idx="2190">
                  <c:v>56.658235916669298</c:v>
                </c:pt>
                <c:pt idx="2191">
                  <c:v>56.658237157133499</c:v>
                </c:pt>
                <c:pt idx="2192">
                  <c:v>56.658238390622301</c:v>
                </c:pt>
                <c:pt idx="2193">
                  <c:v>56.658239617168597</c:v>
                </c:pt>
                <c:pt idx="2194">
                  <c:v>56.658240836805</c:v>
                </c:pt>
                <c:pt idx="2195">
                  <c:v>56.658242049563697</c:v>
                </c:pt>
                <c:pt idx="2196">
                  <c:v>56.658243255476599</c:v>
                </c:pt>
                <c:pt idx="2197">
                  <c:v>56.658244454575197</c:v>
                </c:pt>
                <c:pt idx="2198">
                  <c:v>56.658245646890599</c:v>
                </c:pt>
                <c:pt idx="2199">
                  <c:v>56.658246832453599</c:v>
                </c:pt>
                <c:pt idx="2200">
                  <c:v>56.658248011294503</c:v>
                </c:pt>
                <c:pt idx="2201">
                  <c:v>56.658249183443402</c:v>
                </c:pt>
                <c:pt idx="2202">
                  <c:v>56.658250348929997</c:v>
                </c:pt>
                <c:pt idx="2203">
                  <c:v>56.658251507783497</c:v>
                </c:pt>
                <c:pt idx="2204">
                  <c:v>56.6582526600329</c:v>
                </c:pt>
                <c:pt idx="2205">
                  <c:v>56.658253805706799</c:v>
                </c:pt>
                <c:pt idx="2206">
                  <c:v>56.658254944833402</c:v>
                </c:pt>
                <c:pt idx="2207">
                  <c:v>56.658256077440498</c:v>
                </c:pt>
                <c:pt idx="2208">
                  <c:v>56.6582572035556</c:v>
                </c:pt>
                <c:pt idx="2209">
                  <c:v>56.6582583232057</c:v>
                </c:pt>
                <c:pt idx="2210">
                  <c:v>56.658259436417701</c:v>
                </c:pt>
                <c:pt idx="2211">
                  <c:v>56.658260543217999</c:v>
                </c:pt>
                <c:pt idx="2212">
                  <c:v>56.6582616436324</c:v>
                </c:pt>
                <c:pt idx="2213">
                  <c:v>56.658262738078598</c:v>
                </c:pt>
                <c:pt idx="2214">
                  <c:v>56.658263829511</c:v>
                </c:pt>
                <c:pt idx="2215">
                  <c:v>56.658264914881897</c:v>
                </c:pt>
                <c:pt idx="2216">
                  <c:v>56.6582659942231</c:v>
                </c:pt>
                <c:pt idx="2217">
                  <c:v>56.6582670675662</c:v>
                </c:pt>
                <c:pt idx="2218">
                  <c:v>56.658268134942801</c:v>
                </c:pt>
                <c:pt idx="2219">
                  <c:v>56.658269196383799</c:v>
                </c:pt>
                <c:pt idx="2220">
                  <c:v>56.658270251920001</c:v>
                </c:pt>
                <c:pt idx="2221">
                  <c:v>56.658271301582097</c:v>
                </c:pt>
                <c:pt idx="2222">
                  <c:v>56.658272345400299</c:v>
                </c:pt>
                <c:pt idx="2223">
                  <c:v>56.658273383404499</c:v>
                </c:pt>
                <c:pt idx="2224">
                  <c:v>56.658274415624497</c:v>
                </c:pt>
                <c:pt idx="2225">
                  <c:v>56.658275442089597</c:v>
                </c:pt>
                <c:pt idx="2226">
                  <c:v>56.6582764628292</c:v>
                </c:pt>
                <c:pt idx="2227">
                  <c:v>56.658277477871898</c:v>
                </c:pt>
                <c:pt idx="2228">
                  <c:v>56.658278487246498</c:v>
                </c:pt>
                <c:pt idx="2229">
                  <c:v>56.6582794909813</c:v>
                </c:pt>
                <c:pt idx="2230">
                  <c:v>56.6582804891042</c:v>
                </c:pt>
                <c:pt idx="2231">
                  <c:v>56.658281481643101</c:v>
                </c:pt>
                <c:pt idx="2232">
                  <c:v>56.658282468625501</c:v>
                </c:pt>
                <c:pt idx="2233">
                  <c:v>56.658283450078699</c:v>
                </c:pt>
                <c:pt idx="2234">
                  <c:v>56.658284426029397</c:v>
                </c:pt>
                <c:pt idx="2235">
                  <c:v>56.658285396504397</c:v>
                </c:pt>
                <c:pt idx="2236">
                  <c:v>56.658286361530102</c:v>
                </c:pt>
                <c:pt idx="2237">
                  <c:v>56.658287321132597</c:v>
                </c:pt>
                <c:pt idx="2238">
                  <c:v>56.658288275337803</c:v>
                </c:pt>
                <c:pt idx="2239">
                  <c:v>56.658289224171099</c:v>
                </c:pt>
                <c:pt idx="2240">
                  <c:v>56.658290167657903</c:v>
                </c:pt>
                <c:pt idx="2241">
                  <c:v>56.658291105823203</c:v>
                </c:pt>
                <c:pt idx="2242">
                  <c:v>56.658292038691698</c:v>
                </c:pt>
                <c:pt idx="2243">
                  <c:v>56.658292966287803</c:v>
                </c:pt>
                <c:pt idx="2244">
                  <c:v>56.658293888635797</c:v>
                </c:pt>
                <c:pt idx="2245">
                  <c:v>56.658294805759503</c:v>
                </c:pt>
                <c:pt idx="2246">
                  <c:v>56.658295717682599</c:v>
                </c:pt>
                <c:pt idx="2247">
                  <c:v>56.658296624428303</c:v>
                </c:pt>
                <c:pt idx="2248">
                  <c:v>56.658297526019801</c:v>
                </c:pt>
                <c:pt idx="2249">
                  <c:v>56.658298422479902</c:v>
                </c:pt>
                <c:pt idx="2250">
                  <c:v>56.658299313831002</c:v>
                </c:pt>
                <c:pt idx="2251">
                  <c:v>56.658300200095397</c:v>
                </c:pt>
                <c:pt idx="2252">
                  <c:v>56.6583010812951</c:v>
                </c:pt>
                <c:pt idx="2253">
                  <c:v>56.658301957451698</c:v>
                </c:pt>
                <c:pt idx="2254">
                  <c:v>56.658302828586699</c:v>
                </c:pt>
                <c:pt idx="2255">
                  <c:v>56.658303694721198</c:v>
                </c:pt>
                <c:pt idx="2256">
                  <c:v>56.6583045558761</c:v>
                </c:pt>
                <c:pt idx="2257">
                  <c:v>56.658305412071797</c:v>
                </c:pt>
                <c:pt idx="2258">
                  <c:v>56.658306263328797</c:v>
                </c:pt>
                <c:pt idx="2259">
                  <c:v>56.658307109667</c:v>
                </c:pt>
                <c:pt idx="2260">
                  <c:v>56.658307951106202</c:v>
                </c:pt>
                <c:pt idx="2261">
                  <c:v>56.658308787665902</c:v>
                </c:pt>
                <c:pt idx="2262">
                  <c:v>56.658309619365198</c:v>
                </c:pt>
                <c:pt idx="2263">
                  <c:v>56.658310446223098</c:v>
                </c:pt>
                <c:pt idx="2264">
                  <c:v>56.658311268258203</c:v>
                </c:pt>
                <c:pt idx="2265">
                  <c:v>56.658312085488902</c:v>
                </c:pt>
                <c:pt idx="2266">
                  <c:v>56.6583128979333</c:v>
                </c:pt>
                <c:pt idx="2267">
                  <c:v>56.658313705609103</c:v>
                </c:pt>
                <c:pt idx="2268">
                  <c:v>56.6583145052522</c:v>
                </c:pt>
                <c:pt idx="2269">
                  <c:v>56.658315307604703</c:v>
                </c:pt>
                <c:pt idx="2270">
                  <c:v>56.658316105441799</c:v>
                </c:pt>
                <c:pt idx="2271">
                  <c:v>56.658316898789302</c:v>
                </c:pt>
                <c:pt idx="2272">
                  <c:v>56.658317687672699</c:v>
                </c:pt>
                <c:pt idx="2273">
                  <c:v>56.658318472117301</c:v>
                </c:pt>
                <c:pt idx="2274">
                  <c:v>56.658319252148097</c:v>
                </c:pt>
                <c:pt idx="2275">
                  <c:v>56.658320027789799</c:v>
                </c:pt>
                <c:pt idx="2276">
                  <c:v>56.6583207990668</c:v>
                </c:pt>
                <c:pt idx="2277">
                  <c:v>56.658321566003501</c:v>
                </c:pt>
                <c:pt idx="2278">
                  <c:v>56.658322328623697</c:v>
                </c:pt>
                <c:pt idx="2279">
                  <c:v>56.6583230869511</c:v>
                </c:pt>
                <c:pt idx="2280">
                  <c:v>56.6583238410091</c:v>
                </c:pt>
                <c:pt idx="2281">
                  <c:v>56.658324590820897</c:v>
                </c:pt>
                <c:pt idx="2282">
                  <c:v>56.658325336409298</c:v>
                </c:pt>
                <c:pt idx="2283">
                  <c:v>56.658326077797099</c:v>
                </c:pt>
                <c:pt idx="2284">
                  <c:v>56.658326815006603</c:v>
                </c:pt>
                <c:pt idx="2285">
                  <c:v>56.658327548059901</c:v>
                </c:pt>
                <c:pt idx="2286">
                  <c:v>56.658328276978999</c:v>
                </c:pt>
                <c:pt idx="2287">
                  <c:v>56.658329001785503</c:v>
                </c:pt>
                <c:pt idx="2288">
                  <c:v>56.658329722500703</c:v>
                </c:pt>
                <c:pt idx="2289">
                  <c:v>56.6583304391458</c:v>
                </c:pt>
                <c:pt idx="2290">
                  <c:v>56.658331151741699</c:v>
                </c:pt>
                <c:pt idx="2291">
                  <c:v>56.658331860309097</c:v>
                </c:pt>
                <c:pt idx="2292">
                  <c:v>56.658332564868303</c:v>
                </c:pt>
                <c:pt idx="2293">
                  <c:v>56.658333265439602</c:v>
                </c:pt>
                <c:pt idx="2294">
                  <c:v>56.658333962042903</c:v>
                </c:pt>
                <c:pt idx="2295">
                  <c:v>56.658334654697804</c:v>
                </c:pt>
                <c:pt idx="2296">
                  <c:v>56.6583353434239</c:v>
                </c:pt>
                <c:pt idx="2297">
                  <c:v>56.658336028240299</c:v>
                </c:pt>
                <c:pt idx="2298">
                  <c:v>56.6583367091662</c:v>
                </c:pt>
                <c:pt idx="2299">
                  <c:v>56.658337386220097</c:v>
                </c:pt>
                <c:pt idx="2300">
                  <c:v>56.6583380594207</c:v>
                </c:pt>
                <c:pt idx="2301">
                  <c:v>56.658338728786198</c:v>
                </c:pt>
                <c:pt idx="2302">
                  <c:v>56.658339394334902</c:v>
                </c:pt>
                <c:pt idx="2303">
                  <c:v>56.658340056084398</c:v>
                </c:pt>
                <c:pt idx="2304">
                  <c:v>56.6583407140524</c:v>
                </c:pt>
                <c:pt idx="2305">
                  <c:v>56.658341368256401</c:v>
                </c:pt>
                <c:pt idx="2306">
                  <c:v>56.658342018713498</c:v>
                </c:pt>
                <c:pt idx="2307">
                  <c:v>56.658342665440799</c:v>
                </c:pt>
                <c:pt idx="2308">
                  <c:v>56.658343308454903</c:v>
                </c:pt>
                <c:pt idx="2309">
                  <c:v>56.658343947772401</c:v>
                </c:pt>
                <c:pt idx="2310">
                  <c:v>56.658344583409601</c:v>
                </c:pt>
                <c:pt idx="2311">
                  <c:v>56.658345215382603</c:v>
                </c:pt>
                <c:pt idx="2312">
                  <c:v>56.658345843707401</c:v>
                </c:pt>
                <c:pt idx="2313">
                  <c:v>56.6583464683996</c:v>
                </c:pt>
                <c:pt idx="2314">
                  <c:v>56.658347089474802</c:v>
                </c:pt>
                <c:pt idx="2315">
                  <c:v>56.658347706948099</c:v>
                </c:pt>
                <c:pt idx="2316">
                  <c:v>56.658348320834698</c:v>
                </c:pt>
                <c:pt idx="2317">
                  <c:v>56.658348931149398</c:v>
                </c:pt>
                <c:pt idx="2318">
                  <c:v>56.658349537906901</c:v>
                </c:pt>
                <c:pt idx="2319">
                  <c:v>56.658350141121602</c:v>
                </c:pt>
                <c:pt idx="2320">
                  <c:v>56.658350740807997</c:v>
                </c:pt>
                <c:pt idx="2321">
                  <c:v>56.658351336979898</c:v>
                </c:pt>
                <c:pt idx="2322">
                  <c:v>56.658351930803803</c:v>
                </c:pt>
                <c:pt idx="2323">
                  <c:v>56.658352523879302</c:v>
                </c:pt>
                <c:pt idx="2324">
                  <c:v>56.658353113659899</c:v>
                </c:pt>
                <c:pt idx="2325">
                  <c:v>56.658353700162998</c:v>
                </c:pt>
                <c:pt idx="2326">
                  <c:v>56.658354283405998</c:v>
                </c:pt>
                <c:pt idx="2327">
                  <c:v>56.658354863405897</c:v>
                </c:pt>
                <c:pt idx="2328">
                  <c:v>56.658355440179797</c:v>
                </c:pt>
                <c:pt idx="2329">
                  <c:v>56.658356013744502</c:v>
                </c:pt>
                <c:pt idx="2330">
                  <c:v>56.658356584116802</c:v>
                </c:pt>
                <c:pt idx="2331">
                  <c:v>56.658357151313297</c:v>
                </c:pt>
                <c:pt idx="2332">
                  <c:v>56.658357715350498</c:v>
                </c:pt>
                <c:pt idx="2333">
                  <c:v>56.658358276244797</c:v>
                </c:pt>
                <c:pt idx="2334">
                  <c:v>56.658358834012503</c:v>
                </c:pt>
                <c:pt idx="2335">
                  <c:v>56.658359388669503</c:v>
                </c:pt>
                <c:pt idx="2336">
                  <c:v>56.658359940232103</c:v>
                </c:pt>
                <c:pt idx="2337">
                  <c:v>56.6583604887159</c:v>
                </c:pt>
                <c:pt idx="2338">
                  <c:v>56.658361034136902</c:v>
                </c:pt>
                <c:pt idx="2339">
                  <c:v>56.6583615765106</c:v>
                </c:pt>
                <c:pt idx="2340">
                  <c:v>56.658362115852697</c:v>
                </c:pt>
                <c:pt idx="2341">
                  <c:v>56.658362652178504</c:v>
                </c:pt>
                <c:pt idx="2342">
                  <c:v>56.658363185503298</c:v>
                </c:pt>
                <c:pt idx="2343">
                  <c:v>56.658363715842498</c:v>
                </c:pt>
                <c:pt idx="2344">
                  <c:v>56.658364243210997</c:v>
                </c:pt>
                <c:pt idx="2345">
                  <c:v>56.658364767623901</c:v>
                </c:pt>
                <c:pt idx="2346">
                  <c:v>56.658365289096203</c:v>
                </c:pt>
                <c:pt idx="2347">
                  <c:v>56.658365807642603</c:v>
                </c:pt>
                <c:pt idx="2348">
                  <c:v>56.658366323277797</c:v>
                </c:pt>
                <c:pt idx="2349">
                  <c:v>56.658366836016498</c:v>
                </c:pt>
                <c:pt idx="2350">
                  <c:v>56.658367345873202</c:v>
                </c:pt>
                <c:pt idx="2351">
                  <c:v>56.658367852862298</c:v>
                </c:pt>
                <c:pt idx="2352">
                  <c:v>56.658368356998103</c:v>
                </c:pt>
                <c:pt idx="2353">
                  <c:v>56.658368858294899</c:v>
                </c:pt>
                <c:pt idx="2354">
                  <c:v>56.658369356766897</c:v>
                </c:pt>
                <c:pt idx="2355">
                  <c:v>56.658369852428102</c:v>
                </c:pt>
                <c:pt idx="2356">
                  <c:v>56.658370345292496</c:v>
                </c:pt>
                <c:pt idx="2357">
                  <c:v>56.6583708353741</c:v>
                </c:pt>
                <c:pt idx="2358">
                  <c:v>56.658371322686698</c:v>
                </c:pt>
                <c:pt idx="2359">
                  <c:v>56.658371807244002</c:v>
                </c:pt>
                <c:pt idx="2360">
                  <c:v>56.658372289059699</c:v>
                </c:pt>
                <c:pt idx="2361">
                  <c:v>56.658372768147501</c:v>
                </c:pt>
                <c:pt idx="2362">
                  <c:v>56.658373244520803</c:v>
                </c:pt>
                <c:pt idx="2363">
                  <c:v>56.658373718193097</c:v>
                </c:pt>
                <c:pt idx="2364">
                  <c:v>56.658374189177898</c:v>
                </c:pt>
                <c:pt idx="2365">
                  <c:v>56.658374657488402</c:v>
                </c:pt>
                <c:pt idx="2366">
                  <c:v>56.658375123137901</c:v>
                </c:pt>
                <c:pt idx="2367">
                  <c:v>56.658375586139599</c:v>
                </c:pt>
                <c:pt idx="2368">
                  <c:v>56.658376046506703</c:v>
                </c:pt>
                <c:pt idx="2369">
                  <c:v>56.658376504252303</c:v>
                </c:pt>
                <c:pt idx="2370">
                  <c:v>56.658376959389201</c:v>
                </c:pt>
                <c:pt idx="2371">
                  <c:v>56.658377411930701</c:v>
                </c:pt>
                <c:pt idx="2372">
                  <c:v>56.658377861889399</c:v>
                </c:pt>
                <c:pt idx="2373">
                  <c:v>56.658378309278298</c:v>
                </c:pt>
                <c:pt idx="2374">
                  <c:v>56.658378754110302</c:v>
                </c:pt>
                <c:pt idx="2375">
                  <c:v>56.658379196398002</c:v>
                </c:pt>
                <c:pt idx="2376">
                  <c:v>56.658379636154201</c:v>
                </c:pt>
                <c:pt idx="2377">
                  <c:v>56.658380073391598</c:v>
                </c:pt>
                <c:pt idx="2378">
                  <c:v>56.658380508122697</c:v>
                </c:pt>
                <c:pt idx="2379">
                  <c:v>56.658380940360203</c:v>
                </c:pt>
                <c:pt idx="2380">
                  <c:v>56.658381370116601</c:v>
                </c:pt>
                <c:pt idx="2381">
                  <c:v>56.658381797404402</c:v>
                </c:pt>
                <c:pt idx="2382">
                  <c:v>56.658382222236099</c:v>
                </c:pt>
                <c:pt idx="2383">
                  <c:v>56.658382644624197</c:v>
                </c:pt>
                <c:pt idx="2384">
                  <c:v>56.658383064581002</c:v>
                </c:pt>
                <c:pt idx="2385">
                  <c:v>56.6583834821189</c:v>
                </c:pt>
                <c:pt idx="2386">
                  <c:v>56.658383897250197</c:v>
                </c:pt>
                <c:pt idx="2387">
                  <c:v>56.658384309987397</c:v>
                </c:pt>
                <c:pt idx="2388">
                  <c:v>56.658384720342603</c:v>
                </c:pt>
                <c:pt idx="2389">
                  <c:v>56.658385128328199</c:v>
                </c:pt>
                <c:pt idx="2390">
                  <c:v>56.658385533956299</c:v>
                </c:pt>
                <c:pt idx="2391">
                  <c:v>56.658385937239302</c:v>
                </c:pt>
                <c:pt idx="2392">
                  <c:v>56.658386338189402</c:v>
                </c:pt>
                <c:pt idx="2393">
                  <c:v>56.658386736818699</c:v>
                </c:pt>
                <c:pt idx="2394">
                  <c:v>56.658387133139499</c:v>
                </c:pt>
                <c:pt idx="2395">
                  <c:v>56.658387527163796</c:v>
                </c:pt>
                <c:pt idx="2396">
                  <c:v>56.658387918903898</c:v>
                </c:pt>
                <c:pt idx="2397">
                  <c:v>56.658388308371997</c:v>
                </c:pt>
                <c:pt idx="2398">
                  <c:v>56.658388695580101</c:v>
                </c:pt>
                <c:pt idx="2399">
                  <c:v>56.658389080540402</c:v>
                </c:pt>
                <c:pt idx="2400">
                  <c:v>56.658389463265102</c:v>
                </c:pt>
                <c:pt idx="2401">
                  <c:v>56.658389843766301</c:v>
                </c:pt>
                <c:pt idx="2402">
                  <c:v>56.658390222056099</c:v>
                </c:pt>
                <c:pt idx="2403">
                  <c:v>56.658390598146703</c:v>
                </c:pt>
                <c:pt idx="2404">
                  <c:v>56.658390972050199</c:v>
                </c:pt>
                <c:pt idx="2405">
                  <c:v>56.658391343778703</c:v>
                </c:pt>
                <c:pt idx="2406">
                  <c:v>56.6583917133445</c:v>
                </c:pt>
                <c:pt idx="2407">
                  <c:v>56.658392080759697</c:v>
                </c:pt>
                <c:pt idx="2408">
                  <c:v>56.658392446036501</c:v>
                </c:pt>
                <c:pt idx="2409">
                  <c:v>56.658392809186999</c:v>
                </c:pt>
                <c:pt idx="2410">
                  <c:v>56.658393170223498</c:v>
                </c:pt>
                <c:pt idx="2411">
                  <c:v>56.658393529158303</c:v>
                </c:pt>
                <c:pt idx="2412">
                  <c:v>56.658393885949401</c:v>
                </c:pt>
                <c:pt idx="2413">
                  <c:v>56.658394239825597</c:v>
                </c:pt>
                <c:pt idx="2414">
                  <c:v>56.658394591595503</c:v>
                </c:pt>
                <c:pt idx="2415">
                  <c:v>56.658394941270799</c:v>
                </c:pt>
                <c:pt idx="2416">
                  <c:v>56.6583952888627</c:v>
                </c:pt>
                <c:pt idx="2417">
                  <c:v>56.6583956343826</c:v>
                </c:pt>
                <c:pt idx="2418">
                  <c:v>56.658395977841799</c:v>
                </c:pt>
                <c:pt idx="2419">
                  <c:v>56.658396319251999</c:v>
                </c:pt>
                <c:pt idx="2420">
                  <c:v>56.658396658624397</c:v>
                </c:pt>
                <c:pt idx="2421">
                  <c:v>56.658396995970598</c:v>
                </c:pt>
                <c:pt idx="2422">
                  <c:v>56.658397331302098</c:v>
                </c:pt>
                <c:pt idx="2423">
                  <c:v>56.6583976646303</c:v>
                </c:pt>
                <c:pt idx="2424">
                  <c:v>56.658397995966901</c:v>
                </c:pt>
                <c:pt idx="2425">
                  <c:v>56.658398325323397</c:v>
                </c:pt>
                <c:pt idx="2426">
                  <c:v>56.658398652711398</c:v>
                </c:pt>
                <c:pt idx="2427">
                  <c:v>56.658398978142699</c:v>
                </c:pt>
                <c:pt idx="2428">
                  <c:v>56.658399301628698</c:v>
                </c:pt>
                <c:pt idx="2429">
                  <c:v>56.658399623181403</c:v>
                </c:pt>
                <c:pt idx="2430">
                  <c:v>56.658399942812302</c:v>
                </c:pt>
                <c:pt idx="2431">
                  <c:v>56.658400260533398</c:v>
                </c:pt>
                <c:pt idx="2432">
                  <c:v>56.658400576356499</c:v>
                </c:pt>
                <c:pt idx="2433">
                  <c:v>56.6584008902934</c:v>
                </c:pt>
                <c:pt idx="2434">
                  <c:v>56.658401202356103</c:v>
                </c:pt>
                <c:pt idx="2435">
                  <c:v>56.658401512556601</c:v>
                </c:pt>
                <c:pt idx="2436">
                  <c:v>56.658401820906803</c:v>
                </c:pt>
                <c:pt idx="2437">
                  <c:v>56.658402127419002</c:v>
                </c:pt>
                <c:pt idx="2438">
                  <c:v>56.658402432105099</c:v>
                </c:pt>
                <c:pt idx="2439">
                  <c:v>56.6584027349774</c:v>
                </c:pt>
                <c:pt idx="2440">
                  <c:v>56.658403036048099</c:v>
                </c:pt>
                <c:pt idx="2441">
                  <c:v>56.658403335329503</c:v>
                </c:pt>
                <c:pt idx="2442">
                  <c:v>56.658403632834002</c:v>
                </c:pt>
                <c:pt idx="2443">
                  <c:v>56.658403928574003</c:v>
                </c:pt>
                <c:pt idx="2444">
                  <c:v>56.658404222561998</c:v>
                </c:pt>
                <c:pt idx="2445">
                  <c:v>56.658404514810499</c:v>
                </c:pt>
                <c:pt idx="2446">
                  <c:v>56.658404805332097</c:v>
                </c:pt>
                <c:pt idx="2447">
                  <c:v>56.658405094139603</c:v>
                </c:pt>
                <c:pt idx="2448">
                  <c:v>56.6584053812457</c:v>
                </c:pt>
                <c:pt idx="2449">
                  <c:v>56.658405666663199</c:v>
                </c:pt>
                <c:pt idx="2450">
                  <c:v>56.658405950404898</c:v>
                </c:pt>
                <c:pt idx="2451">
                  <c:v>56.658406232483998</c:v>
                </c:pt>
                <c:pt idx="2452">
                  <c:v>56.658406512913402</c:v>
                </c:pt>
                <c:pt idx="2453">
                  <c:v>56.658406791706298</c:v>
                </c:pt>
                <c:pt idx="2454">
                  <c:v>56.658407068875903</c:v>
                </c:pt>
                <c:pt idx="2455">
                  <c:v>56.658407344435403</c:v>
                </c:pt>
                <c:pt idx="2456">
                  <c:v>56.6584076183983</c:v>
                </c:pt>
                <c:pt idx="2457">
                  <c:v>56.658407890778101</c:v>
                </c:pt>
                <c:pt idx="2458">
                  <c:v>56.658408161588198</c:v>
                </c:pt>
                <c:pt idx="2459">
                  <c:v>56.6584084308423</c:v>
                </c:pt>
                <c:pt idx="2460">
                  <c:v>56.658408698554197</c:v>
                </c:pt>
                <c:pt idx="2461">
                  <c:v>56.658408964737703</c:v>
                </c:pt>
                <c:pt idx="2462">
                  <c:v>56.658409229406701</c:v>
                </c:pt>
                <c:pt idx="2463">
                  <c:v>56.658409492575203</c:v>
                </c:pt>
                <c:pt idx="2464">
                  <c:v>56.658409754257399</c:v>
                </c:pt>
                <c:pt idx="2465">
                  <c:v>56.658410014467499</c:v>
                </c:pt>
                <c:pt idx="2466">
                  <c:v>56.658410273219701</c:v>
                </c:pt>
                <c:pt idx="2467">
                  <c:v>56.658410530528599</c:v>
                </c:pt>
                <c:pt idx="2468">
                  <c:v>56.658410786408602</c:v>
                </c:pt>
                <c:pt idx="2469">
                  <c:v>56.658411040874398</c:v>
                </c:pt>
                <c:pt idx="2470">
                  <c:v>56.658411293940702</c:v>
                </c:pt>
                <c:pt idx="2471">
                  <c:v>56.6584115456223</c:v>
                </c:pt>
                <c:pt idx="2472">
                  <c:v>56.658411795934398</c:v>
                </c:pt>
                <c:pt idx="2473">
                  <c:v>56.658412044891897</c:v>
                </c:pt>
                <c:pt idx="2474">
                  <c:v>56.65841229251</c:v>
                </c:pt>
                <c:pt idx="2475">
                  <c:v>56.658412538804001</c:v>
                </c:pt>
                <c:pt idx="2476">
                  <c:v>56.658412783789501</c:v>
                </c:pt>
                <c:pt idx="2477">
                  <c:v>56.658413027481899</c:v>
                </c:pt>
                <c:pt idx="2478">
                  <c:v>56.658413269896897</c:v>
                </c:pt>
                <c:pt idx="2479">
                  <c:v>56.658413511050298</c:v>
                </c:pt>
                <c:pt idx="2480">
                  <c:v>56.658413750958097</c:v>
                </c:pt>
                <c:pt idx="2481">
                  <c:v>56.658413989636401</c:v>
                </c:pt>
                <c:pt idx="2482">
                  <c:v>56.658414227101197</c:v>
                </c:pt>
                <c:pt idx="2483">
                  <c:v>56.658414463368999</c:v>
                </c:pt>
                <c:pt idx="2484">
                  <c:v>56.658414698456198</c:v>
                </c:pt>
                <c:pt idx="2485">
                  <c:v>56.658414932379301</c:v>
                </c:pt>
                <c:pt idx="2486">
                  <c:v>56.658415165155198</c:v>
                </c:pt>
                <c:pt idx="2487">
                  <c:v>56.658415396800599</c:v>
                </c:pt>
                <c:pt idx="2488">
                  <c:v>56.658415627332602</c:v>
                </c:pt>
                <c:pt idx="2489">
                  <c:v>56.658415856768301</c:v>
                </c:pt>
                <c:pt idx="2490">
                  <c:v>56.658416085125097</c:v>
                </c:pt>
                <c:pt idx="2491">
                  <c:v>56.6584163124203</c:v>
                </c:pt>
                <c:pt idx="2492">
                  <c:v>56.658416538671602</c:v>
                </c:pt>
                <c:pt idx="2493">
                  <c:v>56.658416763896703</c:v>
                </c:pt>
                <c:pt idx="2494">
                  <c:v>56.658416988113402</c:v>
                </c:pt>
                <c:pt idx="2495">
                  <c:v>56.658417211339902</c:v>
                </c:pt>
                <c:pt idx="2496">
                  <c:v>56.658417433594302</c:v>
                </c:pt>
                <c:pt idx="2497">
                  <c:v>56.658417654894897</c:v>
                </c:pt>
                <c:pt idx="2498">
                  <c:v>56.658417875260298</c:v>
                </c:pt>
                <c:pt idx="2499">
                  <c:v>56.658418094709099</c:v>
                </c:pt>
                <c:pt idx="2500">
                  <c:v>56.658418313260199</c:v>
                </c:pt>
                <c:pt idx="2501">
                  <c:v>56.6584185309326</c:v>
                </c:pt>
                <c:pt idx="2502">
                  <c:v>56.658418747745401</c:v>
                </c:pt>
                <c:pt idx="2503">
                  <c:v>56.6584189555835</c:v>
                </c:pt>
                <c:pt idx="2504">
                  <c:v>56.658419160385101</c:v>
                </c:pt>
                <c:pt idx="2505">
                  <c:v>56.658419363916302</c:v>
                </c:pt>
                <c:pt idx="2506">
                  <c:v>56.658419566186097</c:v>
                </c:pt>
                <c:pt idx="2507">
                  <c:v>56.658419767203597</c:v>
                </c:pt>
                <c:pt idx="2508">
                  <c:v>56.658419966978101</c:v>
                </c:pt>
                <c:pt idx="2509">
                  <c:v>56.6584201655185</c:v>
                </c:pt>
                <c:pt idx="2510">
                  <c:v>56.658420362834299</c:v>
                </c:pt>
                <c:pt idx="2511">
                  <c:v>56.658420558934502</c:v>
                </c:pt>
                <c:pt idx="2512">
                  <c:v>56.6584207538287</c:v>
                </c:pt>
                <c:pt idx="2513">
                  <c:v>56.658420947525997</c:v>
                </c:pt>
                <c:pt idx="2514">
                  <c:v>56.658421140035898</c:v>
                </c:pt>
                <c:pt idx="2515">
                  <c:v>56.658421331367798</c:v>
                </c:pt>
                <c:pt idx="2516">
                  <c:v>56.658421521531203</c:v>
                </c:pt>
                <c:pt idx="2517">
                  <c:v>56.658421710535698</c:v>
                </c:pt>
                <c:pt idx="2518">
                  <c:v>56.658421898390898</c:v>
                </c:pt>
                <c:pt idx="2519">
                  <c:v>56.658422085106302</c:v>
                </c:pt>
                <c:pt idx="2520">
                  <c:v>56.658422270691801</c:v>
                </c:pt>
                <c:pt idx="2521">
                  <c:v>56.658422455157002</c:v>
                </c:pt>
                <c:pt idx="2522">
                  <c:v>56.658422638511801</c:v>
                </c:pt>
                <c:pt idx="2523">
                  <c:v>56.658422820765999</c:v>
                </c:pt>
                <c:pt idx="2524">
                  <c:v>56.658423001929499</c:v>
                </c:pt>
                <c:pt idx="2525">
                  <c:v>56.658423182012299</c:v>
                </c:pt>
                <c:pt idx="2526">
                  <c:v>56.658423361024397</c:v>
                </c:pt>
                <c:pt idx="2527">
                  <c:v>56.658423538976102</c:v>
                </c:pt>
                <c:pt idx="2528">
                  <c:v>56.658423715877198</c:v>
                </c:pt>
                <c:pt idx="2529">
                  <c:v>56.658423891738202</c:v>
                </c:pt>
                <c:pt idx="2530">
                  <c:v>56.658424066569303</c:v>
                </c:pt>
                <c:pt idx="2531">
                  <c:v>56.658424240380697</c:v>
                </c:pt>
                <c:pt idx="2532">
                  <c:v>56.658424413183099</c:v>
                </c:pt>
                <c:pt idx="2533">
                  <c:v>56.658424584986697</c:v>
                </c:pt>
                <c:pt idx="2534">
                  <c:v>56.658424755802102</c:v>
                </c:pt>
                <c:pt idx="2535">
                  <c:v>56.658424925639999</c:v>
                </c:pt>
                <c:pt idx="2536">
                  <c:v>56.658425094511003</c:v>
                </c:pt>
                <c:pt idx="2537">
                  <c:v>56.658425262425901</c:v>
                </c:pt>
                <c:pt idx="2538">
                  <c:v>56.6584254293954</c:v>
                </c:pt>
                <c:pt idx="2539">
                  <c:v>56.658425595430501</c:v>
                </c:pt>
                <c:pt idx="2540">
                  <c:v>56.658425760542201</c:v>
                </c:pt>
                <c:pt idx="2541">
                  <c:v>56.658425924741401</c:v>
                </c:pt>
                <c:pt idx="2542">
                  <c:v>56.658426088039299</c:v>
                </c:pt>
                <c:pt idx="2543">
                  <c:v>56.658426250447</c:v>
                </c:pt>
                <c:pt idx="2544">
                  <c:v>56.658426411975903</c:v>
                </c:pt>
                <c:pt idx="2545">
                  <c:v>56.658426572637197</c:v>
                </c:pt>
                <c:pt idx="2546">
                  <c:v>56.6584267324424</c:v>
                </c:pt>
                <c:pt idx="2547">
                  <c:v>56.658426891403003</c:v>
                </c:pt>
                <c:pt idx="2548">
                  <c:v>56.658427049530601</c:v>
                </c:pt>
                <c:pt idx="2549">
                  <c:v>56.658427206836798</c:v>
                </c:pt>
                <c:pt idx="2550">
                  <c:v>56.658427363333303</c:v>
                </c:pt>
                <c:pt idx="2551">
                  <c:v>56.658427519032102</c:v>
                </c:pt>
                <c:pt idx="2552">
                  <c:v>56.6584276739449</c:v>
                </c:pt>
                <c:pt idx="2553">
                  <c:v>56.658427828083902</c:v>
                </c:pt>
                <c:pt idx="2554">
                  <c:v>56.658427981461102</c:v>
                </c:pt>
                <c:pt idx="2555">
                  <c:v>56.658428134088702</c:v>
                </c:pt>
                <c:pt idx="2556">
                  <c:v>56.6584282859789</c:v>
                </c:pt>
                <c:pt idx="2557">
                  <c:v>56.658428437144103</c:v>
                </c:pt>
                <c:pt idx="2558">
                  <c:v>56.658428587596802</c:v>
                </c:pt>
                <c:pt idx="2559">
                  <c:v>56.658428737349503</c:v>
                </c:pt>
                <c:pt idx="2560">
                  <c:v>56.658428886414796</c:v>
                </c:pt>
                <c:pt idx="2561">
                  <c:v>56.658429034805401</c:v>
                </c:pt>
                <c:pt idx="2562">
                  <c:v>56.658429182534199</c:v>
                </c:pt>
                <c:pt idx="2563">
                  <c:v>56.658429329614101</c:v>
                </c:pt>
                <c:pt idx="2564">
                  <c:v>56.658429476058203</c:v>
                </c:pt>
                <c:pt idx="2565">
                  <c:v>56.658429621879399</c:v>
                </c:pt>
                <c:pt idx="2566">
                  <c:v>56.6584297670911</c:v>
                </c:pt>
                <c:pt idx="2567">
                  <c:v>56.658429911706499</c:v>
                </c:pt>
                <c:pt idx="2568">
                  <c:v>56.658430055739103</c:v>
                </c:pt>
                <c:pt idx="2569">
                  <c:v>56.6584301992024</c:v>
                </c:pt>
                <c:pt idx="2570">
                  <c:v>56.658430342110101</c:v>
                </c:pt>
                <c:pt idx="2571">
                  <c:v>56.658430484475701</c:v>
                </c:pt>
                <c:pt idx="2572">
                  <c:v>56.658430626313198</c:v>
                </c:pt>
                <c:pt idx="2573">
                  <c:v>56.658430767636503</c:v>
                </c:pt>
                <c:pt idx="2574">
                  <c:v>56.6584309084597</c:v>
                </c:pt>
                <c:pt idx="2575">
                  <c:v>56.658431048796899</c:v>
                </c:pt>
                <c:pt idx="2576">
                  <c:v>56.658431188662398</c:v>
                </c:pt>
                <c:pt idx="2577">
                  <c:v>56.658431328070499</c:v>
                </c:pt>
                <c:pt idx="2578">
                  <c:v>56.658431467035797</c:v>
                </c:pt>
                <c:pt idx="2579">
                  <c:v>56.658431605572801</c:v>
                </c:pt>
                <c:pt idx="2580">
                  <c:v>56.658431743696198</c:v>
                </c:pt>
                <c:pt idx="2581">
                  <c:v>56.658431881420903</c:v>
                </c:pt>
                <c:pt idx="2582">
                  <c:v>56.6584320187619</c:v>
                </c:pt>
                <c:pt idx="2583">
                  <c:v>56.658432155734097</c:v>
                </c:pt>
                <c:pt idx="2584">
                  <c:v>56.658432292352799</c:v>
                </c:pt>
                <c:pt idx="2585">
                  <c:v>56.658432428633297</c:v>
                </c:pt>
                <c:pt idx="2586">
                  <c:v>56.658432564590903</c:v>
                </c:pt>
                <c:pt idx="2587">
                  <c:v>56.6584327002412</c:v>
                </c:pt>
                <c:pt idx="2588">
                  <c:v>56.658432835600003</c:v>
                </c:pt>
                <c:pt idx="2589">
                  <c:v>56.658432970682803</c:v>
                </c:pt>
                <c:pt idx="2590">
                  <c:v>56.6584331055058</c:v>
                </c:pt>
                <c:pt idx="2591">
                  <c:v>56.658433240084797</c:v>
                </c:pt>
                <c:pt idx="2592">
                  <c:v>56.6584333744361</c:v>
                </c:pt>
                <c:pt idx="2593">
                  <c:v>56.658433502566403</c:v>
                </c:pt>
                <c:pt idx="2594">
                  <c:v>56.658433625694798</c:v>
                </c:pt>
                <c:pt idx="2595">
                  <c:v>56.658433748151502</c:v>
                </c:pt>
                <c:pt idx="2596">
                  <c:v>56.658433869941902</c:v>
                </c:pt>
                <c:pt idx="2597">
                  <c:v>56.658433991071298</c:v>
                </c:pt>
                <c:pt idx="2598">
                  <c:v>56.658434111545098</c:v>
                </c:pt>
                <c:pt idx="2599">
                  <c:v>56.658434231368403</c:v>
                </c:pt>
                <c:pt idx="2600">
                  <c:v>56.658434350546599</c:v>
                </c:pt>
                <c:pt idx="2601">
                  <c:v>56.658434469084902</c:v>
                </c:pt>
                <c:pt idx="2602">
                  <c:v>56.658434586988598</c:v>
                </c:pt>
                <c:pt idx="2603">
                  <c:v>56.658434704262902</c:v>
                </c:pt>
                <c:pt idx="2604">
                  <c:v>56.658434820913001</c:v>
                </c:pt>
                <c:pt idx="2605">
                  <c:v>56.658434936944303</c:v>
                </c:pt>
                <c:pt idx="2606">
                  <c:v>56.658435052361803</c:v>
                </c:pt>
                <c:pt idx="2607">
                  <c:v>56.658435167170801</c:v>
                </c:pt>
                <c:pt idx="2608">
                  <c:v>56.658435281376498</c:v>
                </c:pt>
                <c:pt idx="2609">
                  <c:v>56.658435394984103</c:v>
                </c:pt>
                <c:pt idx="2610">
                  <c:v>56.658435507998803</c:v>
                </c:pt>
                <c:pt idx="2611">
                  <c:v>56.658435620425699</c:v>
                </c:pt>
                <c:pt idx="2612">
                  <c:v>56.65843573227</c:v>
                </c:pt>
                <c:pt idx="2613">
                  <c:v>56.6584358435369</c:v>
                </c:pt>
                <c:pt idx="2614">
                  <c:v>56.6584359542315</c:v>
                </c:pt>
                <c:pt idx="2615">
                  <c:v>56.658436064358902</c:v>
                </c:pt>
                <c:pt idx="2616">
                  <c:v>56.6584361739244</c:v>
                </c:pt>
                <c:pt idx="2617">
                  <c:v>56.658436282933003</c:v>
                </c:pt>
                <c:pt idx="2618">
                  <c:v>56.658436391389898</c:v>
                </c:pt>
                <c:pt idx="2619">
                  <c:v>56.658436499300201</c:v>
                </c:pt>
                <c:pt idx="2620">
                  <c:v>56.658436606669</c:v>
                </c:pt>
                <c:pt idx="2621">
                  <c:v>56.658436713501402</c:v>
                </c:pt>
                <c:pt idx="2622">
                  <c:v>56.658436819802503</c:v>
                </c:pt>
                <c:pt idx="2623">
                  <c:v>56.658436925577497</c:v>
                </c:pt>
                <c:pt idx="2624">
                  <c:v>56.658437030831401</c:v>
                </c:pt>
                <c:pt idx="2625">
                  <c:v>56.658437135569301</c:v>
                </c:pt>
                <c:pt idx="2626">
                  <c:v>56.658437239796299</c:v>
                </c:pt>
                <c:pt idx="2627">
                  <c:v>56.658437343517498</c:v>
                </c:pt>
                <c:pt idx="2628">
                  <c:v>56.658437446737999</c:v>
                </c:pt>
                <c:pt idx="2629">
                  <c:v>56.658437549462903</c:v>
                </c:pt>
                <c:pt idx="2630">
                  <c:v>56.658437651697199</c:v>
                </c:pt>
                <c:pt idx="2631">
                  <c:v>56.658437753446002</c:v>
                </c:pt>
                <c:pt idx="2632">
                  <c:v>56.6584378547143</c:v>
                </c:pt>
                <c:pt idx="2633">
                  <c:v>56.658437955507303</c:v>
                </c:pt>
                <c:pt idx="2634">
                  <c:v>56.658438055830104</c:v>
                </c:pt>
                <c:pt idx="2635">
                  <c:v>56.658438155687598</c:v>
                </c:pt>
                <c:pt idx="2636">
                  <c:v>56.658438255084903</c:v>
                </c:pt>
                <c:pt idx="2637">
                  <c:v>56.658438354027197</c:v>
                </c:pt>
                <c:pt idx="2638">
                  <c:v>56.658438452519398</c:v>
                </c:pt>
                <c:pt idx="2639">
                  <c:v>56.658438550566601</c:v>
                </c:pt>
                <c:pt idx="2640">
                  <c:v>56.658438648173998</c:v>
                </c:pt>
                <c:pt idx="2641">
                  <c:v>56.658438745346402</c:v>
                </c:pt>
                <c:pt idx="2642">
                  <c:v>56.658438842089097</c:v>
                </c:pt>
                <c:pt idx="2643">
                  <c:v>56.658438938407002</c:v>
                </c:pt>
                <c:pt idx="2644">
                  <c:v>56.658439034305303</c:v>
                </c:pt>
                <c:pt idx="2645">
                  <c:v>56.658439129788903</c:v>
                </c:pt>
                <c:pt idx="2646">
                  <c:v>56.658439224863002</c:v>
                </c:pt>
                <c:pt idx="2647">
                  <c:v>56.658439319532498</c:v>
                </c:pt>
                <c:pt idx="2648">
                  <c:v>56.658439413802697</c:v>
                </c:pt>
                <c:pt idx="2649">
                  <c:v>56.658439507678501</c:v>
                </c:pt>
                <c:pt idx="2650">
                  <c:v>56.658439601165</c:v>
                </c:pt>
                <c:pt idx="2651">
                  <c:v>56.658439694267202</c:v>
                </c:pt>
                <c:pt idx="2652">
                  <c:v>56.6584397869903</c:v>
                </c:pt>
                <c:pt idx="2653">
                  <c:v>56.658439879339397</c:v>
                </c:pt>
                <c:pt idx="2654">
                  <c:v>56.658439971319403</c:v>
                </c:pt>
                <c:pt idx="2655">
                  <c:v>56.658440062935497</c:v>
                </c:pt>
                <c:pt idx="2656">
                  <c:v>56.658440154192803</c:v>
                </c:pt>
                <c:pt idx="2657">
                  <c:v>56.658440245096301</c:v>
                </c:pt>
                <c:pt idx="2658">
                  <c:v>56.6584403356511</c:v>
                </c:pt>
                <c:pt idx="2659">
                  <c:v>56.658440425862402</c:v>
                </c:pt>
                <c:pt idx="2660">
                  <c:v>56.6584405157353</c:v>
                </c:pt>
                <c:pt idx="2661">
                  <c:v>56.658440605274698</c:v>
                </c:pt>
                <c:pt idx="2662">
                  <c:v>56.658440694486004</c:v>
                </c:pt>
                <c:pt idx="2663">
                  <c:v>56.658440783374097</c:v>
                </c:pt>
                <c:pt idx="2664">
                  <c:v>56.658440871944102</c:v>
                </c:pt>
                <c:pt idx="2665">
                  <c:v>56.658440960201297</c:v>
                </c:pt>
                <c:pt idx="2666">
                  <c:v>56.658441048150799</c:v>
                </c:pt>
                <c:pt idx="2667">
                  <c:v>56.658441135797602</c:v>
                </c:pt>
                <c:pt idx="2668">
                  <c:v>56.658441223146902</c:v>
                </c:pt>
                <c:pt idx="2669">
                  <c:v>56.658441310203997</c:v>
                </c:pt>
                <c:pt idx="2670">
                  <c:v>56.658441396973799</c:v>
                </c:pt>
                <c:pt idx="2671">
                  <c:v>56.658441483461601</c:v>
                </c:pt>
                <c:pt idx="2672">
                  <c:v>56.658441569672704</c:v>
                </c:pt>
                <c:pt idx="2673">
                  <c:v>56.658441655612002</c:v>
                </c:pt>
                <c:pt idx="2674">
                  <c:v>56.658441741284904</c:v>
                </c:pt>
                <c:pt idx="2675">
                  <c:v>56.658441826696503</c:v>
                </c:pt>
                <c:pt idx="2676">
                  <c:v>56.658441911852101</c:v>
                </c:pt>
                <c:pt idx="2677">
                  <c:v>56.6584419967568</c:v>
                </c:pt>
                <c:pt idx="2678">
                  <c:v>56.658442081415799</c:v>
                </c:pt>
                <c:pt idx="2679">
                  <c:v>56.658442165834401</c:v>
                </c:pt>
                <c:pt idx="2680">
                  <c:v>56.658442250017899</c:v>
                </c:pt>
                <c:pt idx="2681">
                  <c:v>56.6584423339715</c:v>
                </c:pt>
                <c:pt idx="2682">
                  <c:v>56.6584424177003</c:v>
                </c:pt>
                <c:pt idx="2683">
                  <c:v>56.658442500125098</c:v>
                </c:pt>
                <c:pt idx="2684">
                  <c:v>56.658442580060097</c:v>
                </c:pt>
                <c:pt idx="2685">
                  <c:v>56.6584426596322</c:v>
                </c:pt>
                <c:pt idx="2686">
                  <c:v>56.658442738843199</c:v>
                </c:pt>
                <c:pt idx="2687">
                  <c:v>56.658442817694699</c:v>
                </c:pt>
                <c:pt idx="2688">
                  <c:v>56.658442896188603</c:v>
                </c:pt>
                <c:pt idx="2689">
                  <c:v>56.658442974326398</c:v>
                </c:pt>
                <c:pt idx="2690">
                  <c:v>56.658443052109597</c:v>
                </c:pt>
                <c:pt idx="2691">
                  <c:v>56.658443129539997</c:v>
                </c:pt>
                <c:pt idx="2692">
                  <c:v>56.658443206618998</c:v>
                </c:pt>
                <c:pt idx="2693">
                  <c:v>56.658443283348099</c:v>
                </c:pt>
                <c:pt idx="2694">
                  <c:v>56.658443359728899</c:v>
                </c:pt>
                <c:pt idx="2695">
                  <c:v>56.658443435762699</c:v>
                </c:pt>
                <c:pt idx="2696">
                  <c:v>56.658443511450997</c:v>
                </c:pt>
                <c:pt idx="2697">
                  <c:v>56.658443586795002</c:v>
                </c:pt>
                <c:pt idx="2698">
                  <c:v>56.658443661796298</c:v>
                </c:pt>
                <c:pt idx="2699">
                  <c:v>56.658443736456</c:v>
                </c:pt>
                <c:pt idx="2700">
                  <c:v>56.658443810775502</c:v>
                </c:pt>
                <c:pt idx="2701">
                  <c:v>56.658443884755997</c:v>
                </c:pt>
                <c:pt idx="2702">
                  <c:v>56.6584439583986</c:v>
                </c:pt>
                <c:pt idx="2703">
                  <c:v>56.658444031704597</c:v>
                </c:pt>
                <c:pt idx="2704">
                  <c:v>56.658444104675098</c:v>
                </c:pt>
                <c:pt idx="2705">
                  <c:v>56.658444177311203</c:v>
                </c:pt>
                <c:pt idx="2706">
                  <c:v>56.6584442496139</c:v>
                </c:pt>
                <c:pt idx="2707">
                  <c:v>56.658444321584398</c:v>
                </c:pt>
                <c:pt idx="2708">
                  <c:v>56.658444393223498</c:v>
                </c:pt>
                <c:pt idx="2709">
                  <c:v>56.658444464532401</c:v>
                </c:pt>
                <c:pt idx="2710">
                  <c:v>56.658444535511798</c:v>
                </c:pt>
                <c:pt idx="2711">
                  <c:v>56.658444606162803</c:v>
                </c:pt>
                <c:pt idx="2712">
                  <c:v>56.658444676486099</c:v>
                </c:pt>
                <c:pt idx="2713">
                  <c:v>56.658444746482601</c:v>
                </c:pt>
                <c:pt idx="2714">
                  <c:v>56.658444816153199</c:v>
                </c:pt>
                <c:pt idx="2715">
                  <c:v>56.658444885498497</c:v>
                </c:pt>
                <c:pt idx="2716">
                  <c:v>56.658444954519297</c:v>
                </c:pt>
                <c:pt idx="2717">
                  <c:v>56.658445023216402</c:v>
                </c:pt>
                <c:pt idx="2718">
                  <c:v>56.658445091590302</c:v>
                </c:pt>
                <c:pt idx="2719">
                  <c:v>56.658445159641701</c:v>
                </c:pt>
                <c:pt idx="2720">
                  <c:v>56.658445227371303</c:v>
                </c:pt>
                <c:pt idx="2721">
                  <c:v>56.658445294779497</c:v>
                </c:pt>
                <c:pt idx="2722">
                  <c:v>56.658445361866903</c:v>
                </c:pt>
                <c:pt idx="2723">
                  <c:v>56.658445428634003</c:v>
                </c:pt>
                <c:pt idx="2724">
                  <c:v>56.658445495081303</c:v>
                </c:pt>
                <c:pt idx="2725">
                  <c:v>56.658445561209199</c:v>
                </c:pt>
                <c:pt idx="2726">
                  <c:v>56.658445627018097</c:v>
                </c:pt>
                <c:pt idx="2727">
                  <c:v>56.658445692508401</c:v>
                </c:pt>
                <c:pt idx="2728">
                  <c:v>56.658445757680298</c:v>
                </c:pt>
                <c:pt idx="2729">
                  <c:v>56.658445822534198</c:v>
                </c:pt>
                <c:pt idx="2730">
                  <c:v>56.6584458870704</c:v>
                </c:pt>
                <c:pt idx="2731">
                  <c:v>56.658445951289004</c:v>
                </c:pt>
                <c:pt idx="2732">
                  <c:v>56.6584460151904</c:v>
                </c:pt>
                <c:pt idx="2733">
                  <c:v>56.658446078774503</c:v>
                </c:pt>
                <c:pt idx="2734">
                  <c:v>56.658446142041598</c:v>
                </c:pt>
                <c:pt idx="2735">
                  <c:v>56.658446204991797</c:v>
                </c:pt>
                <c:pt idx="2736">
                  <c:v>56.658446267625003</c:v>
                </c:pt>
                <c:pt idx="2737">
                  <c:v>56.658446329941398</c:v>
                </c:pt>
                <c:pt idx="2738">
                  <c:v>56.658446391940998</c:v>
                </c:pt>
                <c:pt idx="2739">
                  <c:v>56.658446453623696</c:v>
                </c:pt>
                <c:pt idx="2740">
                  <c:v>56.658446514989301</c:v>
                </c:pt>
                <c:pt idx="2741">
                  <c:v>56.658446576037903</c:v>
                </c:pt>
                <c:pt idx="2742">
                  <c:v>56.658446636769298</c:v>
                </c:pt>
                <c:pt idx="2743">
                  <c:v>56.658446697183301</c:v>
                </c:pt>
                <c:pt idx="2744">
                  <c:v>56.658446757279599</c:v>
                </c:pt>
                <c:pt idx="2745">
                  <c:v>56.658446817058099</c:v>
                </c:pt>
                <c:pt idx="2746">
                  <c:v>56.658446876518497</c:v>
                </c:pt>
                <c:pt idx="2747">
                  <c:v>56.6584469356605</c:v>
                </c:pt>
                <c:pt idx="2748">
                  <c:v>56.658446994483697</c:v>
                </c:pt>
                <c:pt idx="2749">
                  <c:v>56.658447052987697</c:v>
                </c:pt>
                <c:pt idx="2750">
                  <c:v>56.658447111172102</c:v>
                </c:pt>
                <c:pt idx="2751">
                  <c:v>56.658447169036599</c:v>
                </c:pt>
                <c:pt idx="2752">
                  <c:v>56.658447226580599</c:v>
                </c:pt>
                <c:pt idx="2753">
                  <c:v>56.658447283803497</c:v>
                </c:pt>
                <c:pt idx="2754">
                  <c:v>56.658447340705003</c:v>
                </c:pt>
                <c:pt idx="2755">
                  <c:v>56.658447397284299</c:v>
                </c:pt>
                <c:pt idx="2756">
                  <c:v>56.658447453540902</c:v>
                </c:pt>
                <c:pt idx="2757">
                  <c:v>56.6584475094742</c:v>
                </c:pt>
                <c:pt idx="2758">
                  <c:v>56.6584475650833</c:v>
                </c:pt>
                <c:pt idx="2759">
                  <c:v>56.658447620367802</c:v>
                </c:pt>
                <c:pt idx="2760">
                  <c:v>56.658447675326698</c:v>
                </c:pt>
                <c:pt idx="2761">
                  <c:v>56.658447729959299</c:v>
                </c:pt>
                <c:pt idx="2762">
                  <c:v>56.658447784264801</c:v>
                </c:pt>
                <c:pt idx="2763">
                  <c:v>56.658447838242402</c:v>
                </c:pt>
                <c:pt idx="2764">
                  <c:v>56.6584478918912</c:v>
                </c:pt>
                <c:pt idx="2765">
                  <c:v>56.658447945210199</c:v>
                </c:pt>
                <c:pt idx="2766">
                  <c:v>56.658447998198497</c:v>
                </c:pt>
                <c:pt idx="2767">
                  <c:v>56.6584480508551</c:v>
                </c:pt>
                <c:pt idx="2768">
                  <c:v>56.658448103179097</c:v>
                </c:pt>
                <c:pt idx="2769">
                  <c:v>56.658448155169303</c:v>
                </c:pt>
                <c:pt idx="2770">
                  <c:v>56.658448206824701</c:v>
                </c:pt>
                <c:pt idx="2771">
                  <c:v>56.658448258144197</c:v>
                </c:pt>
                <c:pt idx="2772">
                  <c:v>56.658448309126598</c:v>
                </c:pt>
                <c:pt idx="2773">
                  <c:v>56.658448366199501</c:v>
                </c:pt>
                <c:pt idx="2774">
                  <c:v>56.658448417881097</c:v>
                </c:pt>
                <c:pt idx="2775">
                  <c:v>56.658448469315999</c:v>
                </c:pt>
                <c:pt idx="2776">
                  <c:v>56.6584485205044</c:v>
                </c:pt>
                <c:pt idx="2777">
                  <c:v>56.6584485714463</c:v>
                </c:pt>
                <c:pt idx="2778">
                  <c:v>56.658448622141599</c:v>
                </c:pt>
                <c:pt idx="2779">
                  <c:v>56.658448672590602</c:v>
                </c:pt>
                <c:pt idx="2780">
                  <c:v>56.658448722793104</c:v>
                </c:pt>
                <c:pt idx="2781">
                  <c:v>56.658448772749402</c:v>
                </c:pt>
                <c:pt idx="2782">
                  <c:v>56.658448822459398</c:v>
                </c:pt>
                <c:pt idx="2783">
                  <c:v>56.658448871923198</c:v>
                </c:pt>
                <c:pt idx="2784">
                  <c:v>56.658448921140803</c:v>
                </c:pt>
                <c:pt idx="2785">
                  <c:v>56.658448970112403</c:v>
                </c:pt>
                <c:pt idx="2786">
                  <c:v>56.658449018837899</c:v>
                </c:pt>
                <c:pt idx="2787">
                  <c:v>56.658449067317498</c:v>
                </c:pt>
                <c:pt idx="2788">
                  <c:v>56.6584491155511</c:v>
                </c:pt>
                <c:pt idx="2789">
                  <c:v>56.658449163538897</c:v>
                </c:pt>
                <c:pt idx="2790">
                  <c:v>56.658449211280903</c:v>
                </c:pt>
                <c:pt idx="2791">
                  <c:v>56.658449258777097</c:v>
                </c:pt>
                <c:pt idx="2792">
                  <c:v>56.658449306027698</c:v>
                </c:pt>
                <c:pt idx="2793">
                  <c:v>56.658449353032601</c:v>
                </c:pt>
                <c:pt idx="2794">
                  <c:v>56.658449399791998</c:v>
                </c:pt>
                <c:pt idx="2795">
                  <c:v>56.658449446305902</c:v>
                </c:pt>
                <c:pt idx="2796">
                  <c:v>56.658449492574398</c:v>
                </c:pt>
                <c:pt idx="2797">
                  <c:v>56.658449538597502</c:v>
                </c:pt>
                <c:pt idx="2798">
                  <c:v>56.658449584375298</c:v>
                </c:pt>
                <c:pt idx="2799">
                  <c:v>56.658449629907899</c:v>
                </c:pt>
                <c:pt idx="2800">
                  <c:v>56.6584496751953</c:v>
                </c:pt>
                <c:pt idx="2801">
                  <c:v>56.658449720237599</c:v>
                </c:pt>
                <c:pt idx="2802">
                  <c:v>56.658449765034902</c:v>
                </c:pt>
                <c:pt idx="2803">
                  <c:v>56.658449809587196</c:v>
                </c:pt>
                <c:pt idx="2804">
                  <c:v>56.658449853894602</c:v>
                </c:pt>
                <c:pt idx="2805">
                  <c:v>56.658449897957098</c:v>
                </c:pt>
                <c:pt idx="2806">
                  <c:v>56.658449941774897</c:v>
                </c:pt>
                <c:pt idx="2807">
                  <c:v>56.658449985348</c:v>
                </c:pt>
                <c:pt idx="2808">
                  <c:v>56.658450028676398</c:v>
                </c:pt>
                <c:pt idx="2809">
                  <c:v>56.658450071760299</c:v>
                </c:pt>
                <c:pt idx="2810">
                  <c:v>56.658450114599802</c:v>
                </c:pt>
                <c:pt idx="2811">
                  <c:v>56.6584501571948</c:v>
                </c:pt>
                <c:pt idx="2812">
                  <c:v>56.658450199545399</c:v>
                </c:pt>
                <c:pt idx="2813">
                  <c:v>56.658450241651799</c:v>
                </c:pt>
                <c:pt idx="2814">
                  <c:v>56.658450283514</c:v>
                </c:pt>
                <c:pt idx="2815">
                  <c:v>56.658450325132002</c:v>
                </c:pt>
                <c:pt idx="2816">
                  <c:v>56.658450366506102</c:v>
                </c:pt>
                <c:pt idx="2817">
                  <c:v>56.658450407636103</c:v>
                </c:pt>
                <c:pt idx="2818">
                  <c:v>56.658450448522203</c:v>
                </c:pt>
                <c:pt idx="2819">
                  <c:v>56.658450489164601</c:v>
                </c:pt>
                <c:pt idx="2820">
                  <c:v>56.658450529563098</c:v>
                </c:pt>
                <c:pt idx="2821">
                  <c:v>56.658450569717999</c:v>
                </c:pt>
                <c:pt idx="2822">
                  <c:v>56.658450609629398</c:v>
                </c:pt>
                <c:pt idx="2823">
                  <c:v>56.658450649297102</c:v>
                </c:pt>
                <c:pt idx="2824">
                  <c:v>56.658450688721501</c:v>
                </c:pt>
                <c:pt idx="2825">
                  <c:v>56.658450727902498</c:v>
                </c:pt>
                <c:pt idx="2826">
                  <c:v>56.658450766840197</c:v>
                </c:pt>
                <c:pt idx="2827">
                  <c:v>56.658450805534798</c:v>
                </c:pt>
                <c:pt idx="2828">
                  <c:v>56.658450843986202</c:v>
                </c:pt>
                <c:pt idx="2829">
                  <c:v>56.6584508821946</c:v>
                </c:pt>
                <c:pt idx="2830">
                  <c:v>56.65845092016</c:v>
                </c:pt>
                <c:pt idx="2831">
                  <c:v>56.6584509578826</c:v>
                </c:pt>
                <c:pt idx="2832">
                  <c:v>56.658450995362401</c:v>
                </c:pt>
                <c:pt idx="2833">
                  <c:v>56.658451032599501</c:v>
                </c:pt>
                <c:pt idx="2834">
                  <c:v>56.658451069594001</c:v>
                </c:pt>
                <c:pt idx="2835">
                  <c:v>56.6584511063459</c:v>
                </c:pt>
                <c:pt idx="2836">
                  <c:v>56.658451142855398</c:v>
                </c:pt>
                <c:pt idx="2837">
                  <c:v>56.658451179122501</c:v>
                </c:pt>
                <c:pt idx="2838">
                  <c:v>56.658451215147402</c:v>
                </c:pt>
                <c:pt idx="2839">
                  <c:v>56.658451250930099</c:v>
                </c:pt>
                <c:pt idx="2840">
                  <c:v>56.658451286470701</c:v>
                </c:pt>
                <c:pt idx="2841">
                  <c:v>56.658451321769299</c:v>
                </c:pt>
                <c:pt idx="2842">
                  <c:v>56.6584513568259</c:v>
                </c:pt>
                <c:pt idx="2843">
                  <c:v>56.658451391640703</c:v>
                </c:pt>
                <c:pt idx="2844">
                  <c:v>56.658451426213801</c:v>
                </c:pt>
                <c:pt idx="2845">
                  <c:v>56.658451460545201</c:v>
                </c:pt>
                <c:pt idx="2846">
                  <c:v>56.658451494635102</c:v>
                </c:pt>
                <c:pt idx="2847">
                  <c:v>56.658451528483504</c:v>
                </c:pt>
                <c:pt idx="2848">
                  <c:v>56.658451562090598</c:v>
                </c:pt>
                <c:pt idx="2849">
                  <c:v>56.658451595456299</c:v>
                </c:pt>
                <c:pt idx="2850">
                  <c:v>56.658451628580899</c:v>
                </c:pt>
                <c:pt idx="2851">
                  <c:v>56.658451661464397</c:v>
                </c:pt>
                <c:pt idx="2852">
                  <c:v>56.658451694106901</c:v>
                </c:pt>
                <c:pt idx="2853">
                  <c:v>56.658451726508403</c:v>
                </c:pt>
                <c:pt idx="2854">
                  <c:v>56.658451758669202</c:v>
                </c:pt>
                <c:pt idx="2855">
                  <c:v>56.658451790589297</c:v>
                </c:pt>
                <c:pt idx="2856">
                  <c:v>56.658451822268702</c:v>
                </c:pt>
                <c:pt idx="2857">
                  <c:v>56.658451853707597</c:v>
                </c:pt>
                <c:pt idx="2858">
                  <c:v>56.6584518849061</c:v>
                </c:pt>
                <c:pt idx="2859">
                  <c:v>56.658451915864298</c:v>
                </c:pt>
                <c:pt idx="2860">
                  <c:v>56.658451946582304</c:v>
                </c:pt>
                <c:pt idx="2861">
                  <c:v>56.658451977060103</c:v>
                </c:pt>
                <c:pt idx="2862">
                  <c:v>56.658452007297903</c:v>
                </c:pt>
                <c:pt idx="2863">
                  <c:v>56.658452037295802</c:v>
                </c:pt>
                <c:pt idx="2864">
                  <c:v>56.658452068620299</c:v>
                </c:pt>
                <c:pt idx="2865">
                  <c:v>56.658452100034999</c:v>
                </c:pt>
                <c:pt idx="2866">
                  <c:v>56.658452131260503</c:v>
                </c:pt>
                <c:pt idx="2867">
                  <c:v>56.6584521622976</c:v>
                </c:pt>
                <c:pt idx="2868">
                  <c:v>56.6584521931469</c:v>
                </c:pt>
                <c:pt idx="2869">
                  <c:v>56.658452223809199</c:v>
                </c:pt>
                <c:pt idx="2870">
                  <c:v>56.658452254285102</c:v>
                </c:pt>
                <c:pt idx="2871">
                  <c:v>56.658452284575397</c:v>
                </c:pt>
                <c:pt idx="2872">
                  <c:v>56.6584523146809</c:v>
                </c:pt>
                <c:pt idx="2873">
                  <c:v>56.658452344602097</c:v>
                </c:pt>
                <c:pt idx="2874">
                  <c:v>56.658452374339902</c:v>
                </c:pt>
                <c:pt idx="2875">
                  <c:v>56.658452403894998</c:v>
                </c:pt>
                <c:pt idx="2876">
                  <c:v>56.658452433268202</c:v>
                </c:pt>
                <c:pt idx="2877">
                  <c:v>56.658452462460097</c:v>
                </c:pt>
                <c:pt idx="2878">
                  <c:v>56.6584524914715</c:v>
                </c:pt>
                <c:pt idx="2879">
                  <c:v>56.658452520303101</c:v>
                </c:pt>
                <c:pt idx="2880">
                  <c:v>56.6584525489558</c:v>
                </c:pt>
                <c:pt idx="2881">
                  <c:v>56.658452577430197</c:v>
                </c:pt>
                <c:pt idx="2882">
                  <c:v>56.658452605727099</c:v>
                </c:pt>
                <c:pt idx="2883">
                  <c:v>56.658452633847297</c:v>
                </c:pt>
                <c:pt idx="2884">
                  <c:v>56.6584526617915</c:v>
                </c:pt>
                <c:pt idx="2885">
                  <c:v>56.658452689560498</c:v>
                </c:pt>
                <c:pt idx="2886">
                  <c:v>56.6584527171551</c:v>
                </c:pt>
                <c:pt idx="2887">
                  <c:v>56.658452744576003</c:v>
                </c:pt>
                <c:pt idx="2888">
                  <c:v>56.658452771824102</c:v>
                </c:pt>
                <c:pt idx="2889">
                  <c:v>56.6584527989001</c:v>
                </c:pt>
                <c:pt idx="2890">
                  <c:v>56.658452825804702</c:v>
                </c:pt>
                <c:pt idx="2891">
                  <c:v>56.658452852538801</c:v>
                </c:pt>
                <c:pt idx="2892">
                  <c:v>56.658452879103201</c:v>
                </c:pt>
                <c:pt idx="2893">
                  <c:v>56.658452905498599</c:v>
                </c:pt>
                <c:pt idx="2894">
                  <c:v>56.658452931725897</c:v>
                </c:pt>
                <c:pt idx="2895">
                  <c:v>56.658452957785798</c:v>
                </c:pt>
                <c:pt idx="2896">
                  <c:v>56.658452983679197</c:v>
                </c:pt>
                <c:pt idx="2897">
                  <c:v>56.658453009406898</c:v>
                </c:pt>
                <c:pt idx="2898">
                  <c:v>56.658453034969597</c:v>
                </c:pt>
                <c:pt idx="2899">
                  <c:v>56.658453060368203</c:v>
                </c:pt>
                <c:pt idx="2900">
                  <c:v>56.658453085603597</c:v>
                </c:pt>
                <c:pt idx="2901">
                  <c:v>56.658453110676497</c:v>
                </c:pt>
                <c:pt idx="2902">
                  <c:v>56.658453135587699</c:v>
                </c:pt>
                <c:pt idx="2903">
                  <c:v>56.658453160338198</c:v>
                </c:pt>
                <c:pt idx="2904">
                  <c:v>56.658453184928597</c:v>
                </c:pt>
                <c:pt idx="2905">
                  <c:v>56.658453209359898</c:v>
                </c:pt>
                <c:pt idx="2906">
                  <c:v>56.658453233632997</c:v>
                </c:pt>
                <c:pt idx="2907">
                  <c:v>56.658453257748498</c:v>
                </c:pt>
                <c:pt idx="2908">
                  <c:v>56.658453281707502</c:v>
                </c:pt>
                <c:pt idx="2909">
                  <c:v>56.658453305510697</c:v>
                </c:pt>
                <c:pt idx="2910">
                  <c:v>56.658453329158903</c:v>
                </c:pt>
                <c:pt idx="2911">
                  <c:v>56.658453352653098</c:v>
                </c:pt>
                <c:pt idx="2912">
                  <c:v>56.658453375994199</c:v>
                </c:pt>
                <c:pt idx="2913">
                  <c:v>56.658453399182903</c:v>
                </c:pt>
                <c:pt idx="2914">
                  <c:v>56.658453422220099</c:v>
                </c:pt>
                <c:pt idx="2915">
                  <c:v>56.658453445106801</c:v>
                </c:pt>
                <c:pt idx="2916">
                  <c:v>56.6584534678437</c:v>
                </c:pt>
                <c:pt idx="2917">
                  <c:v>56.658453490431803</c:v>
                </c:pt>
                <c:pt idx="2918">
                  <c:v>56.658453512872001</c:v>
                </c:pt>
                <c:pt idx="2919">
                  <c:v>56.658453535165101</c:v>
                </c:pt>
                <c:pt idx="2920">
                  <c:v>56.658453557312001</c:v>
                </c:pt>
                <c:pt idx="2921">
                  <c:v>56.658453579313601</c:v>
                </c:pt>
                <c:pt idx="2922">
                  <c:v>56.658453601170798</c:v>
                </c:pt>
                <c:pt idx="2923">
                  <c:v>56.658453622884501</c:v>
                </c:pt>
                <c:pt idx="2924">
                  <c:v>56.658453644455598</c:v>
                </c:pt>
                <c:pt idx="2925">
                  <c:v>56.658453665884998</c:v>
                </c:pt>
                <c:pt idx="2926">
                  <c:v>56.658453687173598</c:v>
                </c:pt>
                <c:pt idx="2927">
                  <c:v>56.658453708322398</c:v>
                </c:pt>
                <c:pt idx="2928">
                  <c:v>56.658453729332201</c:v>
                </c:pt>
                <c:pt idx="2929">
                  <c:v>56.658453750204004</c:v>
                </c:pt>
                <c:pt idx="2930">
                  <c:v>56.658453770938699</c:v>
                </c:pt>
                <c:pt idx="2931">
                  <c:v>56.658453791537198</c:v>
                </c:pt>
                <c:pt idx="2932">
                  <c:v>56.658453812000403</c:v>
                </c:pt>
                <c:pt idx="2933">
                  <c:v>56.6584538323293</c:v>
                </c:pt>
                <c:pt idx="2934">
                  <c:v>56.658453852524801</c:v>
                </c:pt>
                <c:pt idx="2935">
                  <c:v>56.658453872587899</c:v>
                </c:pt>
                <c:pt idx="2936">
                  <c:v>56.658453892519503</c:v>
                </c:pt>
                <c:pt idx="2937">
                  <c:v>56.658453912320503</c:v>
                </c:pt>
                <c:pt idx="2938">
                  <c:v>56.658453931992</c:v>
                </c:pt>
                <c:pt idx="2939">
                  <c:v>56.658453951534803</c:v>
                </c:pt>
                <c:pt idx="2940">
                  <c:v>56.6584539709499</c:v>
                </c:pt>
                <c:pt idx="2941">
                  <c:v>56.658453990238201</c:v>
                </c:pt>
                <c:pt idx="2942">
                  <c:v>56.658454009400799</c:v>
                </c:pt>
                <c:pt idx="2943">
                  <c:v>56.658454028438697</c:v>
                </c:pt>
                <c:pt idx="2944">
                  <c:v>56.658454047352699</c:v>
                </c:pt>
                <c:pt idx="2945">
                  <c:v>56.658454066143797</c:v>
                </c:pt>
                <c:pt idx="2946">
                  <c:v>56.658454084813101</c:v>
                </c:pt>
                <c:pt idx="2947">
                  <c:v>56.6584541033614</c:v>
                </c:pt>
                <c:pt idx="2948">
                  <c:v>56.658454121789902</c:v>
                </c:pt>
                <c:pt idx="2949">
                  <c:v>56.658454140099501</c:v>
                </c:pt>
                <c:pt idx="2950">
                  <c:v>56.6584541582911</c:v>
                </c:pt>
                <c:pt idx="2951">
                  <c:v>56.658454176365801</c:v>
                </c:pt>
                <c:pt idx="2952">
                  <c:v>56.658454194324598</c:v>
                </c:pt>
                <c:pt idx="2953">
                  <c:v>56.6584542121685</c:v>
                </c:pt>
                <c:pt idx="2954">
                  <c:v>56.658454229898403</c:v>
                </c:pt>
                <c:pt idx="2955">
                  <c:v>56.6584542475155</c:v>
                </c:pt>
                <c:pt idx="2956">
                  <c:v>56.658454265020701</c:v>
                </c:pt>
                <c:pt idx="2957">
                  <c:v>56.658454282414901</c:v>
                </c:pt>
                <c:pt idx="2958">
                  <c:v>56.658454299699301</c:v>
                </c:pt>
                <c:pt idx="2959">
                  <c:v>56.658454316874902</c:v>
                </c:pt>
                <c:pt idx="2960">
                  <c:v>56.6584543339427</c:v>
                </c:pt>
                <c:pt idx="2961">
                  <c:v>56.658454350903703</c:v>
                </c:pt>
                <c:pt idx="2962">
                  <c:v>56.658454367758999</c:v>
                </c:pt>
                <c:pt idx="2963">
                  <c:v>56.658454384509596</c:v>
                </c:pt>
                <c:pt idx="2964">
                  <c:v>56.658454401156497</c:v>
                </c:pt>
                <c:pt idx="2965">
                  <c:v>56.658454417700803</c:v>
                </c:pt>
                <c:pt idx="2966">
                  <c:v>56.658454434143501</c:v>
                </c:pt>
                <c:pt idx="2967">
                  <c:v>56.658454450485699</c:v>
                </c:pt>
                <c:pt idx="2968">
                  <c:v>56.6584544667285</c:v>
                </c:pt>
                <c:pt idx="2969">
                  <c:v>56.658454482872799</c:v>
                </c:pt>
                <c:pt idx="2970">
                  <c:v>56.658454498919802</c:v>
                </c:pt>
                <c:pt idx="2971">
                  <c:v>56.658454514870499</c:v>
                </c:pt>
                <c:pt idx="2972">
                  <c:v>56.658454530726097</c:v>
                </c:pt>
                <c:pt idx="2973">
                  <c:v>56.658454546487398</c:v>
                </c:pt>
                <c:pt idx="2974">
                  <c:v>56.658454562155796</c:v>
                </c:pt>
                <c:pt idx="2975">
                  <c:v>56.658454577732101</c:v>
                </c:pt>
                <c:pt idx="2976">
                  <c:v>56.658454593217598</c:v>
                </c:pt>
                <c:pt idx="2977">
                  <c:v>56.658454608613198</c:v>
                </c:pt>
                <c:pt idx="2978">
                  <c:v>56.6584546239201</c:v>
                </c:pt>
                <c:pt idx="2979">
                  <c:v>56.6584546391394</c:v>
                </c:pt>
                <c:pt idx="2980">
                  <c:v>56.658454654272198</c:v>
                </c:pt>
                <c:pt idx="2981">
                  <c:v>56.658454669319497</c:v>
                </c:pt>
                <c:pt idx="2982">
                  <c:v>56.658454684282603</c:v>
                </c:pt>
                <c:pt idx="2983">
                  <c:v>56.658454699162398</c:v>
                </c:pt>
                <c:pt idx="2984">
                  <c:v>56.658454713960097</c:v>
                </c:pt>
                <c:pt idx="2985">
                  <c:v>56.658454728676801</c:v>
                </c:pt>
                <c:pt idx="2986">
                  <c:v>56.658454743313598</c:v>
                </c:pt>
                <c:pt idx="2987">
                  <c:v>56.658454757871603</c:v>
                </c:pt>
                <c:pt idx="2988">
                  <c:v>56.658454772352101</c:v>
                </c:pt>
                <c:pt idx="2989">
                  <c:v>56.658454786756003</c:v>
                </c:pt>
                <c:pt idx="2990">
                  <c:v>56.658454801084602</c:v>
                </c:pt>
                <c:pt idx="2991">
                  <c:v>56.658454815338899</c:v>
                </c:pt>
                <c:pt idx="2992">
                  <c:v>56.658454829520203</c:v>
                </c:pt>
                <c:pt idx="2993">
                  <c:v>56.658454843629499</c:v>
                </c:pt>
                <c:pt idx="2994">
                  <c:v>56.658454857667898</c:v>
                </c:pt>
                <c:pt idx="2995">
                  <c:v>56.6584548716367</c:v>
                </c:pt>
                <c:pt idx="2996">
                  <c:v>56.658454885537097</c:v>
                </c:pt>
                <c:pt idx="2997">
                  <c:v>56.65845489937</c:v>
                </c:pt>
                <c:pt idx="2998">
                  <c:v>56.658454913136801</c:v>
                </c:pt>
                <c:pt idx="2999">
                  <c:v>56.658454926838502</c:v>
                </c:pt>
                <c:pt idx="3000">
                  <c:v>56.6584549393651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DBB-4756-9C4B-058B4D030B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6"/>
          <c:order val="0"/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Swelling!$AP$5:$AP$3005</c:f>
              <c:numCache>
                <c:formatCode>General</c:formatCode>
                <c:ptCount val="3001"/>
                <c:pt idx="0">
                  <c:v>0</c:v>
                </c:pt>
                <c:pt idx="1">
                  <c:v>0.168266021936884</c:v>
                </c:pt>
                <c:pt idx="2">
                  <c:v>0.38654682612156499</c:v>
                </c:pt>
                <c:pt idx="3">
                  <c:v>0.62478901633039796</c:v>
                </c:pt>
                <c:pt idx="4">
                  <c:v>0.877477033997068</c:v>
                </c:pt>
                <c:pt idx="5">
                  <c:v>1.14109313147346</c:v>
                </c:pt>
                <c:pt idx="6">
                  <c:v>1.41372453312038</c:v>
                </c:pt>
                <c:pt idx="7">
                  <c:v>1.6932526572620501</c:v>
                </c:pt>
                <c:pt idx="8">
                  <c:v>1.97675247164782</c:v>
                </c:pt>
                <c:pt idx="9">
                  <c:v>2.2638035418248501</c:v>
                </c:pt>
                <c:pt idx="10">
                  <c:v>2.5539747401785902</c:v>
                </c:pt>
                <c:pt idx="11">
                  <c:v>2.8468387310324998</c:v>
                </c:pt>
                <c:pt idx="12">
                  <c:v>3.1419797659370201</c:v>
                </c:pt>
                <c:pt idx="13">
                  <c:v>3.4389994209261099</c:v>
                </c:pt>
                <c:pt idx="14">
                  <c:v>3.7375206116654001</c:v>
                </c:pt>
                <c:pt idx="15">
                  <c:v>4.0371895500038102</c:v>
                </c:pt>
                <c:pt idx="16">
                  <c:v>4.3376777233908799</c:v>
                </c:pt>
                <c:pt idx="17">
                  <c:v>4.6386819459120696</c:v>
                </c:pt>
                <c:pt idx="18">
                  <c:v>4.9399242099688001</c:v>
                </c:pt>
                <c:pt idx="19">
                  <c:v>5.2411512104813003</c:v>
                </c:pt>
                <c:pt idx="20">
                  <c:v>5.5421333097226704</c:v>
                </c:pt>
                <c:pt idx="21">
                  <c:v>5.8426633612992998</c:v>
                </c:pt>
                <c:pt idx="22">
                  <c:v>6.1425553436069897</c:v>
                </c:pt>
                <c:pt idx="23">
                  <c:v>6.4416429561779802</c:v>
                </c:pt>
                <c:pt idx="24">
                  <c:v>6.7397782376043001</c:v>
                </c:pt>
                <c:pt idx="25">
                  <c:v>7.0368300263727503</c:v>
                </c:pt>
                <c:pt idx="26">
                  <c:v>7.3326825597012597</c:v>
                </c:pt>
                <c:pt idx="27">
                  <c:v>7.6272341978617</c:v>
                </c:pt>
                <c:pt idx="28">
                  <c:v>7.9203959133268702</c:v>
                </c:pt>
                <c:pt idx="29">
                  <c:v>8.2120902485779101</c:v>
                </c:pt>
                <c:pt idx="30">
                  <c:v>8.5022502863960199</c:v>
                </c:pt>
                <c:pt idx="31">
                  <c:v>8.7908185127774701</c:v>
                </c:pt>
                <c:pt idx="32">
                  <c:v>9.0777457982616507</c:v>
                </c:pt>
                <c:pt idx="33">
                  <c:v>9.3629905269925597</c:v>
                </c:pt>
                <c:pt idx="34">
                  <c:v>9.6465178248008101</c:v>
                </c:pt>
                <c:pt idx="35">
                  <c:v>9.9282988378743298</c:v>
                </c:pt>
                <c:pt idx="36">
                  <c:v>10.208310071706</c:v>
                </c:pt>
                <c:pt idx="37">
                  <c:v>10.486532785419399</c:v>
                </c:pt>
                <c:pt idx="38">
                  <c:v>10.762952453648801</c:v>
                </c:pt>
                <c:pt idx="39">
                  <c:v>11.0375582655449</c:v>
                </c:pt>
                <c:pt idx="40">
                  <c:v>11.3103427182602</c:v>
                </c:pt>
                <c:pt idx="41">
                  <c:v>11.581301164593301</c:v>
                </c:pt>
                <c:pt idx="42">
                  <c:v>11.8504315644923</c:v>
                </c:pt>
                <c:pt idx="43">
                  <c:v>12.1177341297717</c:v>
                </c:pt>
                <c:pt idx="44">
                  <c:v>12.3832110315706</c:v>
                </c:pt>
                <c:pt idx="45">
                  <c:v>12.6468661739615</c:v>
                </c:pt>
                <c:pt idx="46">
                  <c:v>12.908704974713901</c:v>
                </c:pt>
                <c:pt idx="47">
                  <c:v>13.168734163226899</c:v>
                </c:pt>
                <c:pt idx="48">
                  <c:v>13.426961591695299</c:v>
                </c:pt>
                <c:pt idx="49">
                  <c:v>13.6833961189707</c:v>
                </c:pt>
                <c:pt idx="50">
                  <c:v>13.938047455696401</c:v>
                </c:pt>
                <c:pt idx="51">
                  <c:v>14.190926031442601</c:v>
                </c:pt>
                <c:pt idx="52">
                  <c:v>14.442042907241101</c:v>
                </c:pt>
                <c:pt idx="53">
                  <c:v>14.6914096746798</c:v>
                </c:pt>
                <c:pt idx="54">
                  <c:v>14.939038374618301</c:v>
                </c:pt>
                <c:pt idx="55">
                  <c:v>15.184941421042801</c:v>
                </c:pt>
                <c:pt idx="56">
                  <c:v>15.4291315320491</c:v>
                </c:pt>
                <c:pt idx="57">
                  <c:v>15.6716216826549</c:v>
                </c:pt>
                <c:pt idx="58">
                  <c:v>15.9124250461673</c:v>
                </c:pt>
                <c:pt idx="59">
                  <c:v>16.1515549579366</c:v>
                </c:pt>
                <c:pt idx="60">
                  <c:v>16.389024857286199</c:v>
                </c:pt>
                <c:pt idx="61">
                  <c:v>16.624848265237901</c:v>
                </c:pt>
                <c:pt idx="62">
                  <c:v>16.859038761989101</c:v>
                </c:pt>
                <c:pt idx="63">
                  <c:v>17.091609952553299</c:v>
                </c:pt>
                <c:pt idx="64">
                  <c:v>17.3225754522242</c:v>
                </c:pt>
                <c:pt idx="65">
                  <c:v>17.551948856181301</c:v>
                </c:pt>
                <c:pt idx="66">
                  <c:v>17.7797437551095</c:v>
                </c:pt>
                <c:pt idx="67">
                  <c:v>18.0059736755545</c:v>
                </c:pt>
                <c:pt idx="68">
                  <c:v>18.230652060748898</c:v>
                </c:pt>
                <c:pt idx="69">
                  <c:v>18.453792308253401</c:v>
                </c:pt>
                <c:pt idx="70">
                  <c:v>18.675407702771299</c:v>
                </c:pt>
                <c:pt idx="71">
                  <c:v>18.895511449230298</c:v>
                </c:pt>
                <c:pt idx="72">
                  <c:v>19.114116659170101</c:v>
                </c:pt>
                <c:pt idx="73">
                  <c:v>19.3312363347749</c:v>
                </c:pt>
                <c:pt idx="74">
                  <c:v>19.5468833764773</c:v>
                </c:pt>
                <c:pt idx="75">
                  <c:v>19.761070569073699</c:v>
                </c:pt>
                <c:pt idx="76">
                  <c:v>19.973810571037301</c:v>
                </c:pt>
                <c:pt idx="77">
                  <c:v>20.185115944648299</c:v>
                </c:pt>
                <c:pt idx="78">
                  <c:v>20.3949991031749</c:v>
                </c:pt>
                <c:pt idx="79">
                  <c:v>20.6034723623223</c:v>
                </c:pt>
                <c:pt idx="80">
                  <c:v>20.8105478923645</c:v>
                </c:pt>
                <c:pt idx="81">
                  <c:v>21.016237749607701</c:v>
                </c:pt>
                <c:pt idx="82">
                  <c:v>21.2205538580424</c:v>
                </c:pt>
                <c:pt idx="83">
                  <c:v>21.4235080158244</c:v>
                </c:pt>
                <c:pt idx="84">
                  <c:v>21.625111895976101</c:v>
                </c:pt>
                <c:pt idx="85">
                  <c:v>21.825377043448899</c:v>
                </c:pt>
                <c:pt idx="86">
                  <c:v>22.024314879316901</c:v>
                </c:pt>
                <c:pt idx="87">
                  <c:v>22.221936699110699</c:v>
                </c:pt>
                <c:pt idx="88">
                  <c:v>22.4182536703326</c:v>
                </c:pt>
                <c:pt idx="89">
                  <c:v>22.613276846399899</c:v>
                </c:pt>
                <c:pt idx="90">
                  <c:v>22.8070171478277</c:v>
                </c:pt>
                <c:pt idx="91">
                  <c:v>22.9994853760194</c:v>
                </c:pt>
                <c:pt idx="92">
                  <c:v>23.190692220362099</c:v>
                </c:pt>
                <c:pt idx="93">
                  <c:v>23.380648235687602</c:v>
                </c:pt>
                <c:pt idx="94">
                  <c:v>23.569363872380301</c:v>
                </c:pt>
                <c:pt idx="95">
                  <c:v>23.756849459369199</c:v>
                </c:pt>
                <c:pt idx="96">
                  <c:v>23.943115200849999</c:v>
                </c:pt>
                <c:pt idx="97">
                  <c:v>24.128171210347499</c:v>
                </c:pt>
                <c:pt idx="98">
                  <c:v>24.312027462756099</c:v>
                </c:pt>
                <c:pt idx="99">
                  <c:v>24.4946938393335</c:v>
                </c:pt>
                <c:pt idx="100">
                  <c:v>24.6761801187868</c:v>
                </c:pt>
                <c:pt idx="101">
                  <c:v>24.856495939784601</c:v>
                </c:pt>
                <c:pt idx="102">
                  <c:v>25.035650841526</c:v>
                </c:pt>
                <c:pt idx="103">
                  <c:v>25.213654311061799</c:v>
                </c:pt>
                <c:pt idx="104">
                  <c:v>25.390515658938899</c:v>
                </c:pt>
                <c:pt idx="105">
                  <c:v>25.5662441082256</c:v>
                </c:pt>
                <c:pt idx="106">
                  <c:v>25.740848820857799</c:v>
                </c:pt>
                <c:pt idx="107">
                  <c:v>25.914338837030598</c:v>
                </c:pt>
                <c:pt idx="108">
                  <c:v>26.0867230708165</c:v>
                </c:pt>
                <c:pt idx="109">
                  <c:v>26.258010361726399</c:v>
                </c:pt>
                <c:pt idx="110">
                  <c:v>26.428209491971401</c:v>
                </c:pt>
                <c:pt idx="111">
                  <c:v>26.597329081844201</c:v>
                </c:pt>
                <c:pt idx="112">
                  <c:v>26.765377674153999</c:v>
                </c:pt>
                <c:pt idx="113">
                  <c:v>26.932363777826598</c:v>
                </c:pt>
                <c:pt idx="114">
                  <c:v>27.098295747392999</c:v>
                </c:pt>
                <c:pt idx="115">
                  <c:v>27.263181854145099</c:v>
                </c:pt>
                <c:pt idx="116">
                  <c:v>27.4270303326225</c:v>
                </c:pt>
                <c:pt idx="117">
                  <c:v>27.589849321628702</c:v>
                </c:pt>
                <c:pt idx="118">
                  <c:v>27.751646803119499</c:v>
                </c:pt>
                <c:pt idx="119">
                  <c:v>27.912430699916801</c:v>
                </c:pt>
                <c:pt idx="120">
                  <c:v>28.072208842977702</c:v>
                </c:pt>
                <c:pt idx="121">
                  <c:v>28.230989097427301</c:v>
                </c:pt>
                <c:pt idx="122">
                  <c:v>28.388779163272599</c:v>
                </c:pt>
                <c:pt idx="123">
                  <c:v>28.545586597276301</c:v>
                </c:pt>
                <c:pt idx="124">
                  <c:v>28.7014189111961</c:v>
                </c:pt>
                <c:pt idx="125">
                  <c:v>28.856283530024601</c:v>
                </c:pt>
                <c:pt idx="126">
                  <c:v>29.010187978682701</c:v>
                </c:pt>
                <c:pt idx="127">
                  <c:v>29.163139517623701</c:v>
                </c:pt>
                <c:pt idx="128">
                  <c:v>29.315145333794799</c:v>
                </c:pt>
                <c:pt idx="129">
                  <c:v>29.466212562292299</c:v>
                </c:pt>
                <c:pt idx="130">
                  <c:v>29.616348257398101</c:v>
                </c:pt>
                <c:pt idx="131">
                  <c:v>29.765559608943601</c:v>
                </c:pt>
                <c:pt idx="132">
                  <c:v>29.913853463165601</c:v>
                </c:pt>
                <c:pt idx="133">
                  <c:v>30.061236674583501</c:v>
                </c:pt>
                <c:pt idx="134">
                  <c:v>30.2077160288767</c:v>
                </c:pt>
                <c:pt idx="135">
                  <c:v>30.353298230850498</c:v>
                </c:pt>
                <c:pt idx="136">
                  <c:v>30.497990154668202</c:v>
                </c:pt>
                <c:pt idx="137">
                  <c:v>30.641798267212302</c:v>
                </c:pt>
                <c:pt idx="138">
                  <c:v>30.784729102559101</c:v>
                </c:pt>
                <c:pt idx="139">
                  <c:v>30.9267891217062</c:v>
                </c:pt>
                <c:pt idx="140">
                  <c:v>31.067984746667999</c:v>
                </c:pt>
                <c:pt idx="141">
                  <c:v>31.208322430848501</c:v>
                </c:pt>
                <c:pt idx="142">
                  <c:v>31.3478083876855</c:v>
                </c:pt>
                <c:pt idx="143">
                  <c:v>31.4864488396857</c:v>
                </c:pt>
                <c:pt idx="144">
                  <c:v>31.624249948779799</c:v>
                </c:pt>
                <c:pt idx="145">
                  <c:v>31.761217817868999</c:v>
                </c:pt>
                <c:pt idx="146">
                  <c:v>31.897358501221699</c:v>
                </c:pt>
                <c:pt idx="147">
                  <c:v>32.032678004875201</c:v>
                </c:pt>
                <c:pt idx="148">
                  <c:v>32.167182260414599</c:v>
                </c:pt>
                <c:pt idx="149">
                  <c:v>32.3008771570736</c:v>
                </c:pt>
                <c:pt idx="150">
                  <c:v>32.433768533960901</c:v>
                </c:pt>
                <c:pt idx="151">
                  <c:v>32.565862181690498</c:v>
                </c:pt>
                <c:pt idx="152">
                  <c:v>32.697163771710301</c:v>
                </c:pt>
                <c:pt idx="153">
                  <c:v>32.827678938872097</c:v>
                </c:pt>
                <c:pt idx="154">
                  <c:v>32.957413345842497</c:v>
                </c:pt>
                <c:pt idx="155">
                  <c:v>33.086372565454298</c:v>
                </c:pt>
                <c:pt idx="156">
                  <c:v>33.214562123554202</c:v>
                </c:pt>
                <c:pt idx="157">
                  <c:v>33.3419875001658</c:v>
                </c:pt>
                <c:pt idx="158">
                  <c:v>33.4686540277823</c:v>
                </c:pt>
                <c:pt idx="159">
                  <c:v>33.594567065439499</c:v>
                </c:pt>
                <c:pt idx="160">
                  <c:v>33.719731956697302</c:v>
                </c:pt>
                <c:pt idx="161">
                  <c:v>33.844153966459402</c:v>
                </c:pt>
                <c:pt idx="162">
                  <c:v>33.967838312524599</c:v>
                </c:pt>
                <c:pt idx="163">
                  <c:v>34.090790166256099</c:v>
                </c:pt>
                <c:pt idx="164">
                  <c:v>34.213014612131502</c:v>
                </c:pt>
                <c:pt idx="165">
                  <c:v>34.334516732433698</c:v>
                </c:pt>
                <c:pt idx="166">
                  <c:v>34.455301556407001</c:v>
                </c:pt>
                <c:pt idx="167">
                  <c:v>34.575374062476698</c:v>
                </c:pt>
                <c:pt idx="168">
                  <c:v>34.694739183743799</c:v>
                </c:pt>
                <c:pt idx="169">
                  <c:v>34.813401808608802</c:v>
                </c:pt>
                <c:pt idx="170">
                  <c:v>34.9313668022656</c:v>
                </c:pt>
                <c:pt idx="171">
                  <c:v>35.048638958868999</c:v>
                </c:pt>
                <c:pt idx="172">
                  <c:v>35.165223040508998</c:v>
                </c:pt>
                <c:pt idx="173">
                  <c:v>35.281123767424198</c:v>
                </c:pt>
                <c:pt idx="174">
                  <c:v>35.396345818583903</c:v>
                </c:pt>
                <c:pt idx="175">
                  <c:v>35.510893833243799</c:v>
                </c:pt>
                <c:pt idx="176">
                  <c:v>35.624772415417098</c:v>
                </c:pt>
                <c:pt idx="177">
                  <c:v>35.7379861203218</c:v>
                </c:pt>
                <c:pt idx="178">
                  <c:v>35.850539468384</c:v>
                </c:pt>
                <c:pt idx="179">
                  <c:v>35.962436941748997</c:v>
                </c:pt>
                <c:pt idx="180">
                  <c:v>36.073682984865798</c:v>
                </c:pt>
                <c:pt idx="181">
                  <c:v>36.184282005072802</c:v>
                </c:pt>
                <c:pt idx="182">
                  <c:v>36.294238373183198</c:v>
                </c:pt>
                <c:pt idx="183">
                  <c:v>36.403556424069897</c:v>
                </c:pt>
                <c:pt idx="184">
                  <c:v>36.512240457251103</c:v>
                </c:pt>
                <c:pt idx="185">
                  <c:v>36.620294655859702</c:v>
                </c:pt>
                <c:pt idx="186">
                  <c:v>36.727723278059202</c:v>
                </c:pt>
                <c:pt idx="187">
                  <c:v>36.834530522592601</c:v>
                </c:pt>
                <c:pt idx="188">
                  <c:v>36.940720542922001</c:v>
                </c:pt>
                <c:pt idx="189">
                  <c:v>37.046297458944998</c:v>
                </c:pt>
                <c:pt idx="190">
                  <c:v>37.1512653575275</c:v>
                </c:pt>
                <c:pt idx="191">
                  <c:v>37.255628293036203</c:v>
                </c:pt>
                <c:pt idx="192">
                  <c:v>37.359390287870802</c:v>
                </c:pt>
                <c:pt idx="193">
                  <c:v>37.462555332996303</c:v>
                </c:pt>
                <c:pt idx="194">
                  <c:v>37.565127304277503</c:v>
                </c:pt>
                <c:pt idx="195">
                  <c:v>37.667110091430402</c:v>
                </c:pt>
                <c:pt idx="196">
                  <c:v>37.768507634085999</c:v>
                </c:pt>
                <c:pt idx="197">
                  <c:v>37.869323785395501</c:v>
                </c:pt>
                <c:pt idx="198">
                  <c:v>37.969562367818703</c:v>
                </c:pt>
                <c:pt idx="199">
                  <c:v>38.069227173565999</c:v>
                </c:pt>
                <c:pt idx="200">
                  <c:v>38.168321965039603</c:v>
                </c:pt>
                <c:pt idx="201">
                  <c:v>38.266850475276001</c:v>
                </c:pt>
                <c:pt idx="202">
                  <c:v>38.364816408386901</c:v>
                </c:pt>
                <c:pt idx="203">
                  <c:v>38.462223411256403</c:v>
                </c:pt>
                <c:pt idx="204">
                  <c:v>38.559075036164103</c:v>
                </c:pt>
                <c:pt idx="205">
                  <c:v>38.6553749618041</c:v>
                </c:pt>
                <c:pt idx="206">
                  <c:v>38.751126767164102</c:v>
                </c:pt>
                <c:pt idx="207">
                  <c:v>38.8463340029611</c:v>
                </c:pt>
                <c:pt idx="208">
                  <c:v>38.9410001920075</c:v>
                </c:pt>
                <c:pt idx="209">
                  <c:v>39.035128829579399</c:v>
                </c:pt>
                <c:pt idx="210">
                  <c:v>39.128723383782898</c:v>
                </c:pt>
                <c:pt idx="211">
                  <c:v>39.221787295921402</c:v>
                </c:pt>
                <c:pt idx="212">
                  <c:v>39.314323980863001</c:v>
                </c:pt>
                <c:pt idx="213">
                  <c:v>39.406336755955998</c:v>
                </c:pt>
                <c:pt idx="214">
                  <c:v>39.497829017815697</c:v>
                </c:pt>
                <c:pt idx="215">
                  <c:v>39.588804100562399</c:v>
                </c:pt>
                <c:pt idx="216">
                  <c:v>39.679265308702902</c:v>
                </c:pt>
                <c:pt idx="217">
                  <c:v>39.769215921250897</c:v>
                </c:pt>
                <c:pt idx="218">
                  <c:v>39.858659192052698</c:v>
                </c:pt>
                <c:pt idx="219">
                  <c:v>39.947598350112699</c:v>
                </c:pt>
                <c:pt idx="220">
                  <c:v>40.036036599919797</c:v>
                </c:pt>
                <c:pt idx="221">
                  <c:v>40.123977121772</c:v>
                </c:pt>
                <c:pt idx="222">
                  <c:v>40.2114230414156</c:v>
                </c:pt>
                <c:pt idx="223">
                  <c:v>40.298377486399801</c:v>
                </c:pt>
                <c:pt idx="224">
                  <c:v>40.384843575795003</c:v>
                </c:pt>
                <c:pt idx="225">
                  <c:v>40.4708243909419</c:v>
                </c:pt>
                <c:pt idx="226">
                  <c:v>40.5563229900213</c:v>
                </c:pt>
                <c:pt idx="227">
                  <c:v>40.641342408351299</c:v>
                </c:pt>
                <c:pt idx="228">
                  <c:v>40.725885658684803</c:v>
                </c:pt>
                <c:pt idx="229">
                  <c:v>40.809955731507003</c:v>
                </c:pt>
                <c:pt idx="230">
                  <c:v>40.893555595333197</c:v>
                </c:pt>
                <c:pt idx="231">
                  <c:v>40.976688168808998</c:v>
                </c:pt>
                <c:pt idx="232">
                  <c:v>41.059356326761197</c:v>
                </c:pt>
                <c:pt idx="233">
                  <c:v>41.1415630166548</c:v>
                </c:pt>
                <c:pt idx="234">
                  <c:v>41.223311116118197</c:v>
                </c:pt>
                <c:pt idx="235">
                  <c:v>41.304603481762499</c:v>
                </c:pt>
                <c:pt idx="236">
                  <c:v>41.385442949459197</c:v>
                </c:pt>
                <c:pt idx="237">
                  <c:v>41.465832334616302</c:v>
                </c:pt>
                <c:pt idx="238">
                  <c:v>41.545774432456398</c:v>
                </c:pt>
                <c:pt idx="239">
                  <c:v>41.625272018292598</c:v>
                </c:pt>
                <c:pt idx="240">
                  <c:v>41.704327847806397</c:v>
                </c:pt>
                <c:pt idx="241">
                  <c:v>41.7829446573244</c:v>
                </c:pt>
                <c:pt idx="242">
                  <c:v>41.861125164095</c:v>
                </c:pt>
                <c:pt idx="243">
                  <c:v>41.938871992744701</c:v>
                </c:pt>
                <c:pt idx="244">
                  <c:v>42.016187767133097</c:v>
                </c:pt>
                <c:pt idx="245">
                  <c:v>42.093075212045399</c:v>
                </c:pt>
                <c:pt idx="246">
                  <c:v>42.169536960123999</c:v>
                </c:pt>
                <c:pt idx="247">
                  <c:v>42.245575625336102</c:v>
                </c:pt>
                <c:pt idx="248">
                  <c:v>42.321193803213198</c:v>
                </c:pt>
                <c:pt idx="249">
                  <c:v>42.396394071090597</c:v>
                </c:pt>
                <c:pt idx="250">
                  <c:v>42.4711789883468</c:v>
                </c:pt>
                <c:pt idx="251">
                  <c:v>42.545551096643599</c:v>
                </c:pt>
                <c:pt idx="252">
                  <c:v>42.619512920164603</c:v>
                </c:pt>
                <c:pt idx="253">
                  <c:v>42.6930669658556</c:v>
                </c:pt>
                <c:pt idx="254">
                  <c:v>42.766215723663699</c:v>
                </c:pt>
                <c:pt idx="255">
                  <c:v>42.838961563721298</c:v>
                </c:pt>
                <c:pt idx="256">
                  <c:v>42.911306923842297</c:v>
                </c:pt>
                <c:pt idx="257">
                  <c:v>42.983254293934003</c:v>
                </c:pt>
                <c:pt idx="258">
                  <c:v>43.054806086460303</c:v>
                </c:pt>
                <c:pt idx="259">
                  <c:v>43.125964697035599</c:v>
                </c:pt>
                <c:pt idx="260">
                  <c:v>43.1967325046244</c:v>
                </c:pt>
                <c:pt idx="261">
                  <c:v>43.267111871741498</c:v>
                </c:pt>
                <c:pt idx="262">
                  <c:v>43.337105144650998</c:v>
                </c:pt>
                <c:pt idx="263">
                  <c:v>43.406714653566503</c:v>
                </c:pt>
                <c:pt idx="264">
                  <c:v>43.475942712850603</c:v>
                </c:pt>
                <c:pt idx="265">
                  <c:v>43.5447916212145</c:v>
                </c:pt>
                <c:pt idx="266">
                  <c:v>43.613263661918097</c:v>
                </c:pt>
                <c:pt idx="267">
                  <c:v>43.681361005662303</c:v>
                </c:pt>
                <c:pt idx="268">
                  <c:v>43.749085923345</c:v>
                </c:pt>
                <c:pt idx="269">
                  <c:v>43.816440676600003</c:v>
                </c:pt>
                <c:pt idx="270">
                  <c:v>43.883427479795202</c:v>
                </c:pt>
                <c:pt idx="271">
                  <c:v>43.9500485320495</c:v>
                </c:pt>
                <c:pt idx="272">
                  <c:v>44.016306017402002</c:v>
                </c:pt>
                <c:pt idx="273">
                  <c:v>44.082202104981697</c:v>
                </c:pt>
                <c:pt idx="274">
                  <c:v>44.147738949177104</c:v>
                </c:pt>
                <c:pt idx="275">
                  <c:v>44.212918689805903</c:v>
                </c:pt>
                <c:pt idx="276">
                  <c:v>44.277743452284398</c:v>
                </c:pt>
                <c:pt idx="277">
                  <c:v>44.3422153477972</c:v>
                </c:pt>
                <c:pt idx="278">
                  <c:v>44.406336473466801</c:v>
                </c:pt>
                <c:pt idx="279">
                  <c:v>44.470108839990097</c:v>
                </c:pt>
                <c:pt idx="280">
                  <c:v>44.533534548722201</c:v>
                </c:pt>
                <c:pt idx="281">
                  <c:v>44.596615661144803</c:v>
                </c:pt>
                <c:pt idx="282">
                  <c:v>44.659354214160899</c:v>
                </c:pt>
                <c:pt idx="283">
                  <c:v>44.7217522309655</c:v>
                </c:pt>
                <c:pt idx="284">
                  <c:v>44.783811721197203</c:v>
                </c:pt>
                <c:pt idx="285">
                  <c:v>44.845534681088502</c:v>
                </c:pt>
                <c:pt idx="286">
                  <c:v>44.906923093617699</c:v>
                </c:pt>
                <c:pt idx="287">
                  <c:v>44.967978928659001</c:v>
                </c:pt>
                <c:pt idx="288">
                  <c:v>45.028704143134199</c:v>
                </c:pt>
                <c:pt idx="289">
                  <c:v>45.089100681163501</c:v>
                </c:pt>
                <c:pt idx="290">
                  <c:v>45.149170474216497</c:v>
                </c:pt>
                <c:pt idx="291">
                  <c:v>45.208915364193501</c:v>
                </c:pt>
                <c:pt idx="292">
                  <c:v>45.268337305975301</c:v>
                </c:pt>
                <c:pt idx="293">
                  <c:v>45.327438190476201</c:v>
                </c:pt>
                <c:pt idx="294">
                  <c:v>45.386219894910496</c:v>
                </c:pt>
                <c:pt idx="295">
                  <c:v>45.444684284150199</c:v>
                </c:pt>
                <c:pt idx="296">
                  <c:v>45.502833210859102</c:v>
                </c:pt>
                <c:pt idx="297">
                  <c:v>45.560668515627299</c:v>
                </c:pt>
                <c:pt idx="298">
                  <c:v>45.618192027105302</c:v>
                </c:pt>
                <c:pt idx="299">
                  <c:v>45.675405562138501</c:v>
                </c:pt>
                <c:pt idx="300">
                  <c:v>45.732310925901501</c:v>
                </c:pt>
                <c:pt idx="301">
                  <c:v>45.788909912032203</c:v>
                </c:pt>
                <c:pt idx="302">
                  <c:v>45.845204292767598</c:v>
                </c:pt>
                <c:pt idx="303">
                  <c:v>45.901195754062996</c:v>
                </c:pt>
                <c:pt idx="304">
                  <c:v>45.956886118764501</c:v>
                </c:pt>
                <c:pt idx="305">
                  <c:v>46.012277130893501</c:v>
                </c:pt>
                <c:pt idx="306">
                  <c:v>46.067370523220198</c:v>
                </c:pt>
                <c:pt idx="307">
                  <c:v>46.122168017385299</c:v>
                </c:pt>
                <c:pt idx="308">
                  <c:v>46.176671324020397</c:v>
                </c:pt>
                <c:pt idx="309">
                  <c:v>46.230882142869</c:v>
                </c:pt>
                <c:pt idx="310">
                  <c:v>46.2848021629081</c:v>
                </c:pt>
                <c:pt idx="311">
                  <c:v>46.338433062468603</c:v>
                </c:pt>
                <c:pt idx="312">
                  <c:v>46.391776509356902</c:v>
                </c:pt>
                <c:pt idx="313">
                  <c:v>46.444834160975198</c:v>
                </c:pt>
                <c:pt idx="314">
                  <c:v>46.497607664443301</c:v>
                </c:pt>
                <c:pt idx="315">
                  <c:v>46.550098656719001</c:v>
                </c:pt>
                <c:pt idx="316">
                  <c:v>46.602308685038501</c:v>
                </c:pt>
                <c:pt idx="317">
                  <c:v>46.654239369620399</c:v>
                </c:pt>
                <c:pt idx="318">
                  <c:v>46.705892349744097</c:v>
                </c:pt>
                <c:pt idx="319">
                  <c:v>46.757269216478598</c:v>
                </c:pt>
                <c:pt idx="320">
                  <c:v>46.808371550830898</c:v>
                </c:pt>
                <c:pt idx="321">
                  <c:v>46.859200923849798</c:v>
                </c:pt>
                <c:pt idx="322">
                  <c:v>46.909758896729997</c:v>
                </c:pt>
                <c:pt idx="323">
                  <c:v>46.960047020915802</c:v>
                </c:pt>
                <c:pt idx="324">
                  <c:v>47.010066838205503</c:v>
                </c:pt>
                <c:pt idx="325">
                  <c:v>47.059819880854697</c:v>
                </c:pt>
                <c:pt idx="326">
                  <c:v>47.109307671680703</c:v>
                </c:pt>
                <c:pt idx="327">
                  <c:v>47.1585317241666</c:v>
                </c:pt>
                <c:pt idx="328">
                  <c:v>47.2074935425644</c:v>
                </c:pt>
                <c:pt idx="329">
                  <c:v>47.256194604157002</c:v>
                </c:pt>
                <c:pt idx="330">
                  <c:v>47.304636307637303</c:v>
                </c:pt>
                <c:pt idx="331">
                  <c:v>47.352820198240501</c:v>
                </c:pt>
                <c:pt idx="332">
                  <c:v>47.400747738762099</c:v>
                </c:pt>
                <c:pt idx="333">
                  <c:v>47.448420382840901</c:v>
                </c:pt>
                <c:pt idx="334">
                  <c:v>47.495839575048002</c:v>
                </c:pt>
                <c:pt idx="335">
                  <c:v>47.543006750974897</c:v>
                </c:pt>
                <c:pt idx="336">
                  <c:v>47.589923337322503</c:v>
                </c:pt>
                <c:pt idx="337">
                  <c:v>47.6365907519898</c:v>
                </c:pt>
                <c:pt idx="338">
                  <c:v>47.683010404162196</c:v>
                </c:pt>
                <c:pt idx="339">
                  <c:v>47.729183694400398</c:v>
                </c:pt>
                <c:pt idx="340">
                  <c:v>47.775112014728997</c:v>
                </c:pt>
                <c:pt idx="341">
                  <c:v>47.820796748725002</c:v>
                </c:pt>
                <c:pt idx="342">
                  <c:v>47.866239271606503</c:v>
                </c:pt>
                <c:pt idx="343">
                  <c:v>47.911440892541101</c:v>
                </c:pt>
                <c:pt idx="344">
                  <c:v>47.956402981593598</c:v>
                </c:pt>
                <c:pt idx="345">
                  <c:v>48.001126906504702</c:v>
                </c:pt>
                <c:pt idx="346">
                  <c:v>48.0456140056828</c:v>
                </c:pt>
                <c:pt idx="347">
                  <c:v>48.089865609287699</c:v>
                </c:pt>
                <c:pt idx="348">
                  <c:v>48.133883039308003</c:v>
                </c:pt>
                <c:pt idx="349">
                  <c:v>48.177667609638398</c:v>
                </c:pt>
                <c:pt idx="350">
                  <c:v>48.221220626157098</c:v>
                </c:pt>
                <c:pt idx="351">
                  <c:v>48.264543386803403</c:v>
                </c:pt>
                <c:pt idx="352">
                  <c:v>48.307637181654897</c:v>
                </c:pt>
                <c:pt idx="353">
                  <c:v>48.350503293005097</c:v>
                </c:pt>
                <c:pt idx="354">
                  <c:v>48.3931429954404</c:v>
                </c:pt>
                <c:pt idx="355">
                  <c:v>48.435557555918102</c:v>
                </c:pt>
                <c:pt idx="356">
                  <c:v>48.477748220339898</c:v>
                </c:pt>
                <c:pt idx="357">
                  <c:v>48.519716198015402</c:v>
                </c:pt>
                <c:pt idx="358">
                  <c:v>48.561462768730202</c:v>
                </c:pt>
                <c:pt idx="359">
                  <c:v>48.602989166582702</c:v>
                </c:pt>
                <c:pt idx="360">
                  <c:v>48.644296618180299</c:v>
                </c:pt>
                <c:pt idx="361">
                  <c:v>48.685386342708398</c:v>
                </c:pt>
                <c:pt idx="362">
                  <c:v>48.726259551999597</c:v>
                </c:pt>
                <c:pt idx="363">
                  <c:v>48.766917450602001</c:v>
                </c:pt>
                <c:pt idx="364">
                  <c:v>48.807361235848397</c:v>
                </c:pt>
                <c:pt idx="365">
                  <c:v>48.8475920979254</c:v>
                </c:pt>
                <c:pt idx="366">
                  <c:v>48.887611219941697</c:v>
                </c:pt>
                <c:pt idx="367">
                  <c:v>48.927419777997699</c:v>
                </c:pt>
                <c:pt idx="368">
                  <c:v>48.967018941253798</c:v>
                </c:pt>
                <c:pt idx="369">
                  <c:v>49.006409871999402</c:v>
                </c:pt>
                <c:pt idx="370">
                  <c:v>49.045593682039097</c:v>
                </c:pt>
                <c:pt idx="371">
                  <c:v>49.084571534381503</c:v>
                </c:pt>
                <c:pt idx="372">
                  <c:v>49.1233445800707</c:v>
                </c:pt>
                <c:pt idx="373">
                  <c:v>49.161913951647001</c:v>
                </c:pt>
                <c:pt idx="374">
                  <c:v>49.200280774893997</c:v>
                </c:pt>
                <c:pt idx="375">
                  <c:v>49.238446168899401</c:v>
                </c:pt>
                <c:pt idx="376">
                  <c:v>49.276411246116901</c:v>
                </c:pt>
                <c:pt idx="377">
                  <c:v>49.314177112426499</c:v>
                </c:pt>
                <c:pt idx="378">
                  <c:v>49.351744867196203</c:v>
                </c:pt>
                <c:pt idx="379">
                  <c:v>49.389115603342802</c:v>
                </c:pt>
                <c:pt idx="380">
                  <c:v>49.426290407393203</c:v>
                </c:pt>
                <c:pt idx="381">
                  <c:v>49.463270359545703</c:v>
                </c:pt>
                <c:pt idx="382">
                  <c:v>49.5000565337306</c:v>
                </c:pt>
                <c:pt idx="383">
                  <c:v>49.536649976299401</c:v>
                </c:pt>
                <c:pt idx="384">
                  <c:v>49.573051705908398</c:v>
                </c:pt>
                <c:pt idx="385">
                  <c:v>49.609262820952402</c:v>
                </c:pt>
                <c:pt idx="386">
                  <c:v>49.645284368227202</c:v>
                </c:pt>
                <c:pt idx="387">
                  <c:v>49.681117388386802</c:v>
                </c:pt>
                <c:pt idx="388">
                  <c:v>49.716762915999801</c:v>
                </c:pt>
                <c:pt idx="389">
                  <c:v>49.752221979605103</c:v>
                </c:pt>
                <c:pt idx="390">
                  <c:v>49.787495601767901</c:v>
                </c:pt>
                <c:pt idx="391">
                  <c:v>49.822584799135697</c:v>
                </c:pt>
                <c:pt idx="392">
                  <c:v>49.857490582494201</c:v>
                </c:pt>
                <c:pt idx="393">
                  <c:v>49.892213956823198</c:v>
                </c:pt>
                <c:pt idx="394">
                  <c:v>49.926755921352502</c:v>
                </c:pt>
                <c:pt idx="395">
                  <c:v>49.961117469618003</c:v>
                </c:pt>
                <c:pt idx="396">
                  <c:v>49.995299589517401</c:v>
                </c:pt>
                <c:pt idx="397">
                  <c:v>50.0293032633666</c:v>
                </c:pt>
                <c:pt idx="398">
                  <c:v>50.063129467954901</c:v>
                </c:pt>
                <c:pt idx="399">
                  <c:v>50.096779159006402</c:v>
                </c:pt>
                <c:pt idx="400">
                  <c:v>50.130253218991697</c:v>
                </c:pt>
                <c:pt idx="401">
                  <c:v>50.163552678411598</c:v>
                </c:pt>
                <c:pt idx="402">
                  <c:v>50.196678488847098</c:v>
                </c:pt>
                <c:pt idx="403">
                  <c:v>50.229631596385403</c:v>
                </c:pt>
                <c:pt idx="404">
                  <c:v>50.262412941669297</c:v>
                </c:pt>
                <c:pt idx="405">
                  <c:v>50.295023459945497</c:v>
                </c:pt>
                <c:pt idx="406">
                  <c:v>50.327464081113398</c:v>
                </c:pt>
                <c:pt idx="407">
                  <c:v>50.359735729774101</c:v>
                </c:pt>
                <c:pt idx="408">
                  <c:v>50.391839325279001</c:v>
                </c:pt>
                <c:pt idx="409">
                  <c:v>50.423775781778502</c:v>
                </c:pt>
                <c:pt idx="410">
                  <c:v>50.4555460082709</c:v>
                </c:pt>
                <c:pt idx="411">
                  <c:v>50.487150908651103</c:v>
                </c:pt>
                <c:pt idx="412">
                  <c:v>50.5185913817594</c:v>
                </c:pt>
                <c:pt idx="413">
                  <c:v>50.549868321430303</c:v>
                </c:pt>
                <c:pt idx="414">
                  <c:v>50.5809826165411</c:v>
                </c:pt>
                <c:pt idx="415">
                  <c:v>50.611935148932801</c:v>
                </c:pt>
                <c:pt idx="416">
                  <c:v>50.642726691253401</c:v>
                </c:pt>
                <c:pt idx="417">
                  <c:v>50.673358197855002</c:v>
                </c:pt>
                <c:pt idx="418">
                  <c:v>50.7038305346519</c:v>
                </c:pt>
                <c:pt idx="419">
                  <c:v>50.734144562599397</c:v>
                </c:pt>
                <c:pt idx="420">
                  <c:v>50.7643011377356</c:v>
                </c:pt>
                <c:pt idx="421">
                  <c:v>50.794301111223199</c:v>
                </c:pt>
                <c:pt idx="422">
                  <c:v>50.824145329390802</c:v>
                </c:pt>
                <c:pt idx="423">
                  <c:v>50.853834633774802</c:v>
                </c:pt>
                <c:pt idx="424">
                  <c:v>50.883369861160702</c:v>
                </c:pt>
                <c:pt idx="425">
                  <c:v>50.912751843624903</c:v>
                </c:pt>
                <c:pt idx="426">
                  <c:v>50.941981408576297</c:v>
                </c:pt>
                <c:pt idx="427">
                  <c:v>50.971059378797797</c:v>
                </c:pt>
                <c:pt idx="428">
                  <c:v>50.999986572487998</c:v>
                </c:pt>
                <c:pt idx="429">
                  <c:v>51.028763803302702</c:v>
                </c:pt>
                <c:pt idx="430">
                  <c:v>51.0573918803968</c:v>
                </c:pt>
                <c:pt idx="431">
                  <c:v>51.085871608465503</c:v>
                </c:pt>
                <c:pt idx="432">
                  <c:v>51.114203714438801</c:v>
                </c:pt>
                <c:pt idx="433">
                  <c:v>51.1423890379222</c:v>
                </c:pt>
                <c:pt idx="434">
                  <c:v>51.170428376009703</c:v>
                </c:pt>
                <c:pt idx="435">
                  <c:v>51.1983225130531</c:v>
                </c:pt>
                <c:pt idx="436">
                  <c:v>51.226072228961499</c:v>
                </c:pt>
                <c:pt idx="437">
                  <c:v>51.253678299236597</c:v>
                </c:pt>
                <c:pt idx="438">
                  <c:v>51.281141495009102</c:v>
                </c:pt>
                <c:pt idx="439">
                  <c:v>51.308462583075098</c:v>
                </c:pt>
                <c:pt idx="440">
                  <c:v>51.335642325932</c:v>
                </c:pt>
                <c:pt idx="441">
                  <c:v>51.362681481814697</c:v>
                </c:pt>
                <c:pt idx="442">
                  <c:v>51.3895808047318</c:v>
                </c:pt>
                <c:pt idx="443">
                  <c:v>51.416341044501699</c:v>
                </c:pt>
                <c:pt idx="444">
                  <c:v>51.442962946788697</c:v>
                </c:pt>
                <c:pt idx="445">
                  <c:v>51.4694472531394</c:v>
                </c:pt>
                <c:pt idx="446">
                  <c:v>51.495794701018397</c:v>
                </c:pt>
                <c:pt idx="447">
                  <c:v>51.522006023844902</c:v>
                </c:pt>
                <c:pt idx="448">
                  <c:v>51.548081905185498</c:v>
                </c:pt>
                <c:pt idx="449">
                  <c:v>51.574023087195997</c:v>
                </c:pt>
                <c:pt idx="450">
                  <c:v>51.599830302696297</c:v>
                </c:pt>
                <c:pt idx="451">
                  <c:v>51.625504267112603</c:v>
                </c:pt>
                <c:pt idx="452">
                  <c:v>51.651045691863203</c:v>
                </c:pt>
                <c:pt idx="453">
                  <c:v>51.6764552843903</c:v>
                </c:pt>
                <c:pt idx="454">
                  <c:v>51.701733748192098</c:v>
                </c:pt>
                <c:pt idx="455">
                  <c:v>51.726881782854903</c:v>
                </c:pt>
                <c:pt idx="456">
                  <c:v>51.751900084085101</c:v>
                </c:pt>
                <c:pt idx="457">
                  <c:v>51.776789343741498</c:v>
                </c:pt>
                <c:pt idx="458">
                  <c:v>51.8015502498667</c:v>
                </c:pt>
                <c:pt idx="459">
                  <c:v>51.826183486720197</c:v>
                </c:pt>
                <c:pt idx="460">
                  <c:v>51.8506897348094</c:v>
                </c:pt>
                <c:pt idx="461">
                  <c:v>51.8750696709224</c:v>
                </c:pt>
                <c:pt idx="462">
                  <c:v>51.899323968159699</c:v>
                </c:pt>
                <c:pt idx="463">
                  <c:v>51.923453295966297</c:v>
                </c:pt>
                <c:pt idx="464">
                  <c:v>51.947458289151498</c:v>
                </c:pt>
                <c:pt idx="465">
                  <c:v>51.971339610949002</c:v>
                </c:pt>
                <c:pt idx="466">
                  <c:v>51.995097935336801</c:v>
                </c:pt>
                <c:pt idx="467">
                  <c:v>52.018733915652</c:v>
                </c:pt>
                <c:pt idx="468">
                  <c:v>52.042248201616999</c:v>
                </c:pt>
                <c:pt idx="469">
                  <c:v>52.065641439367802</c:v>
                </c:pt>
                <c:pt idx="470">
                  <c:v>52.0889142714828</c:v>
                </c:pt>
                <c:pt idx="471">
                  <c:v>52.112067337011403</c:v>
                </c:pt>
                <c:pt idx="472">
                  <c:v>52.135101271502499</c:v>
                </c:pt>
                <c:pt idx="473">
                  <c:v>52.158016707033298</c:v>
                </c:pt>
                <c:pt idx="474">
                  <c:v>52.180814272237697</c:v>
                </c:pt>
                <c:pt idx="475">
                  <c:v>52.203494592335403</c:v>
                </c:pt>
                <c:pt idx="476">
                  <c:v>52.226058289159802</c:v>
                </c:pt>
                <c:pt idx="477">
                  <c:v>52.2485059811873</c:v>
                </c:pt>
                <c:pt idx="478">
                  <c:v>52.270838283565602</c:v>
                </c:pt>
                <c:pt idx="479">
                  <c:v>52.293055808142299</c:v>
                </c:pt>
                <c:pt idx="480">
                  <c:v>52.315159140014799</c:v>
                </c:pt>
                <c:pt idx="481">
                  <c:v>52.337148873090896</c:v>
                </c:pt>
                <c:pt idx="482">
                  <c:v>52.359025630118801</c:v>
                </c:pt>
                <c:pt idx="483">
                  <c:v>52.380790008265201</c:v>
                </c:pt>
                <c:pt idx="484">
                  <c:v>52.402442601422401</c:v>
                </c:pt>
                <c:pt idx="485">
                  <c:v>52.423984000233197</c:v>
                </c:pt>
                <c:pt idx="486">
                  <c:v>52.445414792116303</c:v>
                </c:pt>
                <c:pt idx="487">
                  <c:v>52.466735561291401</c:v>
                </c:pt>
                <c:pt idx="488">
                  <c:v>52.4879468888047</c:v>
                </c:pt>
                <c:pt idx="489">
                  <c:v>52.509049352553902</c:v>
                </c:pt>
                <c:pt idx="490">
                  <c:v>52.530043527313502</c:v>
                </c:pt>
                <c:pt idx="491">
                  <c:v>52.550929984760202</c:v>
                </c:pt>
                <c:pt idx="492">
                  <c:v>52.571709293497896</c:v>
                </c:pt>
                <c:pt idx="493">
                  <c:v>52.592382019082997</c:v>
                </c:pt>
                <c:pt idx="494">
                  <c:v>52.612948724049801</c:v>
                </c:pt>
                <c:pt idx="495">
                  <c:v>52.633409967935499</c:v>
                </c:pt>
                <c:pt idx="496">
                  <c:v>52.653766292585701</c:v>
                </c:pt>
                <c:pt idx="497">
                  <c:v>52.674018230843302</c:v>
                </c:pt>
                <c:pt idx="498">
                  <c:v>52.694166356436803</c:v>
                </c:pt>
                <c:pt idx="499">
                  <c:v>52.714211215613503</c:v>
                </c:pt>
                <c:pt idx="500">
                  <c:v>52.734153351645901</c:v>
                </c:pt>
                <c:pt idx="501">
                  <c:v>52.7539933048539</c:v>
                </c:pt>
                <c:pt idx="502">
                  <c:v>52.773731612627003</c:v>
                </c:pt>
                <c:pt idx="503">
                  <c:v>52.793368809446498</c:v>
                </c:pt>
                <c:pt idx="504">
                  <c:v>52.812905426907797</c:v>
                </c:pt>
                <c:pt idx="505">
                  <c:v>52.832341993742602</c:v>
                </c:pt>
                <c:pt idx="506">
                  <c:v>52.851679035841201</c:v>
                </c:pt>
                <c:pt idx="507">
                  <c:v>52.870917076274601</c:v>
                </c:pt>
                <c:pt idx="508">
                  <c:v>52.890056635316697</c:v>
                </c:pt>
                <c:pt idx="509">
                  <c:v>52.909098230466903</c:v>
                </c:pt>
                <c:pt idx="510">
                  <c:v>52.9280423764719</c:v>
                </c:pt>
                <c:pt idx="511">
                  <c:v>52.946889585347897</c:v>
                </c:pt>
                <c:pt idx="512">
                  <c:v>52.965640358825901</c:v>
                </c:pt>
                <c:pt idx="513">
                  <c:v>52.984295176815102</c:v>
                </c:pt>
                <c:pt idx="514">
                  <c:v>53.002854567010203</c:v>
                </c:pt>
                <c:pt idx="515">
                  <c:v>53.021319029402903</c:v>
                </c:pt>
                <c:pt idx="516">
                  <c:v>53.039689061276299</c:v>
                </c:pt>
                <c:pt idx="517">
                  <c:v>53.057965157224899</c:v>
                </c:pt>
                <c:pt idx="518">
                  <c:v>53.076147809174202</c:v>
                </c:pt>
                <c:pt idx="519">
                  <c:v>53.094237506400198</c:v>
                </c:pt>
                <c:pt idx="520">
                  <c:v>53.112234735549002</c:v>
                </c:pt>
                <c:pt idx="521">
                  <c:v>53.130139980656701</c:v>
                </c:pt>
                <c:pt idx="522">
                  <c:v>53.147953723168897</c:v>
                </c:pt>
                <c:pt idx="523">
                  <c:v>53.165676441960201</c:v>
                </c:pt>
                <c:pt idx="524">
                  <c:v>53.1833086133542</c:v>
                </c:pt>
                <c:pt idx="525">
                  <c:v>53.200850711142799</c:v>
                </c:pt>
                <c:pt idx="526">
                  <c:v>53.218303206605903</c:v>
                </c:pt>
                <c:pt idx="527">
                  <c:v>53.2356665685314</c:v>
                </c:pt>
                <c:pt idx="528">
                  <c:v>53.252941261159698</c:v>
                </c:pt>
                <c:pt idx="529">
                  <c:v>53.270127720836399</c:v>
                </c:pt>
                <c:pt idx="530">
                  <c:v>53.287226430471399</c:v>
                </c:pt>
                <c:pt idx="531">
                  <c:v>53.304237848053198</c:v>
                </c:pt>
                <c:pt idx="532">
                  <c:v>53.321162429106998</c:v>
                </c:pt>
                <c:pt idx="533">
                  <c:v>53.338000626712102</c:v>
                </c:pt>
                <c:pt idx="534">
                  <c:v>53.354752891519396</c:v>
                </c:pt>
                <c:pt idx="535">
                  <c:v>53.371419671769502</c:v>
                </c:pt>
                <c:pt idx="536">
                  <c:v>53.388001413309702</c:v>
                </c:pt>
                <c:pt idx="537">
                  <c:v>53.404498559612101</c:v>
                </c:pt>
                <c:pt idx="538">
                  <c:v>53.4209115517911</c:v>
                </c:pt>
                <c:pt idx="539">
                  <c:v>53.437240828621</c:v>
                </c:pt>
                <c:pt idx="540">
                  <c:v>53.453486826553302</c:v>
                </c:pt>
                <c:pt idx="541">
                  <c:v>53.469649979735102</c:v>
                </c:pt>
                <c:pt idx="542">
                  <c:v>53.485730720025899</c:v>
                </c:pt>
                <c:pt idx="543">
                  <c:v>53.501729477015701</c:v>
                </c:pt>
                <c:pt idx="544">
                  <c:v>53.517646678042603</c:v>
                </c:pt>
                <c:pt idx="545">
                  <c:v>53.533482723158897</c:v>
                </c:pt>
                <c:pt idx="546">
                  <c:v>53.549238051997499</c:v>
                </c:pt>
                <c:pt idx="547">
                  <c:v>53.564913085783502</c:v>
                </c:pt>
                <c:pt idx="548">
                  <c:v>53.580508242084903</c:v>
                </c:pt>
                <c:pt idx="549">
                  <c:v>53.596023936244102</c:v>
                </c:pt>
                <c:pt idx="550">
                  <c:v>53.611460581394297</c:v>
                </c:pt>
                <c:pt idx="551">
                  <c:v>53.626818588474997</c:v>
                </c:pt>
                <c:pt idx="552">
                  <c:v>53.642098366247801</c:v>
                </c:pt>
                <c:pt idx="553">
                  <c:v>53.657300321312697</c:v>
                </c:pt>
                <c:pt idx="554">
                  <c:v>53.672424858123797</c:v>
                </c:pt>
                <c:pt idx="555">
                  <c:v>53.687472379004703</c:v>
                </c:pt>
                <c:pt idx="556">
                  <c:v>53.702443284165099</c:v>
                </c:pt>
                <c:pt idx="557">
                  <c:v>53.717337971716397</c:v>
                </c:pt>
                <c:pt idx="558">
                  <c:v>53.732156837687398</c:v>
                </c:pt>
                <c:pt idx="559">
                  <c:v>53.7469002760403</c:v>
                </c:pt>
                <c:pt idx="560">
                  <c:v>53.7615686786867</c:v>
                </c:pt>
                <c:pt idx="561">
                  <c:v>53.776162415593298</c:v>
                </c:pt>
                <c:pt idx="562">
                  <c:v>53.790681883870199</c:v>
                </c:pt>
                <c:pt idx="563">
                  <c:v>53.805127472810902</c:v>
                </c:pt>
                <c:pt idx="564">
                  <c:v>53.819499565404698</c:v>
                </c:pt>
                <c:pt idx="565">
                  <c:v>53.833798542611703</c:v>
                </c:pt>
                <c:pt idx="566">
                  <c:v>53.848024783377099</c:v>
                </c:pt>
                <c:pt idx="567">
                  <c:v>53.862178664645597</c:v>
                </c:pt>
                <c:pt idx="568">
                  <c:v>53.876260561375098</c:v>
                </c:pt>
                <c:pt idx="569">
                  <c:v>53.890270846551601</c:v>
                </c:pt>
                <c:pt idx="570">
                  <c:v>53.904209891203003</c:v>
                </c:pt>
                <c:pt idx="571">
                  <c:v>53.918078064413301</c:v>
                </c:pt>
                <c:pt idx="572">
                  <c:v>53.931875733337101</c:v>
                </c:pt>
                <c:pt idx="573">
                  <c:v>53.945603263213798</c:v>
                </c:pt>
                <c:pt idx="574">
                  <c:v>53.959261017381401</c:v>
                </c:pt>
                <c:pt idx="575">
                  <c:v>53.972849357291402</c:v>
                </c:pt>
                <c:pt idx="576">
                  <c:v>53.9863686425225</c:v>
                </c:pt>
                <c:pt idx="577">
                  <c:v>53.999819215975499</c:v>
                </c:pt>
                <c:pt idx="578">
                  <c:v>54.0132014361769</c:v>
                </c:pt>
                <c:pt idx="579">
                  <c:v>54.026515662876697</c:v>
                </c:pt>
                <c:pt idx="580">
                  <c:v>54.039762247512897</c:v>
                </c:pt>
                <c:pt idx="581">
                  <c:v>54.052941539670101</c:v>
                </c:pt>
                <c:pt idx="582">
                  <c:v>54.066053887091499</c:v>
                </c:pt>
                <c:pt idx="583">
                  <c:v>54.079099635691897</c:v>
                </c:pt>
                <c:pt idx="584">
                  <c:v>54.092079129570301</c:v>
                </c:pt>
                <c:pt idx="585">
                  <c:v>54.104992711022803</c:v>
                </c:pt>
                <c:pt idx="586">
                  <c:v>54.1178407205554</c:v>
                </c:pt>
                <c:pt idx="587">
                  <c:v>54.130623496896298</c:v>
                </c:pt>
                <c:pt idx="588">
                  <c:v>54.143341377009101</c:v>
                </c:pt>
                <c:pt idx="589">
                  <c:v>54.155994696105303</c:v>
                </c:pt>
                <c:pt idx="590">
                  <c:v>54.168583787656999</c:v>
                </c:pt>
                <c:pt idx="591">
                  <c:v>54.1811089834097</c:v>
                </c:pt>
                <c:pt idx="592">
                  <c:v>54.193570613395202</c:v>
                </c:pt>
                <c:pt idx="593">
                  <c:v>54.205968996073501</c:v>
                </c:pt>
                <c:pt idx="594">
                  <c:v>54.218304455603999</c:v>
                </c:pt>
                <c:pt idx="595">
                  <c:v>54.230577323903802</c:v>
                </c:pt>
                <c:pt idx="596">
                  <c:v>54.242787923609498</c:v>
                </c:pt>
                <c:pt idx="597">
                  <c:v>54.254936575663201</c:v>
                </c:pt>
                <c:pt idx="598">
                  <c:v>54.267023599323799</c:v>
                </c:pt>
                <c:pt idx="599">
                  <c:v>54.279049312178699</c:v>
                </c:pt>
                <c:pt idx="600">
                  <c:v>54.291014030154898</c:v>
                </c:pt>
                <c:pt idx="601">
                  <c:v>54.302918067530598</c:v>
                </c:pt>
                <c:pt idx="602">
                  <c:v>54.314761736947098</c:v>
                </c:pt>
                <c:pt idx="603">
                  <c:v>54.326545349419298</c:v>
                </c:pt>
                <c:pt idx="604">
                  <c:v>54.338269214348202</c:v>
                </c:pt>
                <c:pt idx="605">
                  <c:v>54.349933639531599</c:v>
                </c:pt>
                <c:pt idx="606">
                  <c:v>54.361538931176</c:v>
                </c:pt>
                <c:pt idx="607">
                  <c:v>54.373085393907502</c:v>
                </c:pt>
                <c:pt idx="608">
                  <c:v>54.3845733307842</c:v>
                </c:pt>
                <c:pt idx="609">
                  <c:v>54.396003037060602</c:v>
                </c:pt>
                <c:pt idx="610">
                  <c:v>54.407374806611301</c:v>
                </c:pt>
                <c:pt idx="611">
                  <c:v>54.4186889456006</c:v>
                </c:pt>
                <c:pt idx="612">
                  <c:v>54.429945750356801</c:v>
                </c:pt>
                <c:pt idx="613">
                  <c:v>54.441145515658903</c:v>
                </c:pt>
                <c:pt idx="614">
                  <c:v>54.4522885347466</c:v>
                </c:pt>
                <c:pt idx="615">
                  <c:v>54.463375099331202</c:v>
                </c:pt>
                <c:pt idx="616">
                  <c:v>54.474405499605602</c:v>
                </c:pt>
                <c:pt idx="617">
                  <c:v>54.485380024254802</c:v>
                </c:pt>
                <c:pt idx="618">
                  <c:v>54.496298960466099</c:v>
                </c:pt>
                <c:pt idx="619">
                  <c:v>54.507162593939697</c:v>
                </c:pt>
                <c:pt idx="620">
                  <c:v>54.517971208898899</c:v>
                </c:pt>
                <c:pt idx="621">
                  <c:v>54.528725088100302</c:v>
                </c:pt>
                <c:pt idx="622">
                  <c:v>54.539424512844597</c:v>
                </c:pt>
                <c:pt idx="623">
                  <c:v>54.550069762986602</c:v>
                </c:pt>
                <c:pt idx="624">
                  <c:v>54.560661116945496</c:v>
                </c:pt>
                <c:pt idx="625">
                  <c:v>54.571198848098199</c:v>
                </c:pt>
                <c:pt idx="626">
                  <c:v>54.581683223210497</c:v>
                </c:pt>
                <c:pt idx="627">
                  <c:v>54.592114524867398</c:v>
                </c:pt>
                <c:pt idx="628">
                  <c:v>54.602493025346398</c:v>
                </c:pt>
                <c:pt idx="629">
                  <c:v>54.612818995507297</c:v>
                </c:pt>
                <c:pt idx="630">
                  <c:v>54.623092704801898</c:v>
                </c:pt>
                <c:pt idx="631">
                  <c:v>54.633314421283302</c:v>
                </c:pt>
                <c:pt idx="632">
                  <c:v>54.643484411615098</c:v>
                </c:pt>
                <c:pt idx="633">
                  <c:v>54.653602941081097</c:v>
                </c:pt>
                <c:pt idx="634">
                  <c:v>54.663670273594299</c:v>
                </c:pt>
                <c:pt idx="635">
                  <c:v>54.673686671706697</c:v>
                </c:pt>
                <c:pt idx="636">
                  <c:v>54.683652396618001</c:v>
                </c:pt>
                <c:pt idx="637">
                  <c:v>54.693567708186002</c:v>
                </c:pt>
                <c:pt idx="638">
                  <c:v>54.703432864935003</c:v>
                </c:pt>
                <c:pt idx="639">
                  <c:v>54.713248124065601</c:v>
                </c:pt>
                <c:pt idx="640">
                  <c:v>54.7230137414642</c:v>
                </c:pt>
                <c:pt idx="641">
                  <c:v>54.732729970147098</c:v>
                </c:pt>
                <c:pt idx="642">
                  <c:v>54.742397052462898</c:v>
                </c:pt>
                <c:pt idx="643">
                  <c:v>54.752015249332999</c:v>
                </c:pt>
                <c:pt idx="644">
                  <c:v>54.7615848110282</c:v>
                </c:pt>
                <c:pt idx="645">
                  <c:v>54.771105986521498</c:v>
                </c:pt>
                <c:pt idx="646">
                  <c:v>54.780579023496301</c:v>
                </c:pt>
                <c:pt idx="647">
                  <c:v>54.790004168354997</c:v>
                </c:pt>
                <c:pt idx="648">
                  <c:v>54.799381666227497</c:v>
                </c:pt>
                <c:pt idx="649">
                  <c:v>54.808711760979897</c:v>
                </c:pt>
                <c:pt idx="650">
                  <c:v>54.817994695222602</c:v>
                </c:pt>
                <c:pt idx="651">
                  <c:v>54.827230710318901</c:v>
                </c:pt>
                <c:pt idx="652">
                  <c:v>54.836420046393798</c:v>
                </c:pt>
                <c:pt idx="653">
                  <c:v>54.845562942342198</c:v>
                </c:pt>
                <c:pt idx="654">
                  <c:v>54.854659635837201</c:v>
                </c:pt>
                <c:pt idx="655">
                  <c:v>54.863710363339102</c:v>
                </c:pt>
                <c:pt idx="656">
                  <c:v>54.872715360103598</c:v>
                </c:pt>
                <c:pt idx="657">
                  <c:v>54.881674860190302</c:v>
                </c:pt>
                <c:pt idx="658">
                  <c:v>54.890589084208401</c:v>
                </c:pt>
                <c:pt idx="659">
                  <c:v>54.899458272843702</c:v>
                </c:pt>
                <c:pt idx="660">
                  <c:v>54.908282656290702</c:v>
                </c:pt>
                <c:pt idx="661">
                  <c:v>54.9170624634761</c:v>
                </c:pt>
                <c:pt idx="662">
                  <c:v>54.925797922144902</c:v>
                </c:pt>
                <c:pt idx="663">
                  <c:v>54.934489258867501</c:v>
                </c:pt>
                <c:pt idx="664">
                  <c:v>54.943136699047898</c:v>
                </c:pt>
                <c:pt idx="665">
                  <c:v>54.951740466931099</c:v>
                </c:pt>
                <c:pt idx="666">
                  <c:v>54.960300785610897</c:v>
                </c:pt>
                <c:pt idx="667">
                  <c:v>54.968817877037701</c:v>
                </c:pt>
                <c:pt idx="668">
                  <c:v>54.977291962025902</c:v>
                </c:pt>
                <c:pt idx="669">
                  <c:v>54.9857232602617</c:v>
                </c:pt>
                <c:pt idx="670">
                  <c:v>54.994111990310898</c:v>
                </c:pt>
                <c:pt idx="671">
                  <c:v>55.002458369626503</c:v>
                </c:pt>
                <c:pt idx="672">
                  <c:v>55.010762614556597</c:v>
                </c:pt>
                <c:pt idx="673">
                  <c:v>55.0190249403514</c:v>
                </c:pt>
                <c:pt idx="674">
                  <c:v>55.027245546897902</c:v>
                </c:pt>
                <c:pt idx="675">
                  <c:v>55.0354246559681</c:v>
                </c:pt>
                <c:pt idx="676">
                  <c:v>55.043562481354101</c:v>
                </c:pt>
                <c:pt idx="677">
                  <c:v>55.051659233620697</c:v>
                </c:pt>
                <c:pt idx="678">
                  <c:v>55.0597151222536</c:v>
                </c:pt>
                <c:pt idx="679">
                  <c:v>55.067730355667301</c:v>
                </c:pt>
                <c:pt idx="680">
                  <c:v>55.0757051412116</c:v>
                </c:pt>
                <c:pt idx="681">
                  <c:v>55.0836396851793</c:v>
                </c:pt>
                <c:pt idx="682">
                  <c:v>55.091534192812901</c:v>
                </c:pt>
                <c:pt idx="683">
                  <c:v>55.099388868312502</c:v>
                </c:pt>
                <c:pt idx="684">
                  <c:v>55.1072039148427</c:v>
                </c:pt>
                <c:pt idx="685">
                  <c:v>55.1149795345396</c:v>
                </c:pt>
                <c:pt idx="686">
                  <c:v>55.122715928518403</c:v>
                </c:pt>
                <c:pt idx="687">
                  <c:v>55.130413296880498</c:v>
                </c:pt>
                <c:pt idx="688">
                  <c:v>55.138071838720599</c:v>
                </c:pt>
                <c:pt idx="689">
                  <c:v>55.145691752133999</c:v>
                </c:pt>
                <c:pt idx="690">
                  <c:v>55.153273234224102</c:v>
                </c:pt>
                <c:pt idx="691">
                  <c:v>55.160816481109201</c:v>
                </c:pt>
                <c:pt idx="692">
                  <c:v>55.168321687929797</c:v>
                </c:pt>
                <c:pt idx="693">
                  <c:v>55.175789048856203</c:v>
                </c:pt>
                <c:pt idx="694">
                  <c:v>55.183218739868899</c:v>
                </c:pt>
                <c:pt idx="695">
                  <c:v>55.190610957883102</c:v>
                </c:pt>
                <c:pt idx="696">
                  <c:v>55.197965900983398</c:v>
                </c:pt>
                <c:pt idx="697">
                  <c:v>55.205283758957599</c:v>
                </c:pt>
                <c:pt idx="698">
                  <c:v>55.212564720628698</c:v>
                </c:pt>
                <c:pt idx="699">
                  <c:v>55.219808973861099</c:v>
                </c:pt>
                <c:pt idx="700">
                  <c:v>55.227016705567102</c:v>
                </c:pt>
                <c:pt idx="701">
                  <c:v>55.234188101713599</c:v>
                </c:pt>
                <c:pt idx="702">
                  <c:v>55.241323347328603</c:v>
                </c:pt>
                <c:pt idx="703">
                  <c:v>55.248422626507498</c:v>
                </c:pt>
                <c:pt idx="704">
                  <c:v>55.255486122419903</c:v>
                </c:pt>
                <c:pt idx="705">
                  <c:v>55.262514017316001</c:v>
                </c:pt>
                <c:pt idx="706">
                  <c:v>55.269506492532798</c:v>
                </c:pt>
                <c:pt idx="707">
                  <c:v>55.276463728501199</c:v>
                </c:pt>
                <c:pt idx="708">
                  <c:v>55.283385904752102</c:v>
                </c:pt>
                <c:pt idx="709">
                  <c:v>55.290273199923</c:v>
                </c:pt>
                <c:pt idx="710">
                  <c:v>55.2971257917646</c:v>
                </c:pt>
                <c:pt idx="711">
                  <c:v>55.303943857147203</c:v>
                </c:pt>
                <c:pt idx="712">
                  <c:v>55.3107275720673</c:v>
                </c:pt>
                <c:pt idx="713">
                  <c:v>55.3174771116541</c:v>
                </c:pt>
                <c:pt idx="714">
                  <c:v>55.324192636047002</c:v>
                </c:pt>
                <c:pt idx="715">
                  <c:v>55.330874314325897</c:v>
                </c:pt>
                <c:pt idx="716">
                  <c:v>55.337522331095101</c:v>
                </c:pt>
                <c:pt idx="717">
                  <c:v>55.344136857438201</c:v>
                </c:pt>
                <c:pt idx="718">
                  <c:v>55.350718063569303</c:v>
                </c:pt>
                <c:pt idx="719">
                  <c:v>55.357266118838901</c:v>
                </c:pt>
                <c:pt idx="720">
                  <c:v>55.363781191739697</c:v>
                </c:pt>
                <c:pt idx="721">
                  <c:v>55.370263449911903</c:v>
                </c:pt>
                <c:pt idx="722">
                  <c:v>55.376713060149498</c:v>
                </c:pt>
                <c:pt idx="723">
                  <c:v>55.383130188405701</c:v>
                </c:pt>
                <c:pt idx="724">
                  <c:v>55.389514999798401</c:v>
                </c:pt>
                <c:pt idx="725">
                  <c:v>55.395867658616403</c:v>
                </c:pt>
                <c:pt idx="726">
                  <c:v>55.402188328324598</c:v>
                </c:pt>
                <c:pt idx="727">
                  <c:v>55.408477171569999</c:v>
                </c:pt>
                <c:pt idx="728">
                  <c:v>55.414734350187501</c:v>
                </c:pt>
                <c:pt idx="729">
                  <c:v>55.420960025205297</c:v>
                </c:pt>
                <c:pt idx="730">
                  <c:v>55.427154356850799</c:v>
                </c:pt>
                <c:pt idx="731">
                  <c:v>55.4333175045562</c:v>
                </c:pt>
                <c:pt idx="732">
                  <c:v>55.439449626964397</c:v>
                </c:pt>
                <c:pt idx="733">
                  <c:v>55.445550881934402</c:v>
                </c:pt>
                <c:pt idx="734">
                  <c:v>55.4516214259002</c:v>
                </c:pt>
                <c:pt idx="735">
                  <c:v>55.457661412822297</c:v>
                </c:pt>
                <c:pt idx="736">
                  <c:v>55.463670997838598</c:v>
                </c:pt>
                <c:pt idx="737">
                  <c:v>55.469650334433503</c:v>
                </c:pt>
                <c:pt idx="738">
                  <c:v>55.475599575798803</c:v>
                </c:pt>
                <c:pt idx="739">
                  <c:v>55.4815188734906</c:v>
                </c:pt>
                <c:pt idx="740">
                  <c:v>55.487408378380998</c:v>
                </c:pt>
                <c:pt idx="741">
                  <c:v>55.4932682429558</c:v>
                </c:pt>
                <c:pt idx="742">
                  <c:v>55.499098616863797</c:v>
                </c:pt>
                <c:pt idx="743">
                  <c:v>55.504899649391099</c:v>
                </c:pt>
                <c:pt idx="744">
                  <c:v>55.5106714893491</c:v>
                </c:pt>
                <c:pt idx="745">
                  <c:v>55.516414284824698</c:v>
                </c:pt>
                <c:pt idx="746">
                  <c:v>55.522128183169897</c:v>
                </c:pt>
                <c:pt idx="747">
                  <c:v>55.5278133308504</c:v>
                </c:pt>
                <c:pt idx="748">
                  <c:v>55.533469873471702</c:v>
                </c:pt>
                <c:pt idx="749">
                  <c:v>55.539097956212103</c:v>
                </c:pt>
                <c:pt idx="750">
                  <c:v>55.544697723230698</c:v>
                </c:pt>
                <c:pt idx="751">
                  <c:v>55.550269317669397</c:v>
                </c:pt>
                <c:pt idx="752">
                  <c:v>55.5558128825921</c:v>
                </c:pt>
                <c:pt idx="753">
                  <c:v>55.5613285600284</c:v>
                </c:pt>
                <c:pt idx="754">
                  <c:v>55.566816491264497</c:v>
                </c:pt>
                <c:pt idx="755">
                  <c:v>55.572276816844401</c:v>
                </c:pt>
                <c:pt idx="756">
                  <c:v>55.577709676569</c:v>
                </c:pt>
                <c:pt idx="757">
                  <c:v>55.5831152098404</c:v>
                </c:pt>
                <c:pt idx="758">
                  <c:v>55.588493554828602</c:v>
                </c:pt>
                <c:pt idx="759">
                  <c:v>55.593844849149797</c:v>
                </c:pt>
                <c:pt idx="760">
                  <c:v>55.599169229684399</c:v>
                </c:pt>
                <c:pt idx="761">
                  <c:v>55.604466832573998</c:v>
                </c:pt>
                <c:pt idx="762">
                  <c:v>55.609737793221903</c:v>
                </c:pt>
                <c:pt idx="763">
                  <c:v>55.6149822473201</c:v>
                </c:pt>
                <c:pt idx="764">
                  <c:v>55.620200328982797</c:v>
                </c:pt>
                <c:pt idx="765">
                  <c:v>55.6253921712498</c:v>
                </c:pt>
                <c:pt idx="766">
                  <c:v>55.630557906800803</c:v>
                </c:pt>
                <c:pt idx="767">
                  <c:v>55.635697667596801</c:v>
                </c:pt>
                <c:pt idx="768">
                  <c:v>55.640811584880097</c:v>
                </c:pt>
                <c:pt idx="769">
                  <c:v>55.6458997898715</c:v>
                </c:pt>
                <c:pt idx="770">
                  <c:v>55.650962413608298</c:v>
                </c:pt>
                <c:pt idx="771">
                  <c:v>55.655999584589303</c:v>
                </c:pt>
                <c:pt idx="772">
                  <c:v>55.661011431483203</c:v>
                </c:pt>
                <c:pt idx="773">
                  <c:v>55.665998082266597</c:v>
                </c:pt>
                <c:pt idx="774">
                  <c:v>55.670959664223602</c:v>
                </c:pt>
                <c:pt idx="775">
                  <c:v>55.675896304057197</c:v>
                </c:pt>
                <c:pt idx="776">
                  <c:v>55.6808081295882</c:v>
                </c:pt>
                <c:pt idx="777">
                  <c:v>55.685695265177102</c:v>
                </c:pt>
                <c:pt idx="778">
                  <c:v>55.690557835615998</c:v>
                </c:pt>
                <c:pt idx="779">
                  <c:v>55.695395965030301</c:v>
                </c:pt>
                <c:pt idx="780">
                  <c:v>55.700209776877799</c:v>
                </c:pt>
                <c:pt idx="781">
                  <c:v>55.704999393949599</c:v>
                </c:pt>
                <c:pt idx="782">
                  <c:v>55.709764943722199</c:v>
                </c:pt>
                <c:pt idx="783">
                  <c:v>55.714506545652299</c:v>
                </c:pt>
                <c:pt idx="784">
                  <c:v>55.7192243192885</c:v>
                </c:pt>
                <c:pt idx="785">
                  <c:v>55.723918384986298</c:v>
                </c:pt>
                <c:pt idx="786">
                  <c:v>55.728588862444298</c:v>
                </c:pt>
                <c:pt idx="787">
                  <c:v>55.733235870704299</c:v>
                </c:pt>
                <c:pt idx="788">
                  <c:v>55.737859528151702</c:v>
                </c:pt>
                <c:pt idx="789">
                  <c:v>55.7424599525147</c:v>
                </c:pt>
                <c:pt idx="790">
                  <c:v>55.747037260865199</c:v>
                </c:pt>
                <c:pt idx="791">
                  <c:v>55.7515915696181</c:v>
                </c:pt>
                <c:pt idx="792">
                  <c:v>55.756122994531502</c:v>
                </c:pt>
                <c:pt idx="793">
                  <c:v>55.760631650707097</c:v>
                </c:pt>
                <c:pt idx="794">
                  <c:v>55.765117652589502</c:v>
                </c:pt>
                <c:pt idx="795">
                  <c:v>55.7695811190668</c:v>
                </c:pt>
                <c:pt idx="796">
                  <c:v>55.774022175025699</c:v>
                </c:pt>
                <c:pt idx="797">
                  <c:v>55.778440921751503</c:v>
                </c:pt>
                <c:pt idx="798">
                  <c:v>55.782837471706898</c:v>
                </c:pt>
                <c:pt idx="799">
                  <c:v>55.787211936726699</c:v>
                </c:pt>
                <c:pt idx="800">
                  <c:v>55.791564428018397</c:v>
                </c:pt>
                <c:pt idx="801">
                  <c:v>55.795895056162202</c:v>
                </c:pt>
                <c:pt idx="802">
                  <c:v>55.800203931110701</c:v>
                </c:pt>
                <c:pt idx="803">
                  <c:v>55.804491162189102</c:v>
                </c:pt>
                <c:pt idx="804">
                  <c:v>55.808756858095201</c:v>
                </c:pt>
                <c:pt idx="805">
                  <c:v>55.813001126899401</c:v>
                </c:pt>
                <c:pt idx="806">
                  <c:v>55.817224076044397</c:v>
                </c:pt>
                <c:pt idx="807">
                  <c:v>55.821425812345701</c:v>
                </c:pt>
                <c:pt idx="808">
                  <c:v>55.825606441991297</c:v>
                </c:pt>
                <c:pt idx="809">
                  <c:v>55.829766092822197</c:v>
                </c:pt>
                <c:pt idx="810">
                  <c:v>55.833904860450602</c:v>
                </c:pt>
                <c:pt idx="811">
                  <c:v>55.838022844746</c:v>
                </c:pt>
                <c:pt idx="812">
                  <c:v>55.842120150324703</c:v>
                </c:pt>
                <c:pt idx="813">
                  <c:v>55.846196881217502</c:v>
                </c:pt>
                <c:pt idx="814">
                  <c:v>55.850253140869199</c:v>
                </c:pt>
                <c:pt idx="815">
                  <c:v>55.854289032138801</c:v>
                </c:pt>
                <c:pt idx="816">
                  <c:v>55.858304657299698</c:v>
                </c:pt>
                <c:pt idx="817">
                  <c:v>55.8623001180393</c:v>
                </c:pt>
                <c:pt idx="818">
                  <c:v>55.8662755154594</c:v>
                </c:pt>
                <c:pt idx="819">
                  <c:v>55.870230950075999</c:v>
                </c:pt>
                <c:pt idx="820">
                  <c:v>55.874166521819198</c:v>
                </c:pt>
                <c:pt idx="821">
                  <c:v>55.878082330033401</c:v>
                </c:pt>
                <c:pt idx="822">
                  <c:v>55.881978481569099</c:v>
                </c:pt>
                <c:pt idx="823">
                  <c:v>55.885855090596003</c:v>
                </c:pt>
                <c:pt idx="824">
                  <c:v>55.889712238892201</c:v>
                </c:pt>
                <c:pt idx="825">
                  <c:v>55.893550024399303</c:v>
                </c:pt>
                <c:pt idx="826">
                  <c:v>55.897368544515999</c:v>
                </c:pt>
                <c:pt idx="827">
                  <c:v>55.901167896098002</c:v>
                </c:pt>
                <c:pt idx="828">
                  <c:v>55.904948175457797</c:v>
                </c:pt>
                <c:pt idx="829">
                  <c:v>55.908709478364699</c:v>
                </c:pt>
                <c:pt idx="830">
                  <c:v>55.912451900045099</c:v>
                </c:pt>
                <c:pt idx="831">
                  <c:v>55.916175535182298</c:v>
                </c:pt>
                <c:pt idx="832">
                  <c:v>55.919880477916401</c:v>
                </c:pt>
                <c:pt idx="833">
                  <c:v>55.923566821844602</c:v>
                </c:pt>
                <c:pt idx="834">
                  <c:v>55.927234660020702</c:v>
                </c:pt>
                <c:pt idx="835">
                  <c:v>55.9308840849558</c:v>
                </c:pt>
                <c:pt idx="836">
                  <c:v>55.934515209679603</c:v>
                </c:pt>
                <c:pt idx="837">
                  <c:v>55.938128115919099</c:v>
                </c:pt>
                <c:pt idx="838">
                  <c:v>55.941722891012397</c:v>
                </c:pt>
                <c:pt idx="839">
                  <c:v>55.945299626157698</c:v>
                </c:pt>
                <c:pt idx="840">
                  <c:v>55.948858412048203</c:v>
                </c:pt>
                <c:pt idx="841">
                  <c:v>55.952399338872098</c:v>
                </c:pt>
                <c:pt idx="842">
                  <c:v>55.955922496312603</c:v>
                </c:pt>
                <c:pt idx="843">
                  <c:v>55.959427973548301</c:v>
                </c:pt>
                <c:pt idx="844">
                  <c:v>55.962915859252298</c:v>
                </c:pt>
                <c:pt idx="845">
                  <c:v>55.966386241593199</c:v>
                </c:pt>
                <c:pt idx="846">
                  <c:v>55.969839208234497</c:v>
                </c:pt>
                <c:pt idx="847">
                  <c:v>55.973274846334597</c:v>
                </c:pt>
                <c:pt idx="848">
                  <c:v>55.976693242547199</c:v>
                </c:pt>
                <c:pt idx="849">
                  <c:v>55.980094497236998</c:v>
                </c:pt>
                <c:pt idx="850">
                  <c:v>55.983478717493199</c:v>
                </c:pt>
                <c:pt idx="851">
                  <c:v>55.986845961603699</c:v>
                </c:pt>
                <c:pt idx="852">
                  <c:v>55.990196314892799</c:v>
                </c:pt>
                <c:pt idx="853">
                  <c:v>55.993529862201399</c:v>
                </c:pt>
                <c:pt idx="854">
                  <c:v>55.996846687887597</c:v>
                </c:pt>
                <c:pt idx="855">
                  <c:v>56.000146875825997</c:v>
                </c:pt>
                <c:pt idx="856">
                  <c:v>56.003430509408098</c:v>
                </c:pt>
                <c:pt idx="857">
                  <c:v>56.006697671542398</c:v>
                </c:pt>
                <c:pt idx="858">
                  <c:v>56.009948444653801</c:v>
                </c:pt>
                <c:pt idx="859">
                  <c:v>56.013182910684499</c:v>
                </c:pt>
                <c:pt idx="860">
                  <c:v>56.016401151093</c:v>
                </c:pt>
                <c:pt idx="861">
                  <c:v>56.019603246855098</c:v>
                </c:pt>
                <c:pt idx="862">
                  <c:v>56.0227892784632</c:v>
                </c:pt>
                <c:pt idx="863">
                  <c:v>56.025959325926301</c:v>
                </c:pt>
                <c:pt idx="864">
                  <c:v>56.029113468770603</c:v>
                </c:pt>
                <c:pt idx="865">
                  <c:v>56.032251786038799</c:v>
                </c:pt>
                <c:pt idx="866">
                  <c:v>56.035374356290603</c:v>
                </c:pt>
                <c:pt idx="867">
                  <c:v>56.038481257602498</c:v>
                </c:pt>
                <c:pt idx="868">
                  <c:v>56.041572567567698</c:v>
                </c:pt>
                <c:pt idx="869">
                  <c:v>56.044648393611702</c:v>
                </c:pt>
                <c:pt idx="870">
                  <c:v>56.047708841301102</c:v>
                </c:pt>
                <c:pt idx="871">
                  <c:v>56.050753943256701</c:v>
                </c:pt>
                <c:pt idx="872">
                  <c:v>56.053783776368398</c:v>
                </c:pt>
                <c:pt idx="873">
                  <c:v>56.056798417081701</c:v>
                </c:pt>
                <c:pt idx="874">
                  <c:v>56.059797941397598</c:v>
                </c:pt>
                <c:pt idx="875">
                  <c:v>56.062782424872502</c:v>
                </c:pt>
                <c:pt idx="876">
                  <c:v>56.065751942618398</c:v>
                </c:pt>
                <c:pt idx="877">
                  <c:v>56.068706569302599</c:v>
                </c:pt>
                <c:pt idx="878">
                  <c:v>56.071646379148099</c:v>
                </c:pt>
                <c:pt idx="879">
                  <c:v>56.074571445933202</c:v>
                </c:pt>
                <c:pt idx="880">
                  <c:v>56.077481842991901</c:v>
                </c:pt>
                <c:pt idx="881">
                  <c:v>56.080377643213502</c:v>
                </c:pt>
                <c:pt idx="882">
                  <c:v>56.083258919042798</c:v>
                </c:pt>
                <c:pt idx="883">
                  <c:v>56.086125742480299</c:v>
                </c:pt>
                <c:pt idx="884">
                  <c:v>56.088978185081601</c:v>
                </c:pt>
                <c:pt idx="885">
                  <c:v>56.091816317958198</c:v>
                </c:pt>
                <c:pt idx="886">
                  <c:v>56.094640211776799</c:v>
                </c:pt>
                <c:pt idx="887">
                  <c:v>56.097449936759702</c:v>
                </c:pt>
                <c:pt idx="888">
                  <c:v>56.100245562684798</c:v>
                </c:pt>
                <c:pt idx="889">
                  <c:v>56.103027200296602</c:v>
                </c:pt>
                <c:pt idx="890">
                  <c:v>56.105794941469703</c:v>
                </c:pt>
                <c:pt idx="891">
                  <c:v>56.108548808730298</c:v>
                </c:pt>
                <c:pt idx="892">
                  <c:v>56.111288871518298</c:v>
                </c:pt>
                <c:pt idx="893">
                  <c:v>56.114015198874299</c:v>
                </c:pt>
                <c:pt idx="894">
                  <c:v>56.116727859439301</c:v>
                </c:pt>
                <c:pt idx="895">
                  <c:v>56.1194269214554</c:v>
                </c:pt>
                <c:pt idx="896">
                  <c:v>56.122112452765201</c:v>
                </c:pt>
                <c:pt idx="897">
                  <c:v>56.124784520812</c:v>
                </c:pt>
                <c:pt idx="898">
                  <c:v>56.127443192639902</c:v>
                </c:pt>
                <c:pt idx="899">
                  <c:v>56.130088534893503</c:v>
                </c:pt>
                <c:pt idx="900">
                  <c:v>56.1327206138183</c:v>
                </c:pt>
                <c:pt idx="901">
                  <c:v>56.135339495260503</c:v>
                </c:pt>
                <c:pt idx="902">
                  <c:v>56.137945244666902</c:v>
                </c:pt>
                <c:pt idx="903">
                  <c:v>56.1405379270849</c:v>
                </c:pt>
                <c:pt idx="904">
                  <c:v>56.143117607162999</c:v>
                </c:pt>
                <c:pt idx="905">
                  <c:v>56.145684349149803</c:v>
                </c:pt>
                <c:pt idx="906">
                  <c:v>56.148238216895201</c:v>
                </c:pt>
                <c:pt idx="907">
                  <c:v>56.150779273849501</c:v>
                </c:pt>
                <c:pt idx="908">
                  <c:v>56.153307583063601</c:v>
                </c:pt>
                <c:pt idx="909">
                  <c:v>56.155823250973697</c:v>
                </c:pt>
                <c:pt idx="910">
                  <c:v>56.1583263509186</c:v>
                </c:pt>
                <c:pt idx="911">
                  <c:v>56.160816907013903</c:v>
                </c:pt>
                <c:pt idx="912">
                  <c:v>56.163294982045002</c:v>
                </c:pt>
                <c:pt idx="913">
                  <c:v>56.165760638439501</c:v>
                </c:pt>
                <c:pt idx="914">
                  <c:v>56.168213938267698</c:v>
                </c:pt>
                <c:pt idx="915">
                  <c:v>56.170654943242099</c:v>
                </c:pt>
                <c:pt idx="916">
                  <c:v>56.173083714717599</c:v>
                </c:pt>
                <c:pt idx="917">
                  <c:v>56.175500313691899</c:v>
                </c:pt>
                <c:pt idx="918">
                  <c:v>56.177904800804598</c:v>
                </c:pt>
                <c:pt idx="919">
                  <c:v>56.180297236338099</c:v>
                </c:pt>
                <c:pt idx="920">
                  <c:v>56.182677680217097</c:v>
                </c:pt>
                <c:pt idx="921">
                  <c:v>56.185046192008599</c:v>
                </c:pt>
                <c:pt idx="922">
                  <c:v>56.187402830922302</c:v>
                </c:pt>
                <c:pt idx="923">
                  <c:v>56.189747655810002</c:v>
                </c:pt>
                <c:pt idx="924">
                  <c:v>56.192080725166299</c:v>
                </c:pt>
                <c:pt idx="925">
                  <c:v>56.194402097127799</c:v>
                </c:pt>
                <c:pt idx="926">
                  <c:v>56.196711829473799</c:v>
                </c:pt>
                <c:pt idx="927">
                  <c:v>56.199009979626098</c:v>
                </c:pt>
                <c:pt idx="928">
                  <c:v>56.201296604648597</c:v>
                </c:pt>
                <c:pt idx="929">
                  <c:v>56.203571762823799</c:v>
                </c:pt>
                <c:pt idx="930">
                  <c:v>56.205835601184901</c:v>
                </c:pt>
                <c:pt idx="931">
                  <c:v>56.208088096213999</c:v>
                </c:pt>
                <c:pt idx="932">
                  <c:v>56.2103293049583</c:v>
                </c:pt>
                <c:pt idx="933">
                  <c:v>56.212559284112302</c:v>
                </c:pt>
                <c:pt idx="934">
                  <c:v>56.214778090019202</c:v>
                </c:pt>
                <c:pt idx="935">
                  <c:v>56.216985778672601</c:v>
                </c:pt>
                <c:pt idx="936">
                  <c:v>56.219182405718598</c:v>
                </c:pt>
                <c:pt idx="937">
                  <c:v>56.221368026457</c:v>
                </c:pt>
                <c:pt idx="938">
                  <c:v>56.223542695843797</c:v>
                </c:pt>
                <c:pt idx="939">
                  <c:v>56.225706468492596</c:v>
                </c:pt>
                <c:pt idx="940">
                  <c:v>56.227859398676102</c:v>
                </c:pt>
                <c:pt idx="941">
                  <c:v>56.230001540328502</c:v>
                </c:pt>
                <c:pt idx="942">
                  <c:v>56.232132947046601</c:v>
                </c:pt>
                <c:pt idx="943">
                  <c:v>56.234253672092102</c:v>
                </c:pt>
                <c:pt idx="944">
                  <c:v>56.236363768393304</c:v>
                </c:pt>
                <c:pt idx="945">
                  <c:v>56.238463288546498</c:v>
                </c:pt>
                <c:pt idx="946">
                  <c:v>56.240552284818101</c:v>
                </c:pt>
                <c:pt idx="947">
                  <c:v>56.242630809146299</c:v>
                </c:pt>
                <c:pt idx="948">
                  <c:v>56.244698913143097</c:v>
                </c:pt>
                <c:pt idx="949">
                  <c:v>56.246756689773299</c:v>
                </c:pt>
                <c:pt idx="950">
                  <c:v>56.248804182104799</c:v>
                </c:pt>
                <c:pt idx="951">
                  <c:v>56.250841419201102</c:v>
                </c:pt>
                <c:pt idx="952">
                  <c:v>56.252868452389798</c:v>
                </c:pt>
                <c:pt idx="953">
                  <c:v>56.254885332725799</c:v>
                </c:pt>
                <c:pt idx="954">
                  <c:v>56.256892110993498</c:v>
                </c:pt>
                <c:pt idx="955">
                  <c:v>56.258888837709897</c:v>
                </c:pt>
                <c:pt idx="956">
                  <c:v>56.260875563127001</c:v>
                </c:pt>
                <c:pt idx="957">
                  <c:v>56.262852337234399</c:v>
                </c:pt>
                <c:pt idx="958">
                  <c:v>56.264819209762202</c:v>
                </c:pt>
                <c:pt idx="959">
                  <c:v>56.266776230183297</c:v>
                </c:pt>
                <c:pt idx="960">
                  <c:v>56.268723447716098</c:v>
                </c:pt>
                <c:pt idx="961">
                  <c:v>56.270660911327603</c:v>
                </c:pt>
                <c:pt idx="962">
                  <c:v>56.2725886697352</c:v>
                </c:pt>
                <c:pt idx="963">
                  <c:v>56.274506771410202</c:v>
                </c:pt>
                <c:pt idx="964">
                  <c:v>56.276415264579697</c:v>
                </c:pt>
                <c:pt idx="965">
                  <c:v>56.278314197229797</c:v>
                </c:pt>
                <c:pt idx="966">
                  <c:v>56.2802036171081</c:v>
                </c:pt>
                <c:pt idx="967">
                  <c:v>56.282083571725799</c:v>
                </c:pt>
                <c:pt idx="968">
                  <c:v>56.283954108361399</c:v>
                </c:pt>
                <c:pt idx="969">
                  <c:v>56.285815274062102</c:v>
                </c:pt>
                <c:pt idx="970">
                  <c:v>56.2876671156477</c:v>
                </c:pt>
                <c:pt idx="971">
                  <c:v>56.289509679711998</c:v>
                </c:pt>
                <c:pt idx="972">
                  <c:v>56.291343012626399</c:v>
                </c:pt>
                <c:pt idx="973">
                  <c:v>56.2931671612047</c:v>
                </c:pt>
                <c:pt idx="974">
                  <c:v>56.294982179460298</c:v>
                </c:pt>
                <c:pt idx="975">
                  <c:v>56.296788105956601</c:v>
                </c:pt>
                <c:pt idx="976">
                  <c:v>56.298584986333701</c:v>
                </c:pt>
                <c:pt idx="977">
                  <c:v>56.3003728660278</c:v>
                </c:pt>
                <c:pt idx="978">
                  <c:v>56.302151790274301</c:v>
                </c:pt>
                <c:pt idx="979">
                  <c:v>56.3039218041108</c:v>
                </c:pt>
                <c:pt idx="980">
                  <c:v>56.3056829523793</c:v>
                </c:pt>
                <c:pt idx="981">
                  <c:v>56.307435279729397</c:v>
                </c:pt>
                <c:pt idx="982">
                  <c:v>56.309178830621001</c:v>
                </c:pt>
                <c:pt idx="983">
                  <c:v>56.3109136493267</c:v>
                </c:pt>
                <c:pt idx="984">
                  <c:v>56.312639779934997</c:v>
                </c:pt>
                <c:pt idx="985">
                  <c:v>56.3143572663528</c:v>
                </c:pt>
                <c:pt idx="986">
                  <c:v>56.316066152308402</c:v>
                </c:pt>
                <c:pt idx="987">
                  <c:v>56.3177664813538</c:v>
                </c:pt>
                <c:pt idx="988">
                  <c:v>56.319458296868</c:v>
                </c:pt>
                <c:pt idx="989">
                  <c:v>56.321141642059203</c:v>
                </c:pt>
                <c:pt idx="990">
                  <c:v>56.322816559968203</c:v>
                </c:pt>
                <c:pt idx="991">
                  <c:v>56.324483093470398</c:v>
                </c:pt>
                <c:pt idx="992">
                  <c:v>56.326141285279299</c:v>
                </c:pt>
                <c:pt idx="993">
                  <c:v>56.327791177948697</c:v>
                </c:pt>
                <c:pt idx="994">
                  <c:v>56.329432813875798</c:v>
                </c:pt>
                <c:pt idx="995">
                  <c:v>56.331066235303602</c:v>
                </c:pt>
                <c:pt idx="996">
                  <c:v>56.332691484324201</c:v>
                </c:pt>
                <c:pt idx="997">
                  <c:v>56.334308602880803</c:v>
                </c:pt>
                <c:pt idx="998">
                  <c:v>56.3359176005821</c:v>
                </c:pt>
                <c:pt idx="999">
                  <c:v>56.3375185140562</c:v>
                </c:pt>
                <c:pt idx="1000">
                  <c:v>56.339111410721699</c:v>
                </c:pt>
                <c:pt idx="1001">
                  <c:v>56.340696331021597</c:v>
                </c:pt>
                <c:pt idx="1002">
                  <c:v>56.342273315222201</c:v>
                </c:pt>
                <c:pt idx="1003">
                  <c:v>56.343842403415699</c:v>
                </c:pt>
                <c:pt idx="1004">
                  <c:v>56.3454036355215</c:v>
                </c:pt>
                <c:pt idx="1005">
                  <c:v>56.346957051288697</c:v>
                </c:pt>
                <c:pt idx="1006">
                  <c:v>56.3485026902976</c:v>
                </c:pt>
                <c:pt idx="1007">
                  <c:v>56.350040591961701</c:v>
                </c:pt>
                <c:pt idx="1008">
                  <c:v>56.3515707955303</c:v>
                </c:pt>
                <c:pt idx="1009">
                  <c:v>56.353093340089202</c:v>
                </c:pt>
                <c:pt idx="1010">
                  <c:v>56.354608264564</c:v>
                </c:pt>
                <c:pt idx="1011">
                  <c:v>56.356115607721001</c:v>
                </c:pt>
                <c:pt idx="1012">
                  <c:v>56.357615408169799</c:v>
                </c:pt>
                <c:pt idx="1013">
                  <c:v>56.359107704364902</c:v>
                </c:pt>
                <c:pt idx="1014">
                  <c:v>56.360592534607697</c:v>
                </c:pt>
                <c:pt idx="1015">
                  <c:v>56.362069937048702</c:v>
                </c:pt>
                <c:pt idx="1016">
                  <c:v>56.363539949688999</c:v>
                </c:pt>
                <c:pt idx="1017">
                  <c:v>56.365002610382803</c:v>
                </c:pt>
                <c:pt idx="1018">
                  <c:v>56.366457956838701</c:v>
                </c:pt>
                <c:pt idx="1019">
                  <c:v>56.367906026622201</c:v>
                </c:pt>
                <c:pt idx="1020">
                  <c:v>56.369346857157502</c:v>
                </c:pt>
                <c:pt idx="1021">
                  <c:v>56.370780485729099</c:v>
                </c:pt>
                <c:pt idx="1022">
                  <c:v>56.372206949484301</c:v>
                </c:pt>
                <c:pt idx="1023">
                  <c:v>56.373626218144999</c:v>
                </c:pt>
                <c:pt idx="1024">
                  <c:v>56.375038382354496</c:v>
                </c:pt>
                <c:pt idx="1025">
                  <c:v>56.3764434796405</c:v>
                </c:pt>
                <c:pt idx="1026">
                  <c:v>56.377841545584403</c:v>
                </c:pt>
                <c:pt idx="1027">
                  <c:v>56.379232615593899</c:v>
                </c:pt>
                <c:pt idx="1028">
                  <c:v>56.380616724904399</c:v>
                </c:pt>
                <c:pt idx="1029">
                  <c:v>56.3819939085801</c:v>
                </c:pt>
                <c:pt idx="1030">
                  <c:v>56.383364201514901</c:v>
                </c:pt>
                <c:pt idx="1031">
                  <c:v>56.384727638433503</c:v>
                </c:pt>
                <c:pt idx="1032">
                  <c:v>56.386084253892399</c:v>
                </c:pt>
                <c:pt idx="1033">
                  <c:v>56.387434082281203</c:v>
                </c:pt>
                <c:pt idx="1034">
                  <c:v>56.388777157823498</c:v>
                </c:pt>
                <c:pt idx="1035">
                  <c:v>56.390113514577799</c:v>
                </c:pt>
                <c:pt idx="1036">
                  <c:v>56.391443186439098</c:v>
                </c:pt>
                <c:pt idx="1037">
                  <c:v>56.392766207139402</c:v>
                </c:pt>
                <c:pt idx="1038">
                  <c:v>56.394082610249001</c:v>
                </c:pt>
                <c:pt idx="1039">
                  <c:v>56.395392429177697</c:v>
                </c:pt>
                <c:pt idx="1040">
                  <c:v>56.396695697175602</c:v>
                </c:pt>
                <c:pt idx="1041">
                  <c:v>56.397992447334403</c:v>
                </c:pt>
                <c:pt idx="1042">
                  <c:v>56.399282712588402</c:v>
                </c:pt>
                <c:pt idx="1043">
                  <c:v>56.400566525715497</c:v>
                </c:pt>
                <c:pt idx="1044">
                  <c:v>56.401843919338297</c:v>
                </c:pt>
                <c:pt idx="1045">
                  <c:v>56.403114925925202</c:v>
                </c:pt>
                <c:pt idx="1046">
                  <c:v>56.404379577791403</c:v>
                </c:pt>
                <c:pt idx="1047">
                  <c:v>56.405637897436598</c:v>
                </c:pt>
                <c:pt idx="1048">
                  <c:v>56.406889910355602</c:v>
                </c:pt>
                <c:pt idx="1049">
                  <c:v>56.4081356603456</c:v>
                </c:pt>
                <c:pt idx="1050">
                  <c:v>56.409375178768002</c:v>
                </c:pt>
                <c:pt idx="1051">
                  <c:v>56.410608496820402</c:v>
                </c:pt>
                <c:pt idx="1052">
                  <c:v>56.411835645537998</c:v>
                </c:pt>
                <c:pt idx="1053">
                  <c:v>56.413056655793604</c:v>
                </c:pt>
                <c:pt idx="1054">
                  <c:v>56.414271558298999</c:v>
                </c:pt>
                <c:pt idx="1055">
                  <c:v>56.415480383605399</c:v>
                </c:pt>
                <c:pt idx="1056">
                  <c:v>56.416683162104199</c:v>
                </c:pt>
                <c:pt idx="1057">
                  <c:v>56.417879924027901</c:v>
                </c:pt>
                <c:pt idx="1058">
                  <c:v>56.419070699450799</c:v>
                </c:pt>
                <c:pt idx="1059">
                  <c:v>56.420255518289601</c:v>
                </c:pt>
                <c:pt idx="1060">
                  <c:v>56.421434410304499</c:v>
                </c:pt>
                <c:pt idx="1061">
                  <c:v>56.422607405099598</c:v>
                </c:pt>
                <c:pt idx="1062">
                  <c:v>56.423774532124</c:v>
                </c:pt>
                <c:pt idx="1063">
                  <c:v>56.424935820672303</c:v>
                </c:pt>
                <c:pt idx="1064">
                  <c:v>56.4260912998854</c:v>
                </c:pt>
                <c:pt idx="1065">
                  <c:v>56.4272409987516</c:v>
                </c:pt>
                <c:pt idx="1066">
                  <c:v>56.428384946106704</c:v>
                </c:pt>
                <c:pt idx="1067">
                  <c:v>56.429523170635399</c:v>
                </c:pt>
                <c:pt idx="1068">
                  <c:v>56.430655700871803</c:v>
                </c:pt>
                <c:pt idx="1069">
                  <c:v>56.431782565200102</c:v>
                </c:pt>
                <c:pt idx="1070">
                  <c:v>56.432903791855502</c:v>
                </c:pt>
                <c:pt idx="1071">
                  <c:v>56.434019408924897</c:v>
                </c:pt>
                <c:pt idx="1072">
                  <c:v>56.435129450364499</c:v>
                </c:pt>
                <c:pt idx="1073">
                  <c:v>56.436233939974699</c:v>
                </c:pt>
                <c:pt idx="1074">
                  <c:v>56.437332904655001</c:v>
                </c:pt>
                <c:pt idx="1075">
                  <c:v>56.4384263720112</c:v>
                </c:pt>
                <c:pt idx="1076">
                  <c:v>56.4395143695087</c:v>
                </c:pt>
                <c:pt idx="1077">
                  <c:v>56.440596924474299</c:v>
                </c:pt>
                <c:pt idx="1078">
                  <c:v>56.441674064096503</c:v>
                </c:pt>
                <c:pt idx="1079">
                  <c:v>56.442745815426399</c:v>
                </c:pt>
                <c:pt idx="1080">
                  <c:v>56.443812205378798</c:v>
                </c:pt>
                <c:pt idx="1081">
                  <c:v>56.444873260732898</c:v>
                </c:pt>
                <c:pt idx="1082">
                  <c:v>56.445929008132801</c:v>
                </c:pt>
                <c:pt idx="1083">
                  <c:v>56.446979474089197</c:v>
                </c:pt>
                <c:pt idx="1084">
                  <c:v>56.448024684979401</c:v>
                </c:pt>
                <c:pt idx="1085">
                  <c:v>56.449064667048702</c:v>
                </c:pt>
                <c:pt idx="1086">
                  <c:v>56.450099446410803</c:v>
                </c:pt>
                <c:pt idx="1087">
                  <c:v>56.451129049049101</c:v>
                </c:pt>
                <c:pt idx="1088">
                  <c:v>56.452153500817303</c:v>
                </c:pt>
                <c:pt idx="1089">
                  <c:v>56.453172827440497</c:v>
                </c:pt>
                <c:pt idx="1090">
                  <c:v>56.454187054515401</c:v>
                </c:pt>
                <c:pt idx="1091">
                  <c:v>56.455196207512003</c:v>
                </c:pt>
                <c:pt idx="1092">
                  <c:v>56.456200311773998</c:v>
                </c:pt>
                <c:pt idx="1093">
                  <c:v>56.457199392519598</c:v>
                </c:pt>
                <c:pt idx="1094">
                  <c:v>56.458193474842503</c:v>
                </c:pt>
                <c:pt idx="1095">
                  <c:v>56.459182583712803</c:v>
                </c:pt>
                <c:pt idx="1096">
                  <c:v>56.460166744833799</c:v>
                </c:pt>
                <c:pt idx="1097">
                  <c:v>56.461145984143599</c:v>
                </c:pt>
                <c:pt idx="1098">
                  <c:v>56.462120324504198</c:v>
                </c:pt>
                <c:pt idx="1099">
                  <c:v>56.463089790417698</c:v>
                </c:pt>
                <c:pt idx="1100">
                  <c:v>56.4640544062675</c:v>
                </c:pt>
                <c:pt idx="1101">
                  <c:v>56.465014196318798</c:v>
                </c:pt>
                <c:pt idx="1102">
                  <c:v>56.465969184719803</c:v>
                </c:pt>
                <c:pt idx="1103">
                  <c:v>56.466919395502501</c:v>
                </c:pt>
                <c:pt idx="1104">
                  <c:v>56.467864852583297</c:v>
                </c:pt>
                <c:pt idx="1105">
                  <c:v>56.468805579764101</c:v>
                </c:pt>
                <c:pt idx="1106">
                  <c:v>56.469741600733002</c:v>
                </c:pt>
                <c:pt idx="1107">
                  <c:v>56.470672939065501</c:v>
                </c:pt>
                <c:pt idx="1108">
                  <c:v>56.4715996182249</c:v>
                </c:pt>
                <c:pt idx="1109">
                  <c:v>56.472521661563299</c:v>
                </c:pt>
                <c:pt idx="1110">
                  <c:v>56.4734390923227</c:v>
                </c:pt>
                <c:pt idx="1111">
                  <c:v>56.474351933635603</c:v>
                </c:pt>
                <c:pt idx="1112">
                  <c:v>56.475260208526002</c:v>
                </c:pt>
                <c:pt idx="1113">
                  <c:v>56.476163939910201</c:v>
                </c:pt>
                <c:pt idx="1114">
                  <c:v>56.477063150597601</c:v>
                </c:pt>
                <c:pt idx="1115">
                  <c:v>56.477957863291699</c:v>
                </c:pt>
                <c:pt idx="1116">
                  <c:v>56.478848100590803</c:v>
                </c:pt>
                <c:pt idx="1117">
                  <c:v>56.479733884988903</c:v>
                </c:pt>
                <c:pt idx="1118">
                  <c:v>56.480615238876901</c:v>
                </c:pt>
                <c:pt idx="1119">
                  <c:v>56.481492184542802</c:v>
                </c:pt>
                <c:pt idx="1120">
                  <c:v>56.482364744172997</c:v>
                </c:pt>
                <c:pt idx="1121">
                  <c:v>56.483232939853302</c:v>
                </c:pt>
                <c:pt idx="1122">
                  <c:v>56.4840967935694</c:v>
                </c:pt>
                <c:pt idx="1123">
                  <c:v>56.484956327207698</c:v>
                </c:pt>
                <c:pt idx="1124">
                  <c:v>56.485811562556599</c:v>
                </c:pt>
                <c:pt idx="1125">
                  <c:v>56.486662521307203</c:v>
                </c:pt>
                <c:pt idx="1126">
                  <c:v>56.487509225053699</c:v>
                </c:pt>
                <c:pt idx="1127">
                  <c:v>56.488351695295002</c:v>
                </c:pt>
                <c:pt idx="1128">
                  <c:v>56.489189953435002</c:v>
                </c:pt>
                <c:pt idx="1129">
                  <c:v>56.4900240207837</c:v>
                </c:pt>
                <c:pt idx="1130">
                  <c:v>56.490853918558102</c:v>
                </c:pt>
                <c:pt idx="1131">
                  <c:v>56.491679667882799</c:v>
                </c:pt>
                <c:pt idx="1132">
                  <c:v>56.4925012897911</c:v>
                </c:pt>
                <c:pt idx="1133">
                  <c:v>56.493318781054597</c:v>
                </c:pt>
                <c:pt idx="1134">
                  <c:v>56.494132169124299</c:v>
                </c:pt>
                <c:pt idx="1135">
                  <c:v>56.494941487751802</c:v>
                </c:pt>
                <c:pt idx="1136">
                  <c:v>56.4957467573578</c:v>
                </c:pt>
                <c:pt idx="1137">
                  <c:v>56.496547998268099</c:v>
                </c:pt>
                <c:pt idx="1138">
                  <c:v>56.4973452307146</c:v>
                </c:pt>
                <c:pt idx="1139">
                  <c:v>56.498138474835898</c:v>
                </c:pt>
                <c:pt idx="1140">
                  <c:v>56.498927750678</c:v>
                </c:pt>
                <c:pt idx="1141">
                  <c:v>56.499713078195299</c:v>
                </c:pt>
                <c:pt idx="1142">
                  <c:v>56.500494477250797</c:v>
                </c:pt>
                <c:pt idx="1143">
                  <c:v>56.501271967617697</c:v>
                </c:pt>
                <c:pt idx="1144">
                  <c:v>56.502045568979398</c:v>
                </c:pt>
                <c:pt idx="1145">
                  <c:v>56.5028153009306</c:v>
                </c:pt>
                <c:pt idx="1146">
                  <c:v>56.503581182978103</c:v>
                </c:pt>
                <c:pt idx="1147">
                  <c:v>56.504343234541402</c:v>
                </c:pt>
                <c:pt idx="1148">
                  <c:v>56.505101474953499</c:v>
                </c:pt>
                <c:pt idx="1149">
                  <c:v>56.505855923461802</c:v>
                </c:pt>
                <c:pt idx="1150">
                  <c:v>56.506606599228597</c:v>
                </c:pt>
                <c:pt idx="1151">
                  <c:v>56.507353521332199</c:v>
                </c:pt>
                <c:pt idx="1152">
                  <c:v>56.508096708767198</c:v>
                </c:pt>
                <c:pt idx="1153">
                  <c:v>56.508836180445698</c:v>
                </c:pt>
                <c:pt idx="1154">
                  <c:v>56.509571955197799</c:v>
                </c:pt>
                <c:pt idx="1155">
                  <c:v>56.510304051772401</c:v>
                </c:pt>
                <c:pt idx="1156">
                  <c:v>56.511032488838097</c:v>
                </c:pt>
                <c:pt idx="1157">
                  <c:v>56.511757284983801</c:v>
                </c:pt>
                <c:pt idx="1158">
                  <c:v>56.5124784587194</c:v>
                </c:pt>
                <c:pt idx="1159">
                  <c:v>56.513196028476798</c:v>
                </c:pt>
                <c:pt idx="1160">
                  <c:v>56.513910012610303</c:v>
                </c:pt>
                <c:pt idx="1161">
                  <c:v>56.514620429398001</c:v>
                </c:pt>
                <c:pt idx="1162">
                  <c:v>56.515327297041601</c:v>
                </c:pt>
                <c:pt idx="1163">
                  <c:v>56.516030633668102</c:v>
                </c:pt>
                <c:pt idx="1164">
                  <c:v>56.516730457329999</c:v>
                </c:pt>
                <c:pt idx="1165">
                  <c:v>56.517426786006098</c:v>
                </c:pt>
                <c:pt idx="1166">
                  <c:v>56.518119637602602</c:v>
                </c:pt>
                <c:pt idx="1167">
                  <c:v>56.518809029953403</c:v>
                </c:pt>
                <c:pt idx="1168">
                  <c:v>56.519494980821101</c:v>
                </c:pt>
                <c:pt idx="1169">
                  <c:v>56.520177507897898</c:v>
                </c:pt>
                <c:pt idx="1170">
                  <c:v>56.520856566058299</c:v>
                </c:pt>
                <c:pt idx="1171">
                  <c:v>56.521532225081401</c:v>
                </c:pt>
                <c:pt idx="1172">
                  <c:v>56.522204505054603</c:v>
                </c:pt>
                <c:pt idx="1173">
                  <c:v>56.522873422957304</c:v>
                </c:pt>
                <c:pt idx="1174">
                  <c:v>56.523538995689002</c:v>
                </c:pt>
                <c:pt idx="1175">
                  <c:v>56.524201240069502</c:v>
                </c:pt>
                <c:pt idx="1176">
                  <c:v>56.5248601728401</c:v>
                </c:pt>
                <c:pt idx="1177">
                  <c:v>56.525515810663698</c:v>
                </c:pt>
                <c:pt idx="1178">
                  <c:v>56.526168170125899</c:v>
                </c:pt>
                <c:pt idx="1179">
                  <c:v>56.526817267734899</c:v>
                </c:pt>
                <c:pt idx="1180">
                  <c:v>56.5274631199227</c:v>
                </c:pt>
                <c:pt idx="1181">
                  <c:v>56.528105743045401</c:v>
                </c:pt>
                <c:pt idx="1182">
                  <c:v>56.528745153383703</c:v>
                </c:pt>
                <c:pt idx="1183">
                  <c:v>56.529381367143699</c:v>
                </c:pt>
                <c:pt idx="1184">
                  <c:v>56.530014400457503</c:v>
                </c:pt>
                <c:pt idx="1185">
                  <c:v>56.530644269383501</c:v>
                </c:pt>
                <c:pt idx="1186">
                  <c:v>56.531270989907199</c:v>
                </c:pt>
                <c:pt idx="1187">
                  <c:v>56.531894577941998</c:v>
                </c:pt>
                <c:pt idx="1188">
                  <c:v>56.532515049329099</c:v>
                </c:pt>
                <c:pt idx="1189">
                  <c:v>56.5331324198389</c:v>
                </c:pt>
                <c:pt idx="1190">
                  <c:v>56.533746705170898</c:v>
                </c:pt>
                <c:pt idx="1191">
                  <c:v>56.534357920954903</c:v>
                </c:pt>
                <c:pt idx="1192">
                  <c:v>56.534966082751097</c:v>
                </c:pt>
                <c:pt idx="1193">
                  <c:v>56.535571206050797</c:v>
                </c:pt>
                <c:pt idx="1194">
                  <c:v>56.536173306277199</c:v>
                </c:pt>
                <c:pt idx="1195">
                  <c:v>56.5367723987857</c:v>
                </c:pt>
                <c:pt idx="1196">
                  <c:v>56.537368498864602</c:v>
                </c:pt>
                <c:pt idx="1197">
                  <c:v>56.537961621736002</c:v>
                </c:pt>
                <c:pt idx="1198">
                  <c:v>56.538551782555601</c:v>
                </c:pt>
                <c:pt idx="1199">
                  <c:v>56.539138996414103</c:v>
                </c:pt>
                <c:pt idx="1200">
                  <c:v>56.539723278337398</c:v>
                </c:pt>
                <c:pt idx="1201">
                  <c:v>56.5403046432872</c:v>
                </c:pt>
                <c:pt idx="1202">
                  <c:v>56.540883106161701</c:v>
                </c:pt>
                <c:pt idx="1203">
                  <c:v>56.541458681795902</c:v>
                </c:pt>
                <c:pt idx="1204">
                  <c:v>56.542031384962598</c:v>
                </c:pt>
                <c:pt idx="1205">
                  <c:v>56.542601230372703</c:v>
                </c:pt>
                <c:pt idx="1206">
                  <c:v>56.543168219326397</c:v>
                </c:pt>
                <c:pt idx="1207">
                  <c:v>56.543732340002897</c:v>
                </c:pt>
                <c:pt idx="1208">
                  <c:v>56.5442936407429</c:v>
                </c:pt>
                <c:pt idx="1209">
                  <c:v>56.544852135681197</c:v>
                </c:pt>
                <c:pt idx="1210">
                  <c:v>56.545407838883499</c:v>
                </c:pt>
                <c:pt idx="1211">
                  <c:v>56.5459607643471</c:v>
                </c:pt>
                <c:pt idx="1212">
                  <c:v>56.5465109260007</c:v>
                </c:pt>
                <c:pt idx="1213">
                  <c:v>56.5470583377056</c:v>
                </c:pt>
                <c:pt idx="1214">
                  <c:v>56.547603013255802</c:v>
                </c:pt>
                <c:pt idx="1215">
                  <c:v>56.548144966378302</c:v>
                </c:pt>
                <c:pt idx="1216">
                  <c:v>56.548684210733903</c:v>
                </c:pt>
                <c:pt idx="1217">
                  <c:v>56.549220759917397</c:v>
                </c:pt>
                <c:pt idx="1218">
                  <c:v>56.549754627458</c:v>
                </c:pt>
                <c:pt idx="1219">
                  <c:v>56.550285826820101</c:v>
                </c:pt>
                <c:pt idx="1220">
                  <c:v>56.550814371403497</c:v>
                </c:pt>
                <c:pt idx="1221">
                  <c:v>56.551340274543598</c:v>
                </c:pt>
                <c:pt idx="1222">
                  <c:v>56.551863549512397</c:v>
                </c:pt>
                <c:pt idx="1223">
                  <c:v>56.552384209518699</c:v>
                </c:pt>
                <c:pt idx="1224">
                  <c:v>56.552902267708298</c:v>
                </c:pt>
                <c:pt idx="1225">
                  <c:v>56.5534177371648</c:v>
                </c:pt>
                <c:pt idx="1226">
                  <c:v>56.553930630909903</c:v>
                </c:pt>
                <c:pt idx="1227">
                  <c:v>56.554440961904</c:v>
                </c:pt>
                <c:pt idx="1228">
                  <c:v>56.554948743046303</c:v>
                </c:pt>
                <c:pt idx="1229">
                  <c:v>56.555453987175703</c:v>
                </c:pt>
                <c:pt idx="1230">
                  <c:v>56.555956707070898</c:v>
                </c:pt>
                <c:pt idx="1231">
                  <c:v>56.556456915451001</c:v>
                </c:pt>
                <c:pt idx="1232">
                  <c:v>56.556954624975901</c:v>
                </c:pt>
                <c:pt idx="1233">
                  <c:v>56.557449848246797</c:v>
                </c:pt>
                <c:pt idx="1234">
                  <c:v>56.557942597806701</c:v>
                </c:pt>
                <c:pt idx="1235">
                  <c:v>56.558432886140601</c:v>
                </c:pt>
                <c:pt idx="1236">
                  <c:v>56.558920725676302</c:v>
                </c:pt>
                <c:pt idx="1237">
                  <c:v>56.559406128784701</c:v>
                </c:pt>
                <c:pt idx="1238">
                  <c:v>56.559889107780002</c:v>
                </c:pt>
                <c:pt idx="1239">
                  <c:v>56.560369674920601</c:v>
                </c:pt>
                <c:pt idx="1240">
                  <c:v>56.560847842409302</c:v>
                </c:pt>
                <c:pt idx="1241">
                  <c:v>56.561323622393601</c:v>
                </c:pt>
                <c:pt idx="1242">
                  <c:v>56.561797026966602</c:v>
                </c:pt>
                <c:pt idx="1243">
                  <c:v>56.5622680535688</c:v>
                </c:pt>
                <c:pt idx="1244">
                  <c:v>56.562736716299902</c:v>
                </c:pt>
                <c:pt idx="1245">
                  <c:v>56.563203036592597</c:v>
                </c:pt>
                <c:pt idx="1246">
                  <c:v>56.5636670261595</c:v>
                </c:pt>
                <c:pt idx="1247">
                  <c:v>56.564128696655303</c:v>
                </c:pt>
                <c:pt idx="1248">
                  <c:v>56.564588059677703</c:v>
                </c:pt>
                <c:pt idx="1249">
                  <c:v>56.565045126767998</c:v>
                </c:pt>
                <c:pt idx="1250">
                  <c:v>56.565499909410804</c:v>
                </c:pt>
                <c:pt idx="1251">
                  <c:v>56.565952419035099</c:v>
                </c:pt>
                <c:pt idx="1252">
                  <c:v>56.566402667014202</c:v>
                </c:pt>
                <c:pt idx="1253">
                  <c:v>56.566850664666198</c:v>
                </c:pt>
                <c:pt idx="1254">
                  <c:v>56.567296423254703</c:v>
                </c:pt>
                <c:pt idx="1255">
                  <c:v>56.5677399539886</c:v>
                </c:pt>
                <c:pt idx="1256">
                  <c:v>56.568181268022997</c:v>
                </c:pt>
                <c:pt idx="1257">
                  <c:v>56.568620376459201</c:v>
                </c:pt>
                <c:pt idx="1258">
                  <c:v>56.569057290345498</c:v>
                </c:pt>
                <c:pt idx="1259">
                  <c:v>56.569492020677103</c:v>
                </c:pt>
                <c:pt idx="1260">
                  <c:v>56.569924578397099</c:v>
                </c:pt>
                <c:pt idx="1261">
                  <c:v>56.570354974395997</c:v>
                </c:pt>
                <c:pt idx="1262">
                  <c:v>56.570783219513103</c:v>
                </c:pt>
                <c:pt idx="1263">
                  <c:v>56.571209324536198</c:v>
                </c:pt>
                <c:pt idx="1264">
                  <c:v>56.571633300201903</c:v>
                </c:pt>
                <c:pt idx="1265">
                  <c:v>56.5720551571968</c:v>
                </c:pt>
                <c:pt idx="1266">
                  <c:v>56.572474906156799</c:v>
                </c:pt>
                <c:pt idx="1267">
                  <c:v>56.572892557668403</c:v>
                </c:pt>
                <c:pt idx="1268">
                  <c:v>56.5733081222685</c:v>
                </c:pt>
                <c:pt idx="1269">
                  <c:v>56.573721610445098</c:v>
                </c:pt>
                <c:pt idx="1270">
                  <c:v>56.574133032637597</c:v>
                </c:pt>
                <c:pt idx="1271">
                  <c:v>56.574542399236996</c:v>
                </c:pt>
                <c:pt idx="1272">
                  <c:v>56.574949720586503</c:v>
                </c:pt>
                <c:pt idx="1273">
                  <c:v>56.575355006981901</c:v>
                </c:pt>
                <c:pt idx="1274">
                  <c:v>56.575758268671997</c:v>
                </c:pt>
                <c:pt idx="1275">
                  <c:v>56.576159515858599</c:v>
                </c:pt>
                <c:pt idx="1276">
                  <c:v>56.576558758697402</c:v>
                </c:pt>
                <c:pt idx="1277">
                  <c:v>56.5769560072982</c:v>
                </c:pt>
                <c:pt idx="1278">
                  <c:v>56.577351271724901</c:v>
                </c:pt>
                <c:pt idx="1279">
                  <c:v>56.577744561996802</c:v>
                </c:pt>
                <c:pt idx="1280">
                  <c:v>56.578135873400399</c:v>
                </c:pt>
                <c:pt idx="1281">
                  <c:v>56.578525227277503</c:v>
                </c:pt>
                <c:pt idx="1282">
                  <c:v>56.578912634843299</c:v>
                </c:pt>
                <c:pt idx="1283">
                  <c:v>56.5792981058325</c:v>
                </c:pt>
                <c:pt idx="1284">
                  <c:v>56.579681649932603</c:v>
                </c:pt>
                <c:pt idx="1285">
                  <c:v>56.580063276785602</c:v>
                </c:pt>
                <c:pt idx="1286">
                  <c:v>56.580442995987298</c:v>
                </c:pt>
                <c:pt idx="1287">
                  <c:v>56.580820817088203</c:v>
                </c:pt>
                <c:pt idx="1288">
                  <c:v>56.581196749593602</c:v>
                </c:pt>
                <c:pt idx="1289">
                  <c:v>56.581570802964002</c:v>
                </c:pt>
                <c:pt idx="1290">
                  <c:v>56.581942986615402</c:v>
                </c:pt>
                <c:pt idx="1291">
                  <c:v>56.582313309920004</c:v>
                </c:pt>
                <c:pt idx="1292">
                  <c:v>56.582681782205803</c:v>
                </c:pt>
                <c:pt idx="1293">
                  <c:v>56.583048412757798</c:v>
                </c:pt>
                <c:pt idx="1294">
                  <c:v>56.583413210817497</c:v>
                </c:pt>
                <c:pt idx="1295">
                  <c:v>56.583776185584</c:v>
                </c:pt>
                <c:pt idx="1296">
                  <c:v>56.584137346213801</c:v>
                </c:pt>
                <c:pt idx="1297">
                  <c:v>56.5844967018216</c:v>
                </c:pt>
                <c:pt idx="1298">
                  <c:v>56.584854261479997</c:v>
                </c:pt>
                <c:pt idx="1299">
                  <c:v>56.585210034220601</c:v>
                </c:pt>
                <c:pt idx="1300">
                  <c:v>56.585564029033698</c:v>
                </c:pt>
                <c:pt idx="1301">
                  <c:v>56.585916254869097</c:v>
                </c:pt>
                <c:pt idx="1302">
                  <c:v>56.586266720636097</c:v>
                </c:pt>
                <c:pt idx="1303">
                  <c:v>56.586615435204102</c:v>
                </c:pt>
                <c:pt idx="1304">
                  <c:v>56.586962407402702</c:v>
                </c:pt>
                <c:pt idx="1305">
                  <c:v>56.587307646022403</c:v>
                </c:pt>
                <c:pt idx="1306">
                  <c:v>56.587651159814598</c:v>
                </c:pt>
                <c:pt idx="1307">
                  <c:v>56.587992957491899</c:v>
                </c:pt>
                <c:pt idx="1308">
                  <c:v>56.588333047728902</c:v>
                </c:pt>
                <c:pt idx="1309">
                  <c:v>56.588671439161999</c:v>
                </c:pt>
                <c:pt idx="1310">
                  <c:v>56.589008140390099</c:v>
                </c:pt>
                <c:pt idx="1311">
                  <c:v>56.589343159974803</c:v>
                </c:pt>
                <c:pt idx="1312">
                  <c:v>56.589676506440803</c:v>
                </c:pt>
                <c:pt idx="1313">
                  <c:v>56.590008188276002</c:v>
                </c:pt>
                <c:pt idx="1314">
                  <c:v>56.590338213932398</c:v>
                </c:pt>
                <c:pt idx="1315">
                  <c:v>56.590666591825901</c:v>
                </c:pt>
                <c:pt idx="1316">
                  <c:v>56.590993323657798</c:v>
                </c:pt>
                <c:pt idx="1317">
                  <c:v>56.591318399671401</c:v>
                </c:pt>
                <c:pt idx="1318">
                  <c:v>56.591641850028502</c:v>
                </c:pt>
                <c:pt idx="1319">
                  <c:v>56.591963682867899</c:v>
                </c:pt>
                <c:pt idx="1320">
                  <c:v>56.592283906290596</c:v>
                </c:pt>
                <c:pt idx="1321">
                  <c:v>56.592602528360203</c:v>
                </c:pt>
                <c:pt idx="1322">
                  <c:v>56.5929195571035</c:v>
                </c:pt>
                <c:pt idx="1323">
                  <c:v>56.593235000510099</c:v>
                </c:pt>
                <c:pt idx="1324">
                  <c:v>56.593548866533702</c:v>
                </c:pt>
                <c:pt idx="1325">
                  <c:v>56.593861163091397</c:v>
                </c:pt>
                <c:pt idx="1326">
                  <c:v>56.594171898064502</c:v>
                </c:pt>
                <c:pt idx="1327">
                  <c:v>56.594481079299101</c:v>
                </c:pt>
                <c:pt idx="1328">
                  <c:v>56.594788714605698</c:v>
                </c:pt>
                <c:pt idx="1329">
                  <c:v>56.5950948117599</c:v>
                </c:pt>
                <c:pt idx="1330">
                  <c:v>56.595399378502897</c:v>
                </c:pt>
                <c:pt idx="1331">
                  <c:v>56.595702422541201</c:v>
                </c:pt>
                <c:pt idx="1332">
                  <c:v>56.596003951547701</c:v>
                </c:pt>
                <c:pt idx="1333">
                  <c:v>56.596303973161298</c:v>
                </c:pt>
                <c:pt idx="1334">
                  <c:v>56.596602494987401</c:v>
                </c:pt>
                <c:pt idx="1335">
                  <c:v>56.596899524598598</c:v>
                </c:pt>
                <c:pt idx="1336">
                  <c:v>56.597195069534401</c:v>
                </c:pt>
                <c:pt idx="1337">
                  <c:v>56.5974891373018</c:v>
                </c:pt>
                <c:pt idx="1338">
                  <c:v>56.597781735375797</c:v>
                </c:pt>
                <c:pt idx="1339">
                  <c:v>56.598072871199399</c:v>
                </c:pt>
                <c:pt idx="1340">
                  <c:v>56.5983625521839</c:v>
                </c:pt>
                <c:pt idx="1341">
                  <c:v>56.598650785709303</c:v>
                </c:pt>
                <c:pt idx="1342">
                  <c:v>56.598937579124701</c:v>
                </c:pt>
                <c:pt idx="1343">
                  <c:v>56.5992229397486</c:v>
                </c:pt>
                <c:pt idx="1344">
                  <c:v>56.599506874868901</c:v>
                </c:pt>
                <c:pt idx="1345">
                  <c:v>56.5997893917434</c:v>
                </c:pt>
                <c:pt idx="1346">
                  <c:v>56.600070497600399</c:v>
                </c:pt>
                <c:pt idx="1347">
                  <c:v>56.600350199638399</c:v>
                </c:pt>
                <c:pt idx="1348">
                  <c:v>56.600628505026897</c:v>
                </c:pt>
                <c:pt idx="1349">
                  <c:v>56.6009054209065</c:v>
                </c:pt>
                <c:pt idx="1350">
                  <c:v>56.6011809543892</c:v>
                </c:pt>
                <c:pt idx="1351">
                  <c:v>56.601455112558703</c:v>
                </c:pt>
                <c:pt idx="1352">
                  <c:v>56.601727902470898</c:v>
                </c:pt>
                <c:pt idx="1353">
                  <c:v>56.601999331153898</c:v>
                </c:pt>
                <c:pt idx="1354">
                  <c:v>56.602269405608297</c:v>
                </c:pt>
                <c:pt idx="1355">
                  <c:v>56.602538132808</c:v>
                </c:pt>
                <c:pt idx="1356">
                  <c:v>56.602805519699899</c:v>
                </c:pt>
                <c:pt idx="1357">
                  <c:v>56.603071573204403</c:v>
                </c:pt>
                <c:pt idx="1358">
                  <c:v>56.6033363002161</c:v>
                </c:pt>
                <c:pt idx="1359">
                  <c:v>56.603599707603401</c:v>
                </c:pt>
                <c:pt idx="1360">
                  <c:v>56.603861802209202</c:v>
                </c:pt>
                <c:pt idx="1361">
                  <c:v>56.6041225455429</c:v>
                </c:pt>
                <c:pt idx="1362">
                  <c:v>56.604381980823398</c:v>
                </c:pt>
                <c:pt idx="1363">
                  <c:v>56.604640118805001</c:v>
                </c:pt>
                <c:pt idx="1364">
                  <c:v>56.604896966005903</c:v>
                </c:pt>
                <c:pt idx="1365">
                  <c:v>56.605152528914601</c:v>
                </c:pt>
                <c:pt idx="1366">
                  <c:v>56.605406813990101</c:v>
                </c:pt>
                <c:pt idx="1367">
                  <c:v>56.6056598276624</c:v>
                </c:pt>
                <c:pt idx="1368">
                  <c:v>56.605911576332304</c:v>
                </c:pt>
                <c:pt idx="1369">
                  <c:v>56.6061620663721</c:v>
                </c:pt>
                <c:pt idx="1370">
                  <c:v>56.606411304125501</c:v>
                </c:pt>
                <c:pt idx="1371">
                  <c:v>56.606659295908003</c:v>
                </c:pt>
                <c:pt idx="1372">
                  <c:v>56.606906048007097</c:v>
                </c:pt>
                <c:pt idx="1373">
                  <c:v>56.607151566682703</c:v>
                </c:pt>
                <c:pt idx="1374">
                  <c:v>56.607395858166903</c:v>
                </c:pt>
                <c:pt idx="1375">
                  <c:v>56.607638928664898</c:v>
                </c:pt>
                <c:pt idx="1376">
                  <c:v>56.607880784354698</c:v>
                </c:pt>
                <c:pt idx="1377">
                  <c:v>56.608121431387303</c:v>
                </c:pt>
                <c:pt idx="1378">
                  <c:v>56.608360875887598</c:v>
                </c:pt>
                <c:pt idx="1379">
                  <c:v>56.608599123953802</c:v>
                </c:pt>
                <c:pt idx="1380">
                  <c:v>56.608836181658397</c:v>
                </c:pt>
                <c:pt idx="1381">
                  <c:v>56.609072055047903</c:v>
                </c:pt>
                <c:pt idx="1382">
                  <c:v>56.609306750143098</c:v>
                </c:pt>
                <c:pt idx="1383">
                  <c:v>56.609540272939803</c:v>
                </c:pt>
                <c:pt idx="1384">
                  <c:v>56.609772629408297</c:v>
                </c:pt>
                <c:pt idx="1385">
                  <c:v>56.610003825494601</c:v>
                </c:pt>
                <c:pt idx="1386">
                  <c:v>56.610233867119497</c:v>
                </c:pt>
                <c:pt idx="1387">
                  <c:v>56.6104627601798</c:v>
                </c:pt>
                <c:pt idx="1388">
                  <c:v>56.610690510548103</c:v>
                </c:pt>
                <c:pt idx="1389">
                  <c:v>56.610917124073197</c:v>
                </c:pt>
                <c:pt idx="1390">
                  <c:v>56.611142606580003</c:v>
                </c:pt>
                <c:pt idx="1391">
                  <c:v>56.611366963870204</c:v>
                </c:pt>
                <c:pt idx="1392">
                  <c:v>56.6115902017224</c:v>
                </c:pt>
                <c:pt idx="1393">
                  <c:v>56.611812325892203</c:v>
                </c:pt>
                <c:pt idx="1394">
                  <c:v>56.612033342112497</c:v>
                </c:pt>
                <c:pt idx="1395">
                  <c:v>56.612253256093702</c:v>
                </c:pt>
                <c:pt idx="1396">
                  <c:v>56.612472073524302</c:v>
                </c:pt>
                <c:pt idx="1397">
                  <c:v>56.612689800070399</c:v>
                </c:pt>
                <c:pt idx="1398">
                  <c:v>56.6129064413769</c:v>
                </c:pt>
                <c:pt idx="1399">
                  <c:v>56.613122003066799</c:v>
                </c:pt>
                <c:pt idx="1400">
                  <c:v>56.613336490742199</c:v>
                </c:pt>
                <c:pt idx="1401">
                  <c:v>56.613549909983902</c:v>
                </c:pt>
                <c:pt idx="1402">
                  <c:v>56.613762266352303</c:v>
                </c:pt>
                <c:pt idx="1403">
                  <c:v>56.613973565386999</c:v>
                </c:pt>
                <c:pt idx="1404">
                  <c:v>56.6141838126076</c:v>
                </c:pt>
                <c:pt idx="1405">
                  <c:v>56.6143929850533</c:v>
                </c:pt>
                <c:pt idx="1406">
                  <c:v>56.614601093934901</c:v>
                </c:pt>
                <c:pt idx="1407">
                  <c:v>56.614808162753498</c:v>
                </c:pt>
                <c:pt idx="1408">
                  <c:v>56.615014196732503</c:v>
                </c:pt>
                <c:pt idx="1409">
                  <c:v>56.615219201070602</c:v>
                </c:pt>
                <c:pt idx="1410">
                  <c:v>56.615423180942301</c:v>
                </c:pt>
                <c:pt idx="1411">
                  <c:v>56.615626141497998</c:v>
                </c:pt>
                <c:pt idx="1412">
                  <c:v>56.615828087864003</c:v>
                </c:pt>
                <c:pt idx="1413">
                  <c:v>56.616029025142801</c:v>
                </c:pt>
                <c:pt idx="1414">
                  <c:v>56.616228958413402</c:v>
                </c:pt>
                <c:pt idx="1415">
                  <c:v>56.616427892731203</c:v>
                </c:pt>
                <c:pt idx="1416">
                  <c:v>56.616625833128403</c:v>
                </c:pt>
                <c:pt idx="1417">
                  <c:v>56.6168227846143</c:v>
                </c:pt>
                <c:pt idx="1418">
                  <c:v>56.617018752174999</c:v>
                </c:pt>
                <c:pt idx="1419">
                  <c:v>56.617213740774197</c:v>
                </c:pt>
                <c:pt idx="1420">
                  <c:v>56.617407755352801</c:v>
                </c:pt>
                <c:pt idx="1421">
                  <c:v>56.6176008008295</c:v>
                </c:pt>
                <c:pt idx="1422">
                  <c:v>56.617792882100801</c:v>
                </c:pt>
                <c:pt idx="1423">
                  <c:v>56.617984004041297</c:v>
                </c:pt>
                <c:pt idx="1424">
                  <c:v>56.618174171503703</c:v>
                </c:pt>
                <c:pt idx="1425">
                  <c:v>56.618363389319001</c:v>
                </c:pt>
                <c:pt idx="1426">
                  <c:v>56.618551662297001</c:v>
                </c:pt>
                <c:pt idx="1427">
                  <c:v>56.618738995226003</c:v>
                </c:pt>
                <c:pt idx="1428">
                  <c:v>56.618925392873301</c:v>
                </c:pt>
                <c:pt idx="1429">
                  <c:v>56.619110859985497</c:v>
                </c:pt>
                <c:pt idx="1430">
                  <c:v>56.619295401288099</c:v>
                </c:pt>
                <c:pt idx="1431">
                  <c:v>56.619479021486399</c:v>
                </c:pt>
                <c:pt idx="1432">
                  <c:v>56.619661725265203</c:v>
                </c:pt>
                <c:pt idx="1433">
                  <c:v>56.619843517289098</c:v>
                </c:pt>
                <c:pt idx="1434">
                  <c:v>56.620024402202901</c:v>
                </c:pt>
                <c:pt idx="1435">
                  <c:v>56.6202043846314</c:v>
                </c:pt>
                <c:pt idx="1436">
                  <c:v>56.620383469179799</c:v>
                </c:pt>
                <c:pt idx="1437">
                  <c:v>56.620561660433999</c:v>
                </c:pt>
                <c:pt idx="1438">
                  <c:v>56.620738962960402</c:v>
                </c:pt>
                <c:pt idx="1439">
                  <c:v>56.620915381306503</c:v>
                </c:pt>
                <c:pt idx="1440">
                  <c:v>56.621090920000903</c:v>
                </c:pt>
                <c:pt idx="1441">
                  <c:v>56.621265583553402</c:v>
                </c:pt>
                <c:pt idx="1442">
                  <c:v>56.621439376455299</c:v>
                </c:pt>
                <c:pt idx="1443">
                  <c:v>56.621612303179496</c:v>
                </c:pt>
                <c:pt idx="1444">
                  <c:v>56.621784368180897</c:v>
                </c:pt>
                <c:pt idx="1445">
                  <c:v>56.621955575896102</c:v>
                </c:pt>
                <c:pt idx="1446">
                  <c:v>56.622125930744197</c:v>
                </c:pt>
                <c:pt idx="1447">
                  <c:v>56.622295437126503</c:v>
                </c:pt>
                <c:pt idx="1448">
                  <c:v>56.6224640994269</c:v>
                </c:pt>
                <c:pt idx="1449">
                  <c:v>56.6226319133335</c:v>
                </c:pt>
                <c:pt idx="1450">
                  <c:v>56.622798868206701</c:v>
                </c:pt>
                <c:pt idx="1451">
                  <c:v>56.622964989043197</c:v>
                </c:pt>
                <c:pt idx="1452">
                  <c:v>56.6231302800186</c:v>
                </c:pt>
                <c:pt idx="1453">
                  <c:v>56.623294745288398</c:v>
                </c:pt>
                <c:pt idx="1454">
                  <c:v>56.623458388988297</c:v>
                </c:pt>
                <c:pt idx="1455">
                  <c:v>56.623621215234003</c:v>
                </c:pt>
                <c:pt idx="1456">
                  <c:v>56.623783228121802</c:v>
                </c:pt>
                <c:pt idx="1457">
                  <c:v>56.623944431728198</c:v>
                </c:pt>
                <c:pt idx="1458">
                  <c:v>56.624104830110603</c:v>
                </c:pt>
                <c:pt idx="1459">
                  <c:v>56.624264427306997</c:v>
                </c:pt>
                <c:pt idx="1460">
                  <c:v>56.624423227336301</c:v>
                </c:pt>
                <c:pt idx="1461">
                  <c:v>56.624581234198502</c:v>
                </c:pt>
                <c:pt idx="1462">
                  <c:v>56.624738451874897</c:v>
                </c:pt>
                <c:pt idx="1463">
                  <c:v>56.624894884327901</c:v>
                </c:pt>
                <c:pt idx="1464">
                  <c:v>56.6250505355016</c:v>
                </c:pt>
                <c:pt idx="1465">
                  <c:v>56.625205409321602</c:v>
                </c:pt>
                <c:pt idx="1466">
                  <c:v>56.625359509695301</c:v>
                </c:pt>
                <c:pt idx="1467">
                  <c:v>56.625512840512002</c:v>
                </c:pt>
                <c:pt idx="1468">
                  <c:v>56.625665405643197</c:v>
                </c:pt>
                <c:pt idx="1469">
                  <c:v>56.625817208942301</c:v>
                </c:pt>
                <c:pt idx="1470">
                  <c:v>56.625968254245301</c:v>
                </c:pt>
                <c:pt idx="1471">
                  <c:v>56.626118545370602</c:v>
                </c:pt>
                <c:pt idx="1472">
                  <c:v>56.626268086118998</c:v>
                </c:pt>
                <c:pt idx="1473">
                  <c:v>56.626416880274498</c:v>
                </c:pt>
                <c:pt idx="1474">
                  <c:v>56.626564931603603</c:v>
                </c:pt>
                <c:pt idx="1475">
                  <c:v>56.626712243856097</c:v>
                </c:pt>
                <c:pt idx="1476">
                  <c:v>56.626858820764902</c:v>
                </c:pt>
                <c:pt idx="1477">
                  <c:v>56.627004666046098</c:v>
                </c:pt>
                <c:pt idx="1478">
                  <c:v>56.627149783399702</c:v>
                </c:pt>
                <c:pt idx="1479">
                  <c:v>56.627294176508698</c:v>
                </c:pt>
                <c:pt idx="1480">
                  <c:v>56.627437849040497</c:v>
                </c:pt>
                <c:pt idx="1481">
                  <c:v>56.627580804645802</c:v>
                </c:pt>
                <c:pt idx="1482">
                  <c:v>56.6277230469599</c:v>
                </c:pt>
                <c:pt idx="1483">
                  <c:v>56.627864579601898</c:v>
                </c:pt>
                <c:pt idx="1484">
                  <c:v>56.628005406175397</c:v>
                </c:pt>
                <c:pt idx="1485">
                  <c:v>56.628145530268398</c:v>
                </c:pt>
                <c:pt idx="1486">
                  <c:v>56.628284955453601</c:v>
                </c:pt>
                <c:pt idx="1487">
                  <c:v>56.628423685288297</c:v>
                </c:pt>
                <c:pt idx="1488">
                  <c:v>56.628561723315002</c:v>
                </c:pt>
                <c:pt idx="1489">
                  <c:v>56.628699073060901</c:v>
                </c:pt>
                <c:pt idx="1490">
                  <c:v>56.628835738038497</c:v>
                </c:pt>
                <c:pt idx="1491">
                  <c:v>56.628971721745799</c:v>
                </c:pt>
                <c:pt idx="1492">
                  <c:v>56.629107027666102</c:v>
                </c:pt>
                <c:pt idx="1493">
                  <c:v>56.629241659268402</c:v>
                </c:pt>
                <c:pt idx="1494">
                  <c:v>56.629375601814999</c:v>
                </c:pt>
                <c:pt idx="1495">
                  <c:v>56.629508874665497</c:v>
                </c:pt>
                <c:pt idx="1496">
                  <c:v>56.629641481675499</c:v>
                </c:pt>
                <c:pt idx="1497">
                  <c:v>56.629773426172797</c:v>
                </c:pt>
                <c:pt idx="1498">
                  <c:v>56.629904711469798</c:v>
                </c:pt>
                <c:pt idx="1499">
                  <c:v>56.630035340862698</c:v>
                </c:pt>
                <c:pt idx="1500">
                  <c:v>56.630165317632397</c:v>
                </c:pt>
                <c:pt idx="1501">
                  <c:v>56.630294645044401</c:v>
                </c:pt>
                <c:pt idx="1502">
                  <c:v>56.630423326348797</c:v>
                </c:pt>
                <c:pt idx="1503">
                  <c:v>56.630551364780402</c:v>
                </c:pt>
                <c:pt idx="1504">
                  <c:v>56.630678763559096</c:v>
                </c:pt>
                <c:pt idx="1505">
                  <c:v>56.630805525889798</c:v>
                </c:pt>
                <c:pt idx="1506">
                  <c:v>56.630931654962403</c:v>
                </c:pt>
                <c:pt idx="1507">
                  <c:v>56.631057153952199</c:v>
                </c:pt>
                <c:pt idx="1508">
                  <c:v>56.6311820260199</c:v>
                </c:pt>
                <c:pt idx="1509">
                  <c:v>56.631306274311697</c:v>
                </c:pt>
                <c:pt idx="1510">
                  <c:v>56.6314299019594</c:v>
                </c:pt>
                <c:pt idx="1511">
                  <c:v>56.631552912080501</c:v>
                </c:pt>
                <c:pt idx="1512">
                  <c:v>56.631675307778401</c:v>
                </c:pt>
                <c:pt idx="1513">
                  <c:v>56.631797092142698</c:v>
                </c:pt>
                <c:pt idx="1514">
                  <c:v>56.631918268248803</c:v>
                </c:pt>
                <c:pt idx="1515">
                  <c:v>56.632038839158497</c:v>
                </c:pt>
                <c:pt idx="1516">
                  <c:v>56.632158807919801</c:v>
                </c:pt>
                <c:pt idx="1517">
                  <c:v>56.6322781775674</c:v>
                </c:pt>
                <c:pt idx="1518">
                  <c:v>56.632396951122402</c:v>
                </c:pt>
                <c:pt idx="1519">
                  <c:v>56.632515131592598</c:v>
                </c:pt>
                <c:pt idx="1520">
                  <c:v>56.632632721972698</c:v>
                </c:pt>
                <c:pt idx="1521">
                  <c:v>56.632749725244402</c:v>
                </c:pt>
                <c:pt idx="1522">
                  <c:v>56.632866144376301</c:v>
                </c:pt>
                <c:pt idx="1523">
                  <c:v>56.632981982324402</c:v>
                </c:pt>
                <c:pt idx="1524">
                  <c:v>56.633097242031702</c:v>
                </c:pt>
                <c:pt idx="1525">
                  <c:v>56.6332119264288</c:v>
                </c:pt>
                <c:pt idx="1526">
                  <c:v>56.6333260384339</c:v>
                </c:pt>
                <c:pt idx="1527">
                  <c:v>56.633439580952803</c:v>
                </c:pt>
                <c:pt idx="1528">
                  <c:v>56.633552556878897</c:v>
                </c:pt>
                <c:pt idx="1529">
                  <c:v>56.6336649690939</c:v>
                </c:pt>
                <c:pt idx="1530">
                  <c:v>56.633776820467098</c:v>
                </c:pt>
                <c:pt idx="1531">
                  <c:v>56.633888113856102</c:v>
                </c:pt>
                <c:pt idx="1532">
                  <c:v>56.633998852106899</c:v>
                </c:pt>
                <c:pt idx="1533">
                  <c:v>56.634109038053602</c:v>
                </c:pt>
                <c:pt idx="1534">
                  <c:v>56.634218674518998</c:v>
                </c:pt>
                <c:pt idx="1535">
                  <c:v>56.634327764314399</c:v>
                </c:pt>
                <c:pt idx="1536">
                  <c:v>56.634436310239998</c:v>
                </c:pt>
                <c:pt idx="1537">
                  <c:v>56.634544315084497</c:v>
                </c:pt>
                <c:pt idx="1538">
                  <c:v>56.634651771309798</c:v>
                </c:pt>
                <c:pt idx="1539">
                  <c:v>56.634758685409103</c:v>
                </c:pt>
                <c:pt idx="1540">
                  <c:v>56.634865065184201</c:v>
                </c:pt>
                <c:pt idx="1541">
                  <c:v>56.634970913309097</c:v>
                </c:pt>
                <c:pt idx="1542">
                  <c:v>56.6350762324454</c:v>
                </c:pt>
                <c:pt idx="1543">
                  <c:v>56.635181025242403</c:v>
                </c:pt>
                <c:pt idx="1544">
                  <c:v>56.6352852943374</c:v>
                </c:pt>
                <c:pt idx="1545">
                  <c:v>56.635389042355499</c:v>
                </c:pt>
                <c:pt idx="1546">
                  <c:v>56.635492271909897</c:v>
                </c:pt>
                <c:pt idx="1547">
                  <c:v>56.635594985601998</c:v>
                </c:pt>
                <c:pt idx="1548">
                  <c:v>56.635697186021297</c:v>
                </c:pt>
                <c:pt idx="1549">
                  <c:v>56.635798875745799</c:v>
                </c:pt>
                <c:pt idx="1550">
                  <c:v>56.6359000573419</c:v>
                </c:pt>
                <c:pt idx="1551">
                  <c:v>56.636000733364497</c:v>
                </c:pt>
                <c:pt idx="1552">
                  <c:v>56.6361009063571</c:v>
                </c:pt>
                <c:pt idx="1553">
                  <c:v>56.636200578852097</c:v>
                </c:pt>
                <c:pt idx="1554">
                  <c:v>56.636299753370601</c:v>
                </c:pt>
                <c:pt idx="1555">
                  <c:v>56.636398432422702</c:v>
                </c:pt>
                <c:pt idx="1556">
                  <c:v>56.6364966185076</c:v>
                </c:pt>
                <c:pt idx="1557">
                  <c:v>56.636594314113403</c:v>
                </c:pt>
                <c:pt idx="1558">
                  <c:v>56.6366915217179</c:v>
                </c:pt>
                <c:pt idx="1559">
                  <c:v>56.636788243787699</c:v>
                </c:pt>
                <c:pt idx="1560">
                  <c:v>56.636884482779301</c:v>
                </c:pt>
                <c:pt idx="1561">
                  <c:v>56.636980241138303</c:v>
                </c:pt>
                <c:pt idx="1562">
                  <c:v>56.637075521300403</c:v>
                </c:pt>
                <c:pt idx="1563">
                  <c:v>56.637170325690803</c:v>
                </c:pt>
                <c:pt idx="1564">
                  <c:v>56.637264656724398</c:v>
                </c:pt>
                <c:pt idx="1565">
                  <c:v>56.637358516806302</c:v>
                </c:pt>
                <c:pt idx="1566">
                  <c:v>56.637451908331499</c:v>
                </c:pt>
                <c:pt idx="1567">
                  <c:v>56.637544833685197</c:v>
                </c:pt>
                <c:pt idx="1568">
                  <c:v>56.637637295242797</c:v>
                </c:pt>
                <c:pt idx="1569">
                  <c:v>56.637729295370001</c:v>
                </c:pt>
                <c:pt idx="1570">
                  <c:v>56.637820836423003</c:v>
                </c:pt>
                <c:pt idx="1571">
                  <c:v>56.637911920748401</c:v>
                </c:pt>
                <c:pt idx="1572">
                  <c:v>56.638002550683801</c:v>
                </c:pt>
                <c:pt idx="1573">
                  <c:v>56.638092728556998</c:v>
                </c:pt>
                <c:pt idx="1574">
                  <c:v>56.638182456687097</c:v>
                </c:pt>
                <c:pt idx="1575">
                  <c:v>56.638271737383803</c:v>
                </c:pt>
                <c:pt idx="1576">
                  <c:v>56.638360572948102</c:v>
                </c:pt>
                <c:pt idx="1577">
                  <c:v>56.638448965671998</c:v>
                </c:pt>
                <c:pt idx="1578">
                  <c:v>56.638536917838699</c:v>
                </c:pt>
                <c:pt idx="1579">
                  <c:v>56.638624431722697</c:v>
                </c:pt>
                <c:pt idx="1580">
                  <c:v>56.638711509590102</c:v>
                </c:pt>
                <c:pt idx="1581">
                  <c:v>56.638798153698502</c:v>
                </c:pt>
                <c:pt idx="1582">
                  <c:v>56.638884359386303</c:v>
                </c:pt>
                <c:pt idx="1583">
                  <c:v>56.638970121519698</c:v>
                </c:pt>
                <c:pt idx="1584">
                  <c:v>56.6390554548517</c:v>
                </c:pt>
                <c:pt idx="1585">
                  <c:v>56.639140361532803</c:v>
                </c:pt>
                <c:pt idx="1586">
                  <c:v>56.639224843704099</c:v>
                </c:pt>
                <c:pt idx="1587">
                  <c:v>56.639308903496897</c:v>
                </c:pt>
                <c:pt idx="1588">
                  <c:v>56.639392543033097</c:v>
                </c:pt>
                <c:pt idx="1589">
                  <c:v>56.639475764425299</c:v>
                </c:pt>
                <c:pt idx="1590">
                  <c:v>56.639558569776597</c:v>
                </c:pt>
                <c:pt idx="1591">
                  <c:v>56.639640961180902</c:v>
                </c:pt>
                <c:pt idx="1592">
                  <c:v>56.639722940723097</c:v>
                </c:pt>
                <c:pt idx="1593">
                  <c:v>56.639804510478797</c:v>
                </c:pt>
                <c:pt idx="1594">
                  <c:v>56.639885672514701</c:v>
                </c:pt>
                <c:pt idx="1595">
                  <c:v>56.639966428888698</c:v>
                </c:pt>
                <c:pt idx="1596">
                  <c:v>56.640046781649701</c:v>
                </c:pt>
                <c:pt idx="1597">
                  <c:v>56.640126732837899</c:v>
                </c:pt>
                <c:pt idx="1598">
                  <c:v>56.640206284484997</c:v>
                </c:pt>
                <c:pt idx="1599">
                  <c:v>56.640285438614001</c:v>
                </c:pt>
                <c:pt idx="1600">
                  <c:v>56.6403641972393</c:v>
                </c:pt>
                <c:pt idx="1601">
                  <c:v>56.640442562367099</c:v>
                </c:pt>
                <c:pt idx="1602">
                  <c:v>56.640520535995101</c:v>
                </c:pt>
                <c:pt idx="1603">
                  <c:v>56.640598120112898</c:v>
                </c:pt>
                <c:pt idx="1604">
                  <c:v>56.640675316701703</c:v>
                </c:pt>
                <c:pt idx="1605">
                  <c:v>56.640752127734999</c:v>
                </c:pt>
                <c:pt idx="1606">
                  <c:v>56.640828555177997</c:v>
                </c:pt>
                <c:pt idx="1607">
                  <c:v>56.640904600988101</c:v>
                </c:pt>
                <c:pt idx="1608">
                  <c:v>56.640980267114699</c:v>
                </c:pt>
                <c:pt idx="1609">
                  <c:v>56.641055555499797</c:v>
                </c:pt>
                <c:pt idx="1610">
                  <c:v>56.641130468077399</c:v>
                </c:pt>
                <c:pt idx="1611">
                  <c:v>56.6412050067742</c:v>
                </c:pt>
                <c:pt idx="1612">
                  <c:v>56.641279173509098</c:v>
                </c:pt>
                <c:pt idx="1613">
                  <c:v>56.6413529701938</c:v>
                </c:pt>
                <c:pt idx="1614">
                  <c:v>56.641426398732598</c:v>
                </c:pt>
                <c:pt idx="1615">
                  <c:v>56.641499461022498</c:v>
                </c:pt>
                <c:pt idx="1616">
                  <c:v>56.641572158953501</c:v>
                </c:pt>
                <c:pt idx="1617">
                  <c:v>56.641644494408403</c:v>
                </c:pt>
                <c:pt idx="1618">
                  <c:v>56.641716469262903</c:v>
                </c:pt>
                <c:pt idx="1619">
                  <c:v>56.641788085385997</c:v>
                </c:pt>
                <c:pt idx="1620">
                  <c:v>56.641859344639698</c:v>
                </c:pt>
                <c:pt idx="1621">
                  <c:v>56.641930248879198</c:v>
                </c:pt>
                <c:pt idx="1622">
                  <c:v>56.642000799953301</c:v>
                </c:pt>
                <c:pt idx="1623">
                  <c:v>56.642070999703897</c:v>
                </c:pt>
                <c:pt idx="1624">
                  <c:v>56.642140849966701</c:v>
                </c:pt>
                <c:pt idx="1625">
                  <c:v>56.6422103525707</c:v>
                </c:pt>
                <c:pt idx="1626">
                  <c:v>56.642279509338699</c:v>
                </c:pt>
                <c:pt idx="1627">
                  <c:v>56.642348322087201</c:v>
                </c:pt>
                <c:pt idx="1628">
                  <c:v>56.642416792626598</c:v>
                </c:pt>
                <c:pt idx="1629">
                  <c:v>56.642484922761099</c:v>
                </c:pt>
                <c:pt idx="1630">
                  <c:v>56.642552714289003</c:v>
                </c:pt>
                <c:pt idx="1631">
                  <c:v>56.642620169002697</c:v>
                </c:pt>
                <c:pt idx="1632">
                  <c:v>56.642687263839399</c:v>
                </c:pt>
                <c:pt idx="1633">
                  <c:v>56.642754023063297</c:v>
                </c:pt>
                <c:pt idx="1634">
                  <c:v>56.642820448605697</c:v>
                </c:pt>
                <c:pt idx="1635">
                  <c:v>56.642886542144403</c:v>
                </c:pt>
                <c:pt idx="1636">
                  <c:v>56.642952305349702</c:v>
                </c:pt>
                <c:pt idx="1637">
                  <c:v>56.643017739884499</c:v>
                </c:pt>
                <c:pt idx="1638">
                  <c:v>56.643082847404102</c:v>
                </c:pt>
                <c:pt idx="1639">
                  <c:v>56.643147629556502</c:v>
                </c:pt>
                <c:pt idx="1640">
                  <c:v>56.643212087982398</c:v>
                </c:pt>
                <c:pt idx="1641">
                  <c:v>56.643276224315201</c:v>
                </c:pt>
                <c:pt idx="1642">
                  <c:v>56.643340040181101</c:v>
                </c:pt>
                <c:pt idx="1643">
                  <c:v>56.643403537199099</c:v>
                </c:pt>
                <c:pt idx="1644">
                  <c:v>56.643466716981301</c:v>
                </c:pt>
                <c:pt idx="1645">
                  <c:v>56.643529581132597</c:v>
                </c:pt>
                <c:pt idx="1646">
                  <c:v>56.643592131251197</c:v>
                </c:pt>
                <c:pt idx="1647">
                  <c:v>56.643654368928097</c:v>
                </c:pt>
                <c:pt idx="1648">
                  <c:v>56.643716295747701</c:v>
                </c:pt>
                <c:pt idx="1649">
                  <c:v>56.643777913287501</c:v>
                </c:pt>
                <c:pt idx="1650">
                  <c:v>56.643839223118597</c:v>
                </c:pt>
                <c:pt idx="1651">
                  <c:v>56.643900226805002</c:v>
                </c:pt>
                <c:pt idx="1652">
                  <c:v>56.643960925904501</c:v>
                </c:pt>
                <c:pt idx="1653">
                  <c:v>56.644021321968303</c:v>
                </c:pt>
                <c:pt idx="1654">
                  <c:v>56.644081416540999</c:v>
                </c:pt>
                <c:pt idx="1655">
                  <c:v>56.644141211161099</c:v>
                </c:pt>
                <c:pt idx="1656">
                  <c:v>56.644200707360497</c:v>
                </c:pt>
                <c:pt idx="1657">
                  <c:v>56.6442599066649</c:v>
                </c:pt>
                <c:pt idx="1658">
                  <c:v>56.6443188105941</c:v>
                </c:pt>
                <c:pt idx="1659">
                  <c:v>56.644377420661399</c:v>
                </c:pt>
                <c:pt idx="1660">
                  <c:v>56.644435738374099</c:v>
                </c:pt>
                <c:pt idx="1661">
                  <c:v>56.644493765233698</c:v>
                </c:pt>
                <c:pt idx="1662">
                  <c:v>56.644551502735403</c:v>
                </c:pt>
                <c:pt idx="1663">
                  <c:v>56.644608952368998</c:v>
                </c:pt>
                <c:pt idx="1664">
                  <c:v>56.644666115618001</c:v>
                </c:pt>
                <c:pt idx="1665">
                  <c:v>56.644722993960499</c:v>
                </c:pt>
                <c:pt idx="1666">
                  <c:v>56.644779588868602</c:v>
                </c:pt>
                <c:pt idx="1667">
                  <c:v>56.644835901809003</c:v>
                </c:pt>
                <c:pt idx="1668">
                  <c:v>56.6448919342428</c:v>
                </c:pt>
                <c:pt idx="1669">
                  <c:v>56.644947687625503</c:v>
                </c:pt>
                <c:pt idx="1670">
                  <c:v>56.645003163407303</c:v>
                </c:pt>
                <c:pt idx="1671">
                  <c:v>56.645058363032703</c:v>
                </c:pt>
                <c:pt idx="1672">
                  <c:v>56.645113287941399</c:v>
                </c:pt>
                <c:pt idx="1673">
                  <c:v>56.645167939567301</c:v>
                </c:pt>
                <c:pt idx="1674">
                  <c:v>56.645222319339503</c:v>
                </c:pt>
                <c:pt idx="1675">
                  <c:v>56.645276428681697</c:v>
                </c:pt>
                <c:pt idx="1676">
                  <c:v>56.645330269012803</c:v>
                </c:pt>
                <c:pt idx="1677">
                  <c:v>56.645383841746501</c:v>
                </c:pt>
                <c:pt idx="1678">
                  <c:v>56.645437148291599</c:v>
                </c:pt>
                <c:pt idx="1679">
                  <c:v>56.645490190052001</c:v>
                </c:pt>
                <c:pt idx="1680">
                  <c:v>56.645542968426803</c:v>
                </c:pt>
                <c:pt idx="1681">
                  <c:v>56.645595472413298</c:v>
                </c:pt>
                <c:pt idx="1682">
                  <c:v>56.645647707314097</c:v>
                </c:pt>
                <c:pt idx="1683">
                  <c:v>56.645699681279403</c:v>
                </c:pt>
                <c:pt idx="1684">
                  <c:v>56.6457513956179</c:v>
                </c:pt>
                <c:pt idx="1685">
                  <c:v>56.645802851632403</c:v>
                </c:pt>
                <c:pt idx="1686">
                  <c:v>56.645854050619199</c:v>
                </c:pt>
                <c:pt idx="1687">
                  <c:v>56.645904993869003</c:v>
                </c:pt>
                <c:pt idx="1688">
                  <c:v>56.645955682666099</c:v>
                </c:pt>
                <c:pt idx="1689">
                  <c:v>56.646006118289399</c:v>
                </c:pt>
                <c:pt idx="1690">
                  <c:v>56.646056302011303</c:v>
                </c:pt>
                <c:pt idx="1691">
                  <c:v>56.646106235098699</c:v>
                </c:pt>
                <c:pt idx="1692">
                  <c:v>56.646155918812703</c:v>
                </c:pt>
                <c:pt idx="1693">
                  <c:v>56.6462053544086</c:v>
                </c:pt>
                <c:pt idx="1694">
                  <c:v>56.646254543135903</c:v>
                </c:pt>
                <c:pt idx="1695">
                  <c:v>56.646303486238402</c:v>
                </c:pt>
                <c:pt idx="1696">
                  <c:v>56.646352184954601</c:v>
                </c:pt>
                <c:pt idx="1697">
                  <c:v>56.646400640517101</c:v>
                </c:pt>
                <c:pt idx="1698">
                  <c:v>56.6464488541531</c:v>
                </c:pt>
                <c:pt idx="1699">
                  <c:v>56.646496827084299</c:v>
                </c:pt>
                <c:pt idx="1700">
                  <c:v>56.646544560527097</c:v>
                </c:pt>
                <c:pt idx="1701">
                  <c:v>56.646592055692302</c:v>
                </c:pt>
                <c:pt idx="1702">
                  <c:v>56.6466393137854</c:v>
                </c:pt>
                <c:pt idx="1703">
                  <c:v>56.646686336006901</c:v>
                </c:pt>
                <c:pt idx="1704">
                  <c:v>56.646733123551599</c:v>
                </c:pt>
                <c:pt idx="1705">
                  <c:v>56.646779677609501</c:v>
                </c:pt>
                <c:pt idx="1706">
                  <c:v>56.646825999365298</c:v>
                </c:pt>
                <c:pt idx="1707">
                  <c:v>56.646872089998404</c:v>
                </c:pt>
                <c:pt idx="1708">
                  <c:v>56.646917950683601</c:v>
                </c:pt>
                <c:pt idx="1709">
                  <c:v>56.646963582590097</c:v>
                </c:pt>
                <c:pt idx="1710">
                  <c:v>56.647008986882803</c:v>
                </c:pt>
                <c:pt idx="1711">
                  <c:v>56.647054164721098</c:v>
                </c:pt>
                <c:pt idx="1712">
                  <c:v>56.647099117259799</c:v>
                </c:pt>
                <c:pt idx="1713">
                  <c:v>56.647143845648898</c:v>
                </c:pt>
                <c:pt idx="1714">
                  <c:v>56.647188351033499</c:v>
                </c:pt>
                <c:pt idx="1715">
                  <c:v>56.647232634554101</c:v>
                </c:pt>
                <c:pt idx="1716">
                  <c:v>56.647276697346399</c:v>
                </c:pt>
                <c:pt idx="1717">
                  <c:v>56.6473205405416</c:v>
                </c:pt>
                <c:pt idx="1718">
                  <c:v>56.647364165266097</c:v>
                </c:pt>
                <c:pt idx="1719">
                  <c:v>56.647407572642003</c:v>
                </c:pt>
                <c:pt idx="1720">
                  <c:v>56.647450763786701</c:v>
                </c:pt>
                <c:pt idx="1721">
                  <c:v>56.6474937398132</c:v>
                </c:pt>
                <c:pt idx="1722">
                  <c:v>56.647536501830302</c:v>
                </c:pt>
                <c:pt idx="1723">
                  <c:v>56.647579050941999</c:v>
                </c:pt>
                <c:pt idx="1724">
                  <c:v>56.647621388248503</c:v>
                </c:pt>
                <c:pt idx="1725">
                  <c:v>56.647663514845298</c:v>
                </c:pt>
                <c:pt idx="1726">
                  <c:v>56.647705431824001</c:v>
                </c:pt>
                <c:pt idx="1727">
                  <c:v>56.647747140271797</c:v>
                </c:pt>
                <c:pt idx="1728">
                  <c:v>56.647788641272001</c:v>
                </c:pt>
                <c:pt idx="1729">
                  <c:v>56.647829935903601</c:v>
                </c:pt>
                <c:pt idx="1730">
                  <c:v>56.647871022034998</c:v>
                </c:pt>
                <c:pt idx="1731">
                  <c:v>56.647911895071999</c:v>
                </c:pt>
                <c:pt idx="1732">
                  <c:v>56.647952563945204</c:v>
                </c:pt>
                <c:pt idx="1733">
                  <c:v>56.647993029675497</c:v>
                </c:pt>
                <c:pt idx="1734">
                  <c:v>56.648033293278999</c:v>
                </c:pt>
                <c:pt idx="1735">
                  <c:v>56.648073355767103</c:v>
                </c:pt>
                <c:pt idx="1736">
                  <c:v>56.6481132181462</c:v>
                </c:pt>
                <c:pt idx="1737">
                  <c:v>56.648152881418298</c:v>
                </c:pt>
                <c:pt idx="1738">
                  <c:v>56.648192346580601</c:v>
                </c:pt>
                <c:pt idx="1739">
                  <c:v>56.648231614625701</c:v>
                </c:pt>
                <c:pt idx="1740">
                  <c:v>56.6482706865417</c:v>
                </c:pt>
                <c:pt idx="1741">
                  <c:v>56.648309563311898</c:v>
                </c:pt>
                <c:pt idx="1742">
                  <c:v>56.648348245915301</c:v>
                </c:pt>
                <c:pt idx="1743">
                  <c:v>56.648386735326397</c:v>
                </c:pt>
                <c:pt idx="1744">
                  <c:v>56.648425032515298</c:v>
                </c:pt>
                <c:pt idx="1745">
                  <c:v>56.648463138447497</c:v>
                </c:pt>
                <c:pt idx="1746">
                  <c:v>56.648501054084299</c:v>
                </c:pt>
                <c:pt idx="1747">
                  <c:v>56.6485387803828</c:v>
                </c:pt>
                <c:pt idx="1748">
                  <c:v>56.648576318295497</c:v>
                </c:pt>
                <c:pt idx="1749">
                  <c:v>56.6486136687708</c:v>
                </c:pt>
                <c:pt idx="1750">
                  <c:v>56.648650832752999</c:v>
                </c:pt>
                <c:pt idx="1751">
                  <c:v>56.648687811182</c:v>
                </c:pt>
                <c:pt idx="1752">
                  <c:v>56.648724604993703</c:v>
                </c:pt>
                <c:pt idx="1753">
                  <c:v>56.648761215119798</c:v>
                </c:pt>
                <c:pt idx="1754">
                  <c:v>56.648797642488098</c:v>
                </c:pt>
                <c:pt idx="1755">
                  <c:v>56.648833888022203</c:v>
                </c:pt>
                <c:pt idx="1756">
                  <c:v>56.648869952641803</c:v>
                </c:pt>
                <c:pt idx="1757">
                  <c:v>56.648905837262497</c:v>
                </c:pt>
                <c:pt idx="1758">
                  <c:v>56.648941542796202</c:v>
                </c:pt>
                <c:pt idx="1759">
                  <c:v>56.648977070150799</c:v>
                </c:pt>
                <c:pt idx="1760">
                  <c:v>56.649012420230399</c:v>
                </c:pt>
                <c:pt idx="1761">
                  <c:v>56.649047593935101</c:v>
                </c:pt>
                <c:pt idx="1762">
                  <c:v>56.649082592161498</c:v>
                </c:pt>
                <c:pt idx="1763">
                  <c:v>56.649117415802401</c:v>
                </c:pt>
                <c:pt idx="1764">
                  <c:v>56.649152065746698</c:v>
                </c:pt>
                <c:pt idx="1765">
                  <c:v>56.649186542879903</c:v>
                </c:pt>
                <c:pt idx="1766">
                  <c:v>56.6492208480838</c:v>
                </c:pt>
                <c:pt idx="1767">
                  <c:v>56.6492549822364</c:v>
                </c:pt>
                <c:pt idx="1768">
                  <c:v>56.649288946212501</c:v>
                </c:pt>
                <c:pt idx="1769">
                  <c:v>56.6493227408832</c:v>
                </c:pt>
                <c:pt idx="1770">
                  <c:v>56.649356367116098</c:v>
                </c:pt>
                <c:pt idx="1771">
                  <c:v>56.649389825775501</c:v>
                </c:pt>
                <c:pt idx="1772">
                  <c:v>56.649423117722002</c:v>
                </c:pt>
                <c:pt idx="1773">
                  <c:v>56.649456243813297</c:v>
                </c:pt>
                <c:pt idx="1774">
                  <c:v>56.649489204903297</c:v>
                </c:pt>
                <c:pt idx="1775">
                  <c:v>56.649522001843003</c:v>
                </c:pt>
                <c:pt idx="1776">
                  <c:v>56.649554635479802</c:v>
                </c:pt>
                <c:pt idx="1777">
                  <c:v>56.649587106658203</c:v>
                </c:pt>
                <c:pt idx="1778">
                  <c:v>56.649619416219402</c:v>
                </c:pt>
                <c:pt idx="1779">
                  <c:v>56.6496515650013</c:v>
                </c:pt>
                <c:pt idx="1780">
                  <c:v>56.649683546167701</c:v>
                </c:pt>
                <c:pt idx="1781">
                  <c:v>56.649715366925598</c:v>
                </c:pt>
                <c:pt idx="1782">
                  <c:v>56.649747028669999</c:v>
                </c:pt>
                <c:pt idx="1783">
                  <c:v>56.6497785321965</c:v>
                </c:pt>
                <c:pt idx="1784">
                  <c:v>56.649809878296999</c:v>
                </c:pt>
                <c:pt idx="1785">
                  <c:v>56.649841067759802</c:v>
                </c:pt>
                <c:pt idx="1786">
                  <c:v>56.649872101369603</c:v>
                </c:pt>
                <c:pt idx="1787">
                  <c:v>56.649902979907601</c:v>
                </c:pt>
                <c:pt idx="1788">
                  <c:v>56.6499337041516</c:v>
                </c:pt>
                <c:pt idx="1789">
                  <c:v>56.6499642748756</c:v>
                </c:pt>
                <c:pt idx="1790">
                  <c:v>56.649994692850399</c:v>
                </c:pt>
                <c:pt idx="1791">
                  <c:v>56.650024958843197</c:v>
                </c:pt>
                <c:pt idx="1792">
                  <c:v>56.650055073618098</c:v>
                </c:pt>
                <c:pt idx="1793">
                  <c:v>56.650085037935398</c:v>
                </c:pt>
                <c:pt idx="1794">
                  <c:v>56.650114852552498</c:v>
                </c:pt>
                <c:pt idx="1795">
                  <c:v>56.650144518223101</c:v>
                </c:pt>
                <c:pt idx="1796">
                  <c:v>56.650174035697901</c:v>
                </c:pt>
                <c:pt idx="1797">
                  <c:v>56.650203405724298</c:v>
                </c:pt>
                <c:pt idx="1798">
                  <c:v>56.6502326290464</c:v>
                </c:pt>
                <c:pt idx="1799">
                  <c:v>56.650261706405203</c:v>
                </c:pt>
                <c:pt idx="1800">
                  <c:v>56.6502906385386</c:v>
                </c:pt>
                <c:pt idx="1801">
                  <c:v>56.650319426181099</c:v>
                </c:pt>
                <c:pt idx="1802">
                  <c:v>56.650348070064403</c:v>
                </c:pt>
                <c:pt idx="1803">
                  <c:v>56.650376570916997</c:v>
                </c:pt>
                <c:pt idx="1804">
                  <c:v>56.6504049294645</c:v>
                </c:pt>
                <c:pt idx="1805">
                  <c:v>56.6504331464293</c:v>
                </c:pt>
                <c:pt idx="1806">
                  <c:v>56.6504612225309</c:v>
                </c:pt>
                <c:pt idx="1807">
                  <c:v>56.650489158486003</c:v>
                </c:pt>
                <c:pt idx="1808">
                  <c:v>56.6505169550082</c:v>
                </c:pt>
                <c:pt idx="1809">
                  <c:v>56.650544612808297</c:v>
                </c:pt>
                <c:pt idx="1810">
                  <c:v>56.650572132594199</c:v>
                </c:pt>
                <c:pt idx="1811">
                  <c:v>56.6505995150711</c:v>
                </c:pt>
                <c:pt idx="1812">
                  <c:v>56.6506267609413</c:v>
                </c:pt>
                <c:pt idx="1813">
                  <c:v>56.650653870904399</c:v>
                </c:pt>
                <c:pt idx="1814">
                  <c:v>56.650680845657199</c:v>
                </c:pt>
                <c:pt idx="1815">
                  <c:v>56.650707685893799</c:v>
                </c:pt>
                <c:pt idx="1816">
                  <c:v>56.6507343923058</c:v>
                </c:pt>
                <c:pt idx="1817">
                  <c:v>56.650760965581902</c:v>
                </c:pt>
                <c:pt idx="1818">
                  <c:v>56.650787406408398</c:v>
                </c:pt>
                <c:pt idx="1819">
                  <c:v>56.6508137154689</c:v>
                </c:pt>
                <c:pt idx="1820">
                  <c:v>56.650839893444598</c:v>
                </c:pt>
                <c:pt idx="1821">
                  <c:v>56.650865941013997</c:v>
                </c:pt>
                <c:pt idx="1822">
                  <c:v>56.6508918588532</c:v>
                </c:pt>
                <c:pt idx="1823">
                  <c:v>56.6509176476359</c:v>
                </c:pt>
                <c:pt idx="1824">
                  <c:v>56.650943308033199</c:v>
                </c:pt>
                <c:pt idx="1825">
                  <c:v>56.650968840714</c:v>
                </c:pt>
                <c:pt idx="1826">
                  <c:v>56.650994246344801</c:v>
                </c:pt>
                <c:pt idx="1827">
                  <c:v>56.651019525589703</c:v>
                </c:pt>
                <c:pt idx="1828">
                  <c:v>56.651044679110399</c:v>
                </c:pt>
                <c:pt idx="1829">
                  <c:v>56.651069703111801</c:v>
                </c:pt>
                <c:pt idx="1830">
                  <c:v>56.651094598826198</c:v>
                </c:pt>
                <c:pt idx="1831">
                  <c:v>56.651119370100503</c:v>
                </c:pt>
                <c:pt idx="1832">
                  <c:v>56.651144017558899</c:v>
                </c:pt>
                <c:pt idx="1833">
                  <c:v>56.651168541822798</c:v>
                </c:pt>
                <c:pt idx="1834">
                  <c:v>56.651192943510701</c:v>
                </c:pt>
                <c:pt idx="1835">
                  <c:v>56.651217223238497</c:v>
                </c:pt>
                <c:pt idx="1836">
                  <c:v>56.6512413816193</c:v>
                </c:pt>
                <c:pt idx="1837">
                  <c:v>56.651265419263403</c:v>
                </c:pt>
                <c:pt idx="1838">
                  <c:v>56.651289336778603</c:v>
                </c:pt>
                <c:pt idx="1839">
                  <c:v>56.651313134769801</c:v>
                </c:pt>
                <c:pt idx="1840">
                  <c:v>56.651336813839499</c:v>
                </c:pt>
                <c:pt idx="1841">
                  <c:v>56.651360374587597</c:v>
                </c:pt>
                <c:pt idx="1842">
                  <c:v>56.651383817611098</c:v>
                </c:pt>
                <c:pt idx="1843">
                  <c:v>56.651407143504699</c:v>
                </c:pt>
                <c:pt idx="1844">
                  <c:v>56.651430352860501</c:v>
                </c:pt>
                <c:pt idx="1845">
                  <c:v>56.6514534462681</c:v>
                </c:pt>
                <c:pt idx="1846">
                  <c:v>56.651476424314602</c:v>
                </c:pt>
                <c:pt idx="1847">
                  <c:v>56.651499287584599</c:v>
                </c:pt>
                <c:pt idx="1848">
                  <c:v>56.651522036660197</c:v>
                </c:pt>
                <c:pt idx="1849">
                  <c:v>56.651544672121297</c:v>
                </c:pt>
                <c:pt idx="1850">
                  <c:v>56.651567194545002</c:v>
                </c:pt>
                <c:pt idx="1851">
                  <c:v>56.651589604506498</c:v>
                </c:pt>
                <c:pt idx="1852">
                  <c:v>56.651611902578402</c:v>
                </c:pt>
                <c:pt idx="1853">
                  <c:v>56.651634089330898</c:v>
                </c:pt>
                <c:pt idx="1854">
                  <c:v>56.651656165332</c:v>
                </c:pt>
                <c:pt idx="1855">
                  <c:v>56.651678131147499</c:v>
                </c:pt>
                <c:pt idx="1856">
                  <c:v>56.651699987340798</c:v>
                </c:pt>
                <c:pt idx="1857">
                  <c:v>56.651721734473199</c:v>
                </c:pt>
                <c:pt idx="1858">
                  <c:v>56.651743373103699</c:v>
                </c:pt>
                <c:pt idx="1859">
                  <c:v>56.651764903789001</c:v>
                </c:pt>
                <c:pt idx="1860">
                  <c:v>56.651786327083997</c:v>
                </c:pt>
                <c:pt idx="1861">
                  <c:v>56.651807643541098</c:v>
                </c:pt>
                <c:pt idx="1862">
                  <c:v>56.651828853710903</c:v>
                </c:pt>
                <c:pt idx="1863">
                  <c:v>56.651849958141497</c:v>
                </c:pt>
                <c:pt idx="1864">
                  <c:v>56.651870957379401</c:v>
                </c:pt>
                <c:pt idx="1865">
                  <c:v>56.651891851968799</c:v>
                </c:pt>
                <c:pt idx="1866">
                  <c:v>56.651912642451897</c:v>
                </c:pt>
                <c:pt idx="1867">
                  <c:v>56.651933329369001</c:v>
                </c:pt>
                <c:pt idx="1868">
                  <c:v>56.651953913258197</c:v>
                </c:pt>
                <c:pt idx="1869">
                  <c:v>56.651974394656101</c:v>
                </c:pt>
                <c:pt idx="1870">
                  <c:v>56.651994774096899</c:v>
                </c:pt>
                <c:pt idx="1871">
                  <c:v>56.6520150521131</c:v>
                </c:pt>
                <c:pt idx="1872">
                  <c:v>56.652035229235501</c:v>
                </c:pt>
                <c:pt idx="1873">
                  <c:v>56.652055305992903</c:v>
                </c:pt>
                <c:pt idx="1874">
                  <c:v>56.652075282912101</c:v>
                </c:pt>
                <c:pt idx="1875">
                  <c:v>56.6520951605183</c:v>
                </c:pt>
                <c:pt idx="1876">
                  <c:v>56.652114939335</c:v>
                </c:pt>
                <c:pt idx="1877">
                  <c:v>56.652134619883803</c:v>
                </c:pt>
                <c:pt idx="1878">
                  <c:v>56.652154200104</c:v>
                </c:pt>
                <c:pt idx="1879">
                  <c:v>56.652173673205702</c:v>
                </c:pt>
                <c:pt idx="1880">
                  <c:v>56.652193048784703</c:v>
                </c:pt>
                <c:pt idx="1881">
                  <c:v>56.6522123273296</c:v>
                </c:pt>
                <c:pt idx="1882">
                  <c:v>56.652231509326803</c:v>
                </c:pt>
                <c:pt idx="1883">
                  <c:v>56.652250595260398</c:v>
                </c:pt>
                <c:pt idx="1884">
                  <c:v>56.652269585612899</c:v>
                </c:pt>
                <c:pt idx="1885">
                  <c:v>56.6522884808642</c:v>
                </c:pt>
                <c:pt idx="1886">
                  <c:v>56.652307281492703</c:v>
                </c:pt>
                <c:pt idx="1887">
                  <c:v>56.6523259879744</c:v>
                </c:pt>
                <c:pt idx="1888">
                  <c:v>56.6523446007836</c:v>
                </c:pt>
                <c:pt idx="1889">
                  <c:v>56.652363120392501</c:v>
                </c:pt>
                <c:pt idx="1890">
                  <c:v>56.652381547271403</c:v>
                </c:pt>
                <c:pt idx="1891">
                  <c:v>56.652399881888698</c:v>
                </c:pt>
                <c:pt idx="1892">
                  <c:v>56.652418124710799</c:v>
                </c:pt>
                <c:pt idx="1893">
                  <c:v>56.652436276202302</c:v>
                </c:pt>
                <c:pt idx="1894">
                  <c:v>56.652454336826104</c:v>
                </c:pt>
                <c:pt idx="1895">
                  <c:v>56.652472307042999</c:v>
                </c:pt>
                <c:pt idx="1896">
                  <c:v>56.652490187312097</c:v>
                </c:pt>
                <c:pt idx="1897">
                  <c:v>56.652507978090703</c:v>
                </c:pt>
                <c:pt idx="1898">
                  <c:v>56.652525679834397</c:v>
                </c:pt>
                <c:pt idx="1899">
                  <c:v>56.652543292996903</c:v>
                </c:pt>
                <c:pt idx="1900">
                  <c:v>56.652560818030203</c:v>
                </c:pt>
                <c:pt idx="1901">
                  <c:v>56.652578255384697</c:v>
                </c:pt>
                <c:pt idx="1902">
                  <c:v>56.652595605508999</c:v>
                </c:pt>
                <c:pt idx="1903">
                  <c:v>56.652612868850099</c:v>
                </c:pt>
                <c:pt idx="1904">
                  <c:v>56.652630045853201</c:v>
                </c:pt>
                <c:pt idx="1905">
                  <c:v>56.652647136962102</c:v>
                </c:pt>
                <c:pt idx="1906">
                  <c:v>56.652664142618697</c:v>
                </c:pt>
                <c:pt idx="1907">
                  <c:v>56.6526810632636</c:v>
                </c:pt>
                <c:pt idx="1908">
                  <c:v>56.6526978993356</c:v>
                </c:pt>
                <c:pt idx="1909">
                  <c:v>56.652714651272198</c:v>
                </c:pt>
                <c:pt idx="1910">
                  <c:v>56.652731319509002</c:v>
                </c:pt>
                <c:pt idx="1911">
                  <c:v>56.6527479044804</c:v>
                </c:pt>
                <c:pt idx="1912">
                  <c:v>56.652764406619198</c:v>
                </c:pt>
                <c:pt idx="1913">
                  <c:v>56.652780826356697</c:v>
                </c:pt>
                <c:pt idx="1914">
                  <c:v>56.652797164122802</c:v>
                </c:pt>
                <c:pt idx="1915">
                  <c:v>56.652813420346099</c:v>
                </c:pt>
                <c:pt idx="1916">
                  <c:v>56.652829595453397</c:v>
                </c:pt>
                <c:pt idx="1917">
                  <c:v>56.652845689870503</c:v>
                </c:pt>
                <c:pt idx="1918">
                  <c:v>56.652861704021703</c:v>
                </c:pt>
                <c:pt idx="1919">
                  <c:v>56.652877638329898</c:v>
                </c:pt>
                <c:pt idx="1920">
                  <c:v>56.652893493216702</c:v>
                </c:pt>
                <c:pt idx="1921">
                  <c:v>56.652909269102501</c:v>
                </c:pt>
                <c:pt idx="1922">
                  <c:v>56.652924966406196</c:v>
                </c:pt>
                <c:pt idx="1923">
                  <c:v>56.652940585545501</c:v>
                </c:pt>
                <c:pt idx="1924">
                  <c:v>56.652956126937099</c:v>
                </c:pt>
                <c:pt idx="1925">
                  <c:v>56.652971590996103</c:v>
                </c:pt>
                <c:pt idx="1926">
                  <c:v>56.652986978136603</c:v>
                </c:pt>
                <c:pt idx="1927">
                  <c:v>56.653002288771603</c:v>
                </c:pt>
                <c:pt idx="1928">
                  <c:v>56.653017523312599</c:v>
                </c:pt>
                <c:pt idx="1929">
                  <c:v>56.653032682170398</c:v>
                </c:pt>
                <c:pt idx="1930">
                  <c:v>56.653047765754302</c:v>
                </c:pt>
                <c:pt idx="1931">
                  <c:v>56.653062774472701</c:v>
                </c:pt>
                <c:pt idx="1932">
                  <c:v>56.653077708732802</c:v>
                </c:pt>
                <c:pt idx="1933">
                  <c:v>56.653092568940799</c:v>
                </c:pt>
                <c:pt idx="1934">
                  <c:v>56.653107355501902</c:v>
                </c:pt>
                <c:pt idx="1935">
                  <c:v>56.653122068820103</c:v>
                </c:pt>
                <c:pt idx="1936">
                  <c:v>56.6531367092987</c:v>
                </c:pt>
                <c:pt idx="1937">
                  <c:v>56.653151277339703</c:v>
                </c:pt>
                <c:pt idx="1938">
                  <c:v>56.653165773344398</c:v>
                </c:pt>
                <c:pt idx="1939">
                  <c:v>56.6531801977128</c:v>
                </c:pt>
                <c:pt idx="1940">
                  <c:v>56.653194550844503</c:v>
                </c:pt>
                <c:pt idx="1941">
                  <c:v>56.653208833137597</c:v>
                </c:pt>
                <c:pt idx="1942">
                  <c:v>56.653223037649802</c:v>
                </c:pt>
                <c:pt idx="1943">
                  <c:v>56.653237161970097</c:v>
                </c:pt>
                <c:pt idx="1944">
                  <c:v>56.6532512155147</c:v>
                </c:pt>
                <c:pt idx="1945">
                  <c:v>56.653265198642202</c:v>
                </c:pt>
                <c:pt idx="1946">
                  <c:v>56.653279111709502</c:v>
                </c:pt>
                <c:pt idx="1947">
                  <c:v>56.653292955071898</c:v>
                </c:pt>
                <c:pt idx="1948">
                  <c:v>56.653306729083603</c:v>
                </c:pt>
                <c:pt idx="1949">
                  <c:v>56.653320434097203</c:v>
                </c:pt>
                <c:pt idx="1950">
                  <c:v>56.653334070463998</c:v>
                </c:pt>
                <c:pt idx="1951">
                  <c:v>56.653347638533802</c:v>
                </c:pt>
                <c:pt idx="1952">
                  <c:v>56.6533611386552</c:v>
                </c:pt>
                <c:pt idx="1953">
                  <c:v>56.653374571175497</c:v>
                </c:pt>
                <c:pt idx="1954">
                  <c:v>56.653387936440403</c:v>
                </c:pt>
                <c:pt idx="1955">
                  <c:v>56.653401234794501</c:v>
                </c:pt>
                <c:pt idx="1956">
                  <c:v>56.653414466581197</c:v>
                </c:pt>
                <c:pt idx="1957">
                  <c:v>56.653427632142403</c:v>
                </c:pt>
                <c:pt idx="1958">
                  <c:v>56.653440731818897</c:v>
                </c:pt>
                <c:pt idx="1959">
                  <c:v>56.653453765950097</c:v>
                </c:pt>
                <c:pt idx="1960">
                  <c:v>56.6534667348742</c:v>
                </c:pt>
                <c:pt idx="1961">
                  <c:v>56.653479638928403</c:v>
                </c:pt>
                <c:pt idx="1962">
                  <c:v>56.653492478448399</c:v>
                </c:pt>
                <c:pt idx="1963">
                  <c:v>56.653505253768898</c:v>
                </c:pt>
                <c:pt idx="1964">
                  <c:v>56.653517965223401</c:v>
                </c:pt>
                <c:pt idx="1965">
                  <c:v>56.653530613144198</c:v>
                </c:pt>
                <c:pt idx="1966">
                  <c:v>56.653543197862398</c:v>
                </c:pt>
                <c:pt idx="1967">
                  <c:v>56.653555719708102</c:v>
                </c:pt>
                <c:pt idx="1968">
                  <c:v>56.6535681790103</c:v>
                </c:pt>
                <c:pt idx="1969">
                  <c:v>56.6535805760968</c:v>
                </c:pt>
                <c:pt idx="1970">
                  <c:v>56.653592911294403</c:v>
                </c:pt>
                <c:pt idx="1971">
                  <c:v>56.653605184928701</c:v>
                </c:pt>
                <c:pt idx="1972">
                  <c:v>56.653617397324403</c:v>
                </c:pt>
                <c:pt idx="1973">
                  <c:v>56.653629548805299</c:v>
                </c:pt>
                <c:pt idx="1974">
                  <c:v>56.653641639693703</c:v>
                </c:pt>
                <c:pt idx="1975">
                  <c:v>56.653653670311499</c:v>
                </c:pt>
                <c:pt idx="1976">
                  <c:v>56.653665640979</c:v>
                </c:pt>
                <c:pt idx="1977">
                  <c:v>56.653677552016198</c:v>
                </c:pt>
                <c:pt idx="1978">
                  <c:v>56.653689403741502</c:v>
                </c:pt>
                <c:pt idx="1979">
                  <c:v>56.653701196472703</c:v>
                </c:pt>
                <c:pt idx="1980">
                  <c:v>56.653712930526702</c:v>
                </c:pt>
                <c:pt idx="1981">
                  <c:v>56.653724606219399</c:v>
                </c:pt>
                <c:pt idx="1982">
                  <c:v>56.653736223865799</c:v>
                </c:pt>
                <c:pt idx="1983">
                  <c:v>56.653747783779899</c:v>
                </c:pt>
                <c:pt idx="1984">
                  <c:v>56.653759286275204</c:v>
                </c:pt>
                <c:pt idx="1985">
                  <c:v>56.653770731663997</c:v>
                </c:pt>
                <c:pt idx="1986">
                  <c:v>56.653782120257802</c:v>
                </c:pt>
                <c:pt idx="1987">
                  <c:v>56.653793452367502</c:v>
                </c:pt>
                <c:pt idx="1988">
                  <c:v>56.653804728303001</c:v>
                </c:pt>
                <c:pt idx="1989">
                  <c:v>56.653815948373499</c:v>
                </c:pt>
                <c:pt idx="1990">
                  <c:v>56.653827112887399</c:v>
                </c:pt>
                <c:pt idx="1991">
                  <c:v>56.653838222152302</c:v>
                </c:pt>
                <c:pt idx="1992">
                  <c:v>56.6538492764751</c:v>
                </c:pt>
                <c:pt idx="1993">
                  <c:v>56.653860276162099</c:v>
                </c:pt>
                <c:pt idx="1994">
                  <c:v>56.6538712215186</c:v>
                </c:pt>
                <c:pt idx="1995">
                  <c:v>56.653882112849502</c:v>
                </c:pt>
                <c:pt idx="1996">
                  <c:v>56.653892950458797</c:v>
                </c:pt>
                <c:pt idx="1997">
                  <c:v>56.653903734649901</c:v>
                </c:pt>
                <c:pt idx="1998">
                  <c:v>56.653914465725698</c:v>
                </c:pt>
                <c:pt idx="1999">
                  <c:v>56.653925143988197</c:v>
                </c:pt>
                <c:pt idx="2000">
                  <c:v>56.653935769739</c:v>
                </c:pt>
                <c:pt idx="2001">
                  <c:v>56.653946343279003</c:v>
                </c:pt>
                <c:pt idx="2002">
                  <c:v>56.653956864908601</c:v>
                </c:pt>
                <c:pt idx="2003">
                  <c:v>56.653967334927401</c:v>
                </c:pt>
                <c:pt idx="2004">
                  <c:v>56.653977753634599</c:v>
                </c:pt>
                <c:pt idx="2005">
                  <c:v>56.653988121329</c:v>
                </c:pt>
                <c:pt idx="2006">
                  <c:v>56.653998427286702</c:v>
                </c:pt>
                <c:pt idx="2007">
                  <c:v>56.6540086763424</c:v>
                </c:pt>
                <c:pt idx="2008">
                  <c:v>56.6540188741576</c:v>
                </c:pt>
                <c:pt idx="2009">
                  <c:v>56.654029020992603</c:v>
                </c:pt>
                <c:pt idx="2010">
                  <c:v>56.654039117106599</c:v>
                </c:pt>
                <c:pt idx="2011">
                  <c:v>56.654049162757801</c:v>
                </c:pt>
                <c:pt idx="2012">
                  <c:v>56.654059158202998</c:v>
                </c:pt>
                <c:pt idx="2013">
                  <c:v>56.654069103698497</c:v>
                </c:pt>
                <c:pt idx="2014">
                  <c:v>56.6540789994988</c:v>
                </c:pt>
                <c:pt idx="2015">
                  <c:v>56.654088845858098</c:v>
                </c:pt>
                <c:pt idx="2016">
                  <c:v>56.654098643028902</c:v>
                </c:pt>
                <c:pt idx="2017">
                  <c:v>56.6541083912632</c:v>
                </c:pt>
                <c:pt idx="2018">
                  <c:v>56.6541180908116</c:v>
                </c:pt>
                <c:pt idx="2019">
                  <c:v>56.654127741923901</c:v>
                </c:pt>
                <c:pt idx="2020">
                  <c:v>56.654137344848699</c:v>
                </c:pt>
                <c:pt idx="2021">
                  <c:v>56.654146899833897</c:v>
                </c:pt>
                <c:pt idx="2022">
                  <c:v>56.654156407126202</c:v>
                </c:pt>
                <c:pt idx="2023">
                  <c:v>56.654165866971397</c:v>
                </c:pt>
                <c:pt idx="2024">
                  <c:v>56.6541752796143</c:v>
                </c:pt>
                <c:pt idx="2025">
                  <c:v>56.654184645298798</c:v>
                </c:pt>
                <c:pt idx="2026">
                  <c:v>56.654193964267698</c:v>
                </c:pt>
                <c:pt idx="2027">
                  <c:v>56.654203236763301</c:v>
                </c:pt>
                <c:pt idx="2028">
                  <c:v>56.654212463026397</c:v>
                </c:pt>
                <c:pt idx="2029">
                  <c:v>56.654221643297397</c:v>
                </c:pt>
                <c:pt idx="2030">
                  <c:v>56.654230777815499</c:v>
                </c:pt>
                <c:pt idx="2031">
                  <c:v>56.654239866819097</c:v>
                </c:pt>
                <c:pt idx="2032">
                  <c:v>56.654248910545697</c:v>
                </c:pt>
                <c:pt idx="2033">
                  <c:v>56.654257909232001</c:v>
                </c:pt>
                <c:pt idx="2034">
                  <c:v>56.654266863113698</c:v>
                </c:pt>
                <c:pt idx="2035">
                  <c:v>56.654275772425997</c:v>
                </c:pt>
                <c:pt idx="2036">
                  <c:v>56.654284637402803</c:v>
                </c:pt>
                <c:pt idx="2037">
                  <c:v>56.6542934582775</c:v>
                </c:pt>
                <c:pt idx="2038">
                  <c:v>56.654302235282501</c:v>
                </c:pt>
                <c:pt idx="2039">
                  <c:v>56.654310968649597</c:v>
                </c:pt>
                <c:pt idx="2040">
                  <c:v>56.654319658609701</c:v>
                </c:pt>
                <c:pt idx="2041">
                  <c:v>56.654328305392802</c:v>
                </c:pt>
                <c:pt idx="2042">
                  <c:v>56.654336909228199</c:v>
                </c:pt>
                <c:pt idx="2043">
                  <c:v>56.654345470344701</c:v>
                </c:pt>
                <c:pt idx="2044">
                  <c:v>56.654353988969902</c:v>
                </c:pt>
                <c:pt idx="2045">
                  <c:v>56.654362465330898</c:v>
                </c:pt>
                <c:pt idx="2046">
                  <c:v>56.654370899654197</c:v>
                </c:pt>
                <c:pt idx="2047">
                  <c:v>56.654379292165302</c:v>
                </c:pt>
                <c:pt idx="2048">
                  <c:v>56.654387643089201</c:v>
                </c:pt>
                <c:pt idx="2049">
                  <c:v>56.654395952649999</c:v>
                </c:pt>
                <c:pt idx="2050">
                  <c:v>56.654404221071403</c:v>
                </c:pt>
                <c:pt idx="2051">
                  <c:v>56.654412448576203</c:v>
                </c:pt>
                <c:pt idx="2052">
                  <c:v>56.654420635386501</c:v>
                </c:pt>
                <c:pt idx="2053">
                  <c:v>56.654428781723901</c:v>
                </c:pt>
                <c:pt idx="2054">
                  <c:v>56.654436887809297</c:v>
                </c:pt>
                <c:pt idx="2055">
                  <c:v>56.6544449538629</c:v>
                </c:pt>
                <c:pt idx="2056">
                  <c:v>56.654452980104402</c:v>
                </c:pt>
                <c:pt idx="2057">
                  <c:v>56.654460966752801</c:v>
                </c:pt>
                <c:pt idx="2058">
                  <c:v>56.654468914026303</c:v>
                </c:pt>
                <c:pt idx="2059">
                  <c:v>56.654476822143003</c:v>
                </c:pt>
                <c:pt idx="2060">
                  <c:v>56.654484691319901</c:v>
                </c:pt>
                <c:pt idx="2061">
                  <c:v>56.654492521773697</c:v>
                </c:pt>
                <c:pt idx="2062">
                  <c:v>56.654500313720497</c:v>
                </c:pt>
                <c:pt idx="2063">
                  <c:v>56.6545080673759</c:v>
                </c:pt>
                <c:pt idx="2064">
                  <c:v>56.654515782954803</c:v>
                </c:pt>
                <c:pt idx="2065">
                  <c:v>56.654523460671598</c:v>
                </c:pt>
                <c:pt idx="2066">
                  <c:v>56.6545311007404</c:v>
                </c:pt>
                <c:pt idx="2067">
                  <c:v>56.654538703374399</c:v>
                </c:pt>
                <c:pt idx="2068">
                  <c:v>56.654546268786802</c:v>
                </c:pt>
                <c:pt idx="2069">
                  <c:v>56.654553797189799</c:v>
                </c:pt>
                <c:pt idx="2070">
                  <c:v>56.6545612875464</c:v>
                </c:pt>
                <c:pt idx="2071">
                  <c:v>56.654568740818803</c:v>
                </c:pt>
                <c:pt idx="2072">
                  <c:v>56.654576157326801</c:v>
                </c:pt>
                <c:pt idx="2073">
                  <c:v>56.6545835372524</c:v>
                </c:pt>
                <c:pt idx="2074">
                  <c:v>56.654590880777498</c:v>
                </c:pt>
                <c:pt idx="2075">
                  <c:v>56.654598188084101</c:v>
                </c:pt>
                <c:pt idx="2076">
                  <c:v>56.654605459354201</c:v>
                </c:pt>
                <c:pt idx="2077">
                  <c:v>56.654612694769597</c:v>
                </c:pt>
                <c:pt idx="2078">
                  <c:v>56.6546198945124</c:v>
                </c:pt>
                <c:pt idx="2079">
                  <c:v>56.654627058764397</c:v>
                </c:pt>
                <c:pt idx="2080">
                  <c:v>56.6546341877077</c:v>
                </c:pt>
                <c:pt idx="2081">
                  <c:v>56.654641281011102</c:v>
                </c:pt>
                <c:pt idx="2082">
                  <c:v>56.6546483389033</c:v>
                </c:pt>
                <c:pt idx="2083">
                  <c:v>56.654655361805901</c:v>
                </c:pt>
                <c:pt idx="2084">
                  <c:v>56.654662349883203</c:v>
                </c:pt>
                <c:pt idx="2085">
                  <c:v>56.654669303299698</c:v>
                </c:pt>
                <c:pt idx="2086">
                  <c:v>56.654676222219599</c:v>
                </c:pt>
                <c:pt idx="2087">
                  <c:v>56.654683106807298</c:v>
                </c:pt>
                <c:pt idx="2088">
                  <c:v>56.654689957227099</c:v>
                </c:pt>
                <c:pt idx="2089">
                  <c:v>56.654696773643501</c:v>
                </c:pt>
                <c:pt idx="2090">
                  <c:v>56.654703556220802</c:v>
                </c:pt>
                <c:pt idx="2091">
                  <c:v>56.654710305123402</c:v>
                </c:pt>
                <c:pt idx="2092">
                  <c:v>56.654717020310599</c:v>
                </c:pt>
                <c:pt idx="2093">
                  <c:v>56.654723701724897</c:v>
                </c:pt>
                <c:pt idx="2094">
                  <c:v>56.654730349805803</c:v>
                </c:pt>
                <c:pt idx="2095">
                  <c:v>56.654736964705499</c:v>
                </c:pt>
                <c:pt idx="2096">
                  <c:v>56.654743546576398</c:v>
                </c:pt>
                <c:pt idx="2097">
                  <c:v>56.654750095570897</c:v>
                </c:pt>
                <c:pt idx="2098">
                  <c:v>56.654756611841201</c:v>
                </c:pt>
                <c:pt idx="2099">
                  <c:v>56.654763095539799</c:v>
                </c:pt>
                <c:pt idx="2100">
                  <c:v>56.654769546818997</c:v>
                </c:pt>
                <c:pt idx="2101">
                  <c:v>56.654775965831099</c:v>
                </c:pt>
                <c:pt idx="2102">
                  <c:v>56.654782352728397</c:v>
                </c:pt>
                <c:pt idx="2103">
                  <c:v>56.654788707683103</c:v>
                </c:pt>
                <c:pt idx="2104">
                  <c:v>56.654795030979898</c:v>
                </c:pt>
                <c:pt idx="2105">
                  <c:v>56.654801322661903</c:v>
                </c:pt>
                <c:pt idx="2106">
                  <c:v>56.654807582884999</c:v>
                </c:pt>
                <c:pt idx="2107">
                  <c:v>56.654813811804999</c:v>
                </c:pt>
                <c:pt idx="2108">
                  <c:v>56.654820009577598</c:v>
                </c:pt>
                <c:pt idx="2109">
                  <c:v>56.654826176358803</c:v>
                </c:pt>
                <c:pt idx="2110">
                  <c:v>56.654832312304201</c:v>
                </c:pt>
                <c:pt idx="2111">
                  <c:v>56.654838417569799</c:v>
                </c:pt>
                <c:pt idx="2112">
                  <c:v>56.654844492311298</c:v>
                </c:pt>
                <c:pt idx="2113">
                  <c:v>56.654850536684599</c:v>
                </c:pt>
                <c:pt idx="2114">
                  <c:v>56.654856550845402</c:v>
                </c:pt>
                <c:pt idx="2115">
                  <c:v>56.654862534520802</c:v>
                </c:pt>
                <c:pt idx="2116">
                  <c:v>56.6548684881772</c:v>
                </c:pt>
                <c:pt idx="2117">
                  <c:v>56.654874412022103</c:v>
                </c:pt>
                <c:pt idx="2118">
                  <c:v>56.654880306208703</c:v>
                </c:pt>
                <c:pt idx="2119">
                  <c:v>56.654886170890101</c:v>
                </c:pt>
                <c:pt idx="2120">
                  <c:v>56.654892006219299</c:v>
                </c:pt>
                <c:pt idx="2121">
                  <c:v>56.654897812349503</c:v>
                </c:pt>
                <c:pt idx="2122">
                  <c:v>56.654903589433701</c:v>
                </c:pt>
                <c:pt idx="2123">
                  <c:v>56.654909337625099</c:v>
                </c:pt>
                <c:pt idx="2124">
                  <c:v>56.6549150570766</c:v>
                </c:pt>
                <c:pt idx="2125">
                  <c:v>56.654920747941503</c:v>
                </c:pt>
                <c:pt idx="2126">
                  <c:v>56.654926410372703</c:v>
                </c:pt>
                <c:pt idx="2127">
                  <c:v>56.654932044523498</c:v>
                </c:pt>
                <c:pt idx="2128">
                  <c:v>56.654937650546799</c:v>
                </c:pt>
                <c:pt idx="2129">
                  <c:v>56.654943228595698</c:v>
                </c:pt>
                <c:pt idx="2130">
                  <c:v>56.654948778823403</c:v>
                </c:pt>
                <c:pt idx="2131">
                  <c:v>56.654954301383</c:v>
                </c:pt>
                <c:pt idx="2132">
                  <c:v>56.654959796427399</c:v>
                </c:pt>
                <c:pt idx="2133">
                  <c:v>56.654965264109897</c:v>
                </c:pt>
                <c:pt idx="2134">
                  <c:v>56.654970704583498</c:v>
                </c:pt>
                <c:pt idx="2135">
                  <c:v>56.654976118001301</c:v>
                </c:pt>
                <c:pt idx="2136">
                  <c:v>56.6549815045163</c:v>
                </c:pt>
                <c:pt idx="2137">
                  <c:v>56.654986863608499</c:v>
                </c:pt>
                <c:pt idx="2138">
                  <c:v>56.654992194823301</c:v>
                </c:pt>
                <c:pt idx="2139">
                  <c:v>56.654997499347701</c:v>
                </c:pt>
                <c:pt idx="2140">
                  <c:v>56.655002777324398</c:v>
                </c:pt>
                <c:pt idx="2141">
                  <c:v>56.655008028896198</c:v>
                </c:pt>
                <c:pt idx="2142">
                  <c:v>56.655013254205898</c:v>
                </c:pt>
                <c:pt idx="2143">
                  <c:v>56.655018453396103</c:v>
                </c:pt>
                <c:pt idx="2144">
                  <c:v>56.655023626609598</c:v>
                </c:pt>
                <c:pt idx="2145">
                  <c:v>56.655028773989301</c:v>
                </c:pt>
                <c:pt idx="2146">
                  <c:v>56.655033895677697</c:v>
                </c:pt>
                <c:pt idx="2147">
                  <c:v>56.655038991817698</c:v>
                </c:pt>
                <c:pt idx="2148">
                  <c:v>56.655044062552001</c:v>
                </c:pt>
                <c:pt idx="2149">
                  <c:v>56.655049108023398</c:v>
                </c:pt>
                <c:pt idx="2150">
                  <c:v>56.655054128374601</c:v>
                </c:pt>
                <c:pt idx="2151">
                  <c:v>56.655059123748401</c:v>
                </c:pt>
                <c:pt idx="2152">
                  <c:v>56.655064094287397</c:v>
                </c:pt>
                <c:pt idx="2153">
                  <c:v>56.655069040134599</c:v>
                </c:pt>
                <c:pt idx="2154">
                  <c:v>56.6550739614325</c:v>
                </c:pt>
                <c:pt idx="2155">
                  <c:v>56.655078858323897</c:v>
                </c:pt>
                <c:pt idx="2156">
                  <c:v>56.655083730951702</c:v>
                </c:pt>
                <c:pt idx="2157">
                  <c:v>56.6550885794585</c:v>
                </c:pt>
                <c:pt idx="2158">
                  <c:v>56.655093403987102</c:v>
                </c:pt>
                <c:pt idx="2159">
                  <c:v>56.655098204680201</c:v>
                </c:pt>
                <c:pt idx="2160">
                  <c:v>56.6551029794486</c:v>
                </c:pt>
                <c:pt idx="2161">
                  <c:v>56.655107730025897</c:v>
                </c:pt>
                <c:pt idx="2162">
                  <c:v>56.655112456847</c:v>
                </c:pt>
                <c:pt idx="2163">
                  <c:v>56.655117160040199</c:v>
                </c:pt>
                <c:pt idx="2164">
                  <c:v>56.6551218397342</c:v>
                </c:pt>
                <c:pt idx="2165">
                  <c:v>56.6551264960571</c:v>
                </c:pt>
                <c:pt idx="2166">
                  <c:v>56.655131129137501</c:v>
                </c:pt>
                <c:pt idx="2167">
                  <c:v>56.655135739103898</c:v>
                </c:pt>
                <c:pt idx="2168">
                  <c:v>56.655140326084599</c:v>
                </c:pt>
                <c:pt idx="2169">
                  <c:v>56.655144890208099</c:v>
                </c:pt>
                <c:pt idx="2170">
                  <c:v>56.655149431602801</c:v>
                </c:pt>
                <c:pt idx="2171">
                  <c:v>56.6551539503971</c:v>
                </c:pt>
                <c:pt idx="2172">
                  <c:v>56.655158446719597</c:v>
                </c:pt>
                <c:pt idx="2173">
                  <c:v>56.655162920698501</c:v>
                </c:pt>
                <c:pt idx="2174">
                  <c:v>56.655167372462302</c:v>
                </c:pt>
                <c:pt idx="2175">
                  <c:v>56.655171802139499</c:v>
                </c:pt>
                <c:pt idx="2176">
                  <c:v>56.655176209858404</c:v>
                </c:pt>
                <c:pt idx="2177">
                  <c:v>56.655180595747602</c:v>
                </c:pt>
                <c:pt idx="2178">
                  <c:v>56.655184959935497</c:v>
                </c:pt>
                <c:pt idx="2179">
                  <c:v>56.655189302550397</c:v>
                </c:pt>
                <c:pt idx="2180">
                  <c:v>56.655193623720798</c:v>
                </c:pt>
                <c:pt idx="2181">
                  <c:v>56.655197923575201</c:v>
                </c:pt>
                <c:pt idx="2182">
                  <c:v>56.655202201341403</c:v>
                </c:pt>
                <c:pt idx="2183">
                  <c:v>56.655206456279203</c:v>
                </c:pt>
                <c:pt idx="2184">
                  <c:v>56.655210689948497</c:v>
                </c:pt>
                <c:pt idx="2185">
                  <c:v>56.655214902463797</c:v>
                </c:pt>
                <c:pt idx="2186">
                  <c:v>56.655219093939202</c:v>
                </c:pt>
                <c:pt idx="2187">
                  <c:v>56.655223264489003</c:v>
                </c:pt>
                <c:pt idx="2188">
                  <c:v>56.655227414227603</c:v>
                </c:pt>
                <c:pt idx="2189">
                  <c:v>56.655231543269302</c:v>
                </c:pt>
                <c:pt idx="2190">
                  <c:v>56.655235651728198</c:v>
                </c:pt>
                <c:pt idx="2191">
                  <c:v>56.655239739718702</c:v>
                </c:pt>
                <c:pt idx="2192">
                  <c:v>56.655243807355198</c:v>
                </c:pt>
                <c:pt idx="2193">
                  <c:v>56.655247854751799</c:v>
                </c:pt>
                <c:pt idx="2194">
                  <c:v>56.655251882022803</c:v>
                </c:pt>
                <c:pt idx="2195">
                  <c:v>56.6552558892826</c:v>
                </c:pt>
                <c:pt idx="2196">
                  <c:v>56.655259876645502</c:v>
                </c:pt>
                <c:pt idx="2197">
                  <c:v>56.655263844225601</c:v>
                </c:pt>
                <c:pt idx="2198">
                  <c:v>56.655267792137401</c:v>
                </c:pt>
                <c:pt idx="2199">
                  <c:v>56.655271720495101</c:v>
                </c:pt>
                <c:pt idx="2200">
                  <c:v>56.655275629412898</c:v>
                </c:pt>
                <c:pt idx="2201">
                  <c:v>56.655279519005198</c:v>
                </c:pt>
                <c:pt idx="2202">
                  <c:v>56.655283389386199</c:v>
                </c:pt>
                <c:pt idx="2203">
                  <c:v>56.655287240670297</c:v>
                </c:pt>
                <c:pt idx="2204">
                  <c:v>56.6552910729717</c:v>
                </c:pt>
                <c:pt idx="2205">
                  <c:v>56.655294876152098</c:v>
                </c:pt>
                <c:pt idx="2206">
                  <c:v>56.6552986584202</c:v>
                </c:pt>
                <c:pt idx="2207">
                  <c:v>56.6553024214545</c:v>
                </c:pt>
                <c:pt idx="2208">
                  <c:v>56.655306165359903</c:v>
                </c:pt>
                <c:pt idx="2209">
                  <c:v>56.655309890241099</c:v>
                </c:pt>
                <c:pt idx="2210">
                  <c:v>56.655313596203001</c:v>
                </c:pt>
                <c:pt idx="2211">
                  <c:v>56.655317283350101</c:v>
                </c:pt>
                <c:pt idx="2212">
                  <c:v>56.655320951787402</c:v>
                </c:pt>
                <c:pt idx="2213">
                  <c:v>56.655324601619597</c:v>
                </c:pt>
                <c:pt idx="2214">
                  <c:v>56.655328232951398</c:v>
                </c:pt>
                <c:pt idx="2215">
                  <c:v>56.655331845887503</c:v>
                </c:pt>
                <c:pt idx="2216">
                  <c:v>56.655335440532902</c:v>
                </c:pt>
                <c:pt idx="2217">
                  <c:v>56.655339016992201</c:v>
                </c:pt>
                <c:pt idx="2218">
                  <c:v>56.655342575370099</c:v>
                </c:pt>
                <c:pt idx="2219">
                  <c:v>56.655346115771501</c:v>
                </c:pt>
                <c:pt idx="2220">
                  <c:v>56.655349638301097</c:v>
                </c:pt>
                <c:pt idx="2221">
                  <c:v>56.6553531430636</c:v>
                </c:pt>
                <c:pt idx="2222">
                  <c:v>56.655356630163901</c:v>
                </c:pt>
                <c:pt idx="2223">
                  <c:v>56.655360099706698</c:v>
                </c:pt>
                <c:pt idx="2224">
                  <c:v>56.655363551796697</c:v>
                </c:pt>
                <c:pt idx="2225">
                  <c:v>56.655366986538702</c:v>
                </c:pt>
                <c:pt idx="2226">
                  <c:v>56.655370404037498</c:v>
                </c:pt>
                <c:pt idx="2227">
                  <c:v>56.655373804397897</c:v>
                </c:pt>
                <c:pt idx="2228">
                  <c:v>56.655377187724497</c:v>
                </c:pt>
                <c:pt idx="2229">
                  <c:v>56.655380554122203</c:v>
                </c:pt>
                <c:pt idx="2230">
                  <c:v>56.6553839036957</c:v>
                </c:pt>
                <c:pt idx="2231">
                  <c:v>56.655387236549799</c:v>
                </c:pt>
                <c:pt idx="2232">
                  <c:v>56.655390552789299</c:v>
                </c:pt>
                <c:pt idx="2233">
                  <c:v>56.655393852518799</c:v>
                </c:pt>
                <c:pt idx="2234">
                  <c:v>56.655397135843202</c:v>
                </c:pt>
                <c:pt idx="2235">
                  <c:v>56.655400402867201</c:v>
                </c:pt>
                <c:pt idx="2236">
                  <c:v>56.6554036536957</c:v>
                </c:pt>
                <c:pt idx="2237">
                  <c:v>56.655406888433198</c:v>
                </c:pt>
                <c:pt idx="2238">
                  <c:v>56.6554101071847</c:v>
                </c:pt>
                <c:pt idx="2239">
                  <c:v>56.655413310054897</c:v>
                </c:pt>
                <c:pt idx="2240">
                  <c:v>56.655416497148401</c:v>
                </c:pt>
                <c:pt idx="2241">
                  <c:v>56.655419668570197</c:v>
                </c:pt>
                <c:pt idx="2242">
                  <c:v>56.655422824425003</c:v>
                </c:pt>
                <c:pt idx="2243">
                  <c:v>56.655425964817397</c:v>
                </c:pt>
                <c:pt idx="2244">
                  <c:v>56.655429089852397</c:v>
                </c:pt>
                <c:pt idx="2245">
                  <c:v>56.655432199634497</c:v>
                </c:pt>
                <c:pt idx="2246">
                  <c:v>56.655435294268699</c:v>
                </c:pt>
                <c:pt idx="2247">
                  <c:v>56.655438373859702</c:v>
                </c:pt>
                <c:pt idx="2248">
                  <c:v>56.655441438512199</c:v>
                </c:pt>
                <c:pt idx="2249">
                  <c:v>56.6554444883309</c:v>
                </c:pt>
                <c:pt idx="2250">
                  <c:v>56.655447523420698</c:v>
                </c:pt>
                <c:pt idx="2251">
                  <c:v>56.655450543886403</c:v>
                </c:pt>
                <c:pt idx="2252">
                  <c:v>56.6554535498326</c:v>
                </c:pt>
                <c:pt idx="2253">
                  <c:v>56.655456541364103</c:v>
                </c:pt>
                <c:pt idx="2254">
                  <c:v>56.655459518585701</c:v>
                </c:pt>
                <c:pt idx="2255">
                  <c:v>56.6554624816022</c:v>
                </c:pt>
                <c:pt idx="2256">
                  <c:v>56.655465430518298</c:v>
                </c:pt>
                <c:pt idx="2257">
                  <c:v>56.6554683654388</c:v>
                </c:pt>
                <c:pt idx="2258">
                  <c:v>56.655471286468398</c:v>
                </c:pt>
                <c:pt idx="2259">
                  <c:v>56.655474193711903</c:v>
                </c:pt>
                <c:pt idx="2260">
                  <c:v>56.6554770872741</c:v>
                </c:pt>
                <c:pt idx="2261">
                  <c:v>56.655479967259701</c:v>
                </c:pt>
                <c:pt idx="2262">
                  <c:v>56.655482833773497</c:v>
                </c:pt>
                <c:pt idx="2263">
                  <c:v>56.655485686920301</c:v>
                </c:pt>
                <c:pt idx="2264">
                  <c:v>56.655488526804703</c:v>
                </c:pt>
                <c:pt idx="2265">
                  <c:v>56.655491344298198</c:v>
                </c:pt>
                <c:pt idx="2266">
                  <c:v>56.655494132728798</c:v>
                </c:pt>
                <c:pt idx="2267">
                  <c:v>56.655496906984702</c:v>
                </c:pt>
                <c:pt idx="2268">
                  <c:v>56.655499667150799</c:v>
                </c:pt>
                <c:pt idx="2269">
                  <c:v>56.655502413312099</c:v>
                </c:pt>
                <c:pt idx="2270">
                  <c:v>56.655505145553498</c:v>
                </c:pt>
                <c:pt idx="2271">
                  <c:v>56.655507863959897</c:v>
                </c:pt>
                <c:pt idx="2272">
                  <c:v>56.655510568616201</c:v>
                </c:pt>
                <c:pt idx="2273">
                  <c:v>56.655513259607503</c:v>
                </c:pt>
                <c:pt idx="2274">
                  <c:v>56.6555159370185</c:v>
                </c:pt>
                <c:pt idx="2275">
                  <c:v>56.6555186009343</c:v>
                </c:pt>
                <c:pt idx="2276">
                  <c:v>56.655521251439801</c:v>
                </c:pt>
                <c:pt idx="2277">
                  <c:v>56.655523888619904</c:v>
                </c:pt>
                <c:pt idx="2278">
                  <c:v>56.655526512559497</c:v>
                </c:pt>
                <c:pt idx="2279">
                  <c:v>56.655529123343698</c:v>
                </c:pt>
                <c:pt idx="2280">
                  <c:v>56.655531721057201</c:v>
                </c:pt>
                <c:pt idx="2281">
                  <c:v>56.655534305785103</c:v>
                </c:pt>
                <c:pt idx="2282">
                  <c:v>56.655536877612299</c:v>
                </c:pt>
                <c:pt idx="2283">
                  <c:v>56.655539436623599</c:v>
                </c:pt>
                <c:pt idx="2284">
                  <c:v>56.655541982904197</c:v>
                </c:pt>
                <c:pt idx="2285">
                  <c:v>56.655544516538797</c:v>
                </c:pt>
                <c:pt idx="2286">
                  <c:v>56.655547037612301</c:v>
                </c:pt>
                <c:pt idx="2287">
                  <c:v>56.655549546209897</c:v>
                </c:pt>
                <c:pt idx="2288">
                  <c:v>56.655552042416303</c:v>
                </c:pt>
                <c:pt idx="2289">
                  <c:v>56.6555545263165</c:v>
                </c:pt>
                <c:pt idx="2290">
                  <c:v>56.655556997995497</c:v>
                </c:pt>
                <c:pt idx="2291">
                  <c:v>56.655559457538097</c:v>
                </c:pt>
                <c:pt idx="2292">
                  <c:v>56.655561905029302</c:v>
                </c:pt>
                <c:pt idx="2293">
                  <c:v>56.655564340554101</c:v>
                </c:pt>
                <c:pt idx="2294">
                  <c:v>56.655566764197303</c:v>
                </c:pt>
                <c:pt idx="2295">
                  <c:v>56.655569176043997</c:v>
                </c:pt>
                <c:pt idx="2296">
                  <c:v>56.6555715761789</c:v>
                </c:pt>
                <c:pt idx="2297">
                  <c:v>56.6555739646872</c:v>
                </c:pt>
                <c:pt idx="2298">
                  <c:v>56.6555763416536</c:v>
                </c:pt>
                <c:pt idx="2299">
                  <c:v>56.655578707163201</c:v>
                </c:pt>
                <c:pt idx="2300">
                  <c:v>56.655581061300801</c:v>
                </c:pt>
                <c:pt idx="2301">
                  <c:v>56.6555834041514</c:v>
                </c:pt>
                <c:pt idx="2302">
                  <c:v>56.655585735799903</c:v>
                </c:pt>
                <c:pt idx="2303">
                  <c:v>56.655588056331297</c:v>
                </c:pt>
                <c:pt idx="2304">
                  <c:v>56.655590365830498</c:v>
                </c:pt>
                <c:pt idx="2305">
                  <c:v>56.655592664382503</c:v>
                </c:pt>
                <c:pt idx="2306">
                  <c:v>56.655594952072001</c:v>
                </c:pt>
                <c:pt idx="2307">
                  <c:v>56.655597228984199</c:v>
                </c:pt>
                <c:pt idx="2308">
                  <c:v>56.655599495203901</c:v>
                </c:pt>
                <c:pt idx="2309">
                  <c:v>56.655601750815997</c:v>
                </c:pt>
                <c:pt idx="2310">
                  <c:v>56.655603995905601</c:v>
                </c:pt>
                <c:pt idx="2311">
                  <c:v>56.655606230557403</c:v>
                </c:pt>
                <c:pt idx="2312">
                  <c:v>56.655608454856498</c:v>
                </c:pt>
                <c:pt idx="2313">
                  <c:v>56.655610668887803</c:v>
                </c:pt>
                <c:pt idx="2314">
                  <c:v>56.655612872736199</c:v>
                </c:pt>
                <c:pt idx="2315">
                  <c:v>56.655615066486703</c:v>
                </c:pt>
                <c:pt idx="2316">
                  <c:v>56.655617250224097</c:v>
                </c:pt>
                <c:pt idx="2317">
                  <c:v>56.655619424033503</c:v>
                </c:pt>
                <c:pt idx="2318">
                  <c:v>56.655621587999697</c:v>
                </c:pt>
                <c:pt idx="2319">
                  <c:v>56.655623742207702</c:v>
                </c:pt>
                <c:pt idx="2320">
                  <c:v>56.655625886742399</c:v>
                </c:pt>
                <c:pt idx="2321">
                  <c:v>56.655628021688699</c:v>
                </c:pt>
                <c:pt idx="2322">
                  <c:v>56.655630147131603</c:v>
                </c:pt>
                <c:pt idx="2323">
                  <c:v>56.655632263156001</c:v>
                </c:pt>
                <c:pt idx="2324">
                  <c:v>56.655634369846901</c:v>
                </c:pt>
                <c:pt idx="2325">
                  <c:v>56.655636467289099</c:v>
                </c:pt>
                <c:pt idx="2326">
                  <c:v>56.655638531769199</c:v>
                </c:pt>
                <c:pt idx="2327">
                  <c:v>56.655640583061803</c:v>
                </c:pt>
                <c:pt idx="2328">
                  <c:v>56.655642624026299</c:v>
                </c:pt>
                <c:pt idx="2329">
                  <c:v>56.655644654726203</c:v>
                </c:pt>
                <c:pt idx="2330">
                  <c:v>56.655646675225299</c:v>
                </c:pt>
                <c:pt idx="2331">
                  <c:v>56.655648685586897</c:v>
                </c:pt>
                <c:pt idx="2332">
                  <c:v>56.655650685874697</c:v>
                </c:pt>
                <c:pt idx="2333">
                  <c:v>56.655652676152201</c:v>
                </c:pt>
                <c:pt idx="2334">
                  <c:v>56.655654656482902</c:v>
                </c:pt>
                <c:pt idx="2335">
                  <c:v>56.655656626930302</c:v>
                </c:pt>
                <c:pt idx="2336">
                  <c:v>56.655658587558101</c:v>
                </c:pt>
                <c:pt idx="2337">
                  <c:v>56.6556605384297</c:v>
                </c:pt>
                <c:pt idx="2338">
                  <c:v>56.6556624796088</c:v>
                </c:pt>
                <c:pt idx="2339">
                  <c:v>56.655664411158703</c:v>
                </c:pt>
                <c:pt idx="2340">
                  <c:v>56.655666333143103</c:v>
                </c:pt>
                <c:pt idx="2341">
                  <c:v>56.655668245625598</c:v>
                </c:pt>
                <c:pt idx="2342">
                  <c:v>56.655670148669699</c:v>
                </c:pt>
                <c:pt idx="2343">
                  <c:v>56.6556720423388</c:v>
                </c:pt>
                <c:pt idx="2344">
                  <c:v>56.655673926696601</c:v>
                </c:pt>
                <c:pt idx="2345">
                  <c:v>56.655675801806701</c:v>
                </c:pt>
                <c:pt idx="2346">
                  <c:v>56.655677667732398</c:v>
                </c:pt>
                <c:pt idx="2347">
                  <c:v>56.655679524537497</c:v>
                </c:pt>
                <c:pt idx="2348">
                  <c:v>56.6556813722854</c:v>
                </c:pt>
                <c:pt idx="2349">
                  <c:v>56.655683211039602</c:v>
                </c:pt>
                <c:pt idx="2350">
                  <c:v>56.655685040863801</c:v>
                </c:pt>
                <c:pt idx="2351">
                  <c:v>56.655686861821501</c:v>
                </c:pt>
                <c:pt idx="2352">
                  <c:v>56.655688673976101</c:v>
                </c:pt>
                <c:pt idx="2353">
                  <c:v>56.655690477391303</c:v>
                </c:pt>
                <c:pt idx="2354">
                  <c:v>56.655692272130601</c:v>
                </c:pt>
                <c:pt idx="2355">
                  <c:v>56.655694058257602</c:v>
                </c:pt>
                <c:pt idx="2356">
                  <c:v>56.655695835835701</c:v>
                </c:pt>
                <c:pt idx="2357">
                  <c:v>56.655697604928498</c:v>
                </c:pt>
                <c:pt idx="2358">
                  <c:v>56.655699365599602</c:v>
                </c:pt>
                <c:pt idx="2359">
                  <c:v>56.6557011179125</c:v>
                </c:pt>
                <c:pt idx="2360">
                  <c:v>56.655702861930799</c:v>
                </c:pt>
                <c:pt idx="2361">
                  <c:v>56.655704597718</c:v>
                </c:pt>
                <c:pt idx="2362">
                  <c:v>56.655706325337597</c:v>
                </c:pt>
                <c:pt idx="2363">
                  <c:v>56.655708044853199</c:v>
                </c:pt>
                <c:pt idx="2364">
                  <c:v>56.655709756328299</c:v>
                </c:pt>
                <c:pt idx="2365">
                  <c:v>56.655711459826499</c:v>
                </c:pt>
                <c:pt idx="2366">
                  <c:v>56.655713155411298</c:v>
                </c:pt>
                <c:pt idx="2367">
                  <c:v>56.655714843146299</c:v>
                </c:pt>
                <c:pt idx="2368">
                  <c:v>56.655716523094902</c:v>
                </c:pt>
                <c:pt idx="2369">
                  <c:v>56.655718195320901</c:v>
                </c:pt>
                <c:pt idx="2370">
                  <c:v>56.655719859887597</c:v>
                </c:pt>
                <c:pt idx="2371">
                  <c:v>56.655721516858598</c:v>
                </c:pt>
                <c:pt idx="2372">
                  <c:v>56.655723166297498</c:v>
                </c:pt>
                <c:pt idx="2373">
                  <c:v>56.655724808267898</c:v>
                </c:pt>
                <c:pt idx="2374">
                  <c:v>56.655726442833199</c:v>
                </c:pt>
                <c:pt idx="2375">
                  <c:v>56.655728070057002</c:v>
                </c:pt>
                <c:pt idx="2376">
                  <c:v>56.655729690002801</c:v>
                </c:pt>
                <c:pt idx="2377">
                  <c:v>56.655731302734303</c:v>
                </c:pt>
                <c:pt idx="2378">
                  <c:v>56.655732908314903</c:v>
                </c:pt>
                <c:pt idx="2379">
                  <c:v>56.655734506808102</c:v>
                </c:pt>
                <c:pt idx="2380">
                  <c:v>56.6557360982776</c:v>
                </c:pt>
                <c:pt idx="2381">
                  <c:v>56.655737682786899</c:v>
                </c:pt>
                <c:pt idx="2382">
                  <c:v>56.6557392603994</c:v>
                </c:pt>
                <c:pt idx="2383">
                  <c:v>56.655740831178797</c:v>
                </c:pt>
                <c:pt idx="2384">
                  <c:v>56.655742395188703</c:v>
                </c:pt>
                <c:pt idx="2385">
                  <c:v>56.655743952492401</c:v>
                </c:pt>
                <c:pt idx="2386">
                  <c:v>56.655745336400003</c:v>
                </c:pt>
                <c:pt idx="2387">
                  <c:v>56.655746868304199</c:v>
                </c:pt>
                <c:pt idx="2388">
                  <c:v>56.6557483920961</c:v>
                </c:pt>
                <c:pt idx="2389">
                  <c:v>56.655749907838597</c:v>
                </c:pt>
                <c:pt idx="2390">
                  <c:v>56.655751415594402</c:v>
                </c:pt>
                <c:pt idx="2391">
                  <c:v>56.655752915426</c:v>
                </c:pt>
                <c:pt idx="2392">
                  <c:v>56.655754407395499</c:v>
                </c:pt>
                <c:pt idx="2393">
                  <c:v>56.655755891564603</c:v>
                </c:pt>
                <c:pt idx="2394">
                  <c:v>56.655757367994902</c:v>
                </c:pt>
                <c:pt idx="2395">
                  <c:v>56.655758836747701</c:v>
                </c:pt>
                <c:pt idx="2396">
                  <c:v>56.655760297883901</c:v>
                </c:pt>
                <c:pt idx="2397">
                  <c:v>56.655761751464198</c:v>
                </c:pt>
                <c:pt idx="2398">
                  <c:v>56.6557631975489</c:v>
                </c:pt>
                <c:pt idx="2399">
                  <c:v>56.6557646361981</c:v>
                </c:pt>
                <c:pt idx="2400">
                  <c:v>56.655766067471703</c:v>
                </c:pt>
                <c:pt idx="2401">
                  <c:v>56.655767491429003</c:v>
                </c:pt>
                <c:pt idx="2402">
                  <c:v>56.655768908129403</c:v>
                </c:pt>
                <c:pt idx="2403">
                  <c:v>56.655770317631699</c:v>
                </c:pt>
                <c:pt idx="2404">
                  <c:v>56.655771719994597</c:v>
                </c:pt>
                <c:pt idx="2405">
                  <c:v>56.655773115276297</c:v>
                </c:pt>
                <c:pt idx="2406">
                  <c:v>56.655774503535</c:v>
                </c:pt>
                <c:pt idx="2407">
                  <c:v>56.655775884828401</c:v>
                </c:pt>
                <c:pt idx="2408">
                  <c:v>56.655777259213899</c:v>
                </c:pt>
                <c:pt idx="2409">
                  <c:v>56.655778626748699</c:v>
                </c:pt>
                <c:pt idx="2410">
                  <c:v>56.655779987489701</c:v>
                </c:pt>
                <c:pt idx="2411">
                  <c:v>56.655781341493501</c:v>
                </c:pt>
                <c:pt idx="2412">
                  <c:v>56.655782688816302</c:v>
                </c:pt>
                <c:pt idx="2413">
                  <c:v>56.655784029514301</c:v>
                </c:pt>
                <c:pt idx="2414">
                  <c:v>56.655785363642998</c:v>
                </c:pt>
                <c:pt idx="2415">
                  <c:v>56.655786691258001</c:v>
                </c:pt>
                <c:pt idx="2416">
                  <c:v>56.655788012414298</c:v>
                </c:pt>
                <c:pt idx="2417">
                  <c:v>56.6557893271669</c:v>
                </c:pt>
                <c:pt idx="2418">
                  <c:v>56.655790635570199</c:v>
                </c:pt>
                <c:pt idx="2419">
                  <c:v>56.655791937678401</c:v>
                </c:pt>
                <c:pt idx="2420">
                  <c:v>56.655793233545701</c:v>
                </c:pt>
                <c:pt idx="2421">
                  <c:v>56.655794523225602</c:v>
                </c:pt>
                <c:pt idx="2422">
                  <c:v>56.6557958067716</c:v>
                </c:pt>
                <c:pt idx="2423">
                  <c:v>56.655797084236703</c:v>
                </c:pt>
                <c:pt idx="2424">
                  <c:v>56.655798355673802</c:v>
                </c:pt>
                <c:pt idx="2425">
                  <c:v>56.655799621135301</c:v>
                </c:pt>
                <c:pt idx="2426">
                  <c:v>56.655800880673603</c:v>
                </c:pt>
                <c:pt idx="2427">
                  <c:v>56.655802134340398</c:v>
                </c:pt>
                <c:pt idx="2428">
                  <c:v>56.6558033821875</c:v>
                </c:pt>
                <c:pt idx="2429">
                  <c:v>56.655804624266302</c:v>
                </c:pt>
                <c:pt idx="2430">
                  <c:v>56.655805860627702</c:v>
                </c:pt>
                <c:pt idx="2431">
                  <c:v>56.655807091322501</c:v>
                </c:pt>
                <c:pt idx="2432">
                  <c:v>56.655808316401298</c:v>
                </c:pt>
                <c:pt idx="2433">
                  <c:v>56.655809535914202</c:v>
                </c:pt>
                <c:pt idx="2434">
                  <c:v>56.655810749911097</c:v>
                </c:pt>
                <c:pt idx="2435">
                  <c:v>56.655811958441603</c:v>
                </c:pt>
                <c:pt idx="2436">
                  <c:v>56.655813161555002</c:v>
                </c:pt>
                <c:pt idx="2437">
                  <c:v>56.6558143593004</c:v>
                </c:pt>
                <c:pt idx="2438">
                  <c:v>56.655815551726398</c:v>
                </c:pt>
                <c:pt idx="2439">
                  <c:v>56.655816738881597</c:v>
                </c:pt>
                <c:pt idx="2440">
                  <c:v>56.655817920814101</c:v>
                </c:pt>
                <c:pt idx="2441">
                  <c:v>56.655819097571701</c:v>
                </c:pt>
                <c:pt idx="2442">
                  <c:v>56.655820269202003</c:v>
                </c:pt>
                <c:pt idx="2443">
                  <c:v>56.655821435752301</c:v>
                </c:pt>
                <c:pt idx="2444">
                  <c:v>56.655822597269598</c:v>
                </c:pt>
                <c:pt idx="2445">
                  <c:v>56.655823753800497</c:v>
                </c:pt>
                <c:pt idx="2446">
                  <c:v>56.655824905391498</c:v>
                </c:pt>
                <c:pt idx="2447">
                  <c:v>56.655826038865698</c:v>
                </c:pt>
                <c:pt idx="2448">
                  <c:v>56.655827165748697</c:v>
                </c:pt>
                <c:pt idx="2449">
                  <c:v>56.655828287183098</c:v>
                </c:pt>
                <c:pt idx="2450">
                  <c:v>56.6558294032017</c:v>
                </c:pt>
                <c:pt idx="2451">
                  <c:v>56.655830513836598</c:v>
                </c:pt>
                <c:pt idx="2452">
                  <c:v>56.655831619119901</c:v>
                </c:pt>
                <c:pt idx="2453">
                  <c:v>56.655832719083101</c:v>
                </c:pt>
                <c:pt idx="2454">
                  <c:v>56.655833813757297</c:v>
                </c:pt>
                <c:pt idx="2455">
                  <c:v>56.6558349031734</c:v>
                </c:pt>
                <c:pt idx="2456">
                  <c:v>56.655835987361698</c:v>
                </c:pt>
                <c:pt idx="2457">
                  <c:v>56.655837066352198</c:v>
                </c:pt>
                <c:pt idx="2458">
                  <c:v>56.655838140174403</c:v>
                </c:pt>
                <c:pt idx="2459">
                  <c:v>56.655839208857699</c:v>
                </c:pt>
                <c:pt idx="2460">
                  <c:v>56.655840272430702</c:v>
                </c:pt>
                <c:pt idx="2461">
                  <c:v>56.655841330922001</c:v>
                </c:pt>
                <c:pt idx="2462">
                  <c:v>56.655842384359602</c:v>
                </c:pt>
                <c:pt idx="2463">
                  <c:v>56.6558434327711</c:v>
                </c:pt>
                <c:pt idx="2464">
                  <c:v>56.655844476183802</c:v>
                </c:pt>
                <c:pt idx="2465">
                  <c:v>56.655845514624502</c:v>
                </c:pt>
                <c:pt idx="2466">
                  <c:v>56.655846548119797</c:v>
                </c:pt>
                <c:pt idx="2467">
                  <c:v>56.655847576695699</c:v>
                </c:pt>
                <c:pt idx="2468">
                  <c:v>56.655848600377901</c:v>
                </c:pt>
                <c:pt idx="2469">
                  <c:v>56.655849619191699</c:v>
                </c:pt>
                <c:pt idx="2470">
                  <c:v>56.655850633162103</c:v>
                </c:pt>
                <c:pt idx="2471">
                  <c:v>56.6558516423136</c:v>
                </c:pt>
                <c:pt idx="2472">
                  <c:v>56.655852646670198</c:v>
                </c:pt>
                <c:pt idx="2473">
                  <c:v>56.655853646255899</c:v>
                </c:pt>
                <c:pt idx="2474">
                  <c:v>56.655854641093903</c:v>
                </c:pt>
                <c:pt idx="2475">
                  <c:v>56.655855631207203</c:v>
                </c:pt>
                <c:pt idx="2476">
                  <c:v>56.655856616618401</c:v>
                </c:pt>
                <c:pt idx="2477">
                  <c:v>56.655857597349602</c:v>
                </c:pt>
                <c:pt idx="2478">
                  <c:v>56.655858573422698</c:v>
                </c:pt>
                <c:pt idx="2479">
                  <c:v>56.655859544859098</c:v>
                </c:pt>
                <c:pt idx="2480">
                  <c:v>56.655860511679897</c:v>
                </c:pt>
                <c:pt idx="2481">
                  <c:v>56.655861473905503</c:v>
                </c:pt>
                <c:pt idx="2482">
                  <c:v>56.6558624315564</c:v>
                </c:pt>
                <c:pt idx="2483">
                  <c:v>56.655863384652299</c:v>
                </c:pt>
                <c:pt idx="2484">
                  <c:v>56.655864333212698</c:v>
                </c:pt>
                <c:pt idx="2485">
                  <c:v>56.655865277256702</c:v>
                </c:pt>
                <c:pt idx="2486">
                  <c:v>56.655866216802899</c:v>
                </c:pt>
                <c:pt idx="2487">
                  <c:v>56.6558671518697</c:v>
                </c:pt>
                <c:pt idx="2488">
                  <c:v>56.655868082474903</c:v>
                </c:pt>
                <c:pt idx="2489">
                  <c:v>56.655869008636103</c:v>
                </c:pt>
                <c:pt idx="2490">
                  <c:v>56.6558699303705</c:v>
                </c:pt>
                <c:pt idx="2491">
                  <c:v>56.655870847694601</c:v>
                </c:pt>
                <c:pt idx="2492">
                  <c:v>56.655871760624898</c:v>
                </c:pt>
                <c:pt idx="2493">
                  <c:v>56.655872669177398</c:v>
                </c:pt>
                <c:pt idx="2494">
                  <c:v>56.6558735733676</c:v>
                </c:pt>
                <c:pt idx="2495">
                  <c:v>56.655874473210602</c:v>
                </c:pt>
                <c:pt idx="2496">
                  <c:v>56.655875368721297</c:v>
                </c:pt>
                <c:pt idx="2497">
                  <c:v>56.655876259914002</c:v>
                </c:pt>
                <c:pt idx="2498">
                  <c:v>56.655877146802801</c:v>
                </c:pt>
                <c:pt idx="2499">
                  <c:v>56.6558780294013</c:v>
                </c:pt>
                <c:pt idx="2500">
                  <c:v>56.655878907722702</c:v>
                </c:pt>
                <c:pt idx="2501">
                  <c:v>56.655879781779802</c:v>
                </c:pt>
                <c:pt idx="2502">
                  <c:v>56.6558806515852</c:v>
                </c:pt>
                <c:pt idx="2503">
                  <c:v>56.655881517150704</c:v>
                </c:pt>
                <c:pt idx="2504">
                  <c:v>56.655882378488201</c:v>
                </c:pt>
                <c:pt idx="2505">
                  <c:v>56.655883235608897</c:v>
                </c:pt>
                <c:pt idx="2506">
                  <c:v>56.655884088523699</c:v>
                </c:pt>
                <c:pt idx="2507">
                  <c:v>56.655884937243002</c:v>
                </c:pt>
                <c:pt idx="2508">
                  <c:v>56.655885781777101</c:v>
                </c:pt>
                <c:pt idx="2509">
                  <c:v>56.655886622135498</c:v>
                </c:pt>
                <c:pt idx="2510">
                  <c:v>56.655887458327697</c:v>
                </c:pt>
                <c:pt idx="2511">
                  <c:v>56.655888290362597</c:v>
                </c:pt>
                <c:pt idx="2512">
                  <c:v>56.655889118248702</c:v>
                </c:pt>
                <c:pt idx="2513">
                  <c:v>56.655889941994197</c:v>
                </c:pt>
                <c:pt idx="2514">
                  <c:v>56.655890761606798</c:v>
                </c:pt>
                <c:pt idx="2515">
                  <c:v>56.655891577094003</c:v>
                </c:pt>
                <c:pt idx="2516">
                  <c:v>56.655892388462703</c:v>
                </c:pt>
                <c:pt idx="2517">
                  <c:v>56.6558931957195</c:v>
                </c:pt>
                <c:pt idx="2518">
                  <c:v>56.655893998870702</c:v>
                </c:pt>
                <c:pt idx="2519">
                  <c:v>56.655894797922102</c:v>
                </c:pt>
                <c:pt idx="2520">
                  <c:v>56.655895592878998</c:v>
                </c:pt>
                <c:pt idx="2521">
                  <c:v>56.655896383746601</c:v>
                </c:pt>
                <c:pt idx="2522">
                  <c:v>56.6558971705294</c:v>
                </c:pt>
                <c:pt idx="2523">
                  <c:v>56.6558979532319</c:v>
                </c:pt>
                <c:pt idx="2524">
                  <c:v>56.655898731857697</c:v>
                </c:pt>
                <c:pt idx="2525">
                  <c:v>56.6558995064104</c:v>
                </c:pt>
                <c:pt idx="2526">
                  <c:v>56.655900276893199</c:v>
                </c:pt>
                <c:pt idx="2527">
                  <c:v>56.655901043308603</c:v>
                </c:pt>
                <c:pt idx="2528">
                  <c:v>56.655901805659099</c:v>
                </c:pt>
                <c:pt idx="2529">
                  <c:v>56.655902564421503</c:v>
                </c:pt>
                <c:pt idx="2530">
                  <c:v>56.655903332569899</c:v>
                </c:pt>
                <c:pt idx="2531">
                  <c:v>56.655904097271801</c:v>
                </c:pt>
                <c:pt idx="2532">
                  <c:v>56.655904858539998</c:v>
                </c:pt>
                <c:pt idx="2533">
                  <c:v>56.655905616387003</c:v>
                </c:pt>
                <c:pt idx="2534">
                  <c:v>56.655906370825001</c:v>
                </c:pt>
                <c:pt idx="2535">
                  <c:v>56.655907121865901</c:v>
                </c:pt>
                <c:pt idx="2536">
                  <c:v>56.655907869521201</c:v>
                </c:pt>
                <c:pt idx="2537">
                  <c:v>56.655908613802303</c:v>
                </c:pt>
                <c:pt idx="2538">
                  <c:v>56.655909354720301</c:v>
                </c:pt>
                <c:pt idx="2539">
                  <c:v>56.655910092285701</c:v>
                </c:pt>
                <c:pt idx="2540">
                  <c:v>56.6559108265091</c:v>
                </c:pt>
                <c:pt idx="2541">
                  <c:v>56.655911557400501</c:v>
                </c:pt>
                <c:pt idx="2542">
                  <c:v>56.655912284969801</c:v>
                </c:pt>
                <c:pt idx="2543">
                  <c:v>56.655913009226602</c:v>
                </c:pt>
                <c:pt idx="2544">
                  <c:v>56.655913730180004</c:v>
                </c:pt>
                <c:pt idx="2545">
                  <c:v>56.655914447839102</c:v>
                </c:pt>
                <c:pt idx="2546">
                  <c:v>56.655915162212501</c:v>
                </c:pt>
                <c:pt idx="2547">
                  <c:v>56.655915873308601</c:v>
                </c:pt>
                <c:pt idx="2548">
                  <c:v>56.655916581135401</c:v>
                </c:pt>
                <c:pt idx="2549">
                  <c:v>56.655917285700703</c:v>
                </c:pt>
                <c:pt idx="2550">
                  <c:v>56.655917987011897</c:v>
                </c:pt>
                <c:pt idx="2551">
                  <c:v>56.655918685076401</c:v>
                </c:pt>
                <c:pt idx="2552">
                  <c:v>56.655919379900901</c:v>
                </c:pt>
                <c:pt idx="2553">
                  <c:v>56.655920071492098</c:v>
                </c:pt>
                <c:pt idx="2554">
                  <c:v>56.655920759856201</c:v>
                </c:pt>
                <c:pt idx="2555">
                  <c:v>56.6559214449994</c:v>
                </c:pt>
                <c:pt idx="2556">
                  <c:v>56.655922126927202</c:v>
                </c:pt>
                <c:pt idx="2557">
                  <c:v>56.655922805645098</c:v>
                </c:pt>
                <c:pt idx="2558">
                  <c:v>56.655923481158297</c:v>
                </c:pt>
                <c:pt idx="2559">
                  <c:v>56.655924153471503</c:v>
                </c:pt>
                <c:pt idx="2560">
                  <c:v>56.655924822589398</c:v>
                </c:pt>
                <c:pt idx="2561">
                  <c:v>56.655925488516097</c:v>
                </c:pt>
                <c:pt idx="2562">
                  <c:v>56.655926151255599</c:v>
                </c:pt>
                <c:pt idx="2563">
                  <c:v>56.6559268108116</c:v>
                </c:pt>
                <c:pt idx="2564">
                  <c:v>56.655927467187396</c:v>
                </c:pt>
                <c:pt idx="2565">
                  <c:v>56.6559281203861</c:v>
                </c:pt>
                <c:pt idx="2566">
                  <c:v>56.655928770410398</c:v>
                </c:pt>
                <c:pt idx="2567">
                  <c:v>56.655929417263003</c:v>
                </c:pt>
                <c:pt idx="2568">
                  <c:v>56.655930060945799</c:v>
                </c:pt>
                <c:pt idx="2569">
                  <c:v>56.655930701460797</c:v>
                </c:pt>
                <c:pt idx="2570">
                  <c:v>56.655931338809701</c:v>
                </c:pt>
                <c:pt idx="2571">
                  <c:v>56.655931972993699</c:v>
                </c:pt>
                <c:pt idx="2572">
                  <c:v>56.655932604013799</c:v>
                </c:pt>
                <c:pt idx="2573">
                  <c:v>56.655933231870797</c:v>
                </c:pt>
                <c:pt idx="2574">
                  <c:v>56.655933856564999</c:v>
                </c:pt>
                <c:pt idx="2575">
                  <c:v>56.655934478096597</c:v>
                </c:pt>
                <c:pt idx="2576">
                  <c:v>56.655935096465399</c:v>
                </c:pt>
                <c:pt idx="2577">
                  <c:v>56.655935711670899</c:v>
                </c:pt>
                <c:pt idx="2578">
                  <c:v>56.655936323712503</c:v>
                </c:pt>
                <c:pt idx="2579">
                  <c:v>56.655936932588901</c:v>
                </c:pt>
                <c:pt idx="2580">
                  <c:v>56.655937538299</c:v>
                </c:pt>
                <c:pt idx="2581">
                  <c:v>56.655938140841002</c:v>
                </c:pt>
                <c:pt idx="2582">
                  <c:v>56.655938740213102</c:v>
                </c:pt>
                <c:pt idx="2583">
                  <c:v>56.655939336412899</c:v>
                </c:pt>
                <c:pt idx="2584">
                  <c:v>56.655939929437999</c:v>
                </c:pt>
                <c:pt idx="2585">
                  <c:v>56.6559405192856</c:v>
                </c:pt>
                <c:pt idx="2586">
                  <c:v>56.6559411059525</c:v>
                </c:pt>
                <c:pt idx="2587">
                  <c:v>56.655941689435302</c:v>
                </c:pt>
                <c:pt idx="2588">
                  <c:v>56.655942269730303</c:v>
                </c:pt>
                <c:pt idx="2589">
                  <c:v>56.655942846833597</c:v>
                </c:pt>
                <c:pt idx="2590">
                  <c:v>56.655943420740797</c:v>
                </c:pt>
                <c:pt idx="2591">
                  <c:v>56.655943991447401</c:v>
                </c:pt>
                <c:pt idx="2592">
                  <c:v>56.655944558948498</c:v>
                </c:pt>
                <c:pt idx="2593">
                  <c:v>56.655945123238901</c:v>
                </c:pt>
                <c:pt idx="2594">
                  <c:v>56.655945684313103</c:v>
                </c:pt>
                <c:pt idx="2595">
                  <c:v>56.655946242165399</c:v>
                </c:pt>
                <c:pt idx="2596">
                  <c:v>56.655946796789799</c:v>
                </c:pt>
                <c:pt idx="2597">
                  <c:v>56.6559473481799</c:v>
                </c:pt>
                <c:pt idx="2598">
                  <c:v>56.655947896329003</c:v>
                </c:pt>
                <c:pt idx="2599">
                  <c:v>56.655948441230201</c:v>
                </c:pt>
                <c:pt idx="2600">
                  <c:v>56.655948982876197</c:v>
                </c:pt>
                <c:pt idx="2601">
                  <c:v>56.6559495212597</c:v>
                </c:pt>
                <c:pt idx="2602">
                  <c:v>56.655950056372603</c:v>
                </c:pt>
                <c:pt idx="2603">
                  <c:v>56.655950588206998</c:v>
                </c:pt>
                <c:pt idx="2604">
                  <c:v>56.655951116754402</c:v>
                </c:pt>
                <c:pt idx="2605">
                  <c:v>56.655951642006102</c:v>
                </c:pt>
                <c:pt idx="2606">
                  <c:v>56.655952163953103</c:v>
                </c:pt>
                <c:pt idx="2607">
                  <c:v>56.655952682586097</c:v>
                </c:pt>
                <c:pt idx="2608">
                  <c:v>56.655953197895599</c:v>
                </c:pt>
                <c:pt idx="2609">
                  <c:v>56.655953709871604</c:v>
                </c:pt>
                <c:pt idx="2610">
                  <c:v>56.655954218504</c:v>
                </c:pt>
                <c:pt idx="2611">
                  <c:v>56.655954723782301</c:v>
                </c:pt>
                <c:pt idx="2612">
                  <c:v>56.655955228777799</c:v>
                </c:pt>
                <c:pt idx="2613">
                  <c:v>56.655955748556799</c:v>
                </c:pt>
                <c:pt idx="2614">
                  <c:v>56.655956265882701</c:v>
                </c:pt>
                <c:pt idx="2615">
                  <c:v>56.655956780761898</c:v>
                </c:pt>
                <c:pt idx="2616">
                  <c:v>56.655957293201197</c:v>
                </c:pt>
                <c:pt idx="2617">
                  <c:v>56.655957803206597</c:v>
                </c:pt>
                <c:pt idx="2618">
                  <c:v>56.655958310784499</c:v>
                </c:pt>
                <c:pt idx="2619">
                  <c:v>56.655958815940799</c:v>
                </c:pt>
                <c:pt idx="2620">
                  <c:v>56.655959318681397</c:v>
                </c:pt>
                <c:pt idx="2621">
                  <c:v>56.655959819012097</c:v>
                </c:pt>
                <c:pt idx="2622">
                  <c:v>56.655960316938497</c:v>
                </c:pt>
                <c:pt idx="2623">
                  <c:v>56.6559608124658</c:v>
                </c:pt>
                <c:pt idx="2624">
                  <c:v>56.655961305599597</c:v>
                </c:pt>
                <c:pt idx="2625">
                  <c:v>56.655961796344798</c:v>
                </c:pt>
                <c:pt idx="2626">
                  <c:v>56.655962284706497</c:v>
                </c:pt>
                <c:pt idx="2627">
                  <c:v>56.655962770689399</c:v>
                </c:pt>
                <c:pt idx="2628">
                  <c:v>56.655963254298399</c:v>
                </c:pt>
                <c:pt idx="2629">
                  <c:v>56.655963735537902</c:v>
                </c:pt>
                <c:pt idx="2630">
                  <c:v>56.655964214412201</c:v>
                </c:pt>
                <c:pt idx="2631">
                  <c:v>56.6559646909257</c:v>
                </c:pt>
                <c:pt idx="2632">
                  <c:v>56.655965165082399</c:v>
                </c:pt>
                <c:pt idx="2633">
                  <c:v>56.6559656368863</c:v>
                </c:pt>
                <c:pt idx="2634">
                  <c:v>56.655966106341097</c:v>
                </c:pt>
                <c:pt idx="2635">
                  <c:v>56.655966573450499</c:v>
                </c:pt>
                <c:pt idx="2636">
                  <c:v>56.655967038218002</c:v>
                </c:pt>
                <c:pt idx="2637">
                  <c:v>56.655967500646902</c:v>
                </c:pt>
                <c:pt idx="2638">
                  <c:v>56.655967960740398</c:v>
                </c:pt>
                <c:pt idx="2639">
                  <c:v>56.655968418501601</c:v>
                </c:pt>
                <c:pt idx="2640">
                  <c:v>56.655968873933297</c:v>
                </c:pt>
                <c:pt idx="2641">
                  <c:v>56.655969327038299</c:v>
                </c:pt>
                <c:pt idx="2642">
                  <c:v>56.655969777819202</c:v>
                </c:pt>
                <c:pt idx="2643">
                  <c:v>56.655970226278498</c:v>
                </c:pt>
                <c:pt idx="2644">
                  <c:v>56.655970672418299</c:v>
                </c:pt>
                <c:pt idx="2645">
                  <c:v>56.655971116240998</c:v>
                </c:pt>
                <c:pt idx="2646">
                  <c:v>56.655971557748401</c:v>
                </c:pt>
                <c:pt idx="2647">
                  <c:v>56.655971996942398</c:v>
                </c:pt>
                <c:pt idx="2648">
                  <c:v>56.655972433824701</c:v>
                </c:pt>
                <c:pt idx="2649">
                  <c:v>56.655972868397001</c:v>
                </c:pt>
                <c:pt idx="2650">
                  <c:v>56.655973300660499</c:v>
                </c:pt>
                <c:pt idx="2651">
                  <c:v>56.655973730616502</c:v>
                </c:pt>
                <c:pt idx="2652">
                  <c:v>56.655974158266197</c:v>
                </c:pt>
                <c:pt idx="2653">
                  <c:v>56.655974583610401</c:v>
                </c:pt>
                <c:pt idx="2654">
                  <c:v>56.655975006650003</c:v>
                </c:pt>
                <c:pt idx="2655">
                  <c:v>56.655975427385698</c:v>
                </c:pt>
                <c:pt idx="2656">
                  <c:v>56.655975845817899</c:v>
                </c:pt>
                <c:pt idx="2657">
                  <c:v>56.655976261947004</c:v>
                </c:pt>
                <c:pt idx="2658">
                  <c:v>56.655976675773204</c:v>
                </c:pt>
                <c:pt idx="2659">
                  <c:v>56.655977087296598</c:v>
                </c:pt>
                <c:pt idx="2660">
                  <c:v>56.655977496517103</c:v>
                </c:pt>
                <c:pt idx="2661">
                  <c:v>56.655977903434398</c:v>
                </c:pt>
                <c:pt idx="2662">
                  <c:v>56.655978308048198</c:v>
                </c:pt>
                <c:pt idx="2663">
                  <c:v>56.6559787103579</c:v>
                </c:pt>
                <c:pt idx="2664">
                  <c:v>56.6559791103628</c:v>
                </c:pt>
                <c:pt idx="2665">
                  <c:v>56.655979508062103</c:v>
                </c:pt>
                <c:pt idx="2666">
                  <c:v>56.6559799034547</c:v>
                </c:pt>
                <c:pt idx="2667">
                  <c:v>56.655980296539703</c:v>
                </c:pt>
                <c:pt idx="2668">
                  <c:v>56.655980687315598</c:v>
                </c:pt>
                <c:pt idx="2669">
                  <c:v>56.655981075781099</c:v>
                </c:pt>
                <c:pt idx="2670">
                  <c:v>56.655981461934502</c:v>
                </c:pt>
                <c:pt idx="2671">
                  <c:v>56.6559818457741</c:v>
                </c:pt>
                <c:pt idx="2672">
                  <c:v>56.655982227298097</c:v>
                </c:pt>
                <c:pt idx="2673">
                  <c:v>56.655982606504402</c:v>
                </c:pt>
                <c:pt idx="2674">
                  <c:v>56.655982983390899</c:v>
                </c:pt>
                <c:pt idx="2675">
                  <c:v>56.655983357955101</c:v>
                </c:pt>
                <c:pt idx="2676">
                  <c:v>56.655983730194698</c:v>
                </c:pt>
                <c:pt idx="2677">
                  <c:v>56.655984100106998</c:v>
                </c:pt>
                <c:pt idx="2678">
                  <c:v>56.655984467689201</c:v>
                </c:pt>
                <c:pt idx="2679">
                  <c:v>56.655984832938401</c:v>
                </c:pt>
                <c:pt idx="2680">
                  <c:v>56.6559851958515</c:v>
                </c:pt>
                <c:pt idx="2681">
                  <c:v>56.6559855564253</c:v>
                </c:pt>
                <c:pt idx="2682">
                  <c:v>56.655985914656398</c:v>
                </c:pt>
                <c:pt idx="2683">
                  <c:v>56.655986270541298</c:v>
                </c:pt>
                <c:pt idx="2684">
                  <c:v>56.655986624076398</c:v>
                </c:pt>
                <c:pt idx="2685">
                  <c:v>56.655986975257697</c:v>
                </c:pt>
                <c:pt idx="2686">
                  <c:v>56.655987324081401</c:v>
                </c:pt>
                <c:pt idx="2687">
                  <c:v>56.655987670543297</c:v>
                </c:pt>
                <c:pt idx="2688">
                  <c:v>56.6559880146391</c:v>
                </c:pt>
                <c:pt idx="2689">
                  <c:v>56.655988356364503</c:v>
                </c:pt>
                <c:pt idx="2690">
                  <c:v>56.655988695714797</c:v>
                </c:pt>
                <c:pt idx="2691">
                  <c:v>56.655989032685397</c:v>
                </c:pt>
                <c:pt idx="2692">
                  <c:v>56.655989367271303</c:v>
                </c:pt>
                <c:pt idx="2693">
                  <c:v>56.655989699467597</c:v>
                </c:pt>
                <c:pt idx="2694">
                  <c:v>56.655990029268999</c:v>
                </c:pt>
                <c:pt idx="2695">
                  <c:v>56.655990360377402</c:v>
                </c:pt>
                <c:pt idx="2696">
                  <c:v>56.655990699880498</c:v>
                </c:pt>
                <c:pt idx="2697">
                  <c:v>56.655991037608501</c:v>
                </c:pt>
                <c:pt idx="2698">
                  <c:v>56.655991373568199</c:v>
                </c:pt>
                <c:pt idx="2699">
                  <c:v>56.655991707766098</c:v>
                </c:pt>
                <c:pt idx="2700">
                  <c:v>56.655992040209</c:v>
                </c:pt>
                <c:pt idx="2701">
                  <c:v>56.6559923709031</c:v>
                </c:pt>
                <c:pt idx="2702">
                  <c:v>56.655992699855098</c:v>
                </c:pt>
                <c:pt idx="2703">
                  <c:v>56.655993027071403</c:v>
                </c:pt>
                <c:pt idx="2704">
                  <c:v>56.655993352558198</c:v>
                </c:pt>
                <c:pt idx="2705">
                  <c:v>56.655993676321899</c:v>
                </c:pt>
                <c:pt idx="2706">
                  <c:v>56.6559939983688</c:v>
                </c:pt>
                <c:pt idx="2707">
                  <c:v>56.655994318705098</c:v>
                </c:pt>
                <c:pt idx="2708">
                  <c:v>56.655994637336903</c:v>
                </c:pt>
                <c:pt idx="2709">
                  <c:v>56.655994954270298</c:v>
                </c:pt>
                <c:pt idx="2710">
                  <c:v>56.655995269511401</c:v>
                </c:pt>
                <c:pt idx="2711">
                  <c:v>56.6559955830663</c:v>
                </c:pt>
                <c:pt idx="2712">
                  <c:v>56.655995894940801</c:v>
                </c:pt>
                <c:pt idx="2713">
                  <c:v>56.655996205140802</c:v>
                </c:pt>
                <c:pt idx="2714">
                  <c:v>56.655996513672299</c:v>
                </c:pt>
                <c:pt idx="2715">
                  <c:v>56.655996820540999</c:v>
                </c:pt>
                <c:pt idx="2716">
                  <c:v>56.655997125752599</c:v>
                </c:pt>
                <c:pt idx="2717">
                  <c:v>56.655997429312997</c:v>
                </c:pt>
                <c:pt idx="2718">
                  <c:v>56.6559977312276</c:v>
                </c:pt>
                <c:pt idx="2719">
                  <c:v>56.6559980315022</c:v>
                </c:pt>
                <c:pt idx="2720">
                  <c:v>56.655998330142197</c:v>
                </c:pt>
                <c:pt idx="2721">
                  <c:v>56.655998627153302</c:v>
                </c:pt>
                <c:pt idx="2722">
                  <c:v>56.655998922540697</c:v>
                </c:pt>
                <c:pt idx="2723">
                  <c:v>56.655999216310001</c:v>
                </c:pt>
                <c:pt idx="2724">
                  <c:v>56.6559995084665</c:v>
                </c:pt>
                <c:pt idx="2725">
                  <c:v>56.655999799015397</c:v>
                </c:pt>
                <c:pt idx="2726">
                  <c:v>56.656000087961999</c:v>
                </c:pt>
                <c:pt idx="2727">
                  <c:v>56.656000375311599</c:v>
                </c:pt>
                <c:pt idx="2728">
                  <c:v>56.6560006610691</c:v>
                </c:pt>
                <c:pt idx="2729">
                  <c:v>56.656000945239903</c:v>
                </c:pt>
                <c:pt idx="2730">
                  <c:v>56.656001227828803</c:v>
                </c:pt>
                <c:pt idx="2731">
                  <c:v>56.656001508840902</c:v>
                </c:pt>
                <c:pt idx="2732">
                  <c:v>56.656001788281202</c:v>
                </c:pt>
                <c:pt idx="2733">
                  <c:v>56.6560020661544</c:v>
                </c:pt>
                <c:pt idx="2734">
                  <c:v>56.656002342465499</c:v>
                </c:pt>
                <c:pt idx="2735">
                  <c:v>56.656002617219301</c:v>
                </c:pt>
                <c:pt idx="2736">
                  <c:v>56.656002890420503</c:v>
                </c:pt>
                <c:pt idx="2737">
                  <c:v>56.656003162073702</c:v>
                </c:pt>
                <c:pt idx="2738">
                  <c:v>56.656003432183603</c:v>
                </c:pt>
                <c:pt idx="2739">
                  <c:v>56.656003700754802</c:v>
                </c:pt>
                <c:pt idx="2740">
                  <c:v>56.656003967791897</c:v>
                </c:pt>
                <c:pt idx="2741">
                  <c:v>56.656004233299299</c:v>
                </c:pt>
                <c:pt idx="2742">
                  <c:v>56.656004497281501</c:v>
                </c:pt>
                <c:pt idx="2743">
                  <c:v>56.6560047597428</c:v>
                </c:pt>
                <c:pt idx="2744">
                  <c:v>56.656005020687601</c:v>
                </c:pt>
                <c:pt idx="2745">
                  <c:v>56.656005280120098</c:v>
                </c:pt>
                <c:pt idx="2746">
                  <c:v>56.656005538044603</c:v>
                </c:pt>
                <c:pt idx="2747">
                  <c:v>56.656005794465301</c:v>
                </c:pt>
                <c:pt idx="2748">
                  <c:v>56.656006049386399</c:v>
                </c:pt>
                <c:pt idx="2749">
                  <c:v>56.656006302811797</c:v>
                </c:pt>
                <c:pt idx="2750">
                  <c:v>56.656006554745602</c:v>
                </c:pt>
                <c:pt idx="2751">
                  <c:v>56.656006805191801</c:v>
                </c:pt>
                <c:pt idx="2752">
                  <c:v>56.656007054154301</c:v>
                </c:pt>
                <c:pt idx="2753">
                  <c:v>56.656007301637104</c:v>
                </c:pt>
                <c:pt idx="2754">
                  <c:v>56.656007547643803</c:v>
                </c:pt>
                <c:pt idx="2755">
                  <c:v>56.6560077921784</c:v>
                </c:pt>
                <c:pt idx="2756">
                  <c:v>56.656008035244596</c:v>
                </c:pt>
                <c:pt idx="2757">
                  <c:v>56.656008276845903</c:v>
                </c:pt>
                <c:pt idx="2758">
                  <c:v>56.656008516985999</c:v>
                </c:pt>
                <c:pt idx="2759">
                  <c:v>56.656008755668601</c:v>
                </c:pt>
                <c:pt idx="2760">
                  <c:v>56.656008992897</c:v>
                </c:pt>
                <c:pt idx="2761">
                  <c:v>56.656009228674897</c:v>
                </c:pt>
                <c:pt idx="2762">
                  <c:v>56.656009463005603</c:v>
                </c:pt>
                <c:pt idx="2763">
                  <c:v>56.6560096958925</c:v>
                </c:pt>
                <c:pt idx="2764">
                  <c:v>56.656009927338999</c:v>
                </c:pt>
                <c:pt idx="2765">
                  <c:v>56.656010157348199</c:v>
                </c:pt>
                <c:pt idx="2766">
                  <c:v>56.656010385923402</c:v>
                </c:pt>
                <c:pt idx="2767">
                  <c:v>56.656010613067799</c:v>
                </c:pt>
                <c:pt idx="2768">
                  <c:v>56.656010838784397</c:v>
                </c:pt>
                <c:pt idx="2769">
                  <c:v>56.656011063076498</c:v>
                </c:pt>
                <c:pt idx="2770">
                  <c:v>56.656011285946903</c:v>
                </c:pt>
                <c:pt idx="2771">
                  <c:v>56.656011507398603</c:v>
                </c:pt>
                <c:pt idx="2772">
                  <c:v>56.656011727434603</c:v>
                </c:pt>
                <c:pt idx="2773">
                  <c:v>56.656011946057703</c:v>
                </c:pt>
                <c:pt idx="2774">
                  <c:v>56.656012163270702</c:v>
                </c:pt>
                <c:pt idx="2775">
                  <c:v>56.6560123790765</c:v>
                </c:pt>
                <c:pt idx="2776">
                  <c:v>56.656012593477598</c:v>
                </c:pt>
                <c:pt idx="2777">
                  <c:v>56.656012806476902</c:v>
                </c:pt>
                <c:pt idx="2778">
                  <c:v>56.656013056909003</c:v>
                </c:pt>
                <c:pt idx="2779">
                  <c:v>56.656013269996301</c:v>
                </c:pt>
                <c:pt idx="2780">
                  <c:v>56.656013481956599</c:v>
                </c:pt>
                <c:pt idx="2781">
                  <c:v>56.656013692794801</c:v>
                </c:pt>
                <c:pt idx="2782">
                  <c:v>56.656013902515902</c:v>
                </c:pt>
                <c:pt idx="2783">
                  <c:v>56.656014111124598</c:v>
                </c:pt>
                <c:pt idx="2784">
                  <c:v>56.6560143186259</c:v>
                </c:pt>
                <c:pt idx="2785">
                  <c:v>56.656014525024602</c:v>
                </c:pt>
                <c:pt idx="2786">
                  <c:v>56.656014730325701</c:v>
                </c:pt>
                <c:pt idx="2787">
                  <c:v>56.6560149345338</c:v>
                </c:pt>
                <c:pt idx="2788">
                  <c:v>56.656015137654002</c:v>
                </c:pt>
                <c:pt idx="2789">
                  <c:v>56.656015339691102</c:v>
                </c:pt>
                <c:pt idx="2790">
                  <c:v>56.656015540650003</c:v>
                </c:pt>
                <c:pt idx="2791">
                  <c:v>56.656015740535501</c:v>
                </c:pt>
                <c:pt idx="2792">
                  <c:v>56.6560159393525</c:v>
                </c:pt>
                <c:pt idx="2793">
                  <c:v>56.656016137105901</c:v>
                </c:pt>
                <c:pt idx="2794">
                  <c:v>56.656016333800601</c:v>
                </c:pt>
                <c:pt idx="2795">
                  <c:v>56.656016529441402</c:v>
                </c:pt>
                <c:pt idx="2796">
                  <c:v>56.656016724033101</c:v>
                </c:pt>
                <c:pt idx="2797">
                  <c:v>56.6560169175808</c:v>
                </c:pt>
                <c:pt idx="2798">
                  <c:v>56.656017110089103</c:v>
                </c:pt>
                <c:pt idx="2799">
                  <c:v>56.656017301563097</c:v>
                </c:pt>
                <c:pt idx="2800">
                  <c:v>56.6560174920075</c:v>
                </c:pt>
                <c:pt idx="2801">
                  <c:v>56.656017681427301</c:v>
                </c:pt>
                <c:pt idx="2802">
                  <c:v>56.656017869827203</c:v>
                </c:pt>
                <c:pt idx="2803">
                  <c:v>56.6560180572123</c:v>
                </c:pt>
                <c:pt idx="2804">
                  <c:v>56.656018243587297</c:v>
                </c:pt>
                <c:pt idx="2805">
                  <c:v>56.656018428957097</c:v>
                </c:pt>
                <c:pt idx="2806">
                  <c:v>56.656018613326601</c:v>
                </c:pt>
                <c:pt idx="2807">
                  <c:v>56.6560187967007</c:v>
                </c:pt>
                <c:pt idx="2808">
                  <c:v>56.656018979084202</c:v>
                </c:pt>
                <c:pt idx="2809">
                  <c:v>56.656019160482003</c:v>
                </c:pt>
                <c:pt idx="2810">
                  <c:v>56.656019340899</c:v>
                </c:pt>
                <c:pt idx="2811">
                  <c:v>56.656019520340003</c:v>
                </c:pt>
                <c:pt idx="2812">
                  <c:v>56.656019698809899</c:v>
                </c:pt>
                <c:pt idx="2813">
                  <c:v>56.6560198763136</c:v>
                </c:pt>
                <c:pt idx="2814">
                  <c:v>56.656020052855901</c:v>
                </c:pt>
                <c:pt idx="2815">
                  <c:v>56.656020228441797</c:v>
                </c:pt>
                <c:pt idx="2816">
                  <c:v>56.656020403075999</c:v>
                </c:pt>
                <c:pt idx="2817">
                  <c:v>56.656020576763503</c:v>
                </c:pt>
                <c:pt idx="2818">
                  <c:v>56.656020749509203</c:v>
                </c:pt>
                <c:pt idx="2819">
                  <c:v>56.656020921317797</c:v>
                </c:pt>
                <c:pt idx="2820">
                  <c:v>56.656021092194301</c:v>
                </c:pt>
                <c:pt idx="2821">
                  <c:v>56.656021262143497</c:v>
                </c:pt>
                <c:pt idx="2822">
                  <c:v>56.656021431170402</c:v>
                </c:pt>
                <c:pt idx="2823">
                  <c:v>56.656021599279697</c:v>
                </c:pt>
                <c:pt idx="2824">
                  <c:v>56.6560217664764</c:v>
                </c:pt>
                <c:pt idx="2825">
                  <c:v>56.656021932765299</c:v>
                </c:pt>
                <c:pt idx="2826">
                  <c:v>56.656022098151197</c:v>
                </c:pt>
                <c:pt idx="2827">
                  <c:v>56.656022262639198</c:v>
                </c:pt>
                <c:pt idx="2828">
                  <c:v>56.656022426233903</c:v>
                </c:pt>
                <c:pt idx="2829">
                  <c:v>56.656022588940402</c:v>
                </c:pt>
                <c:pt idx="2830">
                  <c:v>56.656022750763398</c:v>
                </c:pt>
                <c:pt idx="2831">
                  <c:v>56.6560229117079</c:v>
                </c:pt>
                <c:pt idx="2832">
                  <c:v>56.656023071778598</c:v>
                </c:pt>
                <c:pt idx="2833">
                  <c:v>56.656023230980601</c:v>
                </c:pt>
                <c:pt idx="2834">
                  <c:v>56.656023389318499</c:v>
                </c:pt>
                <c:pt idx="2835">
                  <c:v>56.656023546797499</c:v>
                </c:pt>
                <c:pt idx="2836">
                  <c:v>56.6560237034221</c:v>
                </c:pt>
                <c:pt idx="2837">
                  <c:v>56.656023859197497</c:v>
                </c:pt>
                <c:pt idx="2838">
                  <c:v>56.656024014128398</c:v>
                </c:pt>
                <c:pt idx="2839">
                  <c:v>56.656024168219602</c:v>
                </c:pt>
                <c:pt idx="2840">
                  <c:v>56.656024321476103</c:v>
                </c:pt>
                <c:pt idx="2841">
                  <c:v>56.656024473902797</c:v>
                </c:pt>
                <c:pt idx="2842">
                  <c:v>56.6560246255045</c:v>
                </c:pt>
                <c:pt idx="2843">
                  <c:v>56.656024776286003</c:v>
                </c:pt>
                <c:pt idx="2844">
                  <c:v>56.6560249262523</c:v>
                </c:pt>
                <c:pt idx="2845">
                  <c:v>56.656025075408202</c:v>
                </c:pt>
                <c:pt idx="2846">
                  <c:v>56.656025223758597</c:v>
                </c:pt>
                <c:pt idx="2847">
                  <c:v>56.656025371308402</c:v>
                </c:pt>
                <c:pt idx="2848">
                  <c:v>56.6560255180624</c:v>
                </c:pt>
                <c:pt idx="2849">
                  <c:v>56.6560256640254</c:v>
                </c:pt>
                <c:pt idx="2850">
                  <c:v>56.656025809202497</c:v>
                </c:pt>
                <c:pt idx="2851">
                  <c:v>56.656025953598302</c:v>
                </c:pt>
                <c:pt idx="2852">
                  <c:v>56.656026097217897</c:v>
                </c:pt>
                <c:pt idx="2853">
                  <c:v>56.656026240065998</c:v>
                </c:pt>
                <c:pt idx="2854">
                  <c:v>56.656026382147601</c:v>
                </c:pt>
                <c:pt idx="2855">
                  <c:v>56.656026523467503</c:v>
                </c:pt>
                <c:pt idx="2856">
                  <c:v>56.656026664030598</c:v>
                </c:pt>
                <c:pt idx="2857">
                  <c:v>56.656026803841797</c:v>
                </c:pt>
                <c:pt idx="2858">
                  <c:v>56.656026942905797</c:v>
                </c:pt>
                <c:pt idx="2859">
                  <c:v>56.656027081227698</c:v>
                </c:pt>
                <c:pt idx="2860">
                  <c:v>56.656027218812198</c:v>
                </c:pt>
                <c:pt idx="2861">
                  <c:v>56.656027354625998</c:v>
                </c:pt>
                <c:pt idx="2862">
                  <c:v>56.656027488598198</c:v>
                </c:pt>
                <c:pt idx="2863">
                  <c:v>56.6560276217999</c:v>
                </c:pt>
                <c:pt idx="2864">
                  <c:v>56.656027754235502</c:v>
                </c:pt>
                <c:pt idx="2865">
                  <c:v>56.656027885909602</c:v>
                </c:pt>
                <c:pt idx="2866">
                  <c:v>56.656028016826703</c:v>
                </c:pt>
                <c:pt idx="2867">
                  <c:v>56.656028146991297</c:v>
                </c:pt>
                <c:pt idx="2868">
                  <c:v>56.656028276407902</c:v>
                </c:pt>
                <c:pt idx="2869">
                  <c:v>56.656028405081003</c:v>
                </c:pt>
                <c:pt idx="2870">
                  <c:v>56.656028533015103</c:v>
                </c:pt>
                <c:pt idx="2871">
                  <c:v>56.656028660214901</c:v>
                </c:pt>
                <c:pt idx="2872">
                  <c:v>56.656028786684701</c:v>
                </c:pt>
                <c:pt idx="2873">
                  <c:v>56.6560289124291</c:v>
                </c:pt>
                <c:pt idx="2874">
                  <c:v>56.656029037452598</c:v>
                </c:pt>
                <c:pt idx="2875">
                  <c:v>56.656029161759697</c:v>
                </c:pt>
                <c:pt idx="2876">
                  <c:v>56.656029285354997</c:v>
                </c:pt>
                <c:pt idx="2877">
                  <c:v>56.656029408242901</c:v>
                </c:pt>
                <c:pt idx="2878">
                  <c:v>56.656029530428</c:v>
                </c:pt>
                <c:pt idx="2879">
                  <c:v>56.6560296519147</c:v>
                </c:pt>
                <c:pt idx="2880">
                  <c:v>56.656029772707697</c:v>
                </c:pt>
                <c:pt idx="2881">
                  <c:v>56.656029892811397</c:v>
                </c:pt>
                <c:pt idx="2882">
                  <c:v>56.656030012230303</c:v>
                </c:pt>
                <c:pt idx="2883">
                  <c:v>56.656030130969</c:v>
                </c:pt>
                <c:pt idx="2884">
                  <c:v>56.6560302490319</c:v>
                </c:pt>
                <c:pt idx="2885">
                  <c:v>56.6560303664236</c:v>
                </c:pt>
                <c:pt idx="2886">
                  <c:v>56.656030483148598</c:v>
                </c:pt>
                <c:pt idx="2887">
                  <c:v>56.656030599211498</c:v>
                </c:pt>
                <c:pt idx="2888">
                  <c:v>56.656030714616598</c:v>
                </c:pt>
                <c:pt idx="2889">
                  <c:v>56.656030829368603</c:v>
                </c:pt>
                <c:pt idx="2890">
                  <c:v>56.656030943471897</c:v>
                </c:pt>
                <c:pt idx="2891">
                  <c:v>56.656031056931099</c:v>
                </c:pt>
                <c:pt idx="2892">
                  <c:v>56.656031169750698</c:v>
                </c:pt>
                <c:pt idx="2893">
                  <c:v>56.656031281935199</c:v>
                </c:pt>
                <c:pt idx="2894">
                  <c:v>56.656031393489101</c:v>
                </c:pt>
                <c:pt idx="2895">
                  <c:v>56.656031504417001</c:v>
                </c:pt>
                <c:pt idx="2896">
                  <c:v>56.656031614723297</c:v>
                </c:pt>
                <c:pt idx="2897">
                  <c:v>56.6560317244125</c:v>
                </c:pt>
                <c:pt idx="2898">
                  <c:v>56.656031833489301</c:v>
                </c:pt>
                <c:pt idx="2899">
                  <c:v>56.656031941957998</c:v>
                </c:pt>
                <c:pt idx="2900">
                  <c:v>56.656032049823303</c:v>
                </c:pt>
                <c:pt idx="2901">
                  <c:v>56.656032157089598</c:v>
                </c:pt>
                <c:pt idx="2902">
                  <c:v>56.656032263761396</c:v>
                </c:pt>
                <c:pt idx="2903">
                  <c:v>56.656032369843302</c:v>
                </c:pt>
                <c:pt idx="2904">
                  <c:v>56.6560324753397</c:v>
                </c:pt>
                <c:pt idx="2905">
                  <c:v>56.6560325802552</c:v>
                </c:pt>
                <c:pt idx="2906">
                  <c:v>56.6560326845944</c:v>
                </c:pt>
                <c:pt idx="2907">
                  <c:v>56.656032788361699</c:v>
                </c:pt>
                <c:pt idx="2908">
                  <c:v>56.656032891561601</c:v>
                </c:pt>
                <c:pt idx="2909">
                  <c:v>56.656032994198597</c:v>
                </c:pt>
                <c:pt idx="2910">
                  <c:v>56.656033096277298</c:v>
                </c:pt>
                <c:pt idx="2911">
                  <c:v>56.656033197802202</c:v>
                </c:pt>
                <c:pt idx="2912">
                  <c:v>56.6560332987778</c:v>
                </c:pt>
                <c:pt idx="2913">
                  <c:v>56.656033399208603</c:v>
                </c:pt>
                <c:pt idx="2914">
                  <c:v>56.656033499099202</c:v>
                </c:pt>
                <c:pt idx="2915">
                  <c:v>56.656033598454002</c:v>
                </c:pt>
                <c:pt idx="2916">
                  <c:v>56.6560336972775</c:v>
                </c:pt>
                <c:pt idx="2917">
                  <c:v>56.656033795574302</c:v>
                </c:pt>
                <c:pt idx="2918">
                  <c:v>56.656033893348898</c:v>
                </c:pt>
                <c:pt idx="2919">
                  <c:v>56.656033990605799</c:v>
                </c:pt>
                <c:pt idx="2920">
                  <c:v>56.656034087349603</c:v>
                </c:pt>
                <c:pt idx="2921">
                  <c:v>56.656034183584602</c:v>
                </c:pt>
                <c:pt idx="2922">
                  <c:v>56.656034279315598</c:v>
                </c:pt>
                <c:pt idx="2923">
                  <c:v>56.656034374546898</c:v>
                </c:pt>
                <c:pt idx="2924">
                  <c:v>56.656034469283</c:v>
                </c:pt>
                <c:pt idx="2925">
                  <c:v>56.6560345635286</c:v>
                </c:pt>
                <c:pt idx="2926">
                  <c:v>56.656034657288103</c:v>
                </c:pt>
                <c:pt idx="2927">
                  <c:v>56.656034750566</c:v>
                </c:pt>
                <c:pt idx="2928">
                  <c:v>56.656034843366903</c:v>
                </c:pt>
                <c:pt idx="2929">
                  <c:v>56.656034935695203</c:v>
                </c:pt>
                <c:pt idx="2930">
                  <c:v>56.656035027555497</c:v>
                </c:pt>
                <c:pt idx="2931">
                  <c:v>56.656035118952303</c:v>
                </c:pt>
                <c:pt idx="2932">
                  <c:v>56.656035209890099</c:v>
                </c:pt>
                <c:pt idx="2933">
                  <c:v>56.656035300373503</c:v>
                </c:pt>
                <c:pt idx="2934">
                  <c:v>56.656035390406799</c:v>
                </c:pt>
                <c:pt idx="2935">
                  <c:v>56.656035479994799</c:v>
                </c:pt>
                <c:pt idx="2936">
                  <c:v>56.6560355691418</c:v>
                </c:pt>
                <c:pt idx="2937">
                  <c:v>56.6560356578523</c:v>
                </c:pt>
                <c:pt idx="2938">
                  <c:v>56.656035746131003</c:v>
                </c:pt>
                <c:pt idx="2939">
                  <c:v>56.656035833982301</c:v>
                </c:pt>
                <c:pt idx="2940">
                  <c:v>56.656035921410798</c:v>
                </c:pt>
                <c:pt idx="2941">
                  <c:v>56.656036008420799</c:v>
                </c:pt>
                <c:pt idx="2942">
                  <c:v>56.6560360950171</c:v>
                </c:pt>
                <c:pt idx="2943">
                  <c:v>56.656036181204001</c:v>
                </c:pt>
                <c:pt idx="2944">
                  <c:v>56.656036266986099</c:v>
                </c:pt>
                <c:pt idx="2945">
                  <c:v>56.656036352367899</c:v>
                </c:pt>
                <c:pt idx="2946">
                  <c:v>56.656036437353997</c:v>
                </c:pt>
                <c:pt idx="2947">
                  <c:v>56.656036521948799</c:v>
                </c:pt>
                <c:pt idx="2948">
                  <c:v>56.656036606156803</c:v>
                </c:pt>
                <c:pt idx="2949">
                  <c:v>56.656036689982599</c:v>
                </c:pt>
                <c:pt idx="2950">
                  <c:v>56.656036773430699</c:v>
                </c:pt>
                <c:pt idx="2951">
                  <c:v>56.656036856505601</c:v>
                </c:pt>
                <c:pt idx="2952">
                  <c:v>56.656036939211802</c:v>
                </c:pt>
                <c:pt idx="2953">
                  <c:v>56.6560370215539</c:v>
                </c:pt>
                <c:pt idx="2954">
                  <c:v>56.656037103536299</c:v>
                </c:pt>
                <c:pt idx="2955">
                  <c:v>56.656037185163598</c:v>
                </c:pt>
                <c:pt idx="2956">
                  <c:v>56.656037266440201</c:v>
                </c:pt>
                <c:pt idx="2957">
                  <c:v>56.656037347370798</c:v>
                </c:pt>
                <c:pt idx="2958">
                  <c:v>56.656037427959703</c:v>
                </c:pt>
                <c:pt idx="2959">
                  <c:v>56.656037508211597</c:v>
                </c:pt>
                <c:pt idx="2960">
                  <c:v>56.656037588130999</c:v>
                </c:pt>
                <c:pt idx="2961">
                  <c:v>56.656037667722202</c:v>
                </c:pt>
                <c:pt idx="2962">
                  <c:v>56.656037746990002</c:v>
                </c:pt>
                <c:pt idx="2963">
                  <c:v>56.656037825938803</c:v>
                </c:pt>
                <c:pt idx="2964">
                  <c:v>56.656037904572997</c:v>
                </c:pt>
                <c:pt idx="2965">
                  <c:v>56.656037982897303</c:v>
                </c:pt>
                <c:pt idx="2966">
                  <c:v>56.656038060916103</c:v>
                </c:pt>
                <c:pt idx="2967">
                  <c:v>56.656038138634003</c:v>
                </c:pt>
                <c:pt idx="2968">
                  <c:v>56.6560382160554</c:v>
                </c:pt>
                <c:pt idx="2969">
                  <c:v>56.656038293184899</c:v>
                </c:pt>
                <c:pt idx="2970">
                  <c:v>56.656038370026998</c:v>
                </c:pt>
                <c:pt idx="2971">
                  <c:v>56.656038446586301</c:v>
                </c:pt>
                <c:pt idx="2972">
                  <c:v>56.6560385228671</c:v>
                </c:pt>
                <c:pt idx="2973">
                  <c:v>56.656038598874098</c:v>
                </c:pt>
                <c:pt idx="2974">
                  <c:v>56.6560386746118</c:v>
                </c:pt>
                <c:pt idx="2975">
                  <c:v>56.656038750084598</c:v>
                </c:pt>
                <c:pt idx="2976">
                  <c:v>56.656038825297102</c:v>
                </c:pt>
                <c:pt idx="2977">
                  <c:v>56.656038900253797</c:v>
                </c:pt>
                <c:pt idx="2978">
                  <c:v>56.656038974959301</c:v>
                </c:pt>
                <c:pt idx="2979">
                  <c:v>56.656039049417998</c:v>
                </c:pt>
                <c:pt idx="2980">
                  <c:v>56.6560391236344</c:v>
                </c:pt>
                <c:pt idx="2981">
                  <c:v>56.656039197613097</c:v>
                </c:pt>
                <c:pt idx="2982">
                  <c:v>56.656039271358601</c:v>
                </c:pt>
                <c:pt idx="2983">
                  <c:v>56.656039344875403</c:v>
                </c:pt>
                <c:pt idx="2984">
                  <c:v>56.656039418168</c:v>
                </c:pt>
                <c:pt idx="2985">
                  <c:v>56.656039491241003</c:v>
                </c:pt>
                <c:pt idx="2986">
                  <c:v>56.656039564098798</c:v>
                </c:pt>
                <c:pt idx="2987">
                  <c:v>56.656039636745902</c:v>
                </c:pt>
                <c:pt idx="2988">
                  <c:v>56.656039709186899</c:v>
                </c:pt>
                <c:pt idx="2989">
                  <c:v>56.656039781426301</c:v>
                </c:pt>
                <c:pt idx="2990">
                  <c:v>56.656039853468698</c:v>
                </c:pt>
                <c:pt idx="2991">
                  <c:v>56.656039925318403</c:v>
                </c:pt>
                <c:pt idx="2992">
                  <c:v>56.656039996980098</c:v>
                </c:pt>
                <c:pt idx="2993">
                  <c:v>56.656040068458204</c:v>
                </c:pt>
                <c:pt idx="2994">
                  <c:v>56.656040139757401</c:v>
                </c:pt>
                <c:pt idx="2995">
                  <c:v>56.656040202093401</c:v>
                </c:pt>
                <c:pt idx="2996">
                  <c:v>56.656040263994399</c:v>
                </c:pt>
                <c:pt idx="2997">
                  <c:v>56.656040325530199</c:v>
                </c:pt>
                <c:pt idx="2998">
                  <c:v>56.6560403867038</c:v>
                </c:pt>
                <c:pt idx="2999">
                  <c:v>56.656040447518201</c:v>
                </c:pt>
                <c:pt idx="3000">
                  <c:v>56.656040507976499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8F-48F1-93E0-86956ACE2A40}"/>
            </c:ext>
          </c:extLst>
        </c:ser>
        <c:ser>
          <c:idx val="0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Swelling!$AO$5:$AO$3004</c:f>
              <c:numCache>
                <c:formatCode>General</c:formatCode>
                <c:ptCount val="3000"/>
                <c:pt idx="0">
                  <c:v>0</c:v>
                </c:pt>
                <c:pt idx="1">
                  <c:v>8.4199075923354599E-2</c:v>
                </c:pt>
                <c:pt idx="2">
                  <c:v>0.19365150468123399</c:v>
                </c:pt>
                <c:pt idx="3">
                  <c:v>0.31341974718661803</c:v>
                </c:pt>
                <c:pt idx="4">
                  <c:v>0.440786368991541</c:v>
                </c:pt>
                <c:pt idx="5">
                  <c:v>0.57404460453472095</c:v>
                </c:pt>
                <c:pt idx="6">
                  <c:v>0.71224483244463499</c:v>
                </c:pt>
                <c:pt idx="7">
                  <c:v>0.85431040270988401</c:v>
                </c:pt>
                <c:pt idx="8">
                  <c:v>0.998834085303969</c:v>
                </c:pt>
                <c:pt idx="9">
                  <c:v>1.1456277817540099</c:v>
                </c:pt>
                <c:pt idx="10">
                  <c:v>1.2944958161964299</c:v>
                </c:pt>
                <c:pt idx="11">
                  <c:v>1.44524163362394</c:v>
                </c:pt>
                <c:pt idx="12">
                  <c:v>1.5976717815553001</c:v>
                </c:pt>
                <c:pt idx="13">
                  <c:v>1.75159880536722</c:v>
                </c:pt>
                <c:pt idx="14">
                  <c:v>1.9068432456834099</c:v>
                </c:pt>
                <c:pt idx="15">
                  <c:v>2.0632349957523002</c:v>
                </c:pt>
                <c:pt idx="16">
                  <c:v>2.2206141478595498</c:v>
                </c:pt>
                <c:pt idx="17">
                  <c:v>2.3788314323316802</c:v>
                </c:pt>
                <c:pt idx="18">
                  <c:v>2.5377483316934901</c:v>
                </c:pt>
                <c:pt idx="19">
                  <c:v>2.69723699936235</c:v>
                </c:pt>
                <c:pt idx="20">
                  <c:v>2.8571799735139098</c:v>
                </c:pt>
                <c:pt idx="21">
                  <c:v>3.01746977379169</c:v>
                </c:pt>
                <c:pt idx="22">
                  <c:v>3.1780084181143602</c:v>
                </c:pt>
                <c:pt idx="23">
                  <c:v>3.3387068890985998</c:v>
                </c:pt>
                <c:pt idx="24">
                  <c:v>3.4994845560822698</c:v>
                </c:pt>
                <c:pt idx="25">
                  <c:v>3.6602685870267302</c:v>
                </c:pt>
                <c:pt idx="26">
                  <c:v>3.8209933684240598</c:v>
                </c:pt>
                <c:pt idx="27">
                  <c:v>3.9815999405104101</c:v>
                </c:pt>
                <c:pt idx="28">
                  <c:v>4.1420354430348496</c:v>
                </c:pt>
                <c:pt idx="29">
                  <c:v>4.3022525919275303</c:v>
                </c:pt>
                <c:pt idx="30">
                  <c:v>4.46220918852464</c:v>
                </c:pt>
                <c:pt idx="31">
                  <c:v>4.6218676385920503</c:v>
                </c:pt>
                <c:pt idx="32">
                  <c:v>4.78119454451328</c:v>
                </c:pt>
                <c:pt idx="33">
                  <c:v>4.9401602976666004</c:v>
                </c:pt>
                <c:pt idx="34">
                  <c:v>5.0987387114471199</c:v>
                </c:pt>
                <c:pt idx="35">
                  <c:v>5.2569066719678403</c:v>
                </c:pt>
                <c:pt idx="36">
                  <c:v>5.4146438421593803</c:v>
                </c:pt>
                <c:pt idx="37">
                  <c:v>5.5719323787392696</c:v>
                </c:pt>
                <c:pt idx="38">
                  <c:v>5.7287566757444397</c:v>
                </c:pt>
                <c:pt idx="39">
                  <c:v>5.8851031279732098</c:v>
                </c:pt>
                <c:pt idx="40">
                  <c:v>6.0409599249320296</c:v>
                </c:pt>
                <c:pt idx="41">
                  <c:v>6.1963168659904904</c:v>
                </c:pt>
                <c:pt idx="42">
                  <c:v>6.3511651852136097</c:v>
                </c:pt>
                <c:pt idx="43">
                  <c:v>6.5054974054245198</c:v>
                </c:pt>
                <c:pt idx="44">
                  <c:v>6.6593071759987996</c:v>
                </c:pt>
                <c:pt idx="45">
                  <c:v>6.8125891773453402</c:v>
                </c:pt>
                <c:pt idx="46">
                  <c:v>6.9653390012737004</c:v>
                </c:pt>
                <c:pt idx="47">
                  <c:v>7.1175530332507897</c:v>
                </c:pt>
                <c:pt idx="48">
                  <c:v>7.2692283953697299</c:v>
                </c:pt>
                <c:pt idx="49">
                  <c:v>7.4203628492710498</c:v>
                </c:pt>
                <c:pt idx="50">
                  <c:v>7.57095471645889</c:v>
                </c:pt>
                <c:pt idx="51">
                  <c:v>7.72100283117227</c:v>
                </c:pt>
                <c:pt idx="52">
                  <c:v>7.8705064812742398</c:v>
                </c:pt>
                <c:pt idx="53">
                  <c:v>8.0194653325310394</c:v>
                </c:pt>
                <c:pt idx="54">
                  <c:v>8.1678794197675302</c:v>
                </c:pt>
                <c:pt idx="55">
                  <c:v>8.3157490749935192</c:v>
                </c:pt>
                <c:pt idx="56">
                  <c:v>8.4630749110706098</c:v>
                </c:pt>
                <c:pt idx="57">
                  <c:v>8.6098577911295902</c:v>
                </c:pt>
                <c:pt idx="58">
                  <c:v>8.7560987803549697</c:v>
                </c:pt>
                <c:pt idx="59">
                  <c:v>8.9017991453314593</c:v>
                </c:pt>
                <c:pt idx="60">
                  <c:v>9.0469603093008306</c:v>
                </c:pt>
                <c:pt idx="61">
                  <c:v>9.1915838440913191</c:v>
                </c:pt>
                <c:pt idx="62">
                  <c:v>9.3356714551878799</c:v>
                </c:pt>
                <c:pt idx="63">
                  <c:v>9.4792249425479493</c:v>
                </c:pt>
                <c:pt idx="64">
                  <c:v>9.6222462197301901</c:v>
                </c:pt>
                <c:pt idx="65">
                  <c:v>9.7647372676114301</c:v>
                </c:pt>
                <c:pt idx="66">
                  <c:v>9.9067001533323005</c:v>
                </c:pt>
                <c:pt idx="67">
                  <c:v>10.048136997865599</c:v>
                </c:pt>
                <c:pt idx="68">
                  <c:v>10.189049982177901</c:v>
                </c:pt>
                <c:pt idx="69">
                  <c:v>10.3294413305352</c:v>
                </c:pt>
                <c:pt idx="70">
                  <c:v>10.469313307598901</c:v>
                </c:pt>
                <c:pt idx="71">
                  <c:v>10.608668209877701</c:v>
                </c:pt>
                <c:pt idx="72">
                  <c:v>10.7475083604827</c:v>
                </c:pt>
                <c:pt idx="73">
                  <c:v>10.8858361039849</c:v>
                </c:pt>
                <c:pt idx="74">
                  <c:v>11.023653801662199</c:v>
                </c:pt>
                <c:pt idx="75">
                  <c:v>11.1609638291095</c:v>
                </c:pt>
                <c:pt idx="76">
                  <c:v>11.297768570124401</c:v>
                </c:pt>
                <c:pt idx="77">
                  <c:v>11.4340704175974</c:v>
                </c:pt>
                <c:pt idx="78">
                  <c:v>11.5698717664927</c:v>
                </c:pt>
                <c:pt idx="79">
                  <c:v>11.7051750162452</c:v>
                </c:pt>
                <c:pt idx="80">
                  <c:v>11.8399825638912</c:v>
                </c:pt>
                <c:pt idx="81">
                  <c:v>11.9742968063824</c:v>
                </c:pt>
                <c:pt idx="82">
                  <c:v>12.108120135123601</c:v>
                </c:pt>
                <c:pt idx="83">
                  <c:v>12.241454937554</c:v>
                </c:pt>
                <c:pt idx="84">
                  <c:v>12.3743035931068</c:v>
                </c:pt>
                <c:pt idx="85">
                  <c:v>12.506668475656401</c:v>
                </c:pt>
                <c:pt idx="86">
                  <c:v>12.6385519485858</c:v>
                </c:pt>
                <c:pt idx="87">
                  <c:v>12.769956367756601</c:v>
                </c:pt>
                <c:pt idx="88">
                  <c:v>12.9008840756144</c:v>
                </c:pt>
                <c:pt idx="89">
                  <c:v>13.031337407039</c:v>
                </c:pt>
                <c:pt idx="90">
                  <c:v>13.1613186839728</c:v>
                </c:pt>
                <c:pt idx="91">
                  <c:v>13.290830216450299</c:v>
                </c:pt>
                <c:pt idx="92">
                  <c:v>13.4198743036069</c:v>
                </c:pt>
                <c:pt idx="93">
                  <c:v>13.548453232284199</c:v>
                </c:pt>
                <c:pt idx="94">
                  <c:v>13.6765692737608</c:v>
                </c:pt>
                <c:pt idx="95">
                  <c:v>13.804224690648301</c:v>
                </c:pt>
                <c:pt idx="96">
                  <c:v>13.931421726663</c:v>
                </c:pt>
                <c:pt idx="97">
                  <c:v>14.0581626166568</c:v>
                </c:pt>
                <c:pt idx="98">
                  <c:v>14.1844495783635</c:v>
                </c:pt>
                <c:pt idx="99">
                  <c:v>14.3102848170168</c:v>
                </c:pt>
                <c:pt idx="100">
                  <c:v>14.4356705257591</c:v>
                </c:pt>
                <c:pt idx="101">
                  <c:v>14.5606088817831</c:v>
                </c:pt>
                <c:pt idx="102">
                  <c:v>14.685102047893301</c:v>
                </c:pt>
                <c:pt idx="103">
                  <c:v>14.809152175352301</c:v>
                </c:pt>
                <c:pt idx="104">
                  <c:v>14.932761400127999</c:v>
                </c:pt>
                <c:pt idx="105">
                  <c:v>15.0559318431633</c:v>
                </c:pt>
                <c:pt idx="106">
                  <c:v>15.1786656132586</c:v>
                </c:pt>
                <c:pt idx="107">
                  <c:v>15.3009648046744</c:v>
                </c:pt>
                <c:pt idx="108">
                  <c:v>15.422831497718599</c:v>
                </c:pt>
                <c:pt idx="109">
                  <c:v>15.5442677588374</c:v>
                </c:pt>
                <c:pt idx="110">
                  <c:v>15.665275640622999</c:v>
                </c:pt>
                <c:pt idx="111">
                  <c:v>15.785857183565801</c:v>
                </c:pt>
                <c:pt idx="112">
                  <c:v>15.906014412548201</c:v>
                </c:pt>
                <c:pt idx="113">
                  <c:v>16.025749339263601</c:v>
                </c:pt>
                <c:pt idx="114">
                  <c:v>16.145063966253598</c:v>
                </c:pt>
                <c:pt idx="115">
                  <c:v>16.263960277425799</c:v>
                </c:pt>
                <c:pt idx="116">
                  <c:v>16.382440244143101</c:v>
                </c:pt>
                <c:pt idx="117">
                  <c:v>16.500505824501701</c:v>
                </c:pt>
                <c:pt idx="118">
                  <c:v>16.618158966558401</c:v>
                </c:pt>
                <c:pt idx="119">
                  <c:v>16.7354016075614</c:v>
                </c:pt>
                <c:pt idx="120">
                  <c:v>16.852235664025599</c:v>
                </c:pt>
                <c:pt idx="121">
                  <c:v>16.9686630423504</c:v>
                </c:pt>
                <c:pt idx="122">
                  <c:v>17.084685635645201</c:v>
                </c:pt>
                <c:pt idx="123">
                  <c:v>17.200305336439101</c:v>
                </c:pt>
                <c:pt idx="124">
                  <c:v>17.315524009536801</c:v>
                </c:pt>
                <c:pt idx="125">
                  <c:v>17.4303435111064</c:v>
                </c:pt>
                <c:pt idx="126">
                  <c:v>17.544765684909301</c:v>
                </c:pt>
                <c:pt idx="127">
                  <c:v>17.658792367638899</c:v>
                </c:pt>
                <c:pt idx="128">
                  <c:v>17.772425385698199</c:v>
                </c:pt>
                <c:pt idx="129">
                  <c:v>17.885666543425799</c:v>
                </c:pt>
                <c:pt idx="130">
                  <c:v>17.998517637041498</c:v>
                </c:pt>
                <c:pt idx="131">
                  <c:v>18.1109804503464</c:v>
                </c:pt>
                <c:pt idx="132">
                  <c:v>18.223056769744101</c:v>
                </c:pt>
                <c:pt idx="133">
                  <c:v>18.3347483510512</c:v>
                </c:pt>
                <c:pt idx="134">
                  <c:v>18.446056944549198</c:v>
                </c:pt>
                <c:pt idx="135">
                  <c:v>18.556984288612401</c:v>
                </c:pt>
                <c:pt idx="136">
                  <c:v>18.6675321236767</c:v>
                </c:pt>
                <c:pt idx="137">
                  <c:v>18.777702174235198</c:v>
                </c:pt>
                <c:pt idx="138">
                  <c:v>18.8874961359782</c:v>
                </c:pt>
                <c:pt idx="139">
                  <c:v>18.996915702937301</c:v>
                </c:pt>
                <c:pt idx="140">
                  <c:v>19.105962557466398</c:v>
                </c:pt>
                <c:pt idx="141">
                  <c:v>19.2146383702412</c:v>
                </c:pt>
                <c:pt idx="142">
                  <c:v>19.3229448002593</c:v>
                </c:pt>
                <c:pt idx="143">
                  <c:v>19.4308835238126</c:v>
                </c:pt>
                <c:pt idx="144">
                  <c:v>19.538456193619901</c:v>
                </c:pt>
                <c:pt idx="145">
                  <c:v>19.645664421369599</c:v>
                </c:pt>
                <c:pt idx="146">
                  <c:v>19.752509826158001</c:v>
                </c:pt>
                <c:pt idx="147">
                  <c:v>19.858994015948099</c:v>
                </c:pt>
                <c:pt idx="148">
                  <c:v>19.9651185875694</c:v>
                </c:pt>
                <c:pt idx="149">
                  <c:v>20.070885126718199</c:v>
                </c:pt>
                <c:pt idx="150">
                  <c:v>20.1762952455455</c:v>
                </c:pt>
                <c:pt idx="151">
                  <c:v>20.281350525345399</c:v>
                </c:pt>
                <c:pt idx="152">
                  <c:v>20.3860525046017</c:v>
                </c:pt>
                <c:pt idx="153">
                  <c:v>20.490402732847802</c:v>
                </c:pt>
                <c:pt idx="154">
                  <c:v>20.594402749151801</c:v>
                </c:pt>
                <c:pt idx="155">
                  <c:v>20.698054082116201</c:v>
                </c:pt>
                <c:pt idx="156">
                  <c:v>20.801358249878302</c:v>
                </c:pt>
                <c:pt idx="157">
                  <c:v>20.9043167984929</c:v>
                </c:pt>
                <c:pt idx="158">
                  <c:v>21.0069312394279</c:v>
                </c:pt>
                <c:pt idx="159">
                  <c:v>21.1092030472815</c:v>
                </c:pt>
                <c:pt idx="160">
                  <c:v>21.2111337064458</c:v>
                </c:pt>
                <c:pt idx="161">
                  <c:v>21.312724691493301</c:v>
                </c:pt>
                <c:pt idx="162">
                  <c:v>21.413977467177698</c:v>
                </c:pt>
                <c:pt idx="163">
                  <c:v>21.514893488433099</c:v>
                </c:pt>
                <c:pt idx="164">
                  <c:v>21.6154742363453</c:v>
                </c:pt>
                <c:pt idx="165">
                  <c:v>21.715721156171199</c:v>
                </c:pt>
                <c:pt idx="166">
                  <c:v>21.815635663686798</c:v>
                </c:pt>
                <c:pt idx="167">
                  <c:v>21.915219181787599</c:v>
                </c:pt>
                <c:pt idx="168">
                  <c:v>22.014473124124699</c:v>
                </c:pt>
                <c:pt idx="169">
                  <c:v>22.113398895105298</c:v>
                </c:pt>
                <c:pt idx="170">
                  <c:v>22.2119978898921</c:v>
                </c:pt>
                <c:pt idx="171">
                  <c:v>22.310271545513402</c:v>
                </c:pt>
                <c:pt idx="172">
                  <c:v>22.408221241082899</c:v>
                </c:pt>
                <c:pt idx="173">
                  <c:v>22.505848327923101</c:v>
                </c:pt>
                <c:pt idx="174">
                  <c:v>22.603154170282501</c:v>
                </c:pt>
                <c:pt idx="175">
                  <c:v>22.700140123558299</c:v>
                </c:pt>
                <c:pt idx="176">
                  <c:v>22.7968075342962</c:v>
                </c:pt>
                <c:pt idx="177">
                  <c:v>22.893157740189999</c:v>
                </c:pt>
                <c:pt idx="178">
                  <c:v>22.989192070082201</c:v>
                </c:pt>
                <c:pt idx="179">
                  <c:v>23.084911843963798</c:v>
                </c:pt>
                <c:pt idx="180">
                  <c:v>23.1803184632582</c:v>
                </c:pt>
                <c:pt idx="181">
                  <c:v>23.2754132042182</c:v>
                </c:pt>
                <c:pt idx="182">
                  <c:v>23.3701973499746</c:v>
                </c:pt>
                <c:pt idx="183">
                  <c:v>23.464672193733001</c:v>
                </c:pt>
                <c:pt idx="184">
                  <c:v>23.558839020400502</c:v>
                </c:pt>
                <c:pt idx="185">
                  <c:v>23.652699106585999</c:v>
                </c:pt>
                <c:pt idx="186">
                  <c:v>23.7462537205997</c:v>
                </c:pt>
                <c:pt idx="187">
                  <c:v>23.839504122453899</c:v>
                </c:pt>
                <c:pt idx="188">
                  <c:v>23.9324515638619</c:v>
                </c:pt>
                <c:pt idx="189">
                  <c:v>24.025097407118199</c:v>
                </c:pt>
                <c:pt idx="190">
                  <c:v>24.117442825206101</c:v>
                </c:pt>
                <c:pt idx="191">
                  <c:v>24.209489048065901</c:v>
                </c:pt>
                <c:pt idx="192">
                  <c:v>24.301237303662599</c:v>
                </c:pt>
                <c:pt idx="193">
                  <c:v>24.3926888122629</c:v>
                </c:pt>
                <c:pt idx="194">
                  <c:v>24.4838447864358</c:v>
                </c:pt>
                <c:pt idx="195">
                  <c:v>24.574706431052501</c:v>
                </c:pt>
                <c:pt idx="196">
                  <c:v>24.665274943285901</c:v>
                </c:pt>
                <c:pt idx="197">
                  <c:v>24.755551521222198</c:v>
                </c:pt>
                <c:pt idx="198">
                  <c:v>24.845537449994101</c:v>
                </c:pt>
                <c:pt idx="199">
                  <c:v>24.935233839661599</c:v>
                </c:pt>
                <c:pt idx="200">
                  <c:v>25.0246418647999</c:v>
                </c:pt>
                <c:pt idx="201">
                  <c:v>25.113762692837199</c:v>
                </c:pt>
                <c:pt idx="202">
                  <c:v>25.202597484054898</c:v>
                </c:pt>
                <c:pt idx="203">
                  <c:v>25.291147391587099</c:v>
                </c:pt>
                <c:pt idx="204">
                  <c:v>25.379413561421298</c:v>
                </c:pt>
                <c:pt idx="205">
                  <c:v>25.4673971323977</c:v>
                </c:pt>
                <c:pt idx="206">
                  <c:v>25.555099234970601</c:v>
                </c:pt>
                <c:pt idx="207">
                  <c:v>25.642521116750299</c:v>
                </c:pt>
                <c:pt idx="208">
                  <c:v>25.7296638120559</c:v>
                </c:pt>
                <c:pt idx="209">
                  <c:v>25.816528439732</c:v>
                </c:pt>
                <c:pt idx="210">
                  <c:v>25.903116111597399</c:v>
                </c:pt>
                <c:pt idx="211">
                  <c:v>25.989427932498899</c:v>
                </c:pt>
                <c:pt idx="212">
                  <c:v>26.075465000366101</c:v>
                </c:pt>
                <c:pt idx="213">
                  <c:v>26.161228406265099</c:v>
                </c:pt>
                <c:pt idx="214">
                  <c:v>26.246719234452801</c:v>
                </c:pt>
                <c:pt idx="215">
                  <c:v>26.331938596504799</c:v>
                </c:pt>
                <c:pt idx="216">
                  <c:v>26.416887609079701</c:v>
                </c:pt>
                <c:pt idx="217">
                  <c:v>26.501567295341601</c:v>
                </c:pt>
                <c:pt idx="218">
                  <c:v>26.585978719534499</c:v>
                </c:pt>
                <c:pt idx="219">
                  <c:v>26.670122939976999</c:v>
                </c:pt>
                <c:pt idx="220">
                  <c:v>26.7540010091409</c:v>
                </c:pt>
                <c:pt idx="221">
                  <c:v>26.8376139737294</c:v>
                </c:pt>
                <c:pt idx="222">
                  <c:v>26.920962874755499</c:v>
                </c:pt>
                <c:pt idx="223">
                  <c:v>27.004048747620399</c:v>
                </c:pt>
                <c:pt idx="224">
                  <c:v>27.086872622191599</c:v>
                </c:pt>
                <c:pt idx="225">
                  <c:v>27.1694355228814</c:v>
                </c:pt>
                <c:pt idx="226">
                  <c:v>27.251738468725499</c:v>
                </c:pt>
                <c:pt idx="227">
                  <c:v>27.333782496007998</c:v>
                </c:pt>
                <c:pt idx="228">
                  <c:v>27.415568603024699</c:v>
                </c:pt>
                <c:pt idx="229">
                  <c:v>27.497097791932099</c:v>
                </c:pt>
                <c:pt idx="230">
                  <c:v>27.578371062881001</c:v>
                </c:pt>
                <c:pt idx="231">
                  <c:v>27.659389411202099</c:v>
                </c:pt>
                <c:pt idx="232">
                  <c:v>27.740153827489902</c:v>
                </c:pt>
                <c:pt idx="233">
                  <c:v>27.820665297687999</c:v>
                </c:pt>
                <c:pt idx="234">
                  <c:v>27.900924803173801</c:v>
                </c:pt>
                <c:pt idx="235">
                  <c:v>27.980933320842698</c:v>
                </c:pt>
                <c:pt idx="236">
                  <c:v>28.060691823193402</c:v>
                </c:pt>
                <c:pt idx="237">
                  <c:v>28.140201278412</c:v>
                </c:pt>
                <c:pt idx="238">
                  <c:v>28.219462620611601</c:v>
                </c:pt>
                <c:pt idx="239">
                  <c:v>28.298476764521499</c:v>
                </c:pt>
                <c:pt idx="240">
                  <c:v>28.377244704942999</c:v>
                </c:pt>
                <c:pt idx="241">
                  <c:v>28.455767387494401</c:v>
                </c:pt>
                <c:pt idx="242">
                  <c:v>28.534045753338901</c:v>
                </c:pt>
                <c:pt idx="243">
                  <c:v>28.612080739247201</c:v>
                </c:pt>
                <c:pt idx="244">
                  <c:v>28.6898732776603</c:v>
                </c:pt>
                <c:pt idx="245">
                  <c:v>28.7674242967514</c:v>
                </c:pt>
                <c:pt idx="246">
                  <c:v>28.844734720488201</c:v>
                </c:pt>
                <c:pt idx="247">
                  <c:v>28.9218054686961</c:v>
                </c:pt>
                <c:pt idx="248">
                  <c:v>28.9986374571196</c:v>
                </c:pt>
                <c:pt idx="249">
                  <c:v>29.075231597485299</c:v>
                </c:pt>
                <c:pt idx="250">
                  <c:v>29.151588706657002</c:v>
                </c:pt>
                <c:pt idx="251">
                  <c:v>29.227709726967799</c:v>
                </c:pt>
                <c:pt idx="252">
                  <c:v>29.3035955651407</c:v>
                </c:pt>
                <c:pt idx="253">
                  <c:v>29.379247109863499</c:v>
                </c:pt>
                <c:pt idx="254">
                  <c:v>29.4546652454382</c:v>
                </c:pt>
                <c:pt idx="255">
                  <c:v>29.529850851817098</c:v>
                </c:pt>
                <c:pt idx="256">
                  <c:v>29.604804804638199</c:v>
                </c:pt>
                <c:pt idx="257">
                  <c:v>29.6795279752622</c:v>
                </c:pt>
                <c:pt idx="258">
                  <c:v>29.754021230808199</c:v>
                </c:pt>
                <c:pt idx="259">
                  <c:v>29.8282854341895</c:v>
                </c:pt>
                <c:pt idx="260">
                  <c:v>29.902321444150299</c:v>
                </c:pt>
                <c:pt idx="261">
                  <c:v>29.976130103185302</c:v>
                </c:pt>
                <c:pt idx="262">
                  <c:v>30.049712241289399</c:v>
                </c:pt>
                <c:pt idx="263">
                  <c:v>30.123068722178999</c:v>
                </c:pt>
                <c:pt idx="264">
                  <c:v>30.1962003856374</c:v>
                </c:pt>
                <c:pt idx="265">
                  <c:v>30.269108067215701</c:v>
                </c:pt>
                <c:pt idx="266">
                  <c:v>30.3417925982599</c:v>
                </c:pt>
                <c:pt idx="267">
                  <c:v>30.414254805937301</c:v>
                </c:pt>
                <c:pt idx="268">
                  <c:v>30.486495513262799</c:v>
                </c:pt>
                <c:pt idx="269">
                  <c:v>30.558515539125601</c:v>
                </c:pt>
                <c:pt idx="270">
                  <c:v>30.630315698315702</c:v>
                </c:pt>
                <c:pt idx="271">
                  <c:v>30.7018968015505</c:v>
                </c:pt>
                <c:pt idx="272">
                  <c:v>30.7732596555011</c:v>
                </c:pt>
                <c:pt idx="273">
                  <c:v>30.844405072116601</c:v>
                </c:pt>
                <c:pt idx="274">
                  <c:v>30.915333846416601</c:v>
                </c:pt>
                <c:pt idx="275">
                  <c:v>30.9860467722221</c:v>
                </c:pt>
                <c:pt idx="276">
                  <c:v>31.0565446410798</c:v>
                </c:pt>
                <c:pt idx="277">
                  <c:v>31.126828240694302</c:v>
                </c:pt>
                <c:pt idx="278">
                  <c:v>31.196898354957298</c:v>
                </c:pt>
                <c:pt idx="279">
                  <c:v>31.266755763976501</c:v>
                </c:pt>
                <c:pt idx="280">
                  <c:v>31.336401244105499</c:v>
                </c:pt>
                <c:pt idx="281">
                  <c:v>31.405835567972701</c:v>
                </c:pt>
                <c:pt idx="282">
                  <c:v>31.4750595045107</c:v>
                </c:pt>
                <c:pt idx="283">
                  <c:v>31.544073818985598</c:v>
                </c:pt>
                <c:pt idx="284">
                  <c:v>31.612879275293299</c:v>
                </c:pt>
                <c:pt idx="285">
                  <c:v>31.6814766351524</c:v>
                </c:pt>
                <c:pt idx="286">
                  <c:v>31.749866648958001</c:v>
                </c:pt>
                <c:pt idx="287">
                  <c:v>31.8180500678267</c:v>
                </c:pt>
                <c:pt idx="288">
                  <c:v>31.886027639369502</c:v>
                </c:pt>
                <c:pt idx="289">
                  <c:v>31.953800107721001</c:v>
                </c:pt>
                <c:pt idx="290">
                  <c:v>32.021368213568799</c:v>
                </c:pt>
                <c:pt idx="291">
                  <c:v>32.088732694183598</c:v>
                </c:pt>
                <c:pt idx="292">
                  <c:v>32.155894283448902</c:v>
                </c:pt>
                <c:pt idx="293">
                  <c:v>32.222853711890302</c:v>
                </c:pt>
                <c:pt idx="294">
                  <c:v>32.289611706705301</c:v>
                </c:pt>
                <c:pt idx="295">
                  <c:v>32.356168991793197</c:v>
                </c:pt>
                <c:pt idx="296">
                  <c:v>32.4225262877845</c:v>
                </c:pt>
                <c:pt idx="297">
                  <c:v>32.488684312070497</c:v>
                </c:pt>
                <c:pt idx="298">
                  <c:v>32.554643778833302</c:v>
                </c:pt>
                <c:pt idx="299">
                  <c:v>32.620405399075203</c:v>
                </c:pt>
                <c:pt idx="300">
                  <c:v>32.685969880648599</c:v>
                </c:pt>
                <c:pt idx="301">
                  <c:v>32.7513379263766</c:v>
                </c:pt>
                <c:pt idx="302">
                  <c:v>32.816510186615901</c:v>
                </c:pt>
                <c:pt idx="303">
                  <c:v>32.881487399903499</c:v>
                </c:pt>
                <c:pt idx="304">
                  <c:v>32.946270260218199</c:v>
                </c:pt>
                <c:pt idx="305">
                  <c:v>33.010859458437402</c:v>
                </c:pt>
                <c:pt idx="306">
                  <c:v>33.075255682364102</c:v>
                </c:pt>
                <c:pt idx="307">
                  <c:v>33.139459616754102</c:v>
                </c:pt>
                <c:pt idx="308">
                  <c:v>33.2034719433425</c:v>
                </c:pt>
                <c:pt idx="309">
                  <c:v>33.267293340871099</c:v>
                </c:pt>
                <c:pt idx="310">
                  <c:v>33.330924485114899</c:v>
                </c:pt>
                <c:pt idx="311">
                  <c:v>33.394366048909397</c:v>
                </c:pt>
                <c:pt idx="312">
                  <c:v>33.457618702177399</c:v>
                </c:pt>
                <c:pt idx="313">
                  <c:v>33.520683111955996</c:v>
                </c:pt>
                <c:pt idx="314">
                  <c:v>33.583559942423399</c:v>
                </c:pt>
                <c:pt idx="315">
                  <c:v>33.646249854926197</c:v>
                </c:pt>
                <c:pt idx="316">
                  <c:v>33.708753508005799</c:v>
                </c:pt>
                <c:pt idx="317">
                  <c:v>33.771071557425799</c:v>
                </c:pt>
                <c:pt idx="318">
                  <c:v>33.833204656198802</c:v>
                </c:pt>
                <c:pt idx="319">
                  <c:v>33.895153383734403</c:v>
                </c:pt>
                <c:pt idx="320">
                  <c:v>33.956918415834501</c:v>
                </c:pt>
                <c:pt idx="321">
                  <c:v>34.018500414803</c:v>
                </c:pt>
                <c:pt idx="322">
                  <c:v>34.079900020026699</c:v>
                </c:pt>
                <c:pt idx="323">
                  <c:v>34.141117868097503</c:v>
                </c:pt>
                <c:pt idx="324">
                  <c:v>34.202154592834098</c:v>
                </c:pt>
                <c:pt idx="325">
                  <c:v>34.263010825304598</c:v>
                </c:pt>
                <c:pt idx="326">
                  <c:v>34.323687193848201</c:v>
                </c:pt>
                <c:pt idx="327">
                  <c:v>34.384184324097802</c:v>
                </c:pt>
                <c:pt idx="328">
                  <c:v>34.4445028390018</c:v>
                </c:pt>
                <c:pt idx="329">
                  <c:v>34.504643358846501</c:v>
                </c:pt>
                <c:pt idx="330">
                  <c:v>34.564606501278298</c:v>
                </c:pt>
                <c:pt idx="331">
                  <c:v>34.624392881325299</c:v>
                </c:pt>
                <c:pt idx="332">
                  <c:v>34.684003111420203</c:v>
                </c:pt>
                <c:pt idx="333">
                  <c:v>34.743437801421997</c:v>
                </c:pt>
                <c:pt idx="334">
                  <c:v>34.8026975586383</c:v>
                </c:pt>
                <c:pt idx="335">
                  <c:v>34.861782987847398</c:v>
                </c:pt>
                <c:pt idx="336">
                  <c:v>34.920694656277398</c:v>
                </c:pt>
                <c:pt idx="337">
                  <c:v>34.9794331468946</c:v>
                </c:pt>
                <c:pt idx="338">
                  <c:v>35.037999088970402</c:v>
                </c:pt>
                <c:pt idx="339">
                  <c:v>35.096393075077998</c:v>
                </c:pt>
                <c:pt idx="340">
                  <c:v>35.154615695227797</c:v>
                </c:pt>
                <c:pt idx="341">
                  <c:v>35.212667536885803</c:v>
                </c:pt>
                <c:pt idx="342">
                  <c:v>35.2705491849918</c:v>
                </c:pt>
                <c:pt idx="343">
                  <c:v>35.328261221977499</c:v>
                </c:pt>
                <c:pt idx="344">
                  <c:v>35.385804227784902</c:v>
                </c:pt>
                <c:pt idx="345">
                  <c:v>35.443178779884597</c:v>
                </c:pt>
                <c:pt idx="346">
                  <c:v>35.500385453294001</c:v>
                </c:pt>
                <c:pt idx="347">
                  <c:v>35.5574248205955</c:v>
                </c:pt>
                <c:pt idx="348">
                  <c:v>35.614297451954698</c:v>
                </c:pt>
                <c:pt idx="349">
                  <c:v>35.671003915139003</c:v>
                </c:pt>
                <c:pt idx="350">
                  <c:v>35.727544775535499</c:v>
                </c:pt>
                <c:pt idx="351">
                  <c:v>35.783920596169501</c:v>
                </c:pt>
                <c:pt idx="352">
                  <c:v>35.840131937722298</c:v>
                </c:pt>
                <c:pt idx="353">
                  <c:v>35.896179351066699</c:v>
                </c:pt>
                <c:pt idx="354">
                  <c:v>35.9520633631832</c:v>
                </c:pt>
                <c:pt idx="355">
                  <c:v>36.007784553986397</c:v>
                </c:pt>
                <c:pt idx="356">
                  <c:v>36.063343473742599</c:v>
                </c:pt>
                <c:pt idx="357">
                  <c:v>36.118740670388597</c:v>
                </c:pt>
                <c:pt idx="358">
                  <c:v>36.1739766895477</c:v>
                </c:pt>
                <c:pt idx="359">
                  <c:v>36.229052074545997</c:v>
                </c:pt>
                <c:pt idx="360">
                  <c:v>36.283967366428698</c:v>
                </c:pt>
                <c:pt idx="361">
                  <c:v>36.338723103976101</c:v>
                </c:pt>
                <c:pt idx="362">
                  <c:v>36.393319823719601</c:v>
                </c:pt>
                <c:pt idx="363">
                  <c:v>36.447758059958403</c:v>
                </c:pt>
                <c:pt idx="364">
                  <c:v>36.502038344774903</c:v>
                </c:pt>
                <c:pt idx="365">
                  <c:v>36.556161208051499</c:v>
                </c:pt>
                <c:pt idx="366">
                  <c:v>36.610127177486397</c:v>
                </c:pt>
                <c:pt idx="367">
                  <c:v>36.6639367786101</c:v>
                </c:pt>
                <c:pt idx="368">
                  <c:v>36.717590534801097</c:v>
                </c:pt>
                <c:pt idx="369">
                  <c:v>36.771088967302298</c:v>
                </c:pt>
                <c:pt idx="370">
                  <c:v>36.824432595237496</c:v>
                </c:pt>
                <c:pt idx="371">
                  <c:v>36.877621910465798</c:v>
                </c:pt>
                <c:pt idx="372">
                  <c:v>36.9306574443344</c:v>
                </c:pt>
                <c:pt idx="373">
                  <c:v>36.983539711016803</c:v>
                </c:pt>
                <c:pt idx="374">
                  <c:v>37.036269220476598</c:v>
                </c:pt>
                <c:pt idx="375">
                  <c:v>37.0888464805872</c:v>
                </c:pt>
                <c:pt idx="376">
                  <c:v>37.1412719971459</c:v>
                </c:pt>
                <c:pt idx="377">
                  <c:v>37.193546273889297</c:v>
                </c:pt>
                <c:pt idx="378">
                  <c:v>37.245669812507501</c:v>
                </c:pt>
                <c:pt idx="379">
                  <c:v>37.297643112659301</c:v>
                </c:pt>
                <c:pt idx="380">
                  <c:v>37.349466671986903</c:v>
                </c:pt>
                <c:pt idx="381">
                  <c:v>37.4011409861304</c:v>
                </c:pt>
                <c:pt idx="382">
                  <c:v>37.452666548742897</c:v>
                </c:pt>
                <c:pt idx="383">
                  <c:v>37.504043851505202</c:v>
                </c:pt>
                <c:pt idx="384">
                  <c:v>37.5552733841403</c:v>
                </c:pt>
                <c:pt idx="385">
                  <c:v>37.606355634428802</c:v>
                </c:pt>
                <c:pt idx="386">
                  <c:v>37.657291088222898</c:v>
                </c:pt>
                <c:pt idx="387">
                  <c:v>37.708080229461601</c:v>
                </c:pt>
                <c:pt idx="388">
                  <c:v>37.758723509358397</c:v>
                </c:pt>
                <c:pt idx="389">
                  <c:v>37.809221413139802</c:v>
                </c:pt>
                <c:pt idx="390">
                  <c:v>37.859574434403903</c:v>
                </c:pt>
                <c:pt idx="391">
                  <c:v>37.9097830486023</c:v>
                </c:pt>
                <c:pt idx="392">
                  <c:v>37.959847729296698</c:v>
                </c:pt>
                <c:pt idx="393">
                  <c:v>38.009768948173502</c:v>
                </c:pt>
                <c:pt idx="394">
                  <c:v>38.059547175057098</c:v>
                </c:pt>
                <c:pt idx="395">
                  <c:v>38.109182877923402</c:v>
                </c:pt>
                <c:pt idx="396">
                  <c:v>38.158676522913602</c:v>
                </c:pt>
                <c:pt idx="397">
                  <c:v>38.208028574348198</c:v>
                </c:pt>
                <c:pt idx="398">
                  <c:v>38.257239494740197</c:v>
                </c:pt>
                <c:pt idx="399">
                  <c:v>38.306309744808999</c:v>
                </c:pt>
                <c:pt idx="400">
                  <c:v>38.3552397834939</c:v>
                </c:pt>
                <c:pt idx="401">
                  <c:v>38.4040300679683</c:v>
                </c:pt>
                <c:pt idx="402">
                  <c:v>38.452681053652498</c:v>
                </c:pt>
                <c:pt idx="403">
                  <c:v>38.501193194228101</c:v>
                </c:pt>
                <c:pt idx="404">
                  <c:v>38.549566941651598</c:v>
                </c:pt>
                <c:pt idx="405">
                  <c:v>38.597802746167503</c:v>
                </c:pt>
                <c:pt idx="406">
                  <c:v>38.6459010563227</c:v>
                </c:pt>
                <c:pt idx="407">
                  <c:v>38.693862318979697</c:v>
                </c:pt>
                <c:pt idx="408">
                  <c:v>38.741686979330403</c:v>
                </c:pt>
                <c:pt idx="409">
                  <c:v>38.789375458210699</c:v>
                </c:pt>
                <c:pt idx="410">
                  <c:v>38.836928150544303</c:v>
                </c:pt>
                <c:pt idx="411">
                  <c:v>38.884345548674197</c:v>
                </c:pt>
                <c:pt idx="412">
                  <c:v>38.931628089567901</c:v>
                </c:pt>
                <c:pt idx="413">
                  <c:v>38.978776208504698</c:v>
                </c:pt>
                <c:pt idx="414">
                  <c:v>39.025790339087102</c:v>
                </c:pt>
                <c:pt idx="415">
                  <c:v>39.072670913252701</c:v>
                </c:pt>
                <c:pt idx="416">
                  <c:v>39.119418361285803</c:v>
                </c:pt>
                <c:pt idx="417">
                  <c:v>39.1660331118293</c:v>
                </c:pt>
                <c:pt idx="418">
                  <c:v>39.212515591896597</c:v>
                </c:pt>
                <c:pt idx="419">
                  <c:v>39.258866226882901</c:v>
                </c:pt>
                <c:pt idx="420">
                  <c:v>39.3050854405775</c:v>
                </c:pt>
                <c:pt idx="421">
                  <c:v>39.351173655175003</c:v>
                </c:pt>
                <c:pt idx="422">
                  <c:v>39.397131291287501</c:v>
                </c:pt>
                <c:pt idx="423">
                  <c:v>39.442958767956398</c:v>
                </c:pt>
                <c:pt idx="424">
                  <c:v>39.488656502663602</c:v>
                </c:pt>
                <c:pt idx="425">
                  <c:v>39.534224911343799</c:v>
                </c:pt>
                <c:pt idx="426">
                  <c:v>39.579664408395999</c:v>
                </c:pt>
                <c:pt idx="427">
                  <c:v>39.624975406695498</c:v>
                </c:pt>
                <c:pt idx="428">
                  <c:v>39.6701583176052</c:v>
                </c:pt>
                <c:pt idx="429">
                  <c:v>39.715213550987798</c:v>
                </c:pt>
                <c:pt idx="430">
                  <c:v>39.760141515217398</c:v>
                </c:pt>
                <c:pt idx="431">
                  <c:v>39.804942534436002</c:v>
                </c:pt>
                <c:pt idx="432">
                  <c:v>39.849617072903101</c:v>
                </c:pt>
                <c:pt idx="433">
                  <c:v>39.894165539295201</c:v>
                </c:pt>
                <c:pt idx="434">
                  <c:v>39.938588334362201</c:v>
                </c:pt>
                <c:pt idx="435">
                  <c:v>39.982885857334303</c:v>
                </c:pt>
                <c:pt idx="436">
                  <c:v>40.027058505931201</c:v>
                </c:pt>
                <c:pt idx="437">
                  <c:v>40.071106676372303</c:v>
                </c:pt>
                <c:pt idx="438">
                  <c:v>40.1150307633865</c:v>
                </c:pt>
                <c:pt idx="439">
                  <c:v>40.158831160221503</c:v>
                </c:pt>
                <c:pt idx="440">
                  <c:v>40.202508258654397</c:v>
                </c:pt>
                <c:pt idx="441">
                  <c:v>40.246062449000497</c:v>
                </c:pt>
                <c:pt idx="442">
                  <c:v>40.289494120123798</c:v>
                </c:pt>
                <c:pt idx="443">
                  <c:v>40.332803659446697</c:v>
                </c:pt>
                <c:pt idx="444">
                  <c:v>40.375991452959298</c:v>
                </c:pt>
                <c:pt idx="445">
                  <c:v>40.419057885229897</c:v>
                </c:pt>
                <c:pt idx="446">
                  <c:v>40.462003339413997</c:v>
                </c:pt>
                <c:pt idx="447">
                  <c:v>40.504828197264899</c:v>
                </c:pt>
                <c:pt idx="448">
                  <c:v>40.547532839142598</c:v>
                </c:pt>
                <c:pt idx="449">
                  <c:v>40.590117644024502</c:v>
                </c:pt>
                <c:pt idx="450">
                  <c:v>40.632582989514297</c:v>
                </c:pt>
                <c:pt idx="451">
                  <c:v>40.674929251852397</c:v>
                </c:pt>
                <c:pt idx="452">
                  <c:v>40.717156770736601</c:v>
                </c:pt>
                <c:pt idx="453">
                  <c:v>40.7592659182855</c:v>
                </c:pt>
                <c:pt idx="454">
                  <c:v>40.801257089988503</c:v>
                </c:pt>
                <c:pt idx="455">
                  <c:v>40.843130655472699</c:v>
                </c:pt>
                <c:pt idx="456">
                  <c:v>40.884886982986202</c:v>
                </c:pt>
                <c:pt idx="457">
                  <c:v>40.926526439406899</c:v>
                </c:pt>
                <c:pt idx="458">
                  <c:v>40.968049390250897</c:v>
                </c:pt>
                <c:pt idx="459">
                  <c:v>41.0094561996805</c:v>
                </c:pt>
                <c:pt idx="460">
                  <c:v>41.050747230513103</c:v>
                </c:pt>
                <c:pt idx="461">
                  <c:v>41.091922844228897</c:v>
                </c:pt>
                <c:pt idx="462">
                  <c:v>41.132983400980002</c:v>
                </c:pt>
                <c:pt idx="463">
                  <c:v>41.173929259598097</c:v>
                </c:pt>
                <c:pt idx="464">
                  <c:v>41.214760777603303</c:v>
                </c:pt>
                <c:pt idx="465">
                  <c:v>41.255478311212201</c:v>
                </c:pt>
                <c:pt idx="466">
                  <c:v>41.296082215346701</c:v>
                </c:pt>
                <c:pt idx="467">
                  <c:v>41.336572843641598</c:v>
                </c:pt>
                <c:pt idx="468">
                  <c:v>41.376950548453699</c:v>
                </c:pt>
                <c:pt idx="469">
                  <c:v>41.417215680869901</c:v>
                </c:pt>
                <c:pt idx="470">
                  <c:v>41.457368590715497</c:v>
                </c:pt>
                <c:pt idx="471">
                  <c:v>41.497409626562501</c:v>
                </c:pt>
                <c:pt idx="472">
                  <c:v>41.5373391357382</c:v>
                </c:pt>
                <c:pt idx="473">
                  <c:v>41.577157455919902</c:v>
                </c:pt>
                <c:pt idx="474">
                  <c:v>41.6168649039858</c:v>
                </c:pt>
                <c:pt idx="475">
                  <c:v>41.656461851394099</c:v>
                </c:pt>
                <c:pt idx="476">
                  <c:v>41.695948639755002</c:v>
                </c:pt>
                <c:pt idx="477">
                  <c:v>41.735325609433097</c:v>
                </c:pt>
                <c:pt idx="478">
                  <c:v>41.774593099555503</c:v>
                </c:pt>
                <c:pt idx="479">
                  <c:v>41.8137514480186</c:v>
                </c:pt>
                <c:pt idx="480">
                  <c:v>41.852800991495798</c:v>
                </c:pt>
                <c:pt idx="481">
                  <c:v>41.8917420654453</c:v>
                </c:pt>
                <c:pt idx="482">
                  <c:v>41.930575004116498</c:v>
                </c:pt>
                <c:pt idx="483">
                  <c:v>41.969300140558701</c:v>
                </c:pt>
                <c:pt idx="484">
                  <c:v>42.007917806627397</c:v>
                </c:pt>
                <c:pt idx="485">
                  <c:v>42.046428332992399</c:v>
                </c:pt>
                <c:pt idx="486">
                  <c:v>42.084832049145099</c:v>
                </c:pt>
                <c:pt idx="487">
                  <c:v>42.123129283405802</c:v>
                </c:pt>
                <c:pt idx="488">
                  <c:v>42.1613203629312</c:v>
                </c:pt>
                <c:pt idx="489">
                  <c:v>42.199405613721602</c:v>
                </c:pt>
                <c:pt idx="490">
                  <c:v>42.237385360628899</c:v>
                </c:pt>
                <c:pt idx="491">
                  <c:v>42.275259927363301</c:v>
                </c:pt>
                <c:pt idx="492">
                  <c:v>42.313029636501398</c:v>
                </c:pt>
                <c:pt idx="493">
                  <c:v>42.350694809493</c:v>
                </c:pt>
                <c:pt idx="494">
                  <c:v>42.388255766668898</c:v>
                </c:pt>
                <c:pt idx="495">
                  <c:v>42.425712795548201</c:v>
                </c:pt>
                <c:pt idx="496">
                  <c:v>42.463066233824698</c:v>
                </c:pt>
                <c:pt idx="497">
                  <c:v>42.500316402695603</c:v>
                </c:pt>
                <c:pt idx="498">
                  <c:v>42.537463617349701</c:v>
                </c:pt>
                <c:pt idx="499">
                  <c:v>42.574508191856197</c:v>
                </c:pt>
                <c:pt idx="500">
                  <c:v>42.611450439171598</c:v>
                </c:pt>
                <c:pt idx="501">
                  <c:v>42.648290671146398</c:v>
                </c:pt>
                <c:pt idx="502">
                  <c:v>42.685029198531403</c:v>
                </c:pt>
                <c:pt idx="503">
                  <c:v>42.721666330984398</c:v>
                </c:pt>
                <c:pt idx="504">
                  <c:v>42.758202377076998</c:v>
                </c:pt>
                <c:pt idx="505">
                  <c:v>42.794637644300998</c:v>
                </c:pt>
                <c:pt idx="506">
                  <c:v>42.830972439074998</c:v>
                </c:pt>
                <c:pt idx="507">
                  <c:v>42.867207066751199</c:v>
                </c:pt>
                <c:pt idx="508">
                  <c:v>42.903341831621603</c:v>
                </c:pt>
                <c:pt idx="509">
                  <c:v>42.939377036925201</c:v>
                </c:pt>
                <c:pt idx="510">
                  <c:v>42.975312984854</c:v>
                </c:pt>
                <c:pt idx="511">
                  <c:v>43.011149976559999</c:v>
                </c:pt>
                <c:pt idx="512">
                  <c:v>43.046888312161698</c:v>
                </c:pt>
                <c:pt idx="513">
                  <c:v>43.082528290750702</c:v>
                </c:pt>
                <c:pt idx="514">
                  <c:v>43.118070210398002</c:v>
                </c:pt>
                <c:pt idx="515">
                  <c:v>43.153514368161296</c:v>
                </c:pt>
                <c:pt idx="516">
                  <c:v>43.188861036331197</c:v>
                </c:pt>
                <c:pt idx="517">
                  <c:v>43.224110503717199</c:v>
                </c:pt>
                <c:pt idx="518">
                  <c:v>43.259263085532503</c:v>
                </c:pt>
                <c:pt idx="519">
                  <c:v>43.294319074109701</c:v>
                </c:pt>
                <c:pt idx="520">
                  <c:v>43.329278760767203</c:v>
                </c:pt>
                <c:pt idx="521">
                  <c:v>43.364142435815701</c:v>
                </c:pt>
                <c:pt idx="522">
                  <c:v>43.398910388563898</c:v>
                </c:pt>
                <c:pt idx="523">
                  <c:v>43.433582907324599</c:v>
                </c:pt>
                <c:pt idx="524">
                  <c:v>43.468160279420601</c:v>
                </c:pt>
                <c:pt idx="525">
                  <c:v>43.502642791190702</c:v>
                </c:pt>
                <c:pt idx="526">
                  <c:v>43.537030727995401</c:v>
                </c:pt>
                <c:pt idx="527">
                  <c:v>43.571324374223302</c:v>
                </c:pt>
                <c:pt idx="528">
                  <c:v>43.605524013296602</c:v>
                </c:pt>
                <c:pt idx="529">
                  <c:v>43.639629927677603</c:v>
                </c:pt>
                <c:pt idx="530">
                  <c:v>43.673642398873902</c:v>
                </c:pt>
                <c:pt idx="531">
                  <c:v>43.707561707445201</c:v>
                </c:pt>
                <c:pt idx="532">
                  <c:v>43.741388133008599</c:v>
                </c:pt>
                <c:pt idx="533">
                  <c:v>43.775121954244803</c:v>
                </c:pt>
                <c:pt idx="534">
                  <c:v>43.808763448904301</c:v>
                </c:pt>
                <c:pt idx="535">
                  <c:v>43.842312893812803</c:v>
                </c:pt>
                <c:pt idx="536">
                  <c:v>43.875770564877698</c:v>
                </c:pt>
                <c:pt idx="537">
                  <c:v>43.909136737093696</c:v>
                </c:pt>
                <c:pt idx="538">
                  <c:v>43.942411684548802</c:v>
                </c:pt>
                <c:pt idx="539">
                  <c:v>43.9755956804307</c:v>
                </c:pt>
                <c:pt idx="540">
                  <c:v>44.008688989183398</c:v>
                </c:pt>
                <c:pt idx="541">
                  <c:v>44.041691832422998</c:v>
                </c:pt>
                <c:pt idx="542">
                  <c:v>44.074604527222199</c:v>
                </c:pt>
                <c:pt idx="543">
                  <c:v>44.107427342289398</c:v>
                </c:pt>
                <c:pt idx="544">
                  <c:v>44.140160545420102</c:v>
                </c:pt>
                <c:pt idx="545">
                  <c:v>44.172804403501203</c:v>
                </c:pt>
                <c:pt idx="546">
                  <c:v>44.205359182516602</c:v>
                </c:pt>
                <c:pt idx="547">
                  <c:v>44.2378251475523</c:v>
                </c:pt>
                <c:pt idx="548">
                  <c:v>44.270202562801103</c:v>
                </c:pt>
                <c:pt idx="549">
                  <c:v>44.302491691568399</c:v>
                </c:pt>
                <c:pt idx="550">
                  <c:v>44.334692796276698</c:v>
                </c:pt>
                <c:pt idx="551">
                  <c:v>44.366806138471098</c:v>
                </c:pt>
                <c:pt idx="552">
                  <c:v>44.398831978824198</c:v>
                </c:pt>
                <c:pt idx="553">
                  <c:v>44.430770577141402</c:v>
                </c:pt>
                <c:pt idx="554">
                  <c:v>44.462622192365899</c:v>
                </c:pt>
                <c:pt idx="555">
                  <c:v>44.494387082583799</c:v>
                </c:pt>
                <c:pt idx="556">
                  <c:v>44.526065505029401</c:v>
                </c:pt>
                <c:pt idx="557">
                  <c:v>44.557657716090098</c:v>
                </c:pt>
                <c:pt idx="558">
                  <c:v>44.589163971311699</c:v>
                </c:pt>
                <c:pt idx="559">
                  <c:v>44.620584525403302</c:v>
                </c:pt>
                <c:pt idx="560">
                  <c:v>44.651919632242702</c:v>
                </c:pt>
                <c:pt idx="561">
                  <c:v>44.683169544881402</c:v>
                </c:pt>
                <c:pt idx="562">
                  <c:v>44.714334515549602</c:v>
                </c:pt>
                <c:pt idx="563">
                  <c:v>44.745414795661503</c:v>
                </c:pt>
                <c:pt idx="564">
                  <c:v>44.776410635820298</c:v>
                </c:pt>
                <c:pt idx="565">
                  <c:v>44.807322241997703</c:v>
                </c:pt>
                <c:pt idx="566">
                  <c:v>44.838149884769201</c:v>
                </c:pt>
                <c:pt idx="567">
                  <c:v>44.868893823929099</c:v>
                </c:pt>
                <c:pt idx="568">
                  <c:v>44.899554306009399</c:v>
                </c:pt>
                <c:pt idx="569">
                  <c:v>44.930131576717599</c:v>
                </c:pt>
                <c:pt idx="570">
                  <c:v>44.960625880940803</c:v>
                </c:pt>
                <c:pt idx="571">
                  <c:v>44.991037462750398</c:v>
                </c:pt>
                <c:pt idx="572">
                  <c:v>45.021366565405998</c:v>
                </c:pt>
                <c:pt idx="573">
                  <c:v>45.051613431360302</c:v>
                </c:pt>
                <c:pt idx="574">
                  <c:v>45.081778302262897</c:v>
                </c:pt>
                <c:pt idx="575">
                  <c:v>45.111861418965198</c:v>
                </c:pt>
                <c:pt idx="576">
                  <c:v>45.141863021524301</c:v>
                </c:pt>
                <c:pt idx="577">
                  <c:v>45.171783349207502</c:v>
                </c:pt>
                <c:pt idx="578">
                  <c:v>45.2016226404969</c:v>
                </c:pt>
                <c:pt idx="579">
                  <c:v>45.2313811330935</c:v>
                </c:pt>
                <c:pt idx="580">
                  <c:v>45.2610590639216</c:v>
                </c:pt>
                <c:pt idx="581">
                  <c:v>45.290656669133</c:v>
                </c:pt>
                <c:pt idx="582">
                  <c:v>45.320174184111998</c:v>
                </c:pt>
                <c:pt idx="583">
                  <c:v>45.349611843478797</c:v>
                </c:pt>
                <c:pt idx="584">
                  <c:v>45.378969881094598</c:v>
                </c:pt>
                <c:pt idx="585">
                  <c:v>45.408248530065698</c:v>
                </c:pt>
                <c:pt idx="586">
                  <c:v>45.437448022748001</c:v>
                </c:pt>
                <c:pt idx="587">
                  <c:v>45.466568590750903</c:v>
                </c:pt>
                <c:pt idx="588">
                  <c:v>45.495610464942303</c:v>
                </c:pt>
                <c:pt idx="589">
                  <c:v>45.524573859263299</c:v>
                </c:pt>
                <c:pt idx="590">
                  <c:v>45.553458989681303</c:v>
                </c:pt>
                <c:pt idx="591">
                  <c:v>45.582266106889101</c:v>
                </c:pt>
                <c:pt idx="592">
                  <c:v>45.610995438195999</c:v>
                </c:pt>
                <c:pt idx="593">
                  <c:v>45.6396472101626</c:v>
                </c:pt>
                <c:pt idx="594">
                  <c:v>45.668221648604899</c:v>
                </c:pt>
                <c:pt idx="595">
                  <c:v>45.696718978597502</c:v>
                </c:pt>
                <c:pt idx="596">
                  <c:v>45.725139424478002</c:v>
                </c:pt>
                <c:pt idx="597">
                  <c:v>45.753483209850401</c:v>
                </c:pt>
                <c:pt idx="598">
                  <c:v>45.781750557589</c:v>
                </c:pt>
                <c:pt idx="599">
                  <c:v>45.809941689842503</c:v>
                </c:pt>
                <c:pt idx="600">
                  <c:v>45.838056828037203</c:v>
                </c:pt>
                <c:pt idx="601">
                  <c:v>45.8660961928814</c:v>
                </c:pt>
                <c:pt idx="602">
                  <c:v>45.894060004368697</c:v>
                </c:pt>
                <c:pt idx="603">
                  <c:v>45.921948481782202</c:v>
                </c:pt>
                <c:pt idx="604">
                  <c:v>45.949761843697999</c:v>
                </c:pt>
                <c:pt idx="605">
                  <c:v>45.977500307989303</c:v>
                </c:pt>
                <c:pt idx="606">
                  <c:v>46.005164091829897</c:v>
                </c:pt>
                <c:pt idx="607">
                  <c:v>46.032753411698202</c:v>
                </c:pt>
                <c:pt idx="608">
                  <c:v>46.060268483380703</c:v>
                </c:pt>
                <c:pt idx="609">
                  <c:v>46.0877095219764</c:v>
                </c:pt>
                <c:pt idx="610">
                  <c:v>46.115076741899799</c:v>
                </c:pt>
                <c:pt idx="611">
                  <c:v>46.142370356885401</c:v>
                </c:pt>
                <c:pt idx="612">
                  <c:v>46.169590579991201</c:v>
                </c:pt>
                <c:pt idx="613">
                  <c:v>46.196737622750703</c:v>
                </c:pt>
                <c:pt idx="614">
                  <c:v>46.223811666158198</c:v>
                </c:pt>
                <c:pt idx="615">
                  <c:v>46.250812947304098</c:v>
                </c:pt>
                <c:pt idx="616">
                  <c:v>46.2777416761095</c:v>
                </c:pt>
                <c:pt idx="617">
                  <c:v>46.304598061816499</c:v>
                </c:pt>
                <c:pt idx="618">
                  <c:v>46.3313823129917</c:v>
                </c:pt>
                <c:pt idx="619">
                  <c:v>46.358094637529597</c:v>
                </c:pt>
                <c:pt idx="620">
                  <c:v>46.384735242656198</c:v>
                </c:pt>
                <c:pt idx="621">
                  <c:v>46.411304334931899</c:v>
                </c:pt>
                <c:pt idx="622">
                  <c:v>46.437802120255199</c:v>
                </c:pt>
                <c:pt idx="623">
                  <c:v>46.464228803866199</c:v>
                </c:pt>
                <c:pt idx="624">
                  <c:v>46.490584590349599</c:v>
                </c:pt>
                <c:pt idx="625">
                  <c:v>46.516869683638298</c:v>
                </c:pt>
                <c:pt idx="626">
                  <c:v>46.543084287016796</c:v>
                </c:pt>
                <c:pt idx="627">
                  <c:v>46.5692286031245</c:v>
                </c:pt>
                <c:pt idx="628">
                  <c:v>46.595302833959202</c:v>
                </c:pt>
                <c:pt idx="629">
                  <c:v>46.621307180880201</c:v>
                </c:pt>
                <c:pt idx="630">
                  <c:v>46.647241844611997</c:v>
                </c:pt>
                <c:pt idx="631">
                  <c:v>46.673107025247603</c:v>
                </c:pt>
                <c:pt idx="632">
                  <c:v>46.698902922251598</c:v>
                </c:pt>
                <c:pt idx="633">
                  <c:v>46.724629734463903</c:v>
                </c:pt>
                <c:pt idx="634">
                  <c:v>46.750287660102998</c:v>
                </c:pt>
                <c:pt idx="635">
                  <c:v>46.775876896769503</c:v>
                </c:pt>
                <c:pt idx="636">
                  <c:v>46.801397641448901</c:v>
                </c:pt>
                <c:pt idx="637">
                  <c:v>46.826850090515897</c:v>
                </c:pt>
                <c:pt idx="638">
                  <c:v>46.852234421005498</c:v>
                </c:pt>
                <c:pt idx="639">
                  <c:v>46.877550833137498</c:v>
                </c:pt>
                <c:pt idx="640">
                  <c:v>46.902799529881001</c:v>
                </c:pt>
                <c:pt idx="641">
                  <c:v>46.9279807047633</c:v>
                </c:pt>
                <c:pt idx="642">
                  <c:v>46.9530945506976</c:v>
                </c:pt>
                <c:pt idx="643">
                  <c:v>46.978141259986202</c:v>
                </c:pt>
                <c:pt idx="644">
                  <c:v>47.003121024323796</c:v>
                </c:pt>
                <c:pt idx="645">
                  <c:v>47.028034034799497</c:v>
                </c:pt>
                <c:pt idx="646">
                  <c:v>47.052880481901099</c:v>
                </c:pt>
                <c:pt idx="647">
                  <c:v>47.077660555516999</c:v>
                </c:pt>
                <c:pt idx="648">
                  <c:v>47.102374444939898</c:v>
                </c:pt>
                <c:pt idx="649">
                  <c:v>47.127022338869402</c:v>
                </c:pt>
                <c:pt idx="650">
                  <c:v>47.1516044254153</c:v>
                </c:pt>
                <c:pt idx="651">
                  <c:v>47.176120892100201</c:v>
                </c:pt>
                <c:pt idx="652">
                  <c:v>47.200571925863102</c:v>
                </c:pt>
                <c:pt idx="653">
                  <c:v>47.224957713061599</c:v>
                </c:pt>
                <c:pt idx="654">
                  <c:v>47.249278439475702</c:v>
                </c:pt>
                <c:pt idx="655">
                  <c:v>47.273534290310302</c:v>
                </c:pt>
                <c:pt idx="656">
                  <c:v>47.2977254501983</c:v>
                </c:pt>
                <c:pt idx="657">
                  <c:v>47.321852103203597</c:v>
                </c:pt>
                <c:pt idx="658">
                  <c:v>47.345914432824102</c:v>
                </c:pt>
                <c:pt idx="659">
                  <c:v>47.369912621994999</c:v>
                </c:pt>
                <c:pt idx="660">
                  <c:v>47.393846853091198</c:v>
                </c:pt>
                <c:pt idx="661">
                  <c:v>47.417717307930701</c:v>
                </c:pt>
                <c:pt idx="662">
                  <c:v>47.441524156702201</c:v>
                </c:pt>
                <c:pt idx="663">
                  <c:v>47.465267560950103</c:v>
                </c:pt>
                <c:pt idx="664">
                  <c:v>47.488947725289798</c:v>
                </c:pt>
                <c:pt idx="665">
                  <c:v>47.512564828933399</c:v>
                </c:pt>
                <c:pt idx="666">
                  <c:v>47.536119050535298</c:v>
                </c:pt>
                <c:pt idx="667">
                  <c:v>47.559610568195197</c:v>
                </c:pt>
                <c:pt idx="668">
                  <c:v>47.583039559460701</c:v>
                </c:pt>
                <c:pt idx="669">
                  <c:v>47.606406201330103</c:v>
                </c:pt>
                <c:pt idx="670">
                  <c:v>47.6297106702552</c:v>
                </c:pt>
                <c:pt idx="671">
                  <c:v>47.652953142144099</c:v>
                </c:pt>
                <c:pt idx="672">
                  <c:v>47.676133792363601</c:v>
                </c:pt>
                <c:pt idx="673">
                  <c:v>47.699252795742296</c:v>
                </c:pt>
                <c:pt idx="674">
                  <c:v>47.7223103265733</c:v>
                </c:pt>
                <c:pt idx="675">
                  <c:v>47.745306558616697</c:v>
                </c:pt>
                <c:pt idx="676">
                  <c:v>47.7682416651026</c:v>
                </c:pt>
                <c:pt idx="677">
                  <c:v>47.791115818733701</c:v>
                </c:pt>
                <c:pt idx="678">
                  <c:v>47.813929191688104</c:v>
                </c:pt>
                <c:pt idx="679">
                  <c:v>47.836681955621899</c:v>
                </c:pt>
                <c:pt idx="680">
                  <c:v>47.859374281672402</c:v>
                </c:pt>
                <c:pt idx="681">
                  <c:v>47.882006340460201</c:v>
                </c:pt>
                <c:pt idx="682">
                  <c:v>47.904578302092197</c:v>
                </c:pt>
                <c:pt idx="683">
                  <c:v>47.927090336164802</c:v>
                </c:pt>
                <c:pt idx="684">
                  <c:v>47.9495426117657</c:v>
                </c:pt>
                <c:pt idx="685">
                  <c:v>47.9719352974776</c:v>
                </c:pt>
                <c:pt idx="686">
                  <c:v>47.994268561380302</c:v>
                </c:pt>
                <c:pt idx="687">
                  <c:v>48.016542571053698</c:v>
                </c:pt>
                <c:pt idx="688">
                  <c:v>48.038757493580498</c:v>
                </c:pt>
                <c:pt idx="689">
                  <c:v>48.060913495549002</c:v>
                </c:pt>
                <c:pt idx="690">
                  <c:v>48.083010743055603</c:v>
                </c:pt>
                <c:pt idx="691">
                  <c:v>48.105049394259702</c:v>
                </c:pt>
                <c:pt idx="692">
                  <c:v>48.127029573147901</c:v>
                </c:pt>
                <c:pt idx="693">
                  <c:v>48.148951485005902</c:v>
                </c:pt>
                <c:pt idx="694">
                  <c:v>48.170815293429001</c:v>
                </c:pt>
                <c:pt idx="695">
                  <c:v>48.192621161513401</c:v>
                </c:pt>
                <c:pt idx="696">
                  <c:v>48.214369251857804</c:v>
                </c:pt>
                <c:pt idx="697">
                  <c:v>48.236059726566801</c:v>
                </c:pt>
                <c:pt idx="698">
                  <c:v>48.257692747252101</c:v>
                </c:pt>
                <c:pt idx="699">
                  <c:v>48.279268475036098</c:v>
                </c:pt>
                <c:pt idx="700">
                  <c:v>48.300787070553199</c:v>
                </c:pt>
                <c:pt idx="701">
                  <c:v>48.322248693953</c:v>
                </c:pt>
                <c:pt idx="702">
                  <c:v>48.3436535049022</c:v>
                </c:pt>
                <c:pt idx="703">
                  <c:v>48.365001662587403</c:v>
                </c:pt>
                <c:pt idx="704">
                  <c:v>48.386293325716899</c:v>
                </c:pt>
                <c:pt idx="705">
                  <c:v>48.407528652523702</c:v>
                </c:pt>
                <c:pt idx="706">
                  <c:v>48.428707800767498</c:v>
                </c:pt>
                <c:pt idx="707">
                  <c:v>48.449830927737203</c:v>
                </c:pt>
                <c:pt idx="708">
                  <c:v>48.470898190253301</c:v>
                </c:pt>
                <c:pt idx="709">
                  <c:v>48.491909744670401</c:v>
                </c:pt>
                <c:pt idx="710">
                  <c:v>48.512865746879299</c:v>
                </c:pt>
                <c:pt idx="711">
                  <c:v>48.533766352309598</c:v>
                </c:pt>
                <c:pt idx="712">
                  <c:v>48.554611715932097</c:v>
                </c:pt>
                <c:pt idx="713">
                  <c:v>48.575401992261099</c:v>
                </c:pt>
                <c:pt idx="714">
                  <c:v>48.596137335356801</c:v>
                </c:pt>
                <c:pt idx="715">
                  <c:v>48.616817898827598</c:v>
                </c:pt>
                <c:pt idx="716">
                  <c:v>48.637443835832897</c:v>
                </c:pt>
                <c:pt idx="717">
                  <c:v>48.658015299084802</c:v>
                </c:pt>
                <c:pt idx="718">
                  <c:v>48.6785324408511</c:v>
                </c:pt>
                <c:pt idx="719">
                  <c:v>48.698995412957302</c:v>
                </c:pt>
                <c:pt idx="720">
                  <c:v>48.719404366789298</c:v>
                </c:pt>
                <c:pt idx="721">
                  <c:v>48.739759398928598</c:v>
                </c:pt>
                <c:pt idx="722">
                  <c:v>48.7600607061757</c:v>
                </c:pt>
                <c:pt idx="723">
                  <c:v>48.780308438319899</c:v>
                </c:pt>
                <c:pt idx="724">
                  <c:v>48.800502744434901</c:v>
                </c:pt>
                <c:pt idx="725">
                  <c:v>48.820643773144702</c:v>
                </c:pt>
                <c:pt idx="726">
                  <c:v>48.840731672626198</c:v>
                </c:pt>
                <c:pt idx="727">
                  <c:v>48.860766590610702</c:v>
                </c:pt>
                <c:pt idx="728">
                  <c:v>48.880748674385998</c:v>
                </c:pt>
                <c:pt idx="729">
                  <c:v>48.900678070799003</c:v>
                </c:pt>
                <c:pt idx="730">
                  <c:v>48.920554926256798</c:v>
                </c:pt>
                <c:pt idx="731">
                  <c:v>48.940379386729802</c:v>
                </c:pt>
                <c:pt idx="732">
                  <c:v>48.960151597752699</c:v>
                </c:pt>
                <c:pt idx="733">
                  <c:v>48.979871704427303</c:v>
                </c:pt>
                <c:pt idx="734">
                  <c:v>48.999539851424302</c:v>
                </c:pt>
                <c:pt idx="735">
                  <c:v>49.0191561829851</c:v>
                </c:pt>
                <c:pt idx="736">
                  <c:v>49.038720842924</c:v>
                </c:pt>
                <c:pt idx="737">
                  <c:v>49.058233974630603</c:v>
                </c:pt>
                <c:pt idx="738">
                  <c:v>49.077695721071002</c:v>
                </c:pt>
                <c:pt idx="739">
                  <c:v>49.0971062247907</c:v>
                </c:pt>
                <c:pt idx="740">
                  <c:v>49.116465627916099</c:v>
                </c:pt>
                <c:pt idx="741">
                  <c:v>49.135774072156799</c:v>
                </c:pt>
                <c:pt idx="742">
                  <c:v>49.155031698807399</c:v>
                </c:pt>
                <c:pt idx="743">
                  <c:v>49.1742386487498</c:v>
                </c:pt>
                <c:pt idx="744">
                  <c:v>49.193395062454798</c:v>
                </c:pt>
                <c:pt idx="745">
                  <c:v>49.212501079984897</c:v>
                </c:pt>
                <c:pt idx="746">
                  <c:v>49.231556840995502</c:v>
                </c:pt>
                <c:pt idx="747">
                  <c:v>49.250562484737401</c:v>
                </c:pt>
                <c:pt idx="748">
                  <c:v>49.2695181500589</c:v>
                </c:pt>
                <c:pt idx="749">
                  <c:v>49.288423975407198</c:v>
                </c:pt>
                <c:pt idx="750">
                  <c:v>49.307280064045997</c:v>
                </c:pt>
                <c:pt idx="751">
                  <c:v>49.326086576612497</c:v>
                </c:pt>
                <c:pt idx="752">
                  <c:v>49.344843655861702</c:v>
                </c:pt>
                <c:pt idx="753">
                  <c:v>49.363551438222402</c:v>
                </c:pt>
                <c:pt idx="754">
                  <c:v>49.382210059716499</c:v>
                </c:pt>
                <c:pt idx="755">
                  <c:v>49.400819655960902</c:v>
                </c:pt>
                <c:pt idx="756">
                  <c:v>49.419380362169001</c:v>
                </c:pt>
                <c:pt idx="757">
                  <c:v>49.437892313152901</c:v>
                </c:pt>
                <c:pt idx="758">
                  <c:v>49.456355643324798</c:v>
                </c:pt>
                <c:pt idx="759">
                  <c:v>49.474770486698603</c:v>
                </c:pt>
                <c:pt idx="760">
                  <c:v>49.493136976892202</c:v>
                </c:pt>
                <c:pt idx="761">
                  <c:v>49.511455247129</c:v>
                </c:pt>
                <c:pt idx="762">
                  <c:v>49.529725430239402</c:v>
                </c:pt>
                <c:pt idx="763">
                  <c:v>49.547947658663198</c:v>
                </c:pt>
                <c:pt idx="764">
                  <c:v>49.566122064450703</c:v>
                </c:pt>
                <c:pt idx="765">
                  <c:v>49.584248779264897</c:v>
                </c:pt>
                <c:pt idx="766">
                  <c:v>49.602327934382899</c:v>
                </c:pt>
                <c:pt idx="767">
                  <c:v>49.620359660698099</c:v>
                </c:pt>
                <c:pt idx="768">
                  <c:v>49.638344088721801</c:v>
                </c:pt>
                <c:pt idx="769">
                  <c:v>49.656281348584798</c:v>
                </c:pt>
                <c:pt idx="770">
                  <c:v>49.674171570039299</c:v>
                </c:pt>
                <c:pt idx="771">
                  <c:v>49.692014882460498</c:v>
                </c:pt>
                <c:pt idx="772">
                  <c:v>49.709811414848801</c:v>
                </c:pt>
                <c:pt idx="773">
                  <c:v>49.727561295831201</c:v>
                </c:pt>
                <c:pt idx="774">
                  <c:v>49.7452646536629</c:v>
                </c:pt>
                <c:pt idx="775">
                  <c:v>49.762921616229697</c:v>
                </c:pt>
                <c:pt idx="776">
                  <c:v>49.7805323110492</c:v>
                </c:pt>
                <c:pt idx="777">
                  <c:v>49.798096865272498</c:v>
                </c:pt>
                <c:pt idx="778">
                  <c:v>49.8156154056867</c:v>
                </c:pt>
                <c:pt idx="779">
                  <c:v>49.833088045190401</c:v>
                </c:pt>
                <c:pt idx="780">
                  <c:v>49.850514914478197</c:v>
                </c:pt>
                <c:pt idx="781">
                  <c:v>49.867896144329102</c:v>
                </c:pt>
                <c:pt idx="782">
                  <c:v>49.885231859757603</c:v>
                </c:pt>
                <c:pt idx="783">
                  <c:v>49.902522185407101</c:v>
                </c:pt>
                <c:pt idx="784">
                  <c:v>49.919767245550901</c:v>
                </c:pt>
                <c:pt idx="785">
                  <c:v>49.936967164094099</c:v>
                </c:pt>
                <c:pt idx="786">
                  <c:v>49.954122064574698</c:v>
                </c:pt>
                <c:pt idx="787">
                  <c:v>49.9712320701653</c:v>
                </c:pt>
                <c:pt idx="788">
                  <c:v>49.9882973036745</c:v>
                </c:pt>
                <c:pt idx="789">
                  <c:v>50.005317887548003</c:v>
                </c:pt>
                <c:pt idx="790">
                  <c:v>50.0222939438707</c:v>
                </c:pt>
                <c:pt idx="791">
                  <c:v>50.039225594367501</c:v>
                </c:pt>
                <c:pt idx="792">
                  <c:v>50.056112960405301</c:v>
                </c:pt>
                <c:pt idx="793">
                  <c:v>50.072956162993897</c:v>
                </c:pt>
                <c:pt idx="794">
                  <c:v>50.089755322788001</c:v>
                </c:pt>
                <c:pt idx="795">
                  <c:v>50.106510560088097</c:v>
                </c:pt>
                <c:pt idx="796">
                  <c:v>50.123221994842297</c:v>
                </c:pt>
                <c:pt idx="797">
                  <c:v>50.139889746647803</c:v>
                </c:pt>
                <c:pt idx="798">
                  <c:v>50.156513934752098</c:v>
                </c:pt>
                <c:pt idx="799">
                  <c:v>50.173094678054603</c:v>
                </c:pt>
                <c:pt idx="800">
                  <c:v>50.189632095107797</c:v>
                </c:pt>
                <c:pt idx="801">
                  <c:v>50.206126304119302</c:v>
                </c:pt>
                <c:pt idx="802">
                  <c:v>50.222577422295501</c:v>
                </c:pt>
                <c:pt idx="803">
                  <c:v>50.2389855664739</c:v>
                </c:pt>
                <c:pt idx="804">
                  <c:v>50.255350853737298</c:v>
                </c:pt>
                <c:pt idx="805">
                  <c:v>50.271673400462497</c:v>
                </c:pt>
                <c:pt idx="806">
                  <c:v>50.287953323446601</c:v>
                </c:pt>
                <c:pt idx="807">
                  <c:v>50.304190738938601</c:v>
                </c:pt>
                <c:pt idx="808">
                  <c:v>50.320385762261999</c:v>
                </c:pt>
                <c:pt idx="809">
                  <c:v>50.336538508716004</c:v>
                </c:pt>
                <c:pt idx="810">
                  <c:v>50.3526490934427</c:v>
                </c:pt>
                <c:pt idx="811">
                  <c:v>50.3687176311835</c:v>
                </c:pt>
                <c:pt idx="812">
                  <c:v>50.384744236269199</c:v>
                </c:pt>
                <c:pt idx="813">
                  <c:v>50.400729022762299</c:v>
                </c:pt>
                <c:pt idx="814">
                  <c:v>50.416672104357502</c:v>
                </c:pt>
                <c:pt idx="815">
                  <c:v>50.432573594451803</c:v>
                </c:pt>
                <c:pt idx="816">
                  <c:v>50.448433606131097</c:v>
                </c:pt>
                <c:pt idx="817">
                  <c:v>50.464252252145201</c:v>
                </c:pt>
                <c:pt idx="818">
                  <c:v>50.480029646195902</c:v>
                </c:pt>
                <c:pt idx="819">
                  <c:v>50.495765896469401</c:v>
                </c:pt>
                <c:pt idx="820">
                  <c:v>50.511461118001399</c:v>
                </c:pt>
                <c:pt idx="821">
                  <c:v>50.527115421630697</c:v>
                </c:pt>
                <c:pt idx="822">
                  <c:v>50.542728913949702</c:v>
                </c:pt>
                <c:pt idx="823">
                  <c:v>50.558301707426502</c:v>
                </c:pt>
                <c:pt idx="824">
                  <c:v>50.573833913383403</c:v>
                </c:pt>
                <c:pt idx="825">
                  <c:v>50.5893256424336</c:v>
                </c:pt>
                <c:pt idx="826">
                  <c:v>50.604777005189902</c:v>
                </c:pt>
                <c:pt idx="827">
                  <c:v>50.620188112265303</c:v>
                </c:pt>
                <c:pt idx="828">
                  <c:v>50.635559074272699</c:v>
                </c:pt>
                <c:pt idx="829">
                  <c:v>50.650889996280497</c:v>
                </c:pt>
                <c:pt idx="830">
                  <c:v>50.666180968667803</c:v>
                </c:pt>
                <c:pt idx="831">
                  <c:v>50.681432116802597</c:v>
                </c:pt>
                <c:pt idx="832">
                  <c:v>50.6966435500497</c:v>
                </c:pt>
                <c:pt idx="833">
                  <c:v>50.711815377773902</c:v>
                </c:pt>
                <c:pt idx="834">
                  <c:v>50.726947709339903</c:v>
                </c:pt>
                <c:pt idx="835">
                  <c:v>50.742040654112699</c:v>
                </c:pt>
                <c:pt idx="836">
                  <c:v>50.757094321456997</c:v>
                </c:pt>
                <c:pt idx="837">
                  <c:v>50.772108793649899</c:v>
                </c:pt>
                <c:pt idx="838">
                  <c:v>50.787084175966001</c:v>
                </c:pt>
                <c:pt idx="839">
                  <c:v>50.802020590036904</c:v>
                </c:pt>
                <c:pt idx="840">
                  <c:v>50.816918143176402</c:v>
                </c:pt>
                <c:pt idx="841">
                  <c:v>50.831776942698397</c:v>
                </c:pt>
                <c:pt idx="842">
                  <c:v>50.8465970959166</c:v>
                </c:pt>
                <c:pt idx="843">
                  <c:v>50.861378710144898</c:v>
                </c:pt>
                <c:pt idx="844">
                  <c:v>50.876121892697</c:v>
                </c:pt>
                <c:pt idx="845">
                  <c:v>50.8908266964105</c:v>
                </c:pt>
                <c:pt idx="846">
                  <c:v>50.9054932627539</c:v>
                </c:pt>
                <c:pt idx="847">
                  <c:v>50.920121696811897</c:v>
                </c:pt>
                <c:pt idx="848">
                  <c:v>50.934712103551703</c:v>
                </c:pt>
                <c:pt idx="849">
                  <c:v>50.94926458794</c:v>
                </c:pt>
                <c:pt idx="850">
                  <c:v>50.963779254944001</c:v>
                </c:pt>
                <c:pt idx="851">
                  <c:v>50.9782562095305</c:v>
                </c:pt>
                <c:pt idx="852">
                  <c:v>50.9926955096469</c:v>
                </c:pt>
                <c:pt idx="853">
                  <c:v>51.007097213345702</c:v>
                </c:pt>
                <c:pt idx="854">
                  <c:v>51.021461490362299</c:v>
                </c:pt>
                <c:pt idx="855">
                  <c:v>51.035788443671798</c:v>
                </c:pt>
                <c:pt idx="856">
                  <c:v>51.050078176249698</c:v>
                </c:pt>
                <c:pt idx="857">
                  <c:v>51.064330791071299</c:v>
                </c:pt>
                <c:pt idx="858">
                  <c:v>51.078546391111999</c:v>
                </c:pt>
                <c:pt idx="859">
                  <c:v>51.092725079346899</c:v>
                </c:pt>
                <c:pt idx="860">
                  <c:v>51.106866958751503</c:v>
                </c:pt>
                <c:pt idx="861">
                  <c:v>51.120972132300999</c:v>
                </c:pt>
                <c:pt idx="862">
                  <c:v>51.135040702970898</c:v>
                </c:pt>
                <c:pt idx="863">
                  <c:v>51.1490727737364</c:v>
                </c:pt>
                <c:pt idx="864">
                  <c:v>51.163068447572797</c:v>
                </c:pt>
                <c:pt idx="865">
                  <c:v>51.1770278025704</c:v>
                </c:pt>
                <c:pt idx="866">
                  <c:v>51.190950771353798</c:v>
                </c:pt>
                <c:pt idx="867">
                  <c:v>51.204837604979303</c:v>
                </c:pt>
                <c:pt idx="868">
                  <c:v>51.218688403144597</c:v>
                </c:pt>
                <c:pt idx="869">
                  <c:v>51.232503265547003</c:v>
                </c:pt>
                <c:pt idx="870">
                  <c:v>51.246282291884199</c:v>
                </c:pt>
                <c:pt idx="871">
                  <c:v>51.260025581853498</c:v>
                </c:pt>
                <c:pt idx="872">
                  <c:v>51.273733235152399</c:v>
                </c:pt>
                <c:pt idx="873">
                  <c:v>51.287405351478498</c:v>
                </c:pt>
                <c:pt idx="874">
                  <c:v>51.301042030529203</c:v>
                </c:pt>
                <c:pt idx="875">
                  <c:v>51.314643372002003</c:v>
                </c:pt>
                <c:pt idx="876">
                  <c:v>51.328209475594299</c:v>
                </c:pt>
                <c:pt idx="877">
                  <c:v>51.3417404410038</c:v>
                </c:pt>
                <c:pt idx="878">
                  <c:v>51.355236367927702</c:v>
                </c:pt>
                <c:pt idx="879">
                  <c:v>51.368697147460701</c:v>
                </c:pt>
                <c:pt idx="880">
                  <c:v>51.382123007318903</c:v>
                </c:pt>
                <c:pt idx="881">
                  <c:v>51.395514071502802</c:v>
                </c:pt>
                <c:pt idx="882">
                  <c:v>51.408870435989698</c:v>
                </c:pt>
                <c:pt idx="883">
                  <c:v>51.422192196756399</c:v>
                </c:pt>
                <c:pt idx="884">
                  <c:v>51.435479449780303</c:v>
                </c:pt>
                <c:pt idx="885">
                  <c:v>51.448732291038198</c:v>
                </c:pt>
                <c:pt idx="886">
                  <c:v>51.461950816507297</c:v>
                </c:pt>
                <c:pt idx="887">
                  <c:v>51.475135122164801</c:v>
                </c:pt>
                <c:pt idx="888">
                  <c:v>51.488285303987603</c:v>
                </c:pt>
                <c:pt idx="889">
                  <c:v>51.501401457952802</c:v>
                </c:pt>
                <c:pt idx="890">
                  <c:v>51.5144836800376</c:v>
                </c:pt>
                <c:pt idx="891">
                  <c:v>51.527532066219003</c:v>
                </c:pt>
                <c:pt idx="892">
                  <c:v>51.5405462751608</c:v>
                </c:pt>
                <c:pt idx="893">
                  <c:v>51.553527088080699</c:v>
                </c:pt>
                <c:pt idx="894">
                  <c:v>51.566474279395699</c:v>
                </c:pt>
                <c:pt idx="895">
                  <c:v>51.579387944496403</c:v>
                </c:pt>
                <c:pt idx="896">
                  <c:v>51.592268178495402</c:v>
                </c:pt>
                <c:pt idx="897">
                  <c:v>51.605115076227698</c:v>
                </c:pt>
                <c:pt idx="898">
                  <c:v>51.617928732250498</c:v>
                </c:pt>
                <c:pt idx="899">
                  <c:v>51.630709240842897</c:v>
                </c:pt>
                <c:pt idx="900">
                  <c:v>51.643456696006602</c:v>
                </c:pt>
                <c:pt idx="901">
                  <c:v>51.656171191465297</c:v>
                </c:pt>
                <c:pt idx="902">
                  <c:v>51.668852820664803</c:v>
                </c:pt>
                <c:pt idx="903">
                  <c:v>51.681501676773301</c:v>
                </c:pt>
                <c:pt idx="904">
                  <c:v>51.694117852681003</c:v>
                </c:pt>
                <c:pt idx="905">
                  <c:v>51.706701351064801</c:v>
                </c:pt>
                <c:pt idx="906">
                  <c:v>51.719252159514703</c:v>
                </c:pt>
                <c:pt idx="907">
                  <c:v>51.731770517883703</c:v>
                </c:pt>
                <c:pt idx="908">
                  <c:v>51.7442565145179</c:v>
                </c:pt>
                <c:pt idx="909">
                  <c:v>51.756710237384397</c:v>
                </c:pt>
                <c:pt idx="910">
                  <c:v>51.769131774071298</c:v>
                </c:pt>
                <c:pt idx="911">
                  <c:v>51.781521211787499</c:v>
                </c:pt>
                <c:pt idx="912">
                  <c:v>51.7938786373632</c:v>
                </c:pt>
                <c:pt idx="913">
                  <c:v>51.806204137249402</c:v>
                </c:pt>
                <c:pt idx="914">
                  <c:v>51.8184977975179</c:v>
                </c:pt>
                <c:pt idx="915">
                  <c:v>51.830759703861702</c:v>
                </c:pt>
                <c:pt idx="916">
                  <c:v>51.842989941594801</c:v>
                </c:pt>
                <c:pt idx="917">
                  <c:v>51.855188595651903</c:v>
                </c:pt>
                <c:pt idx="918">
                  <c:v>51.867355750588999</c:v>
                </c:pt>
                <c:pt idx="919">
                  <c:v>51.8794914905829</c:v>
                </c:pt>
                <c:pt idx="920">
                  <c:v>51.891595899431401</c:v>
                </c:pt>
                <c:pt idx="921">
                  <c:v>51.903669060553298</c:v>
                </c:pt>
                <c:pt idx="922">
                  <c:v>51.915711056988201</c:v>
                </c:pt>
                <c:pt idx="923">
                  <c:v>51.927721971396899</c:v>
                </c:pt>
                <c:pt idx="924">
                  <c:v>51.939701886061201</c:v>
                </c:pt>
                <c:pt idx="925">
                  <c:v>51.951650882883499</c:v>
                </c:pt>
                <c:pt idx="926">
                  <c:v>51.9635690433877</c:v>
                </c:pt>
                <c:pt idx="927">
                  <c:v>51.975456476908803</c:v>
                </c:pt>
                <c:pt idx="928">
                  <c:v>51.987313241487101</c:v>
                </c:pt>
                <c:pt idx="929">
                  <c:v>51.999139417305699</c:v>
                </c:pt>
                <c:pt idx="930">
                  <c:v>52.010935084747402</c:v>
                </c:pt>
                <c:pt idx="931">
                  <c:v>52.022700323826797</c:v>
                </c:pt>
                <c:pt idx="932">
                  <c:v>52.034435214190502</c:v>
                </c:pt>
                <c:pt idx="933">
                  <c:v>52.046139835116797</c:v>
                </c:pt>
                <c:pt idx="934">
                  <c:v>52.057814265515802</c:v>
                </c:pt>
                <c:pt idx="935">
                  <c:v>52.069458583929503</c:v>
                </c:pt>
                <c:pt idx="936">
                  <c:v>52.081072868531798</c:v>
                </c:pt>
                <c:pt idx="937">
                  <c:v>52.092657197128297</c:v>
                </c:pt>
                <c:pt idx="938">
                  <c:v>52.104211647156603</c:v>
                </c:pt>
                <c:pt idx="939">
                  <c:v>52.115736295685899</c:v>
                </c:pt>
                <c:pt idx="940">
                  <c:v>52.127231219417602</c:v>
                </c:pt>
                <c:pt idx="941">
                  <c:v>52.138696494684503</c:v>
                </c:pt>
                <c:pt idx="942">
                  <c:v>52.150132197451697</c:v>
                </c:pt>
                <c:pt idx="943">
                  <c:v>52.161538403315703</c:v>
                </c:pt>
                <c:pt idx="944">
                  <c:v>52.172915187505097</c:v>
                </c:pt>
                <c:pt idx="945">
                  <c:v>52.184262624880297</c:v>
                </c:pt>
                <c:pt idx="946">
                  <c:v>52.195580789933501</c:v>
                </c:pt>
                <c:pt idx="947">
                  <c:v>52.206869756788798</c:v>
                </c:pt>
                <c:pt idx="948">
                  <c:v>52.218129732073898</c:v>
                </c:pt>
                <c:pt idx="949">
                  <c:v>52.229360773830997</c:v>
                </c:pt>
                <c:pt idx="950">
                  <c:v>52.240562877926898</c:v>
                </c:pt>
                <c:pt idx="951">
                  <c:v>52.251736119938101</c:v>
                </c:pt>
                <c:pt idx="952">
                  <c:v>52.262880575158299</c:v>
                </c:pt>
                <c:pt idx="953">
                  <c:v>52.273996318598698</c:v>
                </c:pt>
                <c:pt idx="954">
                  <c:v>52.285083424988201</c:v>
                </c:pt>
                <c:pt idx="955">
                  <c:v>52.296141968772702</c:v>
                </c:pt>
                <c:pt idx="956">
                  <c:v>52.307172024115999</c:v>
                </c:pt>
                <c:pt idx="957">
                  <c:v>52.318173664899099</c:v>
                </c:pt>
                <c:pt idx="958">
                  <c:v>52.329146964720401</c:v>
                </c:pt>
                <c:pt idx="959">
                  <c:v>52.340091996896</c:v>
                </c:pt>
                <c:pt idx="960">
                  <c:v>52.351008834459101</c:v>
                </c:pt>
                <c:pt idx="961">
                  <c:v>52.361897550160798</c:v>
                </c:pt>
                <c:pt idx="962">
                  <c:v>52.372758216469201</c:v>
                </c:pt>
                <c:pt idx="963">
                  <c:v>52.383590905570102</c:v>
                </c:pt>
                <c:pt idx="964">
                  <c:v>52.394395689366597</c:v>
                </c:pt>
                <c:pt idx="965">
                  <c:v>52.405172639479503</c:v>
                </c:pt>
                <c:pt idx="966">
                  <c:v>52.415921827246699</c:v>
                </c:pt>
                <c:pt idx="967">
                  <c:v>52.426643323723901</c:v>
                </c:pt>
                <c:pt idx="968">
                  <c:v>52.437337199684002</c:v>
                </c:pt>
                <c:pt idx="969">
                  <c:v>52.448003565460603</c:v>
                </c:pt>
                <c:pt idx="970">
                  <c:v>52.458642603922598</c:v>
                </c:pt>
                <c:pt idx="971">
                  <c:v>52.469254264520501</c:v>
                </c:pt>
                <c:pt idx="972">
                  <c:v>52.4798386192547</c:v>
                </c:pt>
                <c:pt idx="973">
                  <c:v>52.490395739912998</c:v>
                </c:pt>
                <c:pt idx="974">
                  <c:v>52.500925698070098</c:v>
                </c:pt>
                <c:pt idx="975">
                  <c:v>52.511428565088302</c:v>
                </c:pt>
                <c:pt idx="976">
                  <c:v>52.521904412117003</c:v>
                </c:pt>
                <c:pt idx="977">
                  <c:v>52.532353310092603</c:v>
                </c:pt>
                <c:pt idx="978">
                  <c:v>52.542775329738902</c:v>
                </c:pt>
                <c:pt idx="979">
                  <c:v>52.553170541567098</c:v>
                </c:pt>
                <c:pt idx="980">
                  <c:v>52.5635390158752</c:v>
                </c:pt>
                <c:pt idx="981">
                  <c:v>52.573880822748897</c:v>
                </c:pt>
                <c:pt idx="982">
                  <c:v>52.584196032060603</c:v>
                </c:pt>
                <c:pt idx="983">
                  <c:v>52.594484713470301</c:v>
                </c:pt>
                <c:pt idx="984">
                  <c:v>52.604746936425201</c:v>
                </c:pt>
                <c:pt idx="985">
                  <c:v>52.6149827701596</c:v>
                </c:pt>
                <c:pt idx="986">
                  <c:v>52.625192283695</c:v>
                </c:pt>
                <c:pt idx="987">
                  <c:v>52.635375545840098</c:v>
                </c:pt>
                <c:pt idx="988">
                  <c:v>52.645532625191102</c:v>
                </c:pt>
                <c:pt idx="989">
                  <c:v>52.655663590131098</c:v>
                </c:pt>
                <c:pt idx="990">
                  <c:v>52.665768508830503</c:v>
                </c:pt>
                <c:pt idx="991">
                  <c:v>52.675847504966498</c:v>
                </c:pt>
                <c:pt idx="992">
                  <c:v>52.685900610357002</c:v>
                </c:pt>
                <c:pt idx="993">
                  <c:v>52.695927884666197</c:v>
                </c:pt>
                <c:pt idx="994">
                  <c:v>52.705929396068598</c:v>
                </c:pt>
                <c:pt idx="995">
                  <c:v>52.715905212550297</c:v>
                </c:pt>
                <c:pt idx="996">
                  <c:v>52.725855401909698</c:v>
                </c:pt>
                <c:pt idx="997">
                  <c:v>52.735780031757201</c:v>
                </c:pt>
                <c:pt idx="998">
                  <c:v>52.745679169515199</c:v>
                </c:pt>
                <c:pt idx="999">
                  <c:v>52.7555528824183</c:v>
                </c:pt>
                <c:pt idx="1000">
                  <c:v>52.765401237512997</c:v>
                </c:pt>
                <c:pt idx="1001">
                  <c:v>52.775224301658</c:v>
                </c:pt>
                <c:pt idx="1002">
                  <c:v>52.785022141524003</c:v>
                </c:pt>
                <c:pt idx="1003">
                  <c:v>52.794794823593598</c:v>
                </c:pt>
                <c:pt idx="1004">
                  <c:v>52.804542414161801</c:v>
                </c:pt>
                <c:pt idx="1005">
                  <c:v>52.814264979335398</c:v>
                </c:pt>
                <c:pt idx="1006">
                  <c:v>52.823962585033399</c:v>
                </c:pt>
                <c:pt idx="1007">
                  <c:v>52.833635296986699</c:v>
                </c:pt>
                <c:pt idx="1008">
                  <c:v>52.843283180738403</c:v>
                </c:pt>
                <c:pt idx="1009">
                  <c:v>52.852906301643699</c:v>
                </c:pt>
                <c:pt idx="1010">
                  <c:v>52.862504724869602</c:v>
                </c:pt>
                <c:pt idx="1011">
                  <c:v>52.872078515395501</c:v>
                </c:pt>
                <c:pt idx="1012">
                  <c:v>52.881627742084</c:v>
                </c:pt>
                <c:pt idx="1013">
                  <c:v>52.8911524708342</c:v>
                </c:pt>
                <c:pt idx="1014">
                  <c:v>52.900652762062798</c:v>
                </c:pt>
                <c:pt idx="1015">
                  <c:v>52.910128680085798</c:v>
                </c:pt>
                <c:pt idx="1016">
                  <c:v>52.919580289033803</c:v>
                </c:pt>
                <c:pt idx="1017">
                  <c:v>52.929007652851702</c:v>
                </c:pt>
                <c:pt idx="1018">
                  <c:v>52.938410835298797</c:v>
                </c:pt>
                <c:pt idx="1019">
                  <c:v>52.947789899948702</c:v>
                </c:pt>
                <c:pt idx="1020">
                  <c:v>52.957144910189399</c:v>
                </c:pt>
                <c:pt idx="1021">
                  <c:v>52.9664759292234</c:v>
                </c:pt>
                <c:pt idx="1022">
                  <c:v>52.975783020067396</c:v>
                </c:pt>
                <c:pt idx="1023">
                  <c:v>52.985066245552702</c:v>
                </c:pt>
                <c:pt idx="1024">
                  <c:v>52.994325668324898</c:v>
                </c:pt>
                <c:pt idx="1025">
                  <c:v>53.003561350843697</c:v>
                </c:pt>
                <c:pt idx="1026">
                  <c:v>53.0127733553837</c:v>
                </c:pt>
                <c:pt idx="1027">
                  <c:v>53.021961744033398</c:v>
                </c:pt>
                <c:pt idx="1028">
                  <c:v>53.031126578695897</c:v>
                </c:pt>
                <c:pt idx="1029">
                  <c:v>53.040267921088798</c:v>
                </c:pt>
                <c:pt idx="1030">
                  <c:v>53.049385832743702</c:v>
                </c:pt>
                <c:pt idx="1031">
                  <c:v>53.0584803750071</c:v>
                </c:pt>
                <c:pt idx="1032">
                  <c:v>53.067551609039398</c:v>
                </c:pt>
                <c:pt idx="1033">
                  <c:v>53.076599595815601</c:v>
                </c:pt>
                <c:pt idx="1034">
                  <c:v>53.085624396125098</c:v>
                </c:pt>
                <c:pt idx="1035">
                  <c:v>53.094626070571699</c:v>
                </c:pt>
                <c:pt idx="1036">
                  <c:v>53.103604685361702</c:v>
                </c:pt>
                <c:pt idx="1037">
                  <c:v>53.112560309000003</c:v>
                </c:pt>
                <c:pt idx="1038">
                  <c:v>53.121492990385804</c:v>
                </c:pt>
                <c:pt idx="1039">
                  <c:v>53.130402789570198</c:v>
                </c:pt>
                <c:pt idx="1040">
                  <c:v>53.1392897664239</c:v>
                </c:pt>
                <c:pt idx="1041">
                  <c:v>53.148153980636501</c:v>
                </c:pt>
                <c:pt idx="1042">
                  <c:v>53.156995491717502</c:v>
                </c:pt>
                <c:pt idx="1043">
                  <c:v>53.165814358995398</c:v>
                </c:pt>
                <c:pt idx="1044">
                  <c:v>53.174610641618202</c:v>
                </c:pt>
                <c:pt idx="1045">
                  <c:v>53.183384398553301</c:v>
                </c:pt>
                <c:pt idx="1046">
                  <c:v>53.192135688587399</c:v>
                </c:pt>
                <c:pt idx="1047">
                  <c:v>53.200864570326701</c:v>
                </c:pt>
                <c:pt idx="1048">
                  <c:v>53.209571102196499</c:v>
                </c:pt>
                <c:pt idx="1049">
                  <c:v>53.2182553424418</c:v>
                </c:pt>
                <c:pt idx="1050">
                  <c:v>53.226917349126701</c:v>
                </c:pt>
                <c:pt idx="1051">
                  <c:v>53.235557180134798</c:v>
                </c:pt>
                <c:pt idx="1052">
                  <c:v>53.244174893169102</c:v>
                </c:pt>
                <c:pt idx="1053">
                  <c:v>53.252770545751801</c:v>
                </c:pt>
                <c:pt idx="1054">
                  <c:v>53.261344195224702</c:v>
                </c:pt>
                <c:pt idx="1055">
                  <c:v>53.2698958987488</c:v>
                </c:pt>
                <c:pt idx="1056">
                  <c:v>53.2784257133046</c:v>
                </c:pt>
                <c:pt idx="1057">
                  <c:v>53.2869336956918</c:v>
                </c:pt>
                <c:pt idx="1058">
                  <c:v>53.295419902529602</c:v>
                </c:pt>
                <c:pt idx="1059">
                  <c:v>53.303884390256499</c:v>
                </c:pt>
                <c:pt idx="1060">
                  <c:v>53.312327221951101</c:v>
                </c:pt>
                <c:pt idx="1061">
                  <c:v>53.320748485853997</c:v>
                </c:pt>
                <c:pt idx="1062">
                  <c:v>53.329148205684398</c:v>
                </c:pt>
                <c:pt idx="1063">
                  <c:v>53.337526437604502</c:v>
                </c:pt>
                <c:pt idx="1064">
                  <c:v>53.345883237608</c:v>
                </c:pt>
                <c:pt idx="1065">
                  <c:v>53.354218661519603</c:v>
                </c:pt>
                <c:pt idx="1066">
                  <c:v>53.362532764995002</c:v>
                </c:pt>
                <c:pt idx="1067">
                  <c:v>53.370825603521403</c:v>
                </c:pt>
                <c:pt idx="1068">
                  <c:v>53.379097232416903</c:v>
                </c:pt>
                <c:pt idx="1069">
                  <c:v>53.387347706830603</c:v>
                </c:pt>
                <c:pt idx="1070">
                  <c:v>53.395577081743198</c:v>
                </c:pt>
                <c:pt idx="1071">
                  <c:v>53.403785411966098</c:v>
                </c:pt>
                <c:pt idx="1072">
                  <c:v>53.411972752142098</c:v>
                </c:pt>
                <c:pt idx="1073">
                  <c:v>53.420139156745002</c:v>
                </c:pt>
                <c:pt idx="1074">
                  <c:v>53.428284680079997</c:v>
                </c:pt>
                <c:pt idx="1075">
                  <c:v>53.436409376283102</c:v>
                </c:pt>
                <c:pt idx="1076">
                  <c:v>53.444513299321599</c:v>
                </c:pt>
                <c:pt idx="1077">
                  <c:v>53.452596502994197</c:v>
                </c:pt>
                <c:pt idx="1078">
                  <c:v>53.460659040930203</c:v>
                </c:pt>
                <c:pt idx="1079">
                  <c:v>53.468700966590603</c:v>
                </c:pt>
                <c:pt idx="1080">
                  <c:v>53.476722333267297</c:v>
                </c:pt>
                <c:pt idx="1081">
                  <c:v>53.484723194083202</c:v>
                </c:pt>
                <c:pt idx="1082">
                  <c:v>53.492703601992602</c:v>
                </c:pt>
                <c:pt idx="1083">
                  <c:v>53.500663609780801</c:v>
                </c:pt>
                <c:pt idx="1084">
                  <c:v>53.508603270224803</c:v>
                </c:pt>
                <c:pt idx="1085">
                  <c:v>53.516522687536501</c:v>
                </c:pt>
                <c:pt idx="1086">
                  <c:v>53.524421869908501</c:v>
                </c:pt>
                <c:pt idx="1087">
                  <c:v>53.532300869967898</c:v>
                </c:pt>
                <c:pt idx="1088">
                  <c:v>53.540159740186901</c:v>
                </c:pt>
                <c:pt idx="1089">
                  <c:v>53.547998532882197</c:v>
                </c:pt>
                <c:pt idx="1090">
                  <c:v>53.555817300215701</c:v>
                </c:pt>
                <c:pt idx="1091">
                  <c:v>53.563616094193897</c:v>
                </c:pt>
                <c:pt idx="1092">
                  <c:v>53.571394966668201</c:v>
                </c:pt>
                <c:pt idx="1093">
                  <c:v>53.579153969334897</c:v>
                </c:pt>
                <c:pt idx="1094">
                  <c:v>53.586893153735197</c:v>
                </c:pt>
                <c:pt idx="1095">
                  <c:v>53.594612571255098</c:v>
                </c:pt>
                <c:pt idx="1096">
                  <c:v>53.6023122731253</c:v>
                </c:pt>
                <c:pt idx="1097">
                  <c:v>53.609992310421703</c:v>
                </c:pt>
                <c:pt idx="1098">
                  <c:v>53.617652734064599</c:v>
                </c:pt>
                <c:pt idx="1099">
                  <c:v>53.625293594819702</c:v>
                </c:pt>
                <c:pt idx="1100">
                  <c:v>53.632914943296903</c:v>
                </c:pt>
                <c:pt idx="1101">
                  <c:v>53.640516829951601</c:v>
                </c:pt>
                <c:pt idx="1102">
                  <c:v>53.648099305083697</c:v>
                </c:pt>
                <c:pt idx="1103">
                  <c:v>53.655662418837899</c:v>
                </c:pt>
                <c:pt idx="1104">
                  <c:v>53.663206221203801</c:v>
                </c:pt>
                <c:pt idx="1105">
                  <c:v>53.670730762016198</c:v>
                </c:pt>
                <c:pt idx="1106">
                  <c:v>53.678236090954201</c:v>
                </c:pt>
                <c:pt idx="1107">
                  <c:v>53.685722257541997</c:v>
                </c:pt>
                <c:pt idx="1108">
                  <c:v>53.693189311148899</c:v>
                </c:pt>
                <c:pt idx="1109">
                  <c:v>53.700637310410201</c:v>
                </c:pt>
                <c:pt idx="1110">
                  <c:v>53.708066341818601</c:v>
                </c:pt>
                <c:pt idx="1111">
                  <c:v>53.715476413669101</c:v>
                </c:pt>
                <c:pt idx="1112">
                  <c:v>53.722867575284397</c:v>
                </c:pt>
                <c:pt idx="1113">
                  <c:v>53.730239875833597</c:v>
                </c:pt>
                <c:pt idx="1114">
                  <c:v>53.737593364332298</c:v>
                </c:pt>
                <c:pt idx="1115">
                  <c:v>53.744928089643501</c:v>
                </c:pt>
                <c:pt idx="1116">
                  <c:v>53.752244100477903</c:v>
                </c:pt>
                <c:pt idx="1117">
                  <c:v>53.759541445394298</c:v>
                </c:pt>
                <c:pt idx="1118">
                  <c:v>53.766820172800301</c:v>
                </c:pt>
                <c:pt idx="1119">
                  <c:v>53.7740803309527</c:v>
                </c:pt>
                <c:pt idx="1120">
                  <c:v>53.781321967958</c:v>
                </c:pt>
                <c:pt idx="1121">
                  <c:v>53.7885451317727</c:v>
                </c:pt>
                <c:pt idx="1122">
                  <c:v>53.795749870204098</c:v>
                </c:pt>
                <c:pt idx="1123">
                  <c:v>53.802936230910703</c:v>
                </c:pt>
                <c:pt idx="1124">
                  <c:v>53.8101042614025</c:v>
                </c:pt>
                <c:pt idx="1125">
                  <c:v>53.817254009041903</c:v>
                </c:pt>
                <c:pt idx="1126">
                  <c:v>53.824385521043602</c:v>
                </c:pt>
                <c:pt idx="1127">
                  <c:v>53.831498844475703</c:v>
                </c:pt>
                <c:pt idx="1128">
                  <c:v>53.838594026259599</c:v>
                </c:pt>
                <c:pt idx="1129">
                  <c:v>53.8456711131712</c:v>
                </c:pt>
                <c:pt idx="1130">
                  <c:v>53.852730151840497</c:v>
                </c:pt>
                <c:pt idx="1131">
                  <c:v>53.859771188753101</c:v>
                </c:pt>
                <c:pt idx="1132">
                  <c:v>53.866794270249798</c:v>
                </c:pt>
                <c:pt idx="1133">
                  <c:v>53.873799470044503</c:v>
                </c:pt>
                <c:pt idx="1134">
                  <c:v>53.880786823853597</c:v>
                </c:pt>
                <c:pt idx="1135">
                  <c:v>53.887756366130503</c:v>
                </c:pt>
                <c:pt idx="1136">
                  <c:v>53.894708143016103</c:v>
                </c:pt>
                <c:pt idx="1137">
                  <c:v>53.901642200522403</c:v>
                </c:pt>
                <c:pt idx="1138">
                  <c:v>53.908558584533502</c:v>
                </c:pt>
                <c:pt idx="1139">
                  <c:v>53.915457340806</c:v>
                </c:pt>
                <c:pt idx="1140">
                  <c:v>53.922338514969702</c:v>
                </c:pt>
                <c:pt idx="1141">
                  <c:v>53.929202152528397</c:v>
                </c:pt>
                <c:pt idx="1142">
                  <c:v>53.936048298860598</c:v>
                </c:pt>
                <c:pt idx="1143">
                  <c:v>53.942876999220097</c:v>
                </c:pt>
                <c:pt idx="1144">
                  <c:v>53.949688298736802</c:v>
                </c:pt>
                <c:pt idx="1145">
                  <c:v>53.956482242417302</c:v>
                </c:pt>
                <c:pt idx="1146">
                  <c:v>53.963258875145698</c:v>
                </c:pt>
                <c:pt idx="1147">
                  <c:v>53.970018241684002</c:v>
                </c:pt>
                <c:pt idx="1148">
                  <c:v>53.976760386673298</c:v>
                </c:pt>
                <c:pt idx="1149">
                  <c:v>53.983485354633999</c:v>
                </c:pt>
                <c:pt idx="1150">
                  <c:v>53.990193189966803</c:v>
                </c:pt>
                <c:pt idx="1151">
                  <c:v>53.996883936953402</c:v>
                </c:pt>
                <c:pt idx="1152">
                  <c:v>54.003557639756799</c:v>
                </c:pt>
                <c:pt idx="1153">
                  <c:v>54.0102143424226</c:v>
                </c:pt>
                <c:pt idx="1154">
                  <c:v>54.0168540888791</c:v>
                </c:pt>
                <c:pt idx="1155">
                  <c:v>54.0234769229384</c:v>
                </c:pt>
                <c:pt idx="1156">
                  <c:v>54.030082888296903</c:v>
                </c:pt>
                <c:pt idx="1157">
                  <c:v>54.036672028536302</c:v>
                </c:pt>
                <c:pt idx="1158">
                  <c:v>54.0432443871237</c:v>
                </c:pt>
                <c:pt idx="1159">
                  <c:v>54.049800007412799</c:v>
                </c:pt>
                <c:pt idx="1160">
                  <c:v>54.056338932644501</c:v>
                </c:pt>
                <c:pt idx="1161">
                  <c:v>54.0628612059473</c:v>
                </c:pt>
                <c:pt idx="1162">
                  <c:v>54.069366870338399</c:v>
                </c:pt>
                <c:pt idx="1163">
                  <c:v>54.075855968724298</c:v>
                </c:pt>
                <c:pt idx="1164">
                  <c:v>54.082328547011599</c:v>
                </c:pt>
                <c:pt idx="1165">
                  <c:v>54.088784648805003</c:v>
                </c:pt>
                <c:pt idx="1166">
                  <c:v>54.095224313579799</c:v>
                </c:pt>
                <c:pt idx="1167">
                  <c:v>54.1016475838669</c:v>
                </c:pt>
                <c:pt idx="1168">
                  <c:v>54.108054502091903</c:v>
                </c:pt>
                <c:pt idx="1169">
                  <c:v>54.114445110576</c:v>
                </c:pt>
                <c:pt idx="1170">
                  <c:v>54.120819451536498</c:v>
                </c:pt>
                <c:pt idx="1171">
                  <c:v>54.127177567088097</c:v>
                </c:pt>
                <c:pt idx="1172">
                  <c:v>54.133519499242901</c:v>
                </c:pt>
                <c:pt idx="1173">
                  <c:v>54.139845289911399</c:v>
                </c:pt>
                <c:pt idx="1174">
                  <c:v>54.146154980903702</c:v>
                </c:pt>
                <c:pt idx="1175">
                  <c:v>54.152448613929302</c:v>
                </c:pt>
                <c:pt idx="1176">
                  <c:v>54.158726230598802</c:v>
                </c:pt>
                <c:pt idx="1177">
                  <c:v>54.164987872423801</c:v>
                </c:pt>
                <c:pt idx="1178">
                  <c:v>54.171233580818203</c:v>
                </c:pt>
                <c:pt idx="1179">
                  <c:v>54.177463397098599</c:v>
                </c:pt>
                <c:pt idx="1180">
                  <c:v>54.183677362485298</c:v>
                </c:pt>
                <c:pt idx="1181">
                  <c:v>54.189875518102603</c:v>
                </c:pt>
                <c:pt idx="1182">
                  <c:v>54.196057904980002</c:v>
                </c:pt>
                <c:pt idx="1183">
                  <c:v>54.202224564052798</c:v>
                </c:pt>
                <c:pt idx="1184">
                  <c:v>54.2083755361624</c:v>
                </c:pt>
                <c:pt idx="1185">
                  <c:v>54.2145108620578</c:v>
                </c:pt>
                <c:pt idx="1186">
                  <c:v>54.220630582395501</c:v>
                </c:pt>
                <c:pt idx="1187">
                  <c:v>54.226734737740898</c:v>
                </c:pt>
                <c:pt idx="1188">
                  <c:v>54.232823368568603</c:v>
                </c:pt>
                <c:pt idx="1189">
                  <c:v>54.238896515263498</c:v>
                </c:pt>
                <c:pt idx="1190">
                  <c:v>54.244954218120903</c:v>
                </c:pt>
                <c:pt idx="1191">
                  <c:v>54.250996517348</c:v>
                </c:pt>
                <c:pt idx="1192">
                  <c:v>54.2570234530642</c:v>
                </c:pt>
                <c:pt idx="1193">
                  <c:v>54.263035065301601</c:v>
                </c:pt>
                <c:pt idx="1194">
                  <c:v>54.269031394006298</c:v>
                </c:pt>
                <c:pt idx="1195">
                  <c:v>54.275012468321698</c:v>
                </c:pt>
                <c:pt idx="1196">
                  <c:v>54.280978306825098</c:v>
                </c:pt>
                <c:pt idx="1197">
                  <c:v>54.286928975525797</c:v>
                </c:pt>
                <c:pt idx="1198">
                  <c:v>54.292864513662799</c:v>
                </c:pt>
                <c:pt idx="1199">
                  <c:v>54.2987849603795</c:v>
                </c:pt>
                <c:pt idx="1200">
                  <c:v>54.304690354723597</c:v>
                </c:pt>
                <c:pt idx="1201">
                  <c:v>54.310580735648401</c:v>
                </c:pt>
                <c:pt idx="1202">
                  <c:v>54.316456142012903</c:v>
                </c:pt>
                <c:pt idx="1203">
                  <c:v>54.322316612582199</c:v>
                </c:pt>
                <c:pt idx="1204">
                  <c:v>54.328162186028401</c:v>
                </c:pt>
                <c:pt idx="1205">
                  <c:v>54.333992900930802</c:v>
                </c:pt>
                <c:pt idx="1206">
                  <c:v>54.339808795776698</c:v>
                </c:pt>
                <c:pt idx="1207">
                  <c:v>54.345609908961798</c:v>
                </c:pt>
                <c:pt idx="1208">
                  <c:v>54.351396278790403</c:v>
                </c:pt>
                <c:pt idx="1209">
                  <c:v>54.357167943476597</c:v>
                </c:pt>
                <c:pt idx="1210">
                  <c:v>54.3629249411442</c:v>
                </c:pt>
                <c:pt idx="1211">
                  <c:v>54.3686673098276</c:v>
                </c:pt>
                <c:pt idx="1212">
                  <c:v>54.374395087472102</c:v>
                </c:pt>
                <c:pt idx="1213">
                  <c:v>54.380108311934698</c:v>
                </c:pt>
                <c:pt idx="1214">
                  <c:v>54.385807020984103</c:v>
                </c:pt>
                <c:pt idx="1215">
                  <c:v>54.391491252301797</c:v>
                </c:pt>
                <c:pt idx="1216">
                  <c:v>54.397161043482498</c:v>
                </c:pt>
                <c:pt idx="1217">
                  <c:v>54.4028164320343</c:v>
                </c:pt>
                <c:pt idx="1218">
                  <c:v>54.408457455379398</c:v>
                </c:pt>
                <c:pt idx="1219">
                  <c:v>54.414084150854897</c:v>
                </c:pt>
                <c:pt idx="1220">
                  <c:v>54.419696555712797</c:v>
                </c:pt>
                <c:pt idx="1221">
                  <c:v>54.425294707121097</c:v>
                </c:pt>
                <c:pt idx="1222">
                  <c:v>54.430878642163599</c:v>
                </c:pt>
                <c:pt idx="1223">
                  <c:v>54.436448397841303</c:v>
                </c:pt>
                <c:pt idx="1224">
                  <c:v>54.4420040110722</c:v>
                </c:pt>
                <c:pt idx="1225">
                  <c:v>54.447545518692202</c:v>
                </c:pt>
                <c:pt idx="1226">
                  <c:v>54.453072954602703</c:v>
                </c:pt>
                <c:pt idx="1227">
                  <c:v>54.458586315471102</c:v>
                </c:pt>
                <c:pt idx="1228">
                  <c:v>54.464085674667999</c:v>
                </c:pt>
                <c:pt idx="1229">
                  <c:v>54.469571068302301</c:v>
                </c:pt>
                <c:pt idx="1230">
                  <c:v>54.475042532389097</c:v>
                </c:pt>
                <c:pt idx="1231">
                  <c:v>54.480500102849497</c:v>
                </c:pt>
                <c:pt idx="1232">
                  <c:v>54.485943815511298</c:v>
                </c:pt>
                <c:pt idx="1233">
                  <c:v>54.491373706109002</c:v>
                </c:pt>
                <c:pt idx="1234">
                  <c:v>54.496789810284596</c:v>
                </c:pt>
                <c:pt idx="1235">
                  <c:v>54.502192163587502</c:v>
                </c:pt>
                <c:pt idx="1236">
                  <c:v>54.507580801474603</c:v>
                </c:pt>
                <c:pt idx="1237">
                  <c:v>54.512955759311197</c:v>
                </c:pt>
                <c:pt idx="1238">
                  <c:v>54.518317072370799</c:v>
                </c:pt>
                <c:pt idx="1239">
                  <c:v>54.523664775835798</c:v>
                </c:pt>
                <c:pt idx="1240">
                  <c:v>54.528998904797298</c:v>
                </c:pt>
                <c:pt idx="1241">
                  <c:v>54.534319494255797</c:v>
                </c:pt>
                <c:pt idx="1242">
                  <c:v>54.539626579121403</c:v>
                </c:pt>
                <c:pt idx="1243">
                  <c:v>54.5449201942141</c:v>
                </c:pt>
                <c:pt idx="1244">
                  <c:v>54.550200374264001</c:v>
                </c:pt>
                <c:pt idx="1245">
                  <c:v>54.5554671539117</c:v>
                </c:pt>
                <c:pt idx="1246">
                  <c:v>54.560720567708699</c:v>
                </c:pt>
                <c:pt idx="1247">
                  <c:v>54.565960650117297</c:v>
                </c:pt>
                <c:pt idx="1248">
                  <c:v>54.571187435511398</c:v>
                </c:pt>
                <c:pt idx="1249">
                  <c:v>54.5764009581765</c:v>
                </c:pt>
                <c:pt idx="1250">
                  <c:v>54.5816012523102</c:v>
                </c:pt>
                <c:pt idx="1251">
                  <c:v>54.586788352022097</c:v>
                </c:pt>
                <c:pt idx="1252">
                  <c:v>54.591962291334497</c:v>
                </c:pt>
                <c:pt idx="1253">
                  <c:v>54.597123104182799</c:v>
                </c:pt>
                <c:pt idx="1254">
                  <c:v>54.6022708244151</c:v>
                </c:pt>
                <c:pt idx="1255">
                  <c:v>54.6074054857935</c:v>
                </c:pt>
                <c:pt idx="1256">
                  <c:v>54.612527121993303</c:v>
                </c:pt>
                <c:pt idx="1257">
                  <c:v>54.617635766604501</c:v>
                </c:pt>
                <c:pt idx="1258">
                  <c:v>54.622731440373997</c:v>
                </c:pt>
                <c:pt idx="1259">
                  <c:v>54.627814185567097</c:v>
                </c:pt>
                <c:pt idx="1260">
                  <c:v>54.632884037316003</c:v>
                </c:pt>
                <c:pt idx="1261">
                  <c:v>54.637941028732797</c:v>
                </c:pt>
                <c:pt idx="1262">
                  <c:v>54.642985192840399</c:v>
                </c:pt>
                <c:pt idx="1263">
                  <c:v>54.648016562572401</c:v>
                </c:pt>
                <c:pt idx="1264">
                  <c:v>54.653035170773798</c:v>
                </c:pt>
                <c:pt idx="1265">
                  <c:v>54.658041050201099</c:v>
                </c:pt>
                <c:pt idx="1266">
                  <c:v>54.663034233522303</c:v>
                </c:pt>
                <c:pt idx="1267">
                  <c:v>54.668014753317202</c:v>
                </c:pt>
                <c:pt idx="1268">
                  <c:v>54.672982642077898</c:v>
                </c:pt>
                <c:pt idx="1269">
                  <c:v>54.677937932208799</c:v>
                </c:pt>
                <c:pt idx="1270">
                  <c:v>54.682880656026597</c:v>
                </c:pt>
                <c:pt idx="1271">
                  <c:v>54.687810845761099</c:v>
                </c:pt>
                <c:pt idx="1272">
                  <c:v>54.692728533554899</c:v>
                </c:pt>
                <c:pt idx="1273">
                  <c:v>54.697633751463897</c:v>
                </c:pt>
                <c:pt idx="1274">
                  <c:v>54.702526531457401</c:v>
                </c:pt>
                <c:pt idx="1275">
                  <c:v>54.707406905418601</c:v>
                </c:pt>
                <c:pt idx="1276">
                  <c:v>54.712274905144199</c:v>
                </c:pt>
                <c:pt idx="1277">
                  <c:v>54.717130562345297</c:v>
                </c:pt>
                <c:pt idx="1278">
                  <c:v>54.721973908647399</c:v>
                </c:pt>
                <c:pt idx="1279">
                  <c:v>54.726804975590397</c:v>
                </c:pt>
                <c:pt idx="1280">
                  <c:v>54.731623794629101</c:v>
                </c:pt>
                <c:pt idx="1281">
                  <c:v>54.736430397133297</c:v>
                </c:pt>
                <c:pt idx="1282">
                  <c:v>54.741224814388197</c:v>
                </c:pt>
                <c:pt idx="1283">
                  <c:v>54.746007077594101</c:v>
                </c:pt>
                <c:pt idx="1284">
                  <c:v>54.750777217867501</c:v>
                </c:pt>
                <c:pt idx="1285">
                  <c:v>54.7555352662405</c:v>
                </c:pt>
                <c:pt idx="1286">
                  <c:v>54.760281253661503</c:v>
                </c:pt>
                <c:pt idx="1287">
                  <c:v>54.765015210995202</c:v>
                </c:pt>
                <c:pt idx="1288">
                  <c:v>54.769737169023003</c:v>
                </c:pt>
                <c:pt idx="1289">
                  <c:v>54.774447162070402</c:v>
                </c:pt>
                <c:pt idx="1290">
                  <c:v>54.779145219656002</c:v>
                </c:pt>
                <c:pt idx="1291">
                  <c:v>54.783831370571498</c:v>
                </c:pt>
                <c:pt idx="1292">
                  <c:v>54.788505645318402</c:v>
                </c:pt>
                <c:pt idx="1293">
                  <c:v>54.793168074317897</c:v>
                </c:pt>
                <c:pt idx="1294">
                  <c:v>54.797818687910798</c:v>
                </c:pt>
                <c:pt idx="1295">
                  <c:v>54.802457516358203</c:v>
                </c:pt>
                <c:pt idx="1296">
                  <c:v>54.807084589841203</c:v>
                </c:pt>
                <c:pt idx="1297">
                  <c:v>54.8116999384618</c:v>
                </c:pt>
                <c:pt idx="1298">
                  <c:v>54.816303592242697</c:v>
                </c:pt>
                <c:pt idx="1299">
                  <c:v>54.820895581127701</c:v>
                </c:pt>
                <c:pt idx="1300">
                  <c:v>54.825475934981696</c:v>
                </c:pt>
                <c:pt idx="1301">
                  <c:v>54.830044683591602</c:v>
                </c:pt>
                <c:pt idx="1302">
                  <c:v>54.834601856665799</c:v>
                </c:pt>
                <c:pt idx="1303">
                  <c:v>54.8391474838349</c:v>
                </c:pt>
                <c:pt idx="1304">
                  <c:v>54.843681594651898</c:v>
                </c:pt>
                <c:pt idx="1305">
                  <c:v>54.8482042185924</c:v>
                </c:pt>
                <c:pt idx="1306">
                  <c:v>54.8527153850548</c:v>
                </c:pt>
                <c:pt idx="1307">
                  <c:v>54.857215123360497</c:v>
                </c:pt>
                <c:pt idx="1308">
                  <c:v>54.861703462754498</c:v>
                </c:pt>
                <c:pt idx="1309">
                  <c:v>54.866180432405102</c:v>
                </c:pt>
                <c:pt idx="1310">
                  <c:v>54.870646061404898</c:v>
                </c:pt>
                <c:pt idx="1311">
                  <c:v>54.875100378770199</c:v>
                </c:pt>
                <c:pt idx="1312">
                  <c:v>54.879543413442001</c:v>
                </c:pt>
                <c:pt idx="1313">
                  <c:v>54.883975194285597</c:v>
                </c:pt>
                <c:pt idx="1314">
                  <c:v>54.888395750091398</c:v>
                </c:pt>
                <c:pt idx="1315">
                  <c:v>54.892805109574901</c:v>
                </c:pt>
                <c:pt idx="1316">
                  <c:v>54.897203301376898</c:v>
                </c:pt>
                <c:pt idx="1317">
                  <c:v>54.901590354064098</c:v>
                </c:pt>
                <c:pt idx="1318">
                  <c:v>54.905966296128703</c:v>
                </c:pt>
                <c:pt idx="1319">
                  <c:v>54.910331155989397</c:v>
                </c:pt>
                <c:pt idx="1320">
                  <c:v>54.914684963131997</c:v>
                </c:pt>
                <c:pt idx="1321">
                  <c:v>54.919027746312402</c:v>
                </c:pt>
                <c:pt idx="1322">
                  <c:v>54.9233595324256</c:v>
                </c:pt>
                <c:pt idx="1323">
                  <c:v>54.927680349616303</c:v>
                </c:pt>
                <c:pt idx="1324">
                  <c:v>54.931990225957001</c:v>
                </c:pt>
                <c:pt idx="1325">
                  <c:v>54.936289189448502</c:v>
                </c:pt>
                <c:pt idx="1326">
                  <c:v>54.940577268020398</c:v>
                </c:pt>
                <c:pt idx="1327">
                  <c:v>54.944854489530798</c:v>
                </c:pt>
                <c:pt idx="1328">
                  <c:v>54.949120881766902</c:v>
                </c:pt>
                <c:pt idx="1329">
                  <c:v>54.953376472445299</c:v>
                </c:pt>
                <c:pt idx="1330">
                  <c:v>54.957621289212398</c:v>
                </c:pt>
                <c:pt idx="1331">
                  <c:v>54.961855359643998</c:v>
                </c:pt>
                <c:pt idx="1332">
                  <c:v>54.966078711246297</c:v>
                </c:pt>
                <c:pt idx="1333">
                  <c:v>54.970291371455801</c:v>
                </c:pt>
                <c:pt idx="1334">
                  <c:v>54.974493367639703</c:v>
                </c:pt>
                <c:pt idx="1335">
                  <c:v>54.978684727096002</c:v>
                </c:pt>
                <c:pt idx="1336">
                  <c:v>54.982865477053899</c:v>
                </c:pt>
                <c:pt idx="1337">
                  <c:v>54.987035644674002</c:v>
                </c:pt>
                <c:pt idx="1338">
                  <c:v>54.991195257048602</c:v>
                </c:pt>
                <c:pt idx="1339">
                  <c:v>54.9953443412019</c:v>
                </c:pt>
                <c:pt idx="1340">
                  <c:v>54.999482924090501</c:v>
                </c:pt>
                <c:pt idx="1341">
                  <c:v>55.003611032603096</c:v>
                </c:pt>
                <c:pt idx="1342">
                  <c:v>55.007728693561504</c:v>
                </c:pt>
                <c:pt idx="1343">
                  <c:v>55.011835933720299</c:v>
                </c:pt>
                <c:pt idx="1344">
                  <c:v>55.015932779767297</c:v>
                </c:pt>
                <c:pt idx="1345">
                  <c:v>55.020019258323899</c:v>
                </c:pt>
                <c:pt idx="1346">
                  <c:v>55.024095395945302</c:v>
                </c:pt>
                <c:pt idx="1347">
                  <c:v>55.028161219120697</c:v>
                </c:pt>
                <c:pt idx="1348">
                  <c:v>55.032216754273499</c:v>
                </c:pt>
                <c:pt idx="1349">
                  <c:v>55.036262027762</c:v>
                </c:pt>
                <c:pt idx="1350">
                  <c:v>55.040297065878804</c:v>
                </c:pt>
                <c:pt idx="1351">
                  <c:v>55.044321894852096</c:v>
                </c:pt>
                <c:pt idx="1352">
                  <c:v>55.048336540845099</c:v>
                </c:pt>
                <c:pt idx="1353">
                  <c:v>55.052341029956601</c:v>
                </c:pt>
                <c:pt idx="1354">
                  <c:v>55.056335388221598</c:v>
                </c:pt>
                <c:pt idx="1355">
                  <c:v>55.060319636552201</c:v>
                </c:pt>
                <c:pt idx="1356">
                  <c:v>55.064293800023499</c:v>
                </c:pt>
                <c:pt idx="1357">
                  <c:v>55.068257909100701</c:v>
                </c:pt>
                <c:pt idx="1358">
                  <c:v>55.072211989490199</c:v>
                </c:pt>
                <c:pt idx="1359">
                  <c:v>55.0761560668332</c:v>
                </c:pt>
                <c:pt idx="1360">
                  <c:v>55.080090166706</c:v>
                </c:pt>
                <c:pt idx="1361">
                  <c:v>55.084014314620099</c:v>
                </c:pt>
                <c:pt idx="1362">
                  <c:v>55.087928536022602</c:v>
                </c:pt>
                <c:pt idx="1363">
                  <c:v>55.0918328562962</c:v>
                </c:pt>
                <c:pt idx="1364">
                  <c:v>55.095727300759599</c:v>
                </c:pt>
                <c:pt idx="1365">
                  <c:v>55.099611894667703</c:v>
                </c:pt>
                <c:pt idx="1366">
                  <c:v>55.103486663212003</c:v>
                </c:pt>
                <c:pt idx="1367">
                  <c:v>55.107351631520203</c:v>
                </c:pt>
                <c:pt idx="1368">
                  <c:v>55.111206824657401</c:v>
                </c:pt>
                <c:pt idx="1369">
                  <c:v>55.115052267625401</c:v>
                </c:pt>
                <c:pt idx="1370">
                  <c:v>55.1188879853636</c:v>
                </c:pt>
                <c:pt idx="1371">
                  <c:v>55.122714002748701</c:v>
                </c:pt>
                <c:pt idx="1372">
                  <c:v>55.126530344595402</c:v>
                </c:pt>
                <c:pt idx="1373">
                  <c:v>55.130337035656297</c:v>
                </c:pt>
                <c:pt idx="1374">
                  <c:v>55.134134100622397</c:v>
                </c:pt>
                <c:pt idx="1375">
                  <c:v>55.137921564123097</c:v>
                </c:pt>
                <c:pt idx="1376">
                  <c:v>55.141699450726399</c:v>
                </c:pt>
                <c:pt idx="1377">
                  <c:v>55.145467784939399</c:v>
                </c:pt>
                <c:pt idx="1378">
                  <c:v>55.149226591208198</c:v>
                </c:pt>
                <c:pt idx="1379">
                  <c:v>55.152975893918402</c:v>
                </c:pt>
                <c:pt idx="1380">
                  <c:v>55.156715717395301</c:v>
                </c:pt>
                <c:pt idx="1381">
                  <c:v>55.160446085903999</c:v>
                </c:pt>
                <c:pt idx="1382">
                  <c:v>55.164167023649497</c:v>
                </c:pt>
                <c:pt idx="1383">
                  <c:v>55.167878554777303</c:v>
                </c:pt>
                <c:pt idx="1384">
                  <c:v>55.171580703373401</c:v>
                </c:pt>
                <c:pt idx="1385">
                  <c:v>55.175273493464601</c:v>
                </c:pt>
                <c:pt idx="1386">
                  <c:v>55.178956949018698</c:v>
                </c:pt>
                <c:pt idx="1387">
                  <c:v>55.1826310939446</c:v>
                </c:pt>
                <c:pt idx="1388">
                  <c:v>55.186295952092799</c:v>
                </c:pt>
                <c:pt idx="1389">
                  <c:v>55.189951547255397</c:v>
                </c:pt>
                <c:pt idx="1390">
                  <c:v>55.193597895799499</c:v>
                </c:pt>
                <c:pt idx="1391">
                  <c:v>55.197235021725398</c:v>
                </c:pt>
                <c:pt idx="1392">
                  <c:v>55.200862954028601</c:v>
                </c:pt>
                <c:pt idx="1393">
                  <c:v>55.204481716172701</c:v>
                </c:pt>
                <c:pt idx="1394">
                  <c:v>55.2080913315611</c:v>
                </c:pt>
                <c:pt idx="1395">
                  <c:v>55.211691823537002</c:v>
                </c:pt>
                <c:pt idx="1396">
                  <c:v>55.215283215383899</c:v>
                </c:pt>
                <c:pt idx="1397">
                  <c:v>55.218865530325203</c:v>
                </c:pt>
                <c:pt idx="1398">
                  <c:v>55.222438791525299</c:v>
                </c:pt>
                <c:pt idx="1399">
                  <c:v>55.226003022088904</c:v>
                </c:pt>
                <c:pt idx="1400">
                  <c:v>55.229558245061703</c:v>
                </c:pt>
                <c:pt idx="1401">
                  <c:v>55.233104483430303</c:v>
                </c:pt>
                <c:pt idx="1402">
                  <c:v>55.236641760122801</c:v>
                </c:pt>
                <c:pt idx="1403">
                  <c:v>55.240170098008399</c:v>
                </c:pt>
                <c:pt idx="1404">
                  <c:v>55.243689519898098</c:v>
                </c:pt>
                <c:pt idx="1405">
                  <c:v>55.247200048544698</c:v>
                </c:pt>
                <c:pt idx="1406">
                  <c:v>55.250701706642701</c:v>
                </c:pt>
                <c:pt idx="1407">
                  <c:v>55.254194516829202</c:v>
                </c:pt>
                <c:pt idx="1408">
                  <c:v>55.257678501683202</c:v>
                </c:pt>
                <c:pt idx="1409">
                  <c:v>55.261153683726597</c:v>
                </c:pt>
                <c:pt idx="1410">
                  <c:v>55.264620085423701</c:v>
                </c:pt>
                <c:pt idx="1411">
                  <c:v>55.268077729181897</c:v>
                </c:pt>
                <c:pt idx="1412">
                  <c:v>55.271526637351798</c:v>
                </c:pt>
                <c:pt idx="1413">
                  <c:v>55.274966832226902</c:v>
                </c:pt>
                <c:pt idx="1414">
                  <c:v>55.278398336044503</c:v>
                </c:pt>
                <c:pt idx="1415">
                  <c:v>55.281821170985403</c:v>
                </c:pt>
                <c:pt idx="1416">
                  <c:v>55.285235359174301</c:v>
                </c:pt>
                <c:pt idx="1417">
                  <c:v>55.288640922679797</c:v>
                </c:pt>
                <c:pt idx="1418">
                  <c:v>55.292037883514901</c:v>
                </c:pt>
                <c:pt idx="1419">
                  <c:v>55.295426263636898</c:v>
                </c:pt>
                <c:pt idx="1420">
                  <c:v>55.298806084947699</c:v>
                </c:pt>
                <c:pt idx="1421">
                  <c:v>55.302177369293801</c:v>
                </c:pt>
                <c:pt idx="1422">
                  <c:v>55.305540138466903</c:v>
                </c:pt>
                <c:pt idx="1423">
                  <c:v>55.308894414203699</c:v>
                </c:pt>
                <c:pt idx="1424">
                  <c:v>55.312240218186297</c:v>
                </c:pt>
                <c:pt idx="1425">
                  <c:v>55.315577567788402</c:v>
                </c:pt>
                <c:pt idx="1426">
                  <c:v>55.318906485497699</c:v>
                </c:pt>
                <c:pt idx="1427">
                  <c:v>55.322226995297697</c:v>
                </c:pt>
                <c:pt idx="1428">
                  <c:v>55.325539118602201</c:v>
                </c:pt>
                <c:pt idx="1429">
                  <c:v>55.328842876770103</c:v>
                </c:pt>
                <c:pt idx="1430">
                  <c:v>55.332138291104798</c:v>
                </c:pt>
                <c:pt idx="1431">
                  <c:v>55.335425382854801</c:v>
                </c:pt>
                <c:pt idx="1432">
                  <c:v>55.3387041732136</c:v>
                </c:pt>
                <c:pt idx="1433">
                  <c:v>55.341974683320103</c:v>
                </c:pt>
                <c:pt idx="1434">
                  <c:v>55.345236934258701</c:v>
                </c:pt>
                <c:pt idx="1435">
                  <c:v>55.348490947059197</c:v>
                </c:pt>
                <c:pt idx="1436">
                  <c:v>55.351736742697497</c:v>
                </c:pt>
                <c:pt idx="1437">
                  <c:v>55.354974342095097</c:v>
                </c:pt>
                <c:pt idx="1438">
                  <c:v>55.3582037661199</c:v>
                </c:pt>
                <c:pt idx="1439">
                  <c:v>55.361425035586002</c:v>
                </c:pt>
                <c:pt idx="1440">
                  <c:v>55.364638171253802</c:v>
                </c:pt>
                <c:pt idx="1441">
                  <c:v>55.367843193830403</c:v>
                </c:pt>
                <c:pt idx="1442">
                  <c:v>55.371040123969799</c:v>
                </c:pt>
                <c:pt idx="1443">
                  <c:v>55.374228982272697</c:v>
                </c:pt>
                <c:pt idx="1444">
                  <c:v>55.3774097892871</c:v>
                </c:pt>
                <c:pt idx="1445">
                  <c:v>55.380582565508099</c:v>
                </c:pt>
                <c:pt idx="1446">
                  <c:v>55.383747331378203</c:v>
                </c:pt>
                <c:pt idx="1447">
                  <c:v>55.386904107287798</c:v>
                </c:pt>
                <c:pt idx="1448">
                  <c:v>55.3900529135746</c:v>
                </c:pt>
                <c:pt idx="1449">
                  <c:v>55.393193770524597</c:v>
                </c:pt>
                <c:pt idx="1450">
                  <c:v>55.396326698371603</c:v>
                </c:pt>
                <c:pt idx="1451">
                  <c:v>55.3994517172979</c:v>
                </c:pt>
                <c:pt idx="1452">
                  <c:v>55.402568847433997</c:v>
                </c:pt>
                <c:pt idx="1453">
                  <c:v>55.405678108859</c:v>
                </c:pt>
                <c:pt idx="1454">
                  <c:v>55.408779521600898</c:v>
                </c:pt>
                <c:pt idx="1455">
                  <c:v>55.411873105636403</c:v>
                </c:pt>
                <c:pt idx="1456">
                  <c:v>55.414958880891298</c:v>
                </c:pt>
                <c:pt idx="1457">
                  <c:v>55.418036867240801</c:v>
                </c:pt>
                <c:pt idx="1458">
                  <c:v>55.421107084509302</c:v>
                </c:pt>
                <c:pt idx="1459">
                  <c:v>55.424169552470801</c:v>
                </c:pt>
                <c:pt idx="1460">
                  <c:v>55.427224290649697</c:v>
                </c:pt>
                <c:pt idx="1461">
                  <c:v>55.4302713186676</c:v>
                </c:pt>
                <c:pt idx="1462">
                  <c:v>55.433310656174299</c:v>
                </c:pt>
                <c:pt idx="1463">
                  <c:v>55.436342322692497</c:v>
                </c:pt>
                <c:pt idx="1464">
                  <c:v>55.439366337690103</c:v>
                </c:pt>
                <c:pt idx="1465">
                  <c:v>55.442382720580298</c:v>
                </c:pt>
                <c:pt idx="1466">
                  <c:v>55.445391490741798</c:v>
                </c:pt>
                <c:pt idx="1467">
                  <c:v>55.4483926674827</c:v>
                </c:pt>
                <c:pt idx="1468">
                  <c:v>55.451386270050101</c:v>
                </c:pt>
                <c:pt idx="1469">
                  <c:v>55.454372317643703</c:v>
                </c:pt>
                <c:pt idx="1470">
                  <c:v>55.457350829409101</c:v>
                </c:pt>
                <c:pt idx="1471">
                  <c:v>55.4603218244376</c:v>
                </c:pt>
                <c:pt idx="1472">
                  <c:v>55.463285322196803</c:v>
                </c:pt>
                <c:pt idx="1473">
                  <c:v>55.466241341732101</c:v>
                </c:pt>
                <c:pt idx="1474">
                  <c:v>55.469189901935898</c:v>
                </c:pt>
                <c:pt idx="1475">
                  <c:v>55.4721310217856</c:v>
                </c:pt>
                <c:pt idx="1476">
                  <c:v>55.475064720213503</c:v>
                </c:pt>
                <c:pt idx="1477">
                  <c:v>55.477991016106998</c:v>
                </c:pt>
                <c:pt idx="1478">
                  <c:v>55.480909928229103</c:v>
                </c:pt>
                <c:pt idx="1479">
                  <c:v>55.483821475369801</c:v>
                </c:pt>
                <c:pt idx="1480">
                  <c:v>55.486725676286397</c:v>
                </c:pt>
                <c:pt idx="1481">
                  <c:v>55.489622549667999</c:v>
                </c:pt>
                <c:pt idx="1482">
                  <c:v>55.492512114157002</c:v>
                </c:pt>
                <c:pt idx="1483">
                  <c:v>55.495394388348998</c:v>
                </c:pt>
                <c:pt idx="1484">
                  <c:v>55.4982693921934</c:v>
                </c:pt>
                <c:pt idx="1485">
                  <c:v>55.501137140239202</c:v>
                </c:pt>
                <c:pt idx="1486">
                  <c:v>55.503997653805797</c:v>
                </c:pt>
                <c:pt idx="1487">
                  <c:v>55.506850951088502</c:v>
                </c:pt>
                <c:pt idx="1488">
                  <c:v>55.509697050282298</c:v>
                </c:pt>
                <c:pt idx="1489">
                  <c:v>55.512535969582501</c:v>
                </c:pt>
                <c:pt idx="1490">
                  <c:v>55.515367725953404</c:v>
                </c:pt>
                <c:pt idx="1491">
                  <c:v>55.518192338060402</c:v>
                </c:pt>
                <c:pt idx="1492">
                  <c:v>55.521009824373301</c:v>
                </c:pt>
                <c:pt idx="1493">
                  <c:v>55.5238202030473</c:v>
                </c:pt>
                <c:pt idx="1494">
                  <c:v>55.526623492237299</c:v>
                </c:pt>
                <c:pt idx="1495">
                  <c:v>55.529419710098502</c:v>
                </c:pt>
                <c:pt idx="1496">
                  <c:v>55.532208874785901</c:v>
                </c:pt>
                <c:pt idx="1497">
                  <c:v>55.534991004454596</c:v>
                </c:pt>
                <c:pt idx="1498">
                  <c:v>55.537766117259601</c:v>
                </c:pt>
                <c:pt idx="1499">
                  <c:v>55.540534231356098</c:v>
                </c:pt>
                <c:pt idx="1500">
                  <c:v>55.543295360961302</c:v>
                </c:pt>
                <c:pt idx="1501">
                  <c:v>55.546049521215501</c:v>
                </c:pt>
                <c:pt idx="1502">
                  <c:v>55.548796734425302</c:v>
                </c:pt>
                <c:pt idx="1503">
                  <c:v>55.551537018507702</c:v>
                </c:pt>
                <c:pt idx="1504">
                  <c:v>55.554270391380101</c:v>
                </c:pt>
                <c:pt idx="1505">
                  <c:v>55.556996870959402</c:v>
                </c:pt>
                <c:pt idx="1506">
                  <c:v>55.559716475162801</c:v>
                </c:pt>
                <c:pt idx="1507">
                  <c:v>55.562429221907401</c:v>
                </c:pt>
                <c:pt idx="1508">
                  <c:v>55.565135129110502</c:v>
                </c:pt>
                <c:pt idx="1509">
                  <c:v>55.567834214689</c:v>
                </c:pt>
                <c:pt idx="1510">
                  <c:v>55.570526495100601</c:v>
                </c:pt>
                <c:pt idx="1511">
                  <c:v>55.573211974372697</c:v>
                </c:pt>
                <c:pt idx="1512">
                  <c:v>55.575890681199198</c:v>
                </c:pt>
                <c:pt idx="1513">
                  <c:v>55.578562633097597</c:v>
                </c:pt>
                <c:pt idx="1514">
                  <c:v>55.581227847585197</c:v>
                </c:pt>
                <c:pt idx="1515">
                  <c:v>55.583886342179298</c:v>
                </c:pt>
                <c:pt idx="1516">
                  <c:v>55.586538134397202</c:v>
                </c:pt>
                <c:pt idx="1517">
                  <c:v>55.589183241756203</c:v>
                </c:pt>
                <c:pt idx="1518">
                  <c:v>55.591821681773702</c:v>
                </c:pt>
                <c:pt idx="1519">
                  <c:v>55.5944534719671</c:v>
                </c:pt>
                <c:pt idx="1520">
                  <c:v>55.597078629853598</c:v>
                </c:pt>
                <c:pt idx="1521">
                  <c:v>55.599697159024203</c:v>
                </c:pt>
                <c:pt idx="1522">
                  <c:v>55.602309082126702</c:v>
                </c:pt>
                <c:pt idx="1523">
                  <c:v>55.604914419922999</c:v>
                </c:pt>
                <c:pt idx="1524">
                  <c:v>55.607513189471398</c:v>
                </c:pt>
                <c:pt idx="1525">
                  <c:v>55.610105407830602</c:v>
                </c:pt>
                <c:pt idx="1526">
                  <c:v>55.612691092059201</c:v>
                </c:pt>
                <c:pt idx="1527">
                  <c:v>55.615270259215798</c:v>
                </c:pt>
                <c:pt idx="1528">
                  <c:v>55.617842926358797</c:v>
                </c:pt>
                <c:pt idx="1529">
                  <c:v>55.620409110546902</c:v>
                </c:pt>
                <c:pt idx="1530">
                  <c:v>55.622968828838601</c:v>
                </c:pt>
                <c:pt idx="1531">
                  <c:v>55.625522073618299</c:v>
                </c:pt>
                <c:pt idx="1532">
                  <c:v>55.628068848016198</c:v>
                </c:pt>
                <c:pt idx="1533">
                  <c:v>55.6306091991909</c:v>
                </c:pt>
                <c:pt idx="1534">
                  <c:v>55.633143143821698</c:v>
                </c:pt>
                <c:pt idx="1535">
                  <c:v>55.635670698588001</c:v>
                </c:pt>
                <c:pt idx="1536">
                  <c:v>55.638191880169003</c:v>
                </c:pt>
                <c:pt idx="1537">
                  <c:v>55.640706705244199</c:v>
                </c:pt>
                <c:pt idx="1538">
                  <c:v>55.643215190492803</c:v>
                </c:pt>
                <c:pt idx="1539">
                  <c:v>55.645717352594197</c:v>
                </c:pt>
                <c:pt idx="1540">
                  <c:v>55.648213208227702</c:v>
                </c:pt>
                <c:pt idx="1541">
                  <c:v>55.650702774072599</c:v>
                </c:pt>
                <c:pt idx="1542">
                  <c:v>55.653186066808303</c:v>
                </c:pt>
                <c:pt idx="1543">
                  <c:v>55.655663103114001</c:v>
                </c:pt>
                <c:pt idx="1544">
                  <c:v>55.658133899669203</c:v>
                </c:pt>
                <c:pt idx="1545">
                  <c:v>55.660598473153101</c:v>
                </c:pt>
                <c:pt idx="1546">
                  <c:v>55.663056840245098</c:v>
                </c:pt>
                <c:pt idx="1547">
                  <c:v>55.665509017624501</c:v>
                </c:pt>
                <c:pt idx="1548">
                  <c:v>55.667955021970599</c:v>
                </c:pt>
                <c:pt idx="1549">
                  <c:v>55.670394869962699</c:v>
                </c:pt>
                <c:pt idx="1550">
                  <c:v>55.672828578280303</c:v>
                </c:pt>
                <c:pt idx="1551">
                  <c:v>55.675256163602498</c:v>
                </c:pt>
                <c:pt idx="1552">
                  <c:v>55.677677595707301</c:v>
                </c:pt>
                <c:pt idx="1553">
                  <c:v>55.680092867425202</c:v>
                </c:pt>
                <c:pt idx="1554">
                  <c:v>55.682502050390298</c:v>
                </c:pt>
                <c:pt idx="1555">
                  <c:v>55.684905160577898</c:v>
                </c:pt>
                <c:pt idx="1556">
                  <c:v>55.687302213962901</c:v>
                </c:pt>
                <c:pt idx="1557">
                  <c:v>55.689693226520603</c:v>
                </c:pt>
                <c:pt idx="1558">
                  <c:v>55.692078214225901</c:v>
                </c:pt>
                <c:pt idx="1559">
                  <c:v>55.694457193054099</c:v>
                </c:pt>
                <c:pt idx="1560">
                  <c:v>55.6968301789802</c:v>
                </c:pt>
                <c:pt idx="1561">
                  <c:v>55.699197187979301</c:v>
                </c:pt>
                <c:pt idx="1562">
                  <c:v>55.7015582360266</c:v>
                </c:pt>
                <c:pt idx="1563">
                  <c:v>55.703913339097099</c:v>
                </c:pt>
                <c:pt idx="1564">
                  <c:v>55.706262513166003</c:v>
                </c:pt>
                <c:pt idx="1565">
                  <c:v>55.708605774208401</c:v>
                </c:pt>
                <c:pt idx="1566">
                  <c:v>55.710943138199397</c:v>
                </c:pt>
                <c:pt idx="1567">
                  <c:v>55.713274621114103</c:v>
                </c:pt>
                <c:pt idx="1568">
                  <c:v>55.7156002389276</c:v>
                </c:pt>
                <c:pt idx="1569">
                  <c:v>55.717920007615</c:v>
                </c:pt>
                <c:pt idx="1570">
                  <c:v>55.720233943151399</c:v>
                </c:pt>
                <c:pt idx="1571">
                  <c:v>55.722542061512002</c:v>
                </c:pt>
                <c:pt idx="1572">
                  <c:v>55.724844378671797</c:v>
                </c:pt>
                <c:pt idx="1573">
                  <c:v>55.727140854422899</c:v>
                </c:pt>
                <c:pt idx="1574">
                  <c:v>55.729431479180697</c:v>
                </c:pt>
                <c:pt idx="1575">
                  <c:v>55.731716332161497</c:v>
                </c:pt>
                <c:pt idx="1576">
                  <c:v>55.733995428516003</c:v>
                </c:pt>
                <c:pt idx="1577">
                  <c:v>55.736268783394699</c:v>
                </c:pt>
                <c:pt idx="1578">
                  <c:v>55.738536411948303</c:v>
                </c:pt>
                <c:pt idx="1579">
                  <c:v>55.740798329327397</c:v>
                </c:pt>
                <c:pt idx="1580">
                  <c:v>55.743054550682601</c:v>
                </c:pt>
                <c:pt idx="1581">
                  <c:v>55.745305091164397</c:v>
                </c:pt>
                <c:pt idx="1582">
                  <c:v>55.747549965923596</c:v>
                </c:pt>
                <c:pt idx="1583">
                  <c:v>55.749789190110597</c:v>
                </c:pt>
                <c:pt idx="1584">
                  <c:v>55.752022778876103</c:v>
                </c:pt>
                <c:pt idx="1585">
                  <c:v>55.754250747370698</c:v>
                </c:pt>
                <c:pt idx="1586">
                  <c:v>55.756473110744999</c:v>
                </c:pt>
                <c:pt idx="1587">
                  <c:v>55.758689884149703</c:v>
                </c:pt>
                <c:pt idx="1588">
                  <c:v>55.760901082735302</c:v>
                </c:pt>
                <c:pt idx="1589">
                  <c:v>55.763106721652399</c:v>
                </c:pt>
                <c:pt idx="1590">
                  <c:v>55.765306816051599</c:v>
                </c:pt>
                <c:pt idx="1591">
                  <c:v>55.767501381083598</c:v>
                </c:pt>
                <c:pt idx="1592">
                  <c:v>55.769690431898901</c:v>
                </c:pt>
                <c:pt idx="1593">
                  <c:v>55.771873983648199</c:v>
                </c:pt>
                <c:pt idx="1594">
                  <c:v>55.774051706199202</c:v>
                </c:pt>
                <c:pt idx="1595">
                  <c:v>55.776224220542602</c:v>
                </c:pt>
                <c:pt idx="1596">
                  <c:v>55.778391255488799</c:v>
                </c:pt>
                <c:pt idx="1597">
                  <c:v>55.780552826112199</c:v>
                </c:pt>
                <c:pt idx="1598">
                  <c:v>55.7827089474481</c:v>
                </c:pt>
                <c:pt idx="1599">
                  <c:v>55.784859634492904</c:v>
                </c:pt>
                <c:pt idx="1600">
                  <c:v>55.787004902204103</c:v>
                </c:pt>
                <c:pt idx="1601">
                  <c:v>55.789144765500197</c:v>
                </c:pt>
                <c:pt idx="1602">
                  <c:v>55.791279239260803</c:v>
                </c:pt>
                <c:pt idx="1603">
                  <c:v>55.7934083383265</c:v>
                </c:pt>
                <c:pt idx="1604">
                  <c:v>55.795532077499097</c:v>
                </c:pt>
                <c:pt idx="1605">
                  <c:v>55.797650471541097</c:v>
                </c:pt>
                <c:pt idx="1606">
                  <c:v>55.799763535176403</c:v>
                </c:pt>
                <c:pt idx="1607">
                  <c:v>55.801871283090001</c:v>
                </c:pt>
                <c:pt idx="1608">
                  <c:v>55.803973729927499</c:v>
                </c:pt>
                <c:pt idx="1609">
                  <c:v>55.806070890296198</c:v>
                </c:pt>
                <c:pt idx="1610">
                  <c:v>55.808162778763801</c:v>
                </c:pt>
                <c:pt idx="1611">
                  <c:v>55.810249409859502</c:v>
                </c:pt>
                <c:pt idx="1612">
                  <c:v>55.812330798073504</c:v>
                </c:pt>
                <c:pt idx="1613">
                  <c:v>55.814406957856797</c:v>
                </c:pt>
                <c:pt idx="1614">
                  <c:v>55.816477903621802</c:v>
                </c:pt>
                <c:pt idx="1615">
                  <c:v>55.818543581574097</c:v>
                </c:pt>
                <c:pt idx="1616">
                  <c:v>55.820603985818501</c:v>
                </c:pt>
                <c:pt idx="1617">
                  <c:v>55.822659203120999</c:v>
                </c:pt>
                <c:pt idx="1618">
                  <c:v>55.824709247014297</c:v>
                </c:pt>
                <c:pt idx="1619">
                  <c:v>55.826754130978898</c:v>
                </c:pt>
                <c:pt idx="1620">
                  <c:v>55.828793868442901</c:v>
                </c:pt>
                <c:pt idx="1621">
                  <c:v>55.830828472782201</c:v>
                </c:pt>
                <c:pt idx="1622">
                  <c:v>55.832857957320499</c:v>
                </c:pt>
                <c:pt idx="1623">
                  <c:v>55.834882335329098</c:v>
                </c:pt>
                <c:pt idx="1624">
                  <c:v>55.836901620027199</c:v>
                </c:pt>
                <c:pt idx="1625">
                  <c:v>55.838915824581598</c:v>
                </c:pt>
                <c:pt idx="1626">
                  <c:v>55.840924962106897</c:v>
                </c:pt>
                <c:pt idx="1627">
                  <c:v>55.8429290456654</c:v>
                </c:pt>
                <c:pt idx="1628">
                  <c:v>55.844928088267302</c:v>
                </c:pt>
                <c:pt idx="1629">
                  <c:v>55.846922102870302</c:v>
                </c:pt>
                <c:pt idx="1630">
                  <c:v>55.848911102380001</c:v>
                </c:pt>
                <c:pt idx="1631">
                  <c:v>55.850895099649698</c:v>
                </c:pt>
                <c:pt idx="1632">
                  <c:v>55.852874107480403</c:v>
                </c:pt>
                <c:pt idx="1633">
                  <c:v>55.854848138620802</c:v>
                </c:pt>
                <c:pt idx="1634">
                  <c:v>55.856817205767499</c:v>
                </c:pt>
                <c:pt idx="1635">
                  <c:v>55.858781321564699</c:v>
                </c:pt>
                <c:pt idx="1636">
                  <c:v>55.8607404986044</c:v>
                </c:pt>
                <c:pt idx="1637">
                  <c:v>55.862694749426304</c:v>
                </c:pt>
                <c:pt idx="1638">
                  <c:v>55.864644086517799</c:v>
                </c:pt>
                <c:pt idx="1639">
                  <c:v>55.866588522314203</c:v>
                </c:pt>
                <c:pt idx="1640">
                  <c:v>55.868528069198398</c:v>
                </c:pt>
                <c:pt idx="1641">
                  <c:v>55.8704627395011</c:v>
                </c:pt>
                <c:pt idx="1642">
                  <c:v>55.872392545500702</c:v>
                </c:pt>
                <c:pt idx="1643">
                  <c:v>55.874317499423199</c:v>
                </c:pt>
                <c:pt idx="1644">
                  <c:v>55.876237613442697</c:v>
                </c:pt>
                <c:pt idx="1645">
                  <c:v>55.878152899680799</c:v>
                </c:pt>
                <c:pt idx="1646">
                  <c:v>55.880063370206699</c:v>
                </c:pt>
                <c:pt idx="1647">
                  <c:v>55.881969037037599</c:v>
                </c:pt>
                <c:pt idx="1648">
                  <c:v>55.883869912138401</c:v>
                </c:pt>
                <c:pt idx="1649">
                  <c:v>55.885766007421701</c:v>
                </c:pt>
                <c:pt idx="1650">
                  <c:v>55.887657345988003</c:v>
                </c:pt>
                <c:pt idx="1651">
                  <c:v>55.889543939376097</c:v>
                </c:pt>
                <c:pt idx="1652">
                  <c:v>55.891425790620701</c:v>
                </c:pt>
                <c:pt idx="1653">
                  <c:v>55.8933029115274</c:v>
                </c:pt>
                <c:pt idx="1654">
                  <c:v>55.895175313851198</c:v>
                </c:pt>
                <c:pt idx="1655">
                  <c:v>55.8970430092971</c:v>
                </c:pt>
                <c:pt idx="1656">
                  <c:v>55.898906009519401</c:v>
                </c:pt>
                <c:pt idx="1657">
                  <c:v>55.9007643261222</c:v>
                </c:pt>
                <c:pt idx="1658">
                  <c:v>55.902617970658902</c:v>
                </c:pt>
                <c:pt idx="1659">
                  <c:v>55.904466954633001</c:v>
                </c:pt>
                <c:pt idx="1660">
                  <c:v>55.906311289497303</c:v>
                </c:pt>
                <c:pt idx="1661">
                  <c:v>55.9081509866541</c:v>
                </c:pt>
                <c:pt idx="1662">
                  <c:v>55.909986057455697</c:v>
                </c:pt>
                <c:pt idx="1663">
                  <c:v>55.911816513203703</c:v>
                </c:pt>
                <c:pt idx="1664">
                  <c:v>55.9136423651494</c:v>
                </c:pt>
                <c:pt idx="1665">
                  <c:v>55.915463624493803</c:v>
                </c:pt>
                <c:pt idx="1666">
                  <c:v>55.917280302387297</c:v>
                </c:pt>
                <c:pt idx="1667">
                  <c:v>55.919092409930101</c:v>
                </c:pt>
                <c:pt idx="1668">
                  <c:v>55.920899958171901</c:v>
                </c:pt>
                <c:pt idx="1669">
                  <c:v>55.922702958112197</c:v>
                </c:pt>
                <c:pt idx="1670">
                  <c:v>55.924501420699997</c:v>
                </c:pt>
                <c:pt idx="1671">
                  <c:v>55.926295356833698</c:v>
                </c:pt>
                <c:pt idx="1672">
                  <c:v>55.928084777361697</c:v>
                </c:pt>
                <c:pt idx="1673">
                  <c:v>55.929869693081798</c:v>
                </c:pt>
                <c:pt idx="1674">
                  <c:v>55.931650114741302</c:v>
                </c:pt>
                <c:pt idx="1675">
                  <c:v>55.933426053037401</c:v>
                </c:pt>
                <c:pt idx="1676">
                  <c:v>55.935197518616697</c:v>
                </c:pt>
                <c:pt idx="1677">
                  <c:v>55.936964522075499</c:v>
                </c:pt>
                <c:pt idx="1678">
                  <c:v>55.938727073959697</c:v>
                </c:pt>
                <c:pt idx="1679">
                  <c:v>55.940485184764697</c:v>
                </c:pt>
                <c:pt idx="1680">
                  <c:v>55.942238864935703</c:v>
                </c:pt>
                <c:pt idx="1681">
                  <c:v>55.943988124867502</c:v>
                </c:pt>
                <c:pt idx="1682">
                  <c:v>55.945732974904303</c:v>
                </c:pt>
                <c:pt idx="1683">
                  <c:v>55.9474734253401</c:v>
                </c:pt>
                <c:pt idx="1684">
                  <c:v>55.949209486418503</c:v>
                </c:pt>
                <c:pt idx="1685">
                  <c:v>55.950941253546098</c:v>
                </c:pt>
                <c:pt idx="1686">
                  <c:v>55.952668714321902</c:v>
                </c:pt>
                <c:pt idx="1687">
                  <c:v>55.954391831085402</c:v>
                </c:pt>
                <c:pt idx="1688">
                  <c:v>55.956110614553502</c:v>
                </c:pt>
                <c:pt idx="1689">
                  <c:v>55.957825075405403</c:v>
                </c:pt>
                <c:pt idx="1690">
                  <c:v>55.959535224282199</c:v>
                </c:pt>
                <c:pt idx="1691">
                  <c:v>55.961241071786901</c:v>
                </c:pt>
                <c:pt idx="1692">
                  <c:v>55.962942628484598</c:v>
                </c:pt>
                <c:pt idx="1693">
                  <c:v>55.964639904902299</c:v>
                </c:pt>
                <c:pt idx="1694">
                  <c:v>55.9663329115292</c:v>
                </c:pt>
                <c:pt idx="1695">
                  <c:v>55.968021658816298</c:v>
                </c:pt>
                <c:pt idx="1696">
                  <c:v>55.969706157176603</c:v>
                </c:pt>
                <c:pt idx="1697">
                  <c:v>55.971386416985197</c:v>
                </c:pt>
                <c:pt idx="1698">
                  <c:v>55.9730624485791</c:v>
                </c:pt>
                <c:pt idx="1699">
                  <c:v>55.974734262257499</c:v>
                </c:pt>
                <c:pt idx="1700">
                  <c:v>55.9764018682813</c:v>
                </c:pt>
                <c:pt idx="1701">
                  <c:v>55.9780652768736</c:v>
                </c:pt>
                <c:pt idx="1702">
                  <c:v>55.979724498219397</c:v>
                </c:pt>
                <c:pt idx="1703">
                  <c:v>55.981379542465803</c:v>
                </c:pt>
                <c:pt idx="1704">
                  <c:v>55.983030419721899</c:v>
                </c:pt>
                <c:pt idx="1705">
                  <c:v>55.984677140058601</c:v>
                </c:pt>
                <c:pt idx="1706">
                  <c:v>55.986319713508898</c:v>
                </c:pt>
                <c:pt idx="1707">
                  <c:v>55.987958150068003</c:v>
                </c:pt>
                <c:pt idx="1708">
                  <c:v>55.989592459692901</c:v>
                </c:pt>
                <c:pt idx="1709">
                  <c:v>55.991222652302497</c:v>
                </c:pt>
                <c:pt idx="1710">
                  <c:v>55.992848737777898</c:v>
                </c:pt>
                <c:pt idx="1711">
                  <c:v>55.994470725962103</c:v>
                </c:pt>
                <c:pt idx="1712">
                  <c:v>55.996088626660203</c:v>
                </c:pt>
                <c:pt idx="1713">
                  <c:v>55.9977024496391</c:v>
                </c:pt>
                <c:pt idx="1714">
                  <c:v>55.999312204627898</c:v>
                </c:pt>
                <c:pt idx="1715">
                  <c:v>56.0009179013176</c:v>
                </c:pt>
                <c:pt idx="1716">
                  <c:v>56.002519549361097</c:v>
                </c:pt>
                <c:pt idx="1717">
                  <c:v>56.004117158373603</c:v>
                </c:pt>
                <c:pt idx="1718">
                  <c:v>56.005710737931899</c:v>
                </c:pt>
                <c:pt idx="1719">
                  <c:v>56.007300297575199</c:v>
                </c:pt>
                <c:pt idx="1720">
                  <c:v>56.008885928054298</c:v>
                </c:pt>
                <c:pt idx="1721">
                  <c:v>56.010467602130603</c:v>
                </c:pt>
                <c:pt idx="1722">
                  <c:v>56.012045297316902</c:v>
                </c:pt>
                <c:pt idx="1723">
                  <c:v>56.013619023570598</c:v>
                </c:pt>
                <c:pt idx="1724">
                  <c:v>56.015188790821902</c:v>
                </c:pt>
                <c:pt idx="1725">
                  <c:v>56.0167546089735</c:v>
                </c:pt>
                <c:pt idx="1726">
                  <c:v>56.018316487900101</c:v>
                </c:pt>
                <c:pt idx="1727">
                  <c:v>56.019874437449403</c:v>
                </c:pt>
                <c:pt idx="1728">
                  <c:v>56.021428467441297</c:v>
                </c:pt>
                <c:pt idx="1729">
                  <c:v>56.022978587668099</c:v>
                </c:pt>
                <c:pt idx="1730">
                  <c:v>56.024524807894601</c:v>
                </c:pt>
                <c:pt idx="1731">
                  <c:v>56.026067137858099</c:v>
                </c:pt>
                <c:pt idx="1732">
                  <c:v>56.027605587268297</c:v>
                </c:pt>
                <c:pt idx="1733">
                  <c:v>56.029140165807398</c:v>
                </c:pt>
                <c:pt idx="1734">
                  <c:v>56.030670883130099</c:v>
                </c:pt>
                <c:pt idx="1735">
                  <c:v>56.032197748863297</c:v>
                </c:pt>
                <c:pt idx="1736">
                  <c:v>56.033720772606699</c:v>
                </c:pt>
                <c:pt idx="1737">
                  <c:v>56.035239963932199</c:v>
                </c:pt>
                <c:pt idx="1738">
                  <c:v>56.036755332384097</c:v>
                </c:pt>
                <c:pt idx="1739">
                  <c:v>56.038266887479601</c:v>
                </c:pt>
                <c:pt idx="1740">
                  <c:v>56.039774638707797</c:v>
                </c:pt>
                <c:pt idx="1741">
                  <c:v>56.0412785955305</c:v>
                </c:pt>
                <c:pt idx="1742">
                  <c:v>56.042778767382003</c:v>
                </c:pt>
                <c:pt idx="1743">
                  <c:v>56.044275163668999</c:v>
                </c:pt>
                <c:pt idx="1744">
                  <c:v>56.045767793770601</c:v>
                </c:pt>
                <c:pt idx="1745">
                  <c:v>56.047256667038397</c:v>
                </c:pt>
                <c:pt idx="1746">
                  <c:v>56.048741792796498</c:v>
                </c:pt>
                <c:pt idx="1747">
                  <c:v>56.050223180341298</c:v>
                </c:pt>
                <c:pt idx="1748">
                  <c:v>56.051700838941798</c:v>
                </c:pt>
                <c:pt idx="1749">
                  <c:v>56.053174777839502</c:v>
                </c:pt>
                <c:pt idx="1750">
                  <c:v>56.054645006248101</c:v>
                </c:pt>
                <c:pt idx="1751">
                  <c:v>56.056111533353899</c:v>
                </c:pt>
                <c:pt idx="1752">
                  <c:v>56.057574368315798</c:v>
                </c:pt>
                <c:pt idx="1753">
                  <c:v>56.059033520264997</c:v>
                </c:pt>
                <c:pt idx="1754">
                  <c:v>56.060488998304997</c:v>
                </c:pt>
                <c:pt idx="1755">
                  <c:v>56.0619408459048</c:v>
                </c:pt>
                <c:pt idx="1756">
                  <c:v>56.063389051427301</c:v>
                </c:pt>
                <c:pt idx="1757">
                  <c:v>56.064833614997603</c:v>
                </c:pt>
                <c:pt idx="1758">
                  <c:v>56.066274545826197</c:v>
                </c:pt>
                <c:pt idx="1759">
                  <c:v>56.067711853099802</c:v>
                </c:pt>
                <c:pt idx="1760">
                  <c:v>56.069145545981399</c:v>
                </c:pt>
                <c:pt idx="1761">
                  <c:v>56.070575633610801</c:v>
                </c:pt>
                <c:pt idx="1762">
                  <c:v>56.0720021251039</c:v>
                </c:pt>
                <c:pt idx="1763">
                  <c:v>56.073425029553</c:v>
                </c:pt>
                <c:pt idx="1764">
                  <c:v>56.0748443560271</c:v>
                </c:pt>
                <c:pt idx="1765">
                  <c:v>56.076260113571301</c:v>
                </c:pt>
                <c:pt idx="1766">
                  <c:v>56.077672311207202</c:v>
                </c:pt>
                <c:pt idx="1767">
                  <c:v>56.079080957933101</c:v>
                </c:pt>
                <c:pt idx="1768">
                  <c:v>56.080486062723303</c:v>
                </c:pt>
                <c:pt idx="1769">
                  <c:v>56.081887634528897</c:v>
                </c:pt>
                <c:pt idx="1770">
                  <c:v>56.083285682277001</c:v>
                </c:pt>
                <c:pt idx="1771">
                  <c:v>56.084680214871497</c:v>
                </c:pt>
                <c:pt idx="1772">
                  <c:v>56.086071241192599</c:v>
                </c:pt>
                <c:pt idx="1773">
                  <c:v>56.087458770096703</c:v>
                </c:pt>
                <c:pt idx="1774">
                  <c:v>56.088842810417098</c:v>
                </c:pt>
                <c:pt idx="1775">
                  <c:v>56.090223370963002</c:v>
                </c:pt>
                <c:pt idx="1776">
                  <c:v>56.091600460520297</c:v>
                </c:pt>
                <c:pt idx="1777">
                  <c:v>56.092974087851204</c:v>
                </c:pt>
                <c:pt idx="1778">
                  <c:v>56.094344261694602</c:v>
                </c:pt>
                <c:pt idx="1779">
                  <c:v>56.095710990765397</c:v>
                </c:pt>
                <c:pt idx="1780">
                  <c:v>56.097074283755099</c:v>
                </c:pt>
                <c:pt idx="1781">
                  <c:v>56.098434149331801</c:v>
                </c:pt>
                <c:pt idx="1782">
                  <c:v>56.099790596139798</c:v>
                </c:pt>
                <c:pt idx="1783">
                  <c:v>56.101143632799698</c:v>
                </c:pt>
                <c:pt idx="1784">
                  <c:v>56.102493267908997</c:v>
                </c:pt>
                <c:pt idx="1785">
                  <c:v>56.103839510040999</c:v>
                </c:pt>
                <c:pt idx="1786">
                  <c:v>56.105182367746004</c:v>
                </c:pt>
                <c:pt idx="1787">
                  <c:v>56.106521849550298</c:v>
                </c:pt>
                <c:pt idx="1788">
                  <c:v>56.107857963956697</c:v>
                </c:pt>
                <c:pt idx="1789">
                  <c:v>56.109190719444697</c:v>
                </c:pt>
                <c:pt idx="1790">
                  <c:v>56.110520131088499</c:v>
                </c:pt>
                <c:pt idx="1791">
                  <c:v>56.111846202528298</c:v>
                </c:pt>
                <c:pt idx="1792">
                  <c:v>56.113168941187297</c:v>
                </c:pt>
                <c:pt idx="1793">
                  <c:v>56.114488355488199</c:v>
                </c:pt>
                <c:pt idx="1794">
                  <c:v>56.115804453830897</c:v>
                </c:pt>
                <c:pt idx="1795">
                  <c:v>56.1171172445925</c:v>
                </c:pt>
                <c:pt idx="1796">
                  <c:v>56.118426736127098</c:v>
                </c:pt>
                <c:pt idx="1797">
                  <c:v>56.119732936765899</c:v>
                </c:pt>
                <c:pt idx="1798">
                  <c:v>56.121035854817301</c:v>
                </c:pt>
                <c:pt idx="1799">
                  <c:v>56.122335498566798</c:v>
                </c:pt>
                <c:pt idx="1800">
                  <c:v>56.123631876276797</c:v>
                </c:pt>
                <c:pt idx="1801">
                  <c:v>56.124924996187097</c:v>
                </c:pt>
                <c:pt idx="1802">
                  <c:v>56.126214866514502</c:v>
                </c:pt>
                <c:pt idx="1803">
                  <c:v>56.127501495452798</c:v>
                </c:pt>
                <c:pt idx="1804">
                  <c:v>56.128784891173098</c:v>
                </c:pt>
                <c:pt idx="1805">
                  <c:v>56.130065061823501</c:v>
                </c:pt>
                <c:pt idx="1806">
                  <c:v>56.131342015529199</c:v>
                </c:pt>
                <c:pt idx="1807">
                  <c:v>56.132615760392497</c:v>
                </c:pt>
                <c:pt idx="1808">
                  <c:v>56.133886304492897</c:v>
                </c:pt>
                <c:pt idx="1809">
                  <c:v>56.135153655887002</c:v>
                </c:pt>
                <c:pt idx="1810">
                  <c:v>56.136417822608301</c:v>
                </c:pt>
                <c:pt idx="1811">
                  <c:v>56.137678812667801</c:v>
                </c:pt>
                <c:pt idx="1812">
                  <c:v>56.138936634053202</c:v>
                </c:pt>
                <c:pt idx="1813">
                  <c:v>56.140191294729597</c:v>
                </c:pt>
                <c:pt idx="1814">
                  <c:v>56.141442802638998</c:v>
                </c:pt>
                <c:pt idx="1815">
                  <c:v>56.142691165700697</c:v>
                </c:pt>
                <c:pt idx="1816">
                  <c:v>56.143936391811003</c:v>
                </c:pt>
                <c:pt idx="1817">
                  <c:v>56.145178488843399</c:v>
                </c:pt>
                <c:pt idx="1818">
                  <c:v>56.146417464648302</c:v>
                </c:pt>
                <c:pt idx="1819">
                  <c:v>56.147653327053497</c:v>
                </c:pt>
                <c:pt idx="1820">
                  <c:v>56.148886083863601</c:v>
                </c:pt>
                <c:pt idx="1821">
                  <c:v>56.150115742860599</c:v>
                </c:pt>
                <c:pt idx="1822">
                  <c:v>56.151342311803504</c:v>
                </c:pt>
                <c:pt idx="1823">
                  <c:v>56.152565798428299</c:v>
                </c:pt>
                <c:pt idx="1824">
                  <c:v>56.153786210448203</c:v>
                </c:pt>
                <c:pt idx="1825">
                  <c:v>56.1550035649704</c:v>
                </c:pt>
                <c:pt idx="1826">
                  <c:v>56.156217861882801</c:v>
                </c:pt>
                <c:pt idx="1827">
                  <c:v>56.1574291082892</c:v>
                </c:pt>
                <c:pt idx="1828">
                  <c:v>56.158637311860502</c:v>
                </c:pt>
                <c:pt idx="1829">
                  <c:v>56.159842480245601</c:v>
                </c:pt>
                <c:pt idx="1830">
                  <c:v>56.161044621071298</c:v>
                </c:pt>
                <c:pt idx="1831">
                  <c:v>56.162243741942497</c:v>
                </c:pt>
                <c:pt idx="1832">
                  <c:v>56.163439850442103</c:v>
                </c:pt>
                <c:pt idx="1833">
                  <c:v>56.1646329541311</c:v>
                </c:pt>
                <c:pt idx="1834">
                  <c:v>56.165823060548298</c:v>
                </c:pt>
                <c:pt idx="1835">
                  <c:v>56.167010177210699</c:v>
                </c:pt>
                <c:pt idx="1836">
                  <c:v>56.1681943116131</c:v>
                </c:pt>
                <c:pt idx="1837">
                  <c:v>56.169375471228399</c:v>
                </c:pt>
                <c:pt idx="1838">
                  <c:v>56.170553663507803</c:v>
                </c:pt>
                <c:pt idx="1839">
                  <c:v>56.171728895880001</c:v>
                </c:pt>
                <c:pt idx="1840">
                  <c:v>56.172901175752003</c:v>
                </c:pt>
                <c:pt idx="1841">
                  <c:v>56.174070510508898</c:v>
                </c:pt>
                <c:pt idx="1842">
                  <c:v>56.175236907513501</c:v>
                </c:pt>
                <c:pt idx="1843">
                  <c:v>56.176400374106798</c:v>
                </c:pt>
                <c:pt idx="1844">
                  <c:v>56.177560917607799</c:v>
                </c:pt>
                <c:pt idx="1845">
                  <c:v>56.1787185453136</c:v>
                </c:pt>
                <c:pt idx="1846">
                  <c:v>56.179873264499101</c:v>
                </c:pt>
                <c:pt idx="1847">
                  <c:v>56.1810250824173</c:v>
                </c:pt>
                <c:pt idx="1848">
                  <c:v>56.182174006299199</c:v>
                </c:pt>
                <c:pt idx="1849">
                  <c:v>56.183320043353902</c:v>
                </c:pt>
                <c:pt idx="1850">
                  <c:v>56.184463200768299</c:v>
                </c:pt>
                <c:pt idx="1851">
                  <c:v>56.185603485707603</c:v>
                </c:pt>
                <c:pt idx="1852">
                  <c:v>56.186740905314799</c:v>
                </c:pt>
                <c:pt idx="1853">
                  <c:v>56.187875466710899</c:v>
                </c:pt>
                <c:pt idx="1854">
                  <c:v>56.189007176994899</c:v>
                </c:pt>
                <c:pt idx="1855">
                  <c:v>56.190136043244003</c:v>
                </c:pt>
                <c:pt idx="1856">
                  <c:v>56.191262072513197</c:v>
                </c:pt>
                <c:pt idx="1857">
                  <c:v>56.192385271835697</c:v>
                </c:pt>
                <c:pt idx="1858">
                  <c:v>56.193505648222398</c:v>
                </c:pt>
                <c:pt idx="1859">
                  <c:v>56.194623208986499</c:v>
                </c:pt>
                <c:pt idx="1860">
                  <c:v>56.1957379813255</c:v>
                </c:pt>
                <c:pt idx="1861">
                  <c:v>56.196849953807899</c:v>
                </c:pt>
                <c:pt idx="1862">
                  <c:v>56.197959133456898</c:v>
                </c:pt>
                <c:pt idx="1863">
                  <c:v>56.199065527275899</c:v>
                </c:pt>
                <c:pt idx="1864">
                  <c:v>56.200169142247702</c:v>
                </c:pt>
                <c:pt idx="1865">
                  <c:v>56.201269985335301</c:v>
                </c:pt>
                <c:pt idx="1866">
                  <c:v>56.202368063481401</c:v>
                </c:pt>
                <c:pt idx="1867">
                  <c:v>56.2034633836087</c:v>
                </c:pt>
                <c:pt idx="1868">
                  <c:v>56.2045559526196</c:v>
                </c:pt>
                <c:pt idx="1869">
                  <c:v>56.205645777396597</c:v>
                </c:pt>
                <c:pt idx="1870">
                  <c:v>56.206732864801801</c:v>
                </c:pt>
                <c:pt idx="1871">
                  <c:v>56.207817221677303</c:v>
                </c:pt>
                <c:pt idx="1872">
                  <c:v>56.208898854845202</c:v>
                </c:pt>
                <c:pt idx="1873">
                  <c:v>56.209977771107198</c:v>
                </c:pt>
                <c:pt idx="1874">
                  <c:v>56.211053977244902</c:v>
                </c:pt>
                <c:pt idx="1875">
                  <c:v>56.212127480020101</c:v>
                </c:pt>
                <c:pt idx="1876">
                  <c:v>56.213198286173998</c:v>
                </c:pt>
                <c:pt idx="1877">
                  <c:v>56.214266402428002</c:v>
                </c:pt>
                <c:pt idx="1878">
                  <c:v>56.215331835483298</c:v>
                </c:pt>
                <c:pt idx="1879">
                  <c:v>56.216394592020798</c:v>
                </c:pt>
                <c:pt idx="1880">
                  <c:v>56.2174546787015</c:v>
                </c:pt>
                <c:pt idx="1881">
                  <c:v>56.218512102166102</c:v>
                </c:pt>
                <c:pt idx="1882">
                  <c:v>56.219566869035198</c:v>
                </c:pt>
                <c:pt idx="1883">
                  <c:v>56.220618985909397</c:v>
                </c:pt>
                <c:pt idx="1884">
                  <c:v>56.2216684593688</c:v>
                </c:pt>
                <c:pt idx="1885">
                  <c:v>56.222715295973899</c:v>
                </c:pt>
                <c:pt idx="1886">
                  <c:v>56.223759502264699</c:v>
                </c:pt>
                <c:pt idx="1887">
                  <c:v>56.224801084761097</c:v>
                </c:pt>
                <c:pt idx="1888">
                  <c:v>56.225840049962898</c:v>
                </c:pt>
                <c:pt idx="1889">
                  <c:v>56.226876404349802</c:v>
                </c:pt>
                <c:pt idx="1890">
                  <c:v>56.227910154381398</c:v>
                </c:pt>
                <c:pt idx="1891">
                  <c:v>56.228941306497099</c:v>
                </c:pt>
                <c:pt idx="1892">
                  <c:v>56.229969867116203</c:v>
                </c:pt>
                <c:pt idx="1893">
                  <c:v>56.230995842637803</c:v>
                </c:pt>
                <c:pt idx="1894">
                  <c:v>56.232019242655198</c:v>
                </c:pt>
                <c:pt idx="1895">
                  <c:v>56.233040102666699</c:v>
                </c:pt>
                <c:pt idx="1896">
                  <c:v>56.234058399590502</c:v>
                </c:pt>
                <c:pt idx="1897">
                  <c:v>56.235074139852202</c:v>
                </c:pt>
                <c:pt idx="1898">
                  <c:v>56.236087329858996</c:v>
                </c:pt>
                <c:pt idx="1899">
                  <c:v>56.237097975999603</c:v>
                </c:pt>
                <c:pt idx="1900">
                  <c:v>56.238106084644102</c:v>
                </c:pt>
                <c:pt idx="1901">
                  <c:v>56.239111662143898</c:v>
                </c:pt>
                <c:pt idx="1902">
                  <c:v>56.240114714832103</c:v>
                </c:pt>
                <c:pt idx="1903">
                  <c:v>56.241115249023103</c:v>
                </c:pt>
                <c:pt idx="1904">
                  <c:v>56.242113271012698</c:v>
                </c:pt>
                <c:pt idx="1905">
                  <c:v>56.243108787078299</c:v>
                </c:pt>
                <c:pt idx="1906">
                  <c:v>56.2441018034786</c:v>
                </c:pt>
                <c:pt idx="1907">
                  <c:v>56.245092326453801</c:v>
                </c:pt>
                <c:pt idx="1908">
                  <c:v>56.246080362225698</c:v>
                </c:pt>
                <c:pt idx="1909">
                  <c:v>56.2470659169973</c:v>
                </c:pt>
                <c:pt idx="1910">
                  <c:v>56.248048996953202</c:v>
                </c:pt>
                <c:pt idx="1911">
                  <c:v>56.249029608259299</c:v>
                </c:pt>
                <c:pt idx="1912">
                  <c:v>56.250007757063301</c:v>
                </c:pt>
                <c:pt idx="1913">
                  <c:v>56.250983449493802</c:v>
                </c:pt>
                <c:pt idx="1914">
                  <c:v>56.251956691661398</c:v>
                </c:pt>
                <c:pt idx="1915">
                  <c:v>56.2529274896578</c:v>
                </c:pt>
                <c:pt idx="1916">
                  <c:v>56.253895849556201</c:v>
                </c:pt>
                <c:pt idx="1917">
                  <c:v>56.254861777411399</c:v>
                </c:pt>
                <c:pt idx="1918">
                  <c:v>56.255825279259497</c:v>
                </c:pt>
                <c:pt idx="1919">
                  <c:v>56.256786361118102</c:v>
                </c:pt>
                <c:pt idx="1920">
                  <c:v>56.257745028986299</c:v>
                </c:pt>
                <c:pt idx="1921">
                  <c:v>56.258701288844399</c:v>
                </c:pt>
                <c:pt idx="1922">
                  <c:v>56.259655146654502</c:v>
                </c:pt>
                <c:pt idx="1923">
                  <c:v>56.26060660836</c:v>
                </c:pt>
                <c:pt idx="1924">
                  <c:v>56.261555679885703</c:v>
                </c:pt>
                <c:pt idx="1925">
                  <c:v>56.262502367137799</c:v>
                </c:pt>
                <c:pt idx="1926">
                  <c:v>56.2634466760042</c:v>
                </c:pt>
                <c:pt idx="1927">
                  <c:v>56.264388612353898</c:v>
                </c:pt>
                <c:pt idx="1928">
                  <c:v>56.265328182037699</c:v>
                </c:pt>
                <c:pt idx="1929">
                  <c:v>56.266265390887497</c:v>
                </c:pt>
                <c:pt idx="1930">
                  <c:v>56.267200244716904</c:v>
                </c:pt>
                <c:pt idx="1931">
                  <c:v>56.268132749320998</c:v>
                </c:pt>
                <c:pt idx="1932">
                  <c:v>56.269062910476002</c:v>
                </c:pt>
                <c:pt idx="1933">
                  <c:v>56.269990733939899</c:v>
                </c:pt>
                <c:pt idx="1934">
                  <c:v>56.270916225451998</c:v>
                </c:pt>
                <c:pt idx="1935">
                  <c:v>56.271839390733099</c:v>
                </c:pt>
                <c:pt idx="1936">
                  <c:v>56.2727602354853</c:v>
                </c:pt>
                <c:pt idx="1937">
                  <c:v>56.273678765392397</c:v>
                </c:pt>
                <c:pt idx="1938">
                  <c:v>56.274594986813398</c:v>
                </c:pt>
                <c:pt idx="1939">
                  <c:v>56.275508948044902</c:v>
                </c:pt>
                <c:pt idx="1940">
                  <c:v>56.276420615015098</c:v>
                </c:pt>
                <c:pt idx="1941">
                  <c:v>56.277329993466999</c:v>
                </c:pt>
                <c:pt idx="1942">
                  <c:v>56.278237089126499</c:v>
                </c:pt>
                <c:pt idx="1943">
                  <c:v>56.279141907703398</c:v>
                </c:pt>
                <c:pt idx="1944">
                  <c:v>56.2800444548907</c:v>
                </c:pt>
                <c:pt idx="1945">
                  <c:v>56.280944736364802</c:v>
                </c:pt>
                <c:pt idx="1946">
                  <c:v>56.281842757785597</c:v>
                </c:pt>
                <c:pt idx="1947">
                  <c:v>56.2827385247964</c:v>
                </c:pt>
                <c:pt idx="1948">
                  <c:v>56.2836320430239</c:v>
                </c:pt>
                <c:pt idx="1949">
                  <c:v>56.2845233180782</c:v>
                </c:pt>
                <c:pt idx="1950">
                  <c:v>56.285412355552801</c:v>
                </c:pt>
                <c:pt idx="1951">
                  <c:v>56.2862991610248</c:v>
                </c:pt>
                <c:pt idx="1952">
                  <c:v>56.287183740054502</c:v>
                </c:pt>
                <c:pt idx="1953">
                  <c:v>56.288066098185801</c:v>
                </c:pt>
                <c:pt idx="1954">
                  <c:v>56.288946240945798</c:v>
                </c:pt>
                <c:pt idx="1955">
                  <c:v>56.289824173845098</c:v>
                </c:pt>
                <c:pt idx="1956">
                  <c:v>56.290699902378002</c:v>
                </c:pt>
                <c:pt idx="1957">
                  <c:v>56.291573432021799</c:v>
                </c:pt>
                <c:pt idx="1958">
                  <c:v>56.292444768237402</c:v>
                </c:pt>
                <c:pt idx="1959">
                  <c:v>56.293313916469103</c:v>
                </c:pt>
                <c:pt idx="1960">
                  <c:v>56.294180882144801</c:v>
                </c:pt>
                <c:pt idx="1961">
                  <c:v>56.295045670675499</c:v>
                </c:pt>
                <c:pt idx="1962">
                  <c:v>56.295908287455902</c:v>
                </c:pt>
                <c:pt idx="1963">
                  <c:v>56.2967687378639</c:v>
                </c:pt>
                <c:pt idx="1964">
                  <c:v>56.297627027261001</c:v>
                </c:pt>
                <c:pt idx="1965">
                  <c:v>56.298483160991999</c:v>
                </c:pt>
                <c:pt idx="1966">
                  <c:v>56.299337144385099</c:v>
                </c:pt>
                <c:pt idx="1967">
                  <c:v>56.300188982751997</c:v>
                </c:pt>
                <c:pt idx="1968">
                  <c:v>56.301038681387901</c:v>
                </c:pt>
                <c:pt idx="1969">
                  <c:v>56.301886245571197</c:v>
                </c:pt>
                <c:pt idx="1970">
                  <c:v>56.302731680563802</c:v>
                </c:pt>
                <c:pt idx="1971">
                  <c:v>56.3035749916112</c:v>
                </c:pt>
                <c:pt idx="1972">
                  <c:v>56.304416183942202</c:v>
                </c:pt>
                <c:pt idx="1973">
                  <c:v>56.305255262768704</c:v>
                </c:pt>
                <c:pt idx="1974">
                  <c:v>56.306092233286599</c:v>
                </c:pt>
                <c:pt idx="1975">
                  <c:v>56.306927100674898</c:v>
                </c:pt>
                <c:pt idx="1976">
                  <c:v>56.3077598700959</c:v>
                </c:pt>
                <c:pt idx="1977">
                  <c:v>56.308590546695598</c:v>
                </c:pt>
                <c:pt idx="1978">
                  <c:v>56.3094191356032</c:v>
                </c:pt>
                <c:pt idx="1979">
                  <c:v>56.310245641931502</c:v>
                </c:pt>
                <c:pt idx="1980">
                  <c:v>56.311070070776502</c:v>
                </c:pt>
                <c:pt idx="1981">
                  <c:v>56.311892427217899</c:v>
                </c:pt>
                <c:pt idx="1982">
                  <c:v>56.3127127163186</c:v>
                </c:pt>
                <c:pt idx="1983">
                  <c:v>56.313530982949501</c:v>
                </c:pt>
                <c:pt idx="1984">
                  <c:v>56.314347198342702</c:v>
                </c:pt>
                <c:pt idx="1985">
                  <c:v>56.3151613651292</c:v>
                </c:pt>
                <c:pt idx="1986">
                  <c:v>56.315973488436299</c:v>
                </c:pt>
                <c:pt idx="1987">
                  <c:v>56.316783573376902</c:v>
                </c:pt>
                <c:pt idx="1988">
                  <c:v>56.317591625048799</c:v>
                </c:pt>
                <c:pt idx="1989">
                  <c:v>56.318397648535601</c:v>
                </c:pt>
                <c:pt idx="1990">
                  <c:v>56.319201648905803</c:v>
                </c:pt>
                <c:pt idx="1991">
                  <c:v>56.320003631213403</c:v>
                </c:pt>
                <c:pt idx="1992">
                  <c:v>56.320803600497896</c:v>
                </c:pt>
                <c:pt idx="1993">
                  <c:v>56.321601561783901</c:v>
                </c:pt>
                <c:pt idx="1994">
                  <c:v>56.322397520081402</c:v>
                </c:pt>
                <c:pt idx="1995">
                  <c:v>56.323191480385702</c:v>
                </c:pt>
                <c:pt idx="1996">
                  <c:v>56.323983447677499</c:v>
                </c:pt>
                <c:pt idx="1997">
                  <c:v>56.324773426922697</c:v>
                </c:pt>
                <c:pt idx="1998">
                  <c:v>56.3255614230726</c:v>
                </c:pt>
                <c:pt idx="1999">
                  <c:v>56.326347441063902</c:v>
                </c:pt>
                <c:pt idx="2000">
                  <c:v>56.327131485818498</c:v>
                </c:pt>
                <c:pt idx="2001">
                  <c:v>56.327913562243801</c:v>
                </c:pt>
                <c:pt idx="2002">
                  <c:v>56.328693675232202</c:v>
                </c:pt>
                <c:pt idx="2003">
                  <c:v>56.329471829661699</c:v>
                </c:pt>
                <c:pt idx="2004">
                  <c:v>56.330248030395701</c:v>
                </c:pt>
                <c:pt idx="2005">
                  <c:v>56.331022282282603</c:v>
                </c:pt>
                <c:pt idx="2006">
                  <c:v>56.331794590156498</c:v>
                </c:pt>
                <c:pt idx="2007">
                  <c:v>56.3325649588365</c:v>
                </c:pt>
                <c:pt idx="2008">
                  <c:v>56.333333393127198</c:v>
                </c:pt>
                <c:pt idx="2009">
                  <c:v>56.334099897818497</c:v>
                </c:pt>
                <c:pt idx="2010">
                  <c:v>56.334864477685599</c:v>
                </c:pt>
                <c:pt idx="2011">
                  <c:v>56.335627137488999</c:v>
                </c:pt>
                <c:pt idx="2012">
                  <c:v>56.336387881974701</c:v>
                </c:pt>
                <c:pt idx="2013">
                  <c:v>56.3371467158738</c:v>
                </c:pt>
                <c:pt idx="2014">
                  <c:v>56.337903643902898</c:v>
                </c:pt>
                <c:pt idx="2015">
                  <c:v>56.338658670763799</c:v>
                </c:pt>
                <c:pt idx="2016">
                  <c:v>56.339411801143697</c:v>
                </c:pt>
                <c:pt idx="2017">
                  <c:v>56.340163039715002</c:v>
                </c:pt>
                <c:pt idx="2018">
                  <c:v>56.340912391135703</c:v>
                </c:pt>
                <c:pt idx="2019">
                  <c:v>56.3416598600488</c:v>
                </c:pt>
                <c:pt idx="2020">
                  <c:v>56.342405451082897</c:v>
                </c:pt>
                <c:pt idx="2021">
                  <c:v>56.343149168851703</c:v>
                </c:pt>
                <c:pt idx="2022">
                  <c:v>56.343891017954498</c:v>
                </c:pt>
                <c:pt idx="2023">
                  <c:v>56.344631002975603</c:v>
                </c:pt>
                <c:pt idx="2024">
                  <c:v>56.345369128484897</c:v>
                </c:pt>
                <c:pt idx="2025">
                  <c:v>56.346105399037398</c:v>
                </c:pt>
                <c:pt idx="2026">
                  <c:v>56.346839819173702</c:v>
                </c:pt>
                <c:pt idx="2027">
                  <c:v>56.347572424171197</c:v>
                </c:pt>
                <c:pt idx="2028">
                  <c:v>56.348303195545199</c:v>
                </c:pt>
                <c:pt idx="2029">
                  <c:v>56.349032133107201</c:v>
                </c:pt>
                <c:pt idx="2030">
                  <c:v>56.349759241449398</c:v>
                </c:pt>
                <c:pt idx="2031">
                  <c:v>56.350484525150698</c:v>
                </c:pt>
                <c:pt idx="2032">
                  <c:v>56.351207988777098</c:v>
                </c:pt>
                <c:pt idx="2033">
                  <c:v>56.351929636881501</c:v>
                </c:pt>
                <c:pt idx="2034">
                  <c:v>56.352649474003897</c:v>
                </c:pt>
                <c:pt idx="2035">
                  <c:v>56.353367504670899</c:v>
                </c:pt>
                <c:pt idx="2036">
                  <c:v>56.354083733396301</c:v>
                </c:pt>
                <c:pt idx="2037">
                  <c:v>56.354798164680702</c:v>
                </c:pt>
                <c:pt idx="2038">
                  <c:v>56.355510803011697</c:v>
                </c:pt>
                <c:pt idx="2039">
                  <c:v>56.356221652864001</c:v>
                </c:pt>
                <c:pt idx="2040">
                  <c:v>56.356930718698898</c:v>
                </c:pt>
                <c:pt idx="2041">
                  <c:v>56.357638004964798</c:v>
                </c:pt>
                <c:pt idx="2042">
                  <c:v>56.3583435160972</c:v>
                </c:pt>
                <c:pt idx="2043">
                  <c:v>56.359047256518203</c:v>
                </c:pt>
                <c:pt idx="2044">
                  <c:v>56.359749230637199</c:v>
                </c:pt>
                <c:pt idx="2045">
                  <c:v>56.360449442850197</c:v>
                </c:pt>
                <c:pt idx="2046">
                  <c:v>56.361147897540498</c:v>
                </c:pt>
                <c:pt idx="2047">
                  <c:v>56.361844599077898</c:v>
                </c:pt>
                <c:pt idx="2048">
                  <c:v>56.362539551819502</c:v>
                </c:pt>
                <c:pt idx="2049">
                  <c:v>56.363232760109298</c:v>
                </c:pt>
                <c:pt idx="2050">
                  <c:v>56.363924228278002</c:v>
                </c:pt>
                <c:pt idx="2051">
                  <c:v>56.364613960643503</c:v>
                </c:pt>
                <c:pt idx="2052">
                  <c:v>56.365301961510397</c:v>
                </c:pt>
                <c:pt idx="2053">
                  <c:v>56.365988235170498</c:v>
                </c:pt>
                <c:pt idx="2054">
                  <c:v>56.366672785902303</c:v>
                </c:pt>
                <c:pt idx="2055">
                  <c:v>56.367355617971498</c:v>
                </c:pt>
                <c:pt idx="2056">
                  <c:v>56.368036735630298</c:v>
                </c:pt>
                <c:pt idx="2057">
                  <c:v>56.368716143118398</c:v>
                </c:pt>
                <c:pt idx="2058">
                  <c:v>56.369393844662</c:v>
                </c:pt>
                <c:pt idx="2059">
                  <c:v>56.3700698444745</c:v>
                </c:pt>
                <c:pt idx="2060">
                  <c:v>56.370744146755897</c:v>
                </c:pt>
                <c:pt idx="2061">
                  <c:v>56.371416755693701</c:v>
                </c:pt>
                <c:pt idx="2062">
                  <c:v>56.3720876754617</c:v>
                </c:pt>
                <c:pt idx="2063">
                  <c:v>56.372756910221199</c:v>
                </c:pt>
                <c:pt idx="2064">
                  <c:v>56.373424464119999</c:v>
                </c:pt>
                <c:pt idx="2065">
                  <c:v>56.374090341293098</c:v>
                </c:pt>
                <c:pt idx="2066">
                  <c:v>56.374754545862302</c:v>
                </c:pt>
                <c:pt idx="2067">
                  <c:v>56.375417081936398</c:v>
                </c:pt>
                <c:pt idx="2068">
                  <c:v>56.376077953611301</c:v>
                </c:pt>
                <c:pt idx="2069">
                  <c:v>56.376737164969398</c:v>
                </c:pt>
                <c:pt idx="2070">
                  <c:v>56.377394720080503</c:v>
                </c:pt>
                <c:pt idx="2071">
                  <c:v>56.378050646447498</c:v>
                </c:pt>
                <c:pt idx="2072">
                  <c:v>56.3787049334179</c:v>
                </c:pt>
                <c:pt idx="2073">
                  <c:v>56.379357578848101</c:v>
                </c:pt>
                <c:pt idx="2074">
                  <c:v>56.380008586848</c:v>
                </c:pt>
                <c:pt idx="2075">
                  <c:v>56.380657961516199</c:v>
                </c:pt>
                <c:pt idx="2076">
                  <c:v>56.381305706939301</c:v>
                </c:pt>
                <c:pt idx="2077">
                  <c:v>56.381951827192097</c:v>
                </c:pt>
                <c:pt idx="2078">
                  <c:v>56.382596326338103</c:v>
                </c:pt>
                <c:pt idx="2079">
                  <c:v>56.383239208428698</c:v>
                </c:pt>
                <c:pt idx="2080">
                  <c:v>56.383880477503801</c:v>
                </c:pt>
                <c:pt idx="2081">
                  <c:v>56.384520137591501</c:v>
                </c:pt>
                <c:pt idx="2082">
                  <c:v>56.385158192708197</c:v>
                </c:pt>
                <c:pt idx="2083">
                  <c:v>56.385794646858798</c:v>
                </c:pt>
                <c:pt idx="2084">
                  <c:v>56.386429504036101</c:v>
                </c:pt>
                <c:pt idx="2085">
                  <c:v>56.387062768221597</c:v>
                </c:pt>
                <c:pt idx="2086">
                  <c:v>56.387694443384802</c:v>
                </c:pt>
                <c:pt idx="2087">
                  <c:v>56.388324533483598</c:v>
                </c:pt>
                <c:pt idx="2088">
                  <c:v>56.388953042464202</c:v>
                </c:pt>
                <c:pt idx="2089">
                  <c:v>56.389579974261103</c:v>
                </c:pt>
                <c:pt idx="2090">
                  <c:v>56.390205332797102</c:v>
                </c:pt>
                <c:pt idx="2091">
                  <c:v>56.390829121983302</c:v>
                </c:pt>
                <c:pt idx="2092">
                  <c:v>56.391451345718998</c:v>
                </c:pt>
                <c:pt idx="2093">
                  <c:v>56.392072007891898</c:v>
                </c:pt>
                <c:pt idx="2094">
                  <c:v>56.392691112377904</c:v>
                </c:pt>
                <c:pt idx="2095">
                  <c:v>56.393308663041303</c:v>
                </c:pt>
                <c:pt idx="2096">
                  <c:v>56.393924663734602</c:v>
                </c:pt>
                <c:pt idx="2097">
                  <c:v>56.394539118298702</c:v>
                </c:pt>
                <c:pt idx="2098">
                  <c:v>56.395152030562699</c:v>
                </c:pt>
                <c:pt idx="2099">
                  <c:v>56.395763404343903</c:v>
                </c:pt>
                <c:pt idx="2100">
                  <c:v>56.396373243448302</c:v>
                </c:pt>
                <c:pt idx="2101">
                  <c:v>56.396981551669597</c:v>
                </c:pt>
                <c:pt idx="2102">
                  <c:v>56.397588332790299</c:v>
                </c:pt>
                <c:pt idx="2103">
                  <c:v>56.398193590581002</c:v>
                </c:pt>
                <c:pt idx="2104">
                  <c:v>56.398797328800399</c:v>
                </c:pt>
                <c:pt idx="2105">
                  <c:v>56.399399551195899</c:v>
                </c:pt>
                <c:pt idx="2106">
                  <c:v>56.400000261502797</c:v>
                </c:pt>
                <c:pt idx="2107">
                  <c:v>56.400599463445097</c:v>
                </c:pt>
                <c:pt idx="2108">
                  <c:v>56.401197160734597</c:v>
                </c:pt>
                <c:pt idx="2109">
                  <c:v>56.401793357071803</c:v>
                </c:pt>
                <c:pt idx="2110">
                  <c:v>56.402388056145298</c:v>
                </c:pt>
                <c:pt idx="2111">
                  <c:v>56.4029812616321</c:v>
                </c:pt>
                <c:pt idx="2112">
                  <c:v>56.403572977197399</c:v>
                </c:pt>
                <c:pt idx="2113">
                  <c:v>56.404163206494701</c:v>
                </c:pt>
                <c:pt idx="2114">
                  <c:v>56.404751953165899</c:v>
                </c:pt>
                <c:pt idx="2115">
                  <c:v>56.4053392435776</c:v>
                </c:pt>
                <c:pt idx="2116">
                  <c:v>56.405925070222501</c:v>
                </c:pt>
                <c:pt idx="2117">
                  <c:v>56.406509427578399</c:v>
                </c:pt>
                <c:pt idx="2118">
                  <c:v>56.407092319320903</c:v>
                </c:pt>
                <c:pt idx="2119">
                  <c:v>56.407673749114799</c:v>
                </c:pt>
                <c:pt idx="2120">
                  <c:v>56.408253720614297</c:v>
                </c:pt>
                <c:pt idx="2121">
                  <c:v>56.408832237463002</c:v>
                </c:pt>
                <c:pt idx="2122">
                  <c:v>56.4094093032937</c:v>
                </c:pt>
                <c:pt idx="2123">
                  <c:v>56.409984921728601</c:v>
                </c:pt>
                <c:pt idx="2124">
                  <c:v>56.410559096379501</c:v>
                </c:pt>
                <c:pt idx="2125">
                  <c:v>56.411131830847303</c:v>
                </c:pt>
                <c:pt idx="2126">
                  <c:v>56.411703128722202</c:v>
                </c:pt>
                <c:pt idx="2127">
                  <c:v>56.412272993583997</c:v>
                </c:pt>
                <c:pt idx="2128">
                  <c:v>56.412841429001702</c:v>
                </c:pt>
                <c:pt idx="2129">
                  <c:v>56.413408438533601</c:v>
                </c:pt>
                <c:pt idx="2130">
                  <c:v>56.413974025727398</c:v>
                </c:pt>
                <c:pt idx="2131">
                  <c:v>56.414538194120396</c:v>
                </c:pt>
                <c:pt idx="2132">
                  <c:v>56.415100947238798</c:v>
                </c:pt>
                <c:pt idx="2133">
                  <c:v>56.415662288598497</c:v>
                </c:pt>
                <c:pt idx="2134">
                  <c:v>56.416222221704601</c:v>
                </c:pt>
                <c:pt idx="2135">
                  <c:v>56.416780750051601</c:v>
                </c:pt>
                <c:pt idx="2136">
                  <c:v>56.417337877123401</c:v>
                </c:pt>
                <c:pt idx="2137">
                  <c:v>56.4178936063932</c:v>
                </c:pt>
                <c:pt idx="2138">
                  <c:v>56.4184479413235</c:v>
                </c:pt>
                <c:pt idx="2139">
                  <c:v>56.419000885366302</c:v>
                </c:pt>
                <c:pt idx="2140">
                  <c:v>56.419552441962701</c:v>
                </c:pt>
                <c:pt idx="2141">
                  <c:v>56.420102614543502</c:v>
                </c:pt>
                <c:pt idx="2142">
                  <c:v>56.420651406528599</c:v>
                </c:pt>
                <c:pt idx="2143">
                  <c:v>56.421198821327302</c:v>
                </c:pt>
                <c:pt idx="2144">
                  <c:v>56.421744862338301</c:v>
                </c:pt>
                <c:pt idx="2145">
                  <c:v>56.422289532949598</c:v>
                </c:pt>
                <c:pt idx="2146">
                  <c:v>56.422832836538703</c:v>
                </c:pt>
                <c:pt idx="2147">
                  <c:v>56.423374776472201</c:v>
                </c:pt>
                <c:pt idx="2148">
                  <c:v>56.423915356106299</c:v>
                </c:pt>
                <c:pt idx="2149">
                  <c:v>56.424454578786303</c:v>
                </c:pt>
                <c:pt idx="2150">
                  <c:v>56.424992447847202</c:v>
                </c:pt>
                <c:pt idx="2151">
                  <c:v>56.425528966613001</c:v>
                </c:pt>
                <c:pt idx="2152">
                  <c:v>56.426064138397301</c:v>
                </c:pt>
                <c:pt idx="2153">
                  <c:v>56.426597966502896</c:v>
                </c:pt>
                <c:pt idx="2154">
                  <c:v>56.427130454222102</c:v>
                </c:pt>
                <c:pt idx="2155">
                  <c:v>56.427661604836402</c:v>
                </c:pt>
                <c:pt idx="2156">
                  <c:v>56.428191421616603</c:v>
                </c:pt>
                <c:pt idx="2157">
                  <c:v>56.428719907823201</c:v>
                </c:pt>
                <c:pt idx="2158">
                  <c:v>56.429247066705798</c:v>
                </c:pt>
                <c:pt idx="2159">
                  <c:v>56.429772901503199</c:v>
                </c:pt>
                <c:pt idx="2160">
                  <c:v>56.430297415443903</c:v>
                </c:pt>
                <c:pt idx="2161">
                  <c:v>56.430820611745602</c:v>
                </c:pt>
                <c:pt idx="2162">
                  <c:v>56.431342493615197</c:v>
                </c:pt>
                <c:pt idx="2163">
                  <c:v>56.4318630642492</c:v>
                </c:pt>
                <c:pt idx="2164">
                  <c:v>56.432382346738102</c:v>
                </c:pt>
                <c:pt idx="2165">
                  <c:v>56.432900342244501</c:v>
                </c:pt>
                <c:pt idx="2166">
                  <c:v>56.433417038787503</c:v>
                </c:pt>
                <c:pt idx="2167">
                  <c:v>56.433932439610402</c:v>
                </c:pt>
                <c:pt idx="2168">
                  <c:v>56.434446547946699</c:v>
                </c:pt>
                <c:pt idx="2169">
                  <c:v>56.434959367020703</c:v>
                </c:pt>
                <c:pt idx="2170">
                  <c:v>56.4354709000472</c:v>
                </c:pt>
                <c:pt idx="2171">
                  <c:v>56.435981150231299</c:v>
                </c:pt>
                <c:pt idx="2172">
                  <c:v>56.436490120768902</c:v>
                </c:pt>
                <c:pt idx="2173">
                  <c:v>56.4369978148464</c:v>
                </c:pt>
                <c:pt idx="2174">
                  <c:v>56.437504235640503</c:v>
                </c:pt>
                <c:pt idx="2175">
                  <c:v>56.438009386318797</c:v>
                </c:pt>
                <c:pt idx="2176">
                  <c:v>56.438513270039103</c:v>
                </c:pt>
                <c:pt idx="2177">
                  <c:v>56.4390158899499</c:v>
                </c:pt>
                <c:pt idx="2178">
                  <c:v>56.439517249190096</c:v>
                </c:pt>
                <c:pt idx="2179">
                  <c:v>56.440017350889399</c:v>
                </c:pt>
                <c:pt idx="2180">
                  <c:v>56.440516198167799</c:v>
                </c:pt>
                <c:pt idx="2181">
                  <c:v>56.441013794135898</c:v>
                </c:pt>
                <c:pt idx="2182">
                  <c:v>56.441510141894803</c:v>
                </c:pt>
                <c:pt idx="2183">
                  <c:v>56.442005244536197</c:v>
                </c:pt>
                <c:pt idx="2184">
                  <c:v>56.442499105142304</c:v>
                </c:pt>
                <c:pt idx="2185">
                  <c:v>56.442991726785699</c:v>
                </c:pt>
                <c:pt idx="2186">
                  <c:v>56.443483112529798</c:v>
                </c:pt>
                <c:pt idx="2187">
                  <c:v>56.443973265428397</c:v>
                </c:pt>
                <c:pt idx="2188">
                  <c:v>56.444462188525698</c:v>
                </c:pt>
                <c:pt idx="2189">
                  <c:v>56.444949884856598</c:v>
                </c:pt>
                <c:pt idx="2190">
                  <c:v>56.445436357446503</c:v>
                </c:pt>
                <c:pt idx="2191">
                  <c:v>56.445921609311398</c:v>
                </c:pt>
                <c:pt idx="2192">
                  <c:v>56.446405643457602</c:v>
                </c:pt>
                <c:pt idx="2193">
                  <c:v>56.4468884628822</c:v>
                </c:pt>
                <c:pt idx="2194">
                  <c:v>56.447370070572603</c:v>
                </c:pt>
                <c:pt idx="2195">
                  <c:v>56.447850469507003</c:v>
                </c:pt>
                <c:pt idx="2196">
                  <c:v>56.448329662653997</c:v>
                </c:pt>
                <c:pt idx="2197">
                  <c:v>56.448807652972498</c:v>
                </c:pt>
                <c:pt idx="2198">
                  <c:v>56.449284443412303</c:v>
                </c:pt>
                <c:pt idx="2199">
                  <c:v>56.449760036913602</c:v>
                </c:pt>
                <c:pt idx="2200">
                  <c:v>56.450234436407001</c:v>
                </c:pt>
                <c:pt idx="2201">
                  <c:v>56.450707644813903</c:v>
                </c:pt>
                <c:pt idx="2202">
                  <c:v>56.451179665045899</c:v>
                </c:pt>
                <c:pt idx="2203">
                  <c:v>56.4516505000054</c:v>
                </c:pt>
                <c:pt idx="2204">
                  <c:v>56.452120152585302</c:v>
                </c:pt>
                <c:pt idx="2205">
                  <c:v>56.452588625668902</c:v>
                </c:pt>
                <c:pt idx="2206">
                  <c:v>56.453055922130098</c:v>
                </c:pt>
                <c:pt idx="2207">
                  <c:v>56.453522044833299</c:v>
                </c:pt>
                <c:pt idx="2208">
                  <c:v>56.453986996633603</c:v>
                </c:pt>
                <c:pt idx="2209">
                  <c:v>56.454450780376398</c:v>
                </c:pt>
                <c:pt idx="2210">
                  <c:v>56.454913398897702</c:v>
                </c:pt>
                <c:pt idx="2211">
                  <c:v>56.455374855024203</c:v>
                </c:pt>
                <c:pt idx="2212">
                  <c:v>56.455835151572998</c:v>
                </c:pt>
                <c:pt idx="2213">
                  <c:v>56.456294305695202</c:v>
                </c:pt>
                <c:pt idx="2214">
                  <c:v>56.456752328287997</c:v>
                </c:pt>
                <c:pt idx="2215">
                  <c:v>56.457209202386501</c:v>
                </c:pt>
                <c:pt idx="2216">
                  <c:v>56.457664930857703</c:v>
                </c:pt>
                <c:pt idx="2217">
                  <c:v>56.458119516560103</c:v>
                </c:pt>
                <c:pt idx="2218">
                  <c:v>56.4585729623441</c:v>
                </c:pt>
                <c:pt idx="2219">
                  <c:v>56.459025271051701</c:v>
                </c:pt>
                <c:pt idx="2220">
                  <c:v>56.459476445516501</c:v>
                </c:pt>
                <c:pt idx="2221">
                  <c:v>56.459926488563902</c:v>
                </c:pt>
                <c:pt idx="2222">
                  <c:v>56.460375403011</c:v>
                </c:pt>
                <c:pt idx="2223">
                  <c:v>56.460823191666599</c:v>
                </c:pt>
                <c:pt idx="2224">
                  <c:v>56.461269857331096</c:v>
                </c:pt>
                <c:pt idx="2225">
                  <c:v>56.461715402796699</c:v>
                </c:pt>
                <c:pt idx="2226">
                  <c:v>56.462159830847199</c:v>
                </c:pt>
                <c:pt idx="2227">
                  <c:v>56.462603144258097</c:v>
                </c:pt>
                <c:pt idx="2228">
                  <c:v>56.463045345796701</c:v>
                </c:pt>
                <c:pt idx="2229">
                  <c:v>56.463486438221899</c:v>
                </c:pt>
                <c:pt idx="2230">
                  <c:v>56.463926424284203</c:v>
                </c:pt>
                <c:pt idx="2231">
                  <c:v>56.464365306726101</c:v>
                </c:pt>
                <c:pt idx="2232">
                  <c:v>56.4648030882814</c:v>
                </c:pt>
                <c:pt idx="2233">
                  <c:v>56.465239771675897</c:v>
                </c:pt>
                <c:pt idx="2234">
                  <c:v>56.4656753596269</c:v>
                </c:pt>
                <c:pt idx="2235">
                  <c:v>56.466109854843502</c:v>
                </c:pt>
                <c:pt idx="2236">
                  <c:v>56.466543260026498</c:v>
                </c:pt>
                <c:pt idx="2237">
                  <c:v>56.466975577868297</c:v>
                </c:pt>
                <c:pt idx="2238">
                  <c:v>56.467406811053003</c:v>
                </c:pt>
                <c:pt idx="2239">
                  <c:v>56.467836962256598</c:v>
                </c:pt>
                <c:pt idx="2240">
                  <c:v>56.468266034146403</c:v>
                </c:pt>
                <c:pt idx="2241">
                  <c:v>56.468694029381801</c:v>
                </c:pt>
                <c:pt idx="2242">
                  <c:v>56.4691209506137</c:v>
                </c:pt>
                <c:pt idx="2243">
                  <c:v>56.469546800484601</c:v>
                </c:pt>
                <c:pt idx="2244">
                  <c:v>56.469971581628798</c:v>
                </c:pt>
                <c:pt idx="2245">
                  <c:v>56.4703952966724</c:v>
                </c:pt>
                <c:pt idx="2246">
                  <c:v>56.470817948232899</c:v>
                </c:pt>
                <c:pt idx="2247">
                  <c:v>56.471239538919903</c:v>
                </c:pt>
                <c:pt idx="2248">
                  <c:v>56.471660071334298</c:v>
                </c:pt>
                <c:pt idx="2249">
                  <c:v>56.472079548068898</c:v>
                </c:pt>
                <c:pt idx="2250">
                  <c:v>56.472497971708101</c:v>
                </c:pt>
                <c:pt idx="2251">
                  <c:v>56.472915344828102</c:v>
                </c:pt>
                <c:pt idx="2252">
                  <c:v>56.473331669996703</c:v>
                </c:pt>
                <c:pt idx="2253">
                  <c:v>56.4737469497734</c:v>
                </c:pt>
                <c:pt idx="2254">
                  <c:v>56.474161186709402</c:v>
                </c:pt>
                <c:pt idx="2255">
                  <c:v>56.4745743833478</c:v>
                </c:pt>
                <c:pt idx="2256">
                  <c:v>56.474986542222901</c:v>
                </c:pt>
                <c:pt idx="2257">
                  <c:v>56.475397665861202</c:v>
                </c:pt>
                <c:pt idx="2258">
                  <c:v>56.475807756780497</c:v>
                </c:pt>
                <c:pt idx="2259">
                  <c:v>56.476216817490702</c:v>
                </c:pt>
                <c:pt idx="2260">
                  <c:v>56.476624850493003</c:v>
                </c:pt>
                <c:pt idx="2261">
                  <c:v>56.477031858280498</c:v>
                </c:pt>
                <c:pt idx="2262">
                  <c:v>56.477437851335303</c:v>
                </c:pt>
                <c:pt idx="2263">
                  <c:v>56.477842847897797</c:v>
                </c:pt>
                <c:pt idx="2264">
                  <c:v>56.478246829009898</c:v>
                </c:pt>
                <c:pt idx="2265">
                  <c:v>56.478649797207702</c:v>
                </c:pt>
                <c:pt idx="2266">
                  <c:v>56.479051755020201</c:v>
                </c:pt>
                <c:pt idx="2267">
                  <c:v>56.479452704968899</c:v>
                </c:pt>
                <c:pt idx="2268">
                  <c:v>56.479852649568201</c:v>
                </c:pt>
                <c:pt idx="2269">
                  <c:v>56.480251591325001</c:v>
                </c:pt>
                <c:pt idx="2270">
                  <c:v>56.480649532739001</c:v>
                </c:pt>
                <c:pt idx="2271">
                  <c:v>56.481046476302701</c:v>
                </c:pt>
                <c:pt idx="2272">
                  <c:v>56.481442424501097</c:v>
                </c:pt>
                <c:pt idx="2273">
                  <c:v>56.481837379812099</c:v>
                </c:pt>
                <c:pt idx="2274">
                  <c:v>56.4822313447062</c:v>
                </c:pt>
                <c:pt idx="2275">
                  <c:v>56.482624321646703</c:v>
                </c:pt>
                <c:pt idx="2276">
                  <c:v>56.483016313089401</c:v>
                </c:pt>
                <c:pt idx="2277">
                  <c:v>56.4834073214829</c:v>
                </c:pt>
                <c:pt idx="2278">
                  <c:v>56.483797349268698</c:v>
                </c:pt>
                <c:pt idx="2279">
                  <c:v>56.484186398880702</c:v>
                </c:pt>
                <c:pt idx="2280">
                  <c:v>56.484574472745699</c:v>
                </c:pt>
                <c:pt idx="2281">
                  <c:v>56.484961573283101</c:v>
                </c:pt>
                <c:pt idx="2282">
                  <c:v>56.485347702905102</c:v>
                </c:pt>
                <c:pt idx="2283">
                  <c:v>56.485732864016498</c:v>
                </c:pt>
                <c:pt idx="2284">
                  <c:v>56.486117059014902</c:v>
                </c:pt>
                <c:pt idx="2285">
                  <c:v>56.4865002902905</c:v>
                </c:pt>
                <c:pt idx="2286">
                  <c:v>56.486882560226299</c:v>
                </c:pt>
                <c:pt idx="2287">
                  <c:v>56.487263871198003</c:v>
                </c:pt>
                <c:pt idx="2288">
                  <c:v>56.487644225573803</c:v>
                </c:pt>
                <c:pt idx="2289">
                  <c:v>56.488023625715101</c:v>
                </c:pt>
                <c:pt idx="2290">
                  <c:v>56.488402073975301</c:v>
                </c:pt>
                <c:pt idx="2291">
                  <c:v>56.488779572701198</c:v>
                </c:pt>
                <c:pt idx="2292">
                  <c:v>56.489156124231698</c:v>
                </c:pt>
                <c:pt idx="2293">
                  <c:v>56.489531730898896</c:v>
                </c:pt>
                <c:pt idx="2294">
                  <c:v>56.489906395027297</c:v>
                </c:pt>
                <c:pt idx="2295">
                  <c:v>56.490280118934201</c:v>
                </c:pt>
                <c:pt idx="2296">
                  <c:v>56.490652904929597</c:v>
                </c:pt>
                <c:pt idx="2297">
                  <c:v>56.491024755316197</c:v>
                </c:pt>
                <c:pt idx="2298">
                  <c:v>56.491395672389501</c:v>
                </c:pt>
                <c:pt idx="2299">
                  <c:v>56.491765658437401</c:v>
                </c:pt>
                <c:pt idx="2300">
                  <c:v>56.492134715740796</c:v>
                </c:pt>
                <c:pt idx="2301">
                  <c:v>56.492502846573302</c:v>
                </c:pt>
                <c:pt idx="2302">
                  <c:v>56.492870053201003</c:v>
                </c:pt>
                <c:pt idx="2303">
                  <c:v>56.493236337882898</c:v>
                </c:pt>
                <c:pt idx="2304">
                  <c:v>56.493601702870698</c:v>
                </c:pt>
                <c:pt idx="2305">
                  <c:v>56.493966150408497</c:v>
                </c:pt>
                <c:pt idx="2306">
                  <c:v>56.4943296827335</c:v>
                </c:pt>
                <c:pt idx="2307">
                  <c:v>56.4946923020754</c:v>
                </c:pt>
                <c:pt idx="2308">
                  <c:v>56.495054010656602</c:v>
                </c:pt>
                <c:pt idx="2309">
                  <c:v>56.495414810692303</c:v>
                </c:pt>
                <c:pt idx="2310">
                  <c:v>56.4957747043903</c:v>
                </c:pt>
                <c:pt idx="2311">
                  <c:v>56.496133696927302</c:v>
                </c:pt>
                <c:pt idx="2312">
                  <c:v>56.496491811048401</c:v>
                </c:pt>
                <c:pt idx="2313">
                  <c:v>56.496849027371802</c:v>
                </c:pt>
                <c:pt idx="2314">
                  <c:v>56.497205348140398</c:v>
                </c:pt>
                <c:pt idx="2315">
                  <c:v>56.497560775590699</c:v>
                </c:pt>
                <c:pt idx="2316">
                  <c:v>56.497915311952802</c:v>
                </c:pt>
                <c:pt idx="2317">
                  <c:v>56.4982689594503</c:v>
                </c:pt>
                <c:pt idx="2318">
                  <c:v>56.498621720300299</c:v>
                </c:pt>
                <c:pt idx="2319">
                  <c:v>56.498973596713597</c:v>
                </c:pt>
                <c:pt idx="2320">
                  <c:v>56.499324590894503</c:v>
                </c:pt>
                <c:pt idx="2321">
                  <c:v>56.499674705040803</c:v>
                </c:pt>
                <c:pt idx="2322">
                  <c:v>56.500023941343997</c:v>
                </c:pt>
                <c:pt idx="2323">
                  <c:v>56.500372301988897</c:v>
                </c:pt>
                <c:pt idx="2324">
                  <c:v>56.500719789154097</c:v>
                </c:pt>
                <c:pt idx="2325">
                  <c:v>56.501066405011699</c:v>
                </c:pt>
                <c:pt idx="2326">
                  <c:v>56.501412151727202</c:v>
                </c:pt>
                <c:pt idx="2327">
                  <c:v>56.501757031459903</c:v>
                </c:pt>
                <c:pt idx="2328">
                  <c:v>56.502101046362597</c:v>
                </c:pt>
                <c:pt idx="2329">
                  <c:v>56.5024441985815</c:v>
                </c:pt>
                <c:pt idx="2330">
                  <c:v>56.502786490256398</c:v>
                </c:pt>
                <c:pt idx="2331">
                  <c:v>56.5031279235208</c:v>
                </c:pt>
                <c:pt idx="2332">
                  <c:v>56.503468500501697</c:v>
                </c:pt>
                <c:pt idx="2333">
                  <c:v>56.503808223319503</c:v>
                </c:pt>
                <c:pt idx="2334">
                  <c:v>56.504147094088403</c:v>
                </c:pt>
                <c:pt idx="2335">
                  <c:v>56.504485114916001</c:v>
                </c:pt>
                <c:pt idx="2336">
                  <c:v>56.504822287903501</c:v>
                </c:pt>
                <c:pt idx="2337">
                  <c:v>56.505158615145596</c:v>
                </c:pt>
                <c:pt idx="2338">
                  <c:v>56.505494098730701</c:v>
                </c:pt>
                <c:pt idx="2339">
                  <c:v>56.505828740740597</c:v>
                </c:pt>
                <c:pt idx="2340">
                  <c:v>56.506162543250703</c:v>
                </c:pt>
                <c:pt idx="2341">
                  <c:v>56.506495508330097</c:v>
                </c:pt>
                <c:pt idx="2342">
                  <c:v>56.506827638041202</c:v>
                </c:pt>
                <c:pt idx="2343">
                  <c:v>56.507158934440199</c:v>
                </c:pt>
                <c:pt idx="2344">
                  <c:v>56.507489399576698</c:v>
                </c:pt>
                <c:pt idx="2345">
                  <c:v>56.507819035493903</c:v>
                </c:pt>
                <c:pt idx="2346">
                  <c:v>56.508147844228603</c:v>
                </c:pt>
                <c:pt idx="2347">
                  <c:v>56.508475827811097</c:v>
                </c:pt>
                <c:pt idx="2348">
                  <c:v>56.508802988265202</c:v>
                </c:pt>
                <c:pt idx="2349">
                  <c:v>56.509129327608498</c:v>
                </c:pt>
                <c:pt idx="2350">
                  <c:v>56.509454847851799</c:v>
                </c:pt>
                <c:pt idx="2351">
                  <c:v>56.509779550999802</c:v>
                </c:pt>
                <c:pt idx="2352">
                  <c:v>56.510103439050603</c:v>
                </c:pt>
                <c:pt idx="2353">
                  <c:v>56.510426513995803</c:v>
                </c:pt>
                <c:pt idx="2354">
                  <c:v>56.510748777820602</c:v>
                </c:pt>
                <c:pt idx="2355">
                  <c:v>56.511070232503897</c:v>
                </c:pt>
                <c:pt idx="2356">
                  <c:v>56.511390880017899</c:v>
                </c:pt>
                <c:pt idx="2357">
                  <c:v>56.511710722328502</c:v>
                </c:pt>
                <c:pt idx="2358">
                  <c:v>56.512029761395198</c:v>
                </c:pt>
                <c:pt idx="2359">
                  <c:v>56.512347999170998</c:v>
                </c:pt>
                <c:pt idx="2360">
                  <c:v>56.5126654376025</c:v>
                </c:pt>
                <c:pt idx="2361">
                  <c:v>56.512982105674297</c:v>
                </c:pt>
                <c:pt idx="2362">
                  <c:v>56.513297980927298</c:v>
                </c:pt>
                <c:pt idx="2363">
                  <c:v>56.513613064540799</c:v>
                </c:pt>
                <c:pt idx="2364">
                  <c:v>56.513927358490598</c:v>
                </c:pt>
                <c:pt idx="2365">
                  <c:v>56.514240864746597</c:v>
                </c:pt>
                <c:pt idx="2366">
                  <c:v>56.514553585272999</c:v>
                </c:pt>
                <c:pt idx="2367">
                  <c:v>56.514865522028202</c:v>
                </c:pt>
                <c:pt idx="2368">
                  <c:v>56.515176676964899</c:v>
                </c:pt>
                <c:pt idx="2369">
                  <c:v>56.515487052029798</c:v>
                </c:pt>
                <c:pt idx="2370">
                  <c:v>56.515796649163903</c:v>
                </c:pt>
                <c:pt idx="2371">
                  <c:v>56.516105470302499</c:v>
                </c:pt>
                <c:pt idx="2372">
                  <c:v>56.516413517375</c:v>
                </c:pt>
                <c:pt idx="2373">
                  <c:v>56.516720792304902</c:v>
                </c:pt>
                <c:pt idx="2374">
                  <c:v>56.517027297010202</c:v>
                </c:pt>
                <c:pt idx="2375">
                  <c:v>56.517333033402799</c:v>
                </c:pt>
                <c:pt idx="2376">
                  <c:v>56.517638003388903</c:v>
                </c:pt>
                <c:pt idx="2377">
                  <c:v>56.517942208869002</c:v>
                </c:pt>
                <c:pt idx="2378">
                  <c:v>56.5182456517378</c:v>
                </c:pt>
                <c:pt idx="2379">
                  <c:v>56.518548333883999</c:v>
                </c:pt>
                <c:pt idx="2380">
                  <c:v>56.518850257190699</c:v>
                </c:pt>
                <c:pt idx="2381">
                  <c:v>56.519151423535199</c:v>
                </c:pt>
                <c:pt idx="2382">
                  <c:v>56.519451834788903</c:v>
                </c:pt>
                <c:pt idx="2383">
                  <c:v>56.519751492817399</c:v>
                </c:pt>
                <c:pt idx="2384">
                  <c:v>56.520050399480603</c:v>
                </c:pt>
                <c:pt idx="2385">
                  <c:v>56.520348556632499</c:v>
                </c:pt>
                <c:pt idx="2386">
                  <c:v>56.520645966121499</c:v>
                </c:pt>
                <c:pt idx="2387">
                  <c:v>56.52094262979</c:v>
                </c:pt>
                <c:pt idx="2388">
                  <c:v>56.521238549474603</c:v>
                </c:pt>
                <c:pt idx="2389">
                  <c:v>56.521533727006201</c:v>
                </c:pt>
                <c:pt idx="2390">
                  <c:v>56.52182816421</c:v>
                </c:pt>
                <c:pt idx="2391">
                  <c:v>56.522121862905102</c:v>
                </c:pt>
                <c:pt idx="2392">
                  <c:v>56.522414824905098</c:v>
                </c:pt>
                <c:pt idx="2393">
                  <c:v>56.522707052017601</c:v>
                </c:pt>
                <c:pt idx="2394">
                  <c:v>56.522998546044498</c:v>
                </c:pt>
                <c:pt idx="2395">
                  <c:v>56.523289308781898</c:v>
                </c:pt>
                <c:pt idx="2396">
                  <c:v>56.523579342020199</c:v>
                </c:pt>
                <c:pt idx="2397">
                  <c:v>56.5238686475438</c:v>
                </c:pt>
                <c:pt idx="2398">
                  <c:v>56.524157227131397</c:v>
                </c:pt>
                <c:pt idx="2399">
                  <c:v>56.5244450825558</c:v>
                </c:pt>
                <c:pt idx="2400">
                  <c:v>56.5247322155844</c:v>
                </c:pt>
                <c:pt idx="2401">
                  <c:v>56.525018627978199</c:v>
                </c:pt>
                <c:pt idx="2402">
                  <c:v>56.525304321492897</c:v>
                </c:pt>
                <c:pt idx="2403">
                  <c:v>56.525589297878199</c:v>
                </c:pt>
                <c:pt idx="2404">
                  <c:v>56.525873558877898</c:v>
                </c:pt>
                <c:pt idx="2405">
                  <c:v>56.526157106230301</c:v>
                </c:pt>
                <c:pt idx="2406">
                  <c:v>56.526439941667597</c:v>
                </c:pt>
                <c:pt idx="2407">
                  <c:v>56.5267220669163</c:v>
                </c:pt>
                <c:pt idx="2408">
                  <c:v>56.5270034836973</c:v>
                </c:pt>
                <c:pt idx="2409">
                  <c:v>56.527284193725301</c:v>
                </c:pt>
                <c:pt idx="2410">
                  <c:v>56.527564198709698</c:v>
                </c:pt>
                <c:pt idx="2411">
                  <c:v>56.527843500353697</c:v>
                </c:pt>
                <c:pt idx="2412">
                  <c:v>56.528122100354899</c:v>
                </c:pt>
                <c:pt idx="2413">
                  <c:v>56.528400000405</c:v>
                </c:pt>
                <c:pt idx="2414">
                  <c:v>56.528677202189897</c:v>
                </c:pt>
                <c:pt idx="2415">
                  <c:v>56.528953707389903</c:v>
                </c:pt>
                <c:pt idx="2416">
                  <c:v>56.5292295449159</c:v>
                </c:pt>
                <c:pt idx="2417">
                  <c:v>56.529504694156302</c:v>
                </c:pt>
                <c:pt idx="2418">
                  <c:v>56.529779153886402</c:v>
                </c:pt>
                <c:pt idx="2419">
                  <c:v>56.530052925822901</c:v>
                </c:pt>
                <c:pt idx="2420">
                  <c:v>56.530326011677602</c:v>
                </c:pt>
                <c:pt idx="2421">
                  <c:v>56.530598413157001</c:v>
                </c:pt>
                <c:pt idx="2422">
                  <c:v>56.5308701319628</c:v>
                </c:pt>
                <c:pt idx="2423">
                  <c:v>56.531141169791397</c:v>
                </c:pt>
                <c:pt idx="2424">
                  <c:v>56.531411528333997</c:v>
                </c:pt>
                <c:pt idx="2425">
                  <c:v>56.531681209276996</c:v>
                </c:pt>
                <c:pt idx="2426">
                  <c:v>56.531950214301602</c:v>
                </c:pt>
                <c:pt idx="2427">
                  <c:v>56.532218545083801</c:v>
                </c:pt>
                <c:pt idx="2428">
                  <c:v>56.532486203294603</c:v>
                </c:pt>
                <c:pt idx="2429">
                  <c:v>56.532753190599799</c:v>
                </c:pt>
                <c:pt idx="2430">
                  <c:v>56.533019508660303</c:v>
                </c:pt>
                <c:pt idx="2431">
                  <c:v>56.5332851591318</c:v>
                </c:pt>
                <c:pt idx="2432">
                  <c:v>56.533550143664797</c:v>
                </c:pt>
                <c:pt idx="2433">
                  <c:v>56.533814463905003</c:v>
                </c:pt>
                <c:pt idx="2434">
                  <c:v>56.534078121492598</c:v>
                </c:pt>
                <c:pt idx="2435">
                  <c:v>56.534341118063097</c:v>
                </c:pt>
                <c:pt idx="2436">
                  <c:v>56.534603455246703</c:v>
                </c:pt>
                <c:pt idx="2437">
                  <c:v>56.5348651346685</c:v>
                </c:pt>
                <c:pt idx="2438">
                  <c:v>56.535126157948604</c:v>
                </c:pt>
                <c:pt idx="2439">
                  <c:v>56.535386526701899</c:v>
                </c:pt>
                <c:pt idx="2440">
                  <c:v>56.535646242538299</c:v>
                </c:pt>
                <c:pt idx="2441">
                  <c:v>56.535905307062599</c:v>
                </c:pt>
                <c:pt idx="2442">
                  <c:v>56.536163721874502</c:v>
                </c:pt>
                <c:pt idx="2443">
                  <c:v>56.5364214885685</c:v>
                </c:pt>
                <c:pt idx="2444">
                  <c:v>56.5366786087341</c:v>
                </c:pt>
                <c:pt idx="2445">
                  <c:v>56.536935083955797</c:v>
                </c:pt>
                <c:pt idx="2446">
                  <c:v>56.537190915812801</c:v>
                </c:pt>
                <c:pt idx="2447">
                  <c:v>56.537446105879397</c:v>
                </c:pt>
                <c:pt idx="2448">
                  <c:v>56.537700655724798</c:v>
                </c:pt>
                <c:pt idx="2449">
                  <c:v>56.537954566912802</c:v>
                </c:pt>
                <c:pt idx="2450">
                  <c:v>56.538207841002503</c:v>
                </c:pt>
                <c:pt idx="2451">
                  <c:v>56.538460479547801</c:v>
                </c:pt>
                <c:pt idx="2452">
                  <c:v>56.538712484097303</c:v>
                </c:pt>
                <c:pt idx="2453">
                  <c:v>56.538963856194698</c:v>
                </c:pt>
                <c:pt idx="2454">
                  <c:v>56.539214597378603</c:v>
                </c:pt>
                <c:pt idx="2455">
                  <c:v>56.539464709182496</c:v>
                </c:pt>
                <c:pt idx="2456">
                  <c:v>56.539714193134799</c:v>
                </c:pt>
                <c:pt idx="2457">
                  <c:v>56.539963050758701</c:v>
                </c:pt>
                <c:pt idx="2458">
                  <c:v>56.540211283572503</c:v>
                </c:pt>
                <c:pt idx="2459">
                  <c:v>56.540458893089202</c:v>
                </c:pt>
                <c:pt idx="2460">
                  <c:v>56.540705880816901</c:v>
                </c:pt>
                <c:pt idx="2461">
                  <c:v>56.540952248258499</c:v>
                </c:pt>
                <c:pt idx="2462">
                  <c:v>56.541197996911798</c:v>
                </c:pt>
                <c:pt idx="2463">
                  <c:v>56.541443128269599</c:v>
                </c:pt>
                <c:pt idx="2464">
                  <c:v>56.541687643819401</c:v>
                </c:pt>
                <c:pt idx="2465">
                  <c:v>56.541931545043902</c:v>
                </c:pt>
                <c:pt idx="2466">
                  <c:v>56.542174833420397</c:v>
                </c:pt>
                <c:pt idx="2467">
                  <c:v>56.542417510421501</c:v>
                </c:pt>
                <c:pt idx="2468">
                  <c:v>56.5426595775142</c:v>
                </c:pt>
                <c:pt idx="2469">
                  <c:v>56.542901036160899</c:v>
                </c:pt>
                <c:pt idx="2470">
                  <c:v>56.543141887818599</c:v>
                </c:pt>
                <c:pt idx="2471">
                  <c:v>56.543382158247901</c:v>
                </c:pt>
                <c:pt idx="2472">
                  <c:v>56.543621831399903</c:v>
                </c:pt>
                <c:pt idx="2473">
                  <c:v>56.543860903908502</c:v>
                </c:pt>
                <c:pt idx="2474">
                  <c:v>56.544099377268601</c:v>
                </c:pt>
                <c:pt idx="2475">
                  <c:v>56.544337252970401</c:v>
                </c:pt>
                <c:pt idx="2476">
                  <c:v>56.5445745325</c:v>
                </c:pt>
                <c:pt idx="2477">
                  <c:v>56.544811217338797</c:v>
                </c:pt>
                <c:pt idx="2478">
                  <c:v>56.545047308964101</c:v>
                </c:pt>
                <c:pt idx="2479">
                  <c:v>56.545282808848597</c:v>
                </c:pt>
                <c:pt idx="2480">
                  <c:v>56.545517718460601</c:v>
                </c:pt>
                <c:pt idx="2481">
                  <c:v>56.545752039263903</c:v>
                </c:pt>
                <c:pt idx="2482">
                  <c:v>56.545985772718197</c:v>
                </c:pt>
                <c:pt idx="2483">
                  <c:v>56.546218920278498</c:v>
                </c:pt>
                <c:pt idx="2484">
                  <c:v>56.546451483395501</c:v>
                </c:pt>
                <c:pt idx="2485">
                  <c:v>56.5466834635154</c:v>
                </c:pt>
                <c:pt idx="2486">
                  <c:v>56.5469148620802</c:v>
                </c:pt>
                <c:pt idx="2487">
                  <c:v>56.547145680527301</c:v>
                </c:pt>
                <c:pt idx="2488">
                  <c:v>56.547375920289802</c:v>
                </c:pt>
                <c:pt idx="2489">
                  <c:v>56.547605582796201</c:v>
                </c:pt>
                <c:pt idx="2490">
                  <c:v>56.547834669470802</c:v>
                </c:pt>
                <c:pt idx="2491">
                  <c:v>56.548063181733497</c:v>
                </c:pt>
                <c:pt idx="2492">
                  <c:v>56.5482911209997</c:v>
                </c:pt>
                <c:pt idx="2493">
                  <c:v>56.548518488680301</c:v>
                </c:pt>
                <c:pt idx="2494">
                  <c:v>56.548745286181898</c:v>
                </c:pt>
                <c:pt idx="2495">
                  <c:v>56.548971514906803</c:v>
                </c:pt>
                <c:pt idx="2496">
                  <c:v>56.549197176252797</c:v>
                </c:pt>
                <c:pt idx="2497">
                  <c:v>56.549422271613103</c:v>
                </c:pt>
                <c:pt idx="2498">
                  <c:v>56.549646802376799</c:v>
                </c:pt>
                <c:pt idx="2499">
                  <c:v>56.549870769928397</c:v>
                </c:pt>
                <c:pt idx="2500">
                  <c:v>56.550094175647999</c:v>
                </c:pt>
                <c:pt idx="2501">
                  <c:v>56.5503170209114</c:v>
                </c:pt>
                <c:pt idx="2502">
                  <c:v>56.550539307089899</c:v>
                </c:pt>
                <c:pt idx="2503">
                  <c:v>56.550761035550401</c:v>
                </c:pt>
                <c:pt idx="2504">
                  <c:v>56.550982207655402</c:v>
                </c:pt>
                <c:pt idx="2505">
                  <c:v>56.551202824763003</c:v>
                </c:pt>
                <c:pt idx="2506">
                  <c:v>56.551422888227002</c:v>
                </c:pt>
                <c:pt idx="2507">
                  <c:v>56.551642399396499</c:v>
                </c:pt>
                <c:pt idx="2508">
                  <c:v>56.551861359616403</c:v>
                </c:pt>
                <c:pt idx="2509">
                  <c:v>56.552079770227301</c:v>
                </c:pt>
                <c:pt idx="2510">
                  <c:v>56.5522976325651</c:v>
                </c:pt>
                <c:pt idx="2511">
                  <c:v>56.552514947961498</c:v>
                </c:pt>
                <c:pt idx="2512">
                  <c:v>56.552731717743697</c:v>
                </c:pt>
                <c:pt idx="2513">
                  <c:v>56.552947943234599</c:v>
                </c:pt>
                <c:pt idx="2514">
                  <c:v>56.553163625752497</c:v>
                </c:pt>
                <c:pt idx="2515">
                  <c:v>56.553378766611502</c:v>
                </c:pt>
                <c:pt idx="2516">
                  <c:v>56.553593367121202</c:v>
                </c:pt>
                <c:pt idx="2517">
                  <c:v>56.553807428586701</c:v>
                </c:pt>
                <c:pt idx="2518">
                  <c:v>56.554020952308903</c:v>
                </c:pt>
                <c:pt idx="2519">
                  <c:v>56.554233939584002</c:v>
                </c:pt>
                <c:pt idx="2520">
                  <c:v>56.554446391704097</c:v>
                </c:pt>
                <c:pt idx="2521">
                  <c:v>56.5546583099567</c:v>
                </c:pt>
                <c:pt idx="2522">
                  <c:v>56.554869695625001</c:v>
                </c:pt>
                <c:pt idx="2523">
                  <c:v>56.5550805499877</c:v>
                </c:pt>
                <c:pt idx="2524">
                  <c:v>56.555290874318999</c:v>
                </c:pt>
                <c:pt idx="2525">
                  <c:v>56.555500669889</c:v>
                </c:pt>
                <c:pt idx="2526">
                  <c:v>56.555709957657299</c:v>
                </c:pt>
                <c:pt idx="2527">
                  <c:v>56.555918727007402</c:v>
                </c:pt>
                <c:pt idx="2528">
                  <c:v>56.556126973156204</c:v>
                </c:pt>
                <c:pt idx="2529">
                  <c:v>56.556334697407401</c:v>
                </c:pt>
                <c:pt idx="2530">
                  <c:v>56.556541901061003</c:v>
                </c:pt>
                <c:pt idx="2531">
                  <c:v>56.556748585413203</c:v>
                </c:pt>
                <c:pt idx="2532">
                  <c:v>56.5569547517564</c:v>
                </c:pt>
                <c:pt idx="2533">
                  <c:v>56.5571604013791</c:v>
                </c:pt>
                <c:pt idx="2534">
                  <c:v>56.557365535566198</c:v>
                </c:pt>
                <c:pt idx="2535">
                  <c:v>56.557570155598597</c:v>
                </c:pt>
                <c:pt idx="2536">
                  <c:v>56.557774262753497</c:v>
                </c:pt>
                <c:pt idx="2537">
                  <c:v>56.557977858304298</c:v>
                </c:pt>
                <c:pt idx="2538">
                  <c:v>56.558180943520497</c:v>
                </c:pt>
                <c:pt idx="2539">
                  <c:v>56.558383519667998</c:v>
                </c:pt>
                <c:pt idx="2540">
                  <c:v>56.558585588008597</c:v>
                </c:pt>
                <c:pt idx="2541">
                  <c:v>56.558787149800601</c:v>
                </c:pt>
                <c:pt idx="2542">
                  <c:v>56.558988206298402</c:v>
                </c:pt>
                <c:pt idx="2543">
                  <c:v>56.559188758752398</c:v>
                </c:pt>
                <c:pt idx="2544">
                  <c:v>56.559388808409501</c:v>
                </c:pt>
                <c:pt idx="2545">
                  <c:v>56.559588356512599</c:v>
                </c:pt>
                <c:pt idx="2546">
                  <c:v>56.559787404300899</c:v>
                </c:pt>
                <c:pt idx="2547">
                  <c:v>56.559985953009701</c:v>
                </c:pt>
                <c:pt idx="2548">
                  <c:v>56.560184003870603</c:v>
                </c:pt>
                <c:pt idx="2549">
                  <c:v>56.560381558111303</c:v>
                </c:pt>
                <c:pt idx="2550">
                  <c:v>56.560578616955802</c:v>
                </c:pt>
                <c:pt idx="2551">
                  <c:v>56.560775181624201</c:v>
                </c:pt>
                <c:pt idx="2552">
                  <c:v>56.560971253333001</c:v>
                </c:pt>
                <c:pt idx="2553">
                  <c:v>56.5611668332945</c:v>
                </c:pt>
                <c:pt idx="2554">
                  <c:v>56.561361922717602</c:v>
                </c:pt>
                <c:pt idx="2555">
                  <c:v>56.561556522807201</c:v>
                </c:pt>
                <c:pt idx="2556">
                  <c:v>56.561750634764401</c:v>
                </c:pt>
                <c:pt idx="2557">
                  <c:v>56.5619442597866</c:v>
                </c:pt>
                <c:pt idx="2558">
                  <c:v>56.562137399067304</c:v>
                </c:pt>
                <c:pt idx="2559">
                  <c:v>56.562330053796302</c:v>
                </c:pt>
                <c:pt idx="2560">
                  <c:v>56.562522225159398</c:v>
                </c:pt>
                <c:pt idx="2561">
                  <c:v>56.562713914338801</c:v>
                </c:pt>
                <c:pt idx="2562">
                  <c:v>56.562905122512802</c:v>
                </c:pt>
                <c:pt idx="2563">
                  <c:v>56.563095850856001</c:v>
                </c:pt>
                <c:pt idx="2564">
                  <c:v>56.563286100539003</c:v>
                </c:pt>
                <c:pt idx="2565">
                  <c:v>56.563475872728802</c:v>
                </c:pt>
                <c:pt idx="2566">
                  <c:v>56.5636651685885</c:v>
                </c:pt>
                <c:pt idx="2567">
                  <c:v>56.563853989277497</c:v>
                </c:pt>
                <c:pt idx="2568">
                  <c:v>56.5640423359511</c:v>
                </c:pt>
                <c:pt idx="2569">
                  <c:v>56.564230209761199</c:v>
                </c:pt>
                <c:pt idx="2570">
                  <c:v>56.564417611855603</c:v>
                </c:pt>
                <c:pt idx="2571">
                  <c:v>56.564604543378501</c:v>
                </c:pt>
                <c:pt idx="2572">
                  <c:v>56.564791005470099</c:v>
                </c:pt>
                <c:pt idx="2573">
                  <c:v>56.564976999267003</c:v>
                </c:pt>
                <c:pt idx="2574">
                  <c:v>56.565162525901897</c:v>
                </c:pt>
                <c:pt idx="2575">
                  <c:v>56.565347586503599</c:v>
                </c:pt>
                <c:pt idx="2576">
                  <c:v>56.565532182197202</c:v>
                </c:pt>
                <c:pt idx="2577">
                  <c:v>56.565716314104101</c:v>
                </c:pt>
                <c:pt idx="2578">
                  <c:v>56.565899983341801</c:v>
                </c:pt>
                <c:pt idx="2579">
                  <c:v>56.5660831910239</c:v>
                </c:pt>
                <c:pt idx="2580">
                  <c:v>56.566265938260202</c:v>
                </c:pt>
                <c:pt idx="2581">
                  <c:v>56.566448240562202</c:v>
                </c:pt>
                <c:pt idx="2582">
                  <c:v>56.566630092371099</c:v>
                </c:pt>
                <c:pt idx="2583">
                  <c:v>56.566811488475103</c:v>
                </c:pt>
                <c:pt idx="2584">
                  <c:v>56.5669924300107</c:v>
                </c:pt>
                <c:pt idx="2585">
                  <c:v>56.5671729181106</c:v>
                </c:pt>
                <c:pt idx="2586">
                  <c:v>56.567352953904802</c:v>
                </c:pt>
                <c:pt idx="2587">
                  <c:v>56.567532538519401</c:v>
                </c:pt>
                <c:pt idx="2588">
                  <c:v>56.567711673077703</c:v>
                </c:pt>
                <c:pt idx="2589">
                  <c:v>56.567890358699302</c:v>
                </c:pt>
                <c:pt idx="2590">
                  <c:v>56.568068596500702</c:v>
                </c:pt>
                <c:pt idx="2591">
                  <c:v>56.568246387595003</c:v>
                </c:pt>
                <c:pt idx="2592">
                  <c:v>56.568423733092096</c:v>
                </c:pt>
                <c:pt idx="2593">
                  <c:v>56.568600634098402</c:v>
                </c:pt>
                <c:pt idx="2594">
                  <c:v>56.568777091717102</c:v>
                </c:pt>
                <c:pt idx="2595">
                  <c:v>56.568953107048202</c:v>
                </c:pt>
                <c:pt idx="2596">
                  <c:v>56.569128681188197</c:v>
                </c:pt>
                <c:pt idx="2597">
                  <c:v>56.569303815230299</c:v>
                </c:pt>
                <c:pt idx="2598">
                  <c:v>56.569478510264503</c:v>
                </c:pt>
                <c:pt idx="2599">
                  <c:v>56.569652767377598</c:v>
                </c:pt>
                <c:pt idx="2600">
                  <c:v>56.569826587652699</c:v>
                </c:pt>
                <c:pt idx="2601">
                  <c:v>56.569999972169903</c:v>
                </c:pt>
                <c:pt idx="2602">
                  <c:v>56.570172922005902</c:v>
                </c:pt>
                <c:pt idx="2603">
                  <c:v>56.570345438234199</c:v>
                </c:pt>
                <c:pt idx="2604">
                  <c:v>56.5705175219247</c:v>
                </c:pt>
                <c:pt idx="2605">
                  <c:v>56.570689174144398</c:v>
                </c:pt>
                <c:pt idx="2606">
                  <c:v>56.570860395956501</c:v>
                </c:pt>
                <c:pt idx="2607">
                  <c:v>56.571031188421401</c:v>
                </c:pt>
                <c:pt idx="2608">
                  <c:v>56.571201552595802</c:v>
                </c:pt>
                <c:pt idx="2609">
                  <c:v>56.571371489533199</c:v>
                </c:pt>
                <c:pt idx="2610">
                  <c:v>56.571541000284</c:v>
                </c:pt>
                <c:pt idx="2611">
                  <c:v>56.5717100858949</c:v>
                </c:pt>
                <c:pt idx="2612">
                  <c:v>56.571878747409698</c:v>
                </c:pt>
                <c:pt idx="2613">
                  <c:v>56.572046985868496</c:v>
                </c:pt>
                <c:pt idx="2614">
                  <c:v>56.572214802308302</c:v>
                </c:pt>
                <c:pt idx="2615">
                  <c:v>56.572382197762899</c:v>
                </c:pt>
                <c:pt idx="2616">
                  <c:v>56.572549173262502</c:v>
                </c:pt>
                <c:pt idx="2617">
                  <c:v>56.572715729834201</c:v>
                </c:pt>
                <c:pt idx="2618">
                  <c:v>56.572881868501803</c:v>
                </c:pt>
                <c:pt idx="2619">
                  <c:v>56.573047590285597</c:v>
                </c:pt>
                <c:pt idx="2620">
                  <c:v>56.573212896202797</c:v>
                </c:pt>
                <c:pt idx="2621">
                  <c:v>56.573377787267098</c:v>
                </c:pt>
                <c:pt idx="2622">
                  <c:v>56.573542264489099</c:v>
                </c:pt>
                <c:pt idx="2623">
                  <c:v>56.5737063288759</c:v>
                </c:pt>
                <c:pt idx="2624">
                  <c:v>56.5738699814314</c:v>
                </c:pt>
                <c:pt idx="2625">
                  <c:v>56.574033223156199</c:v>
                </c:pt>
                <c:pt idx="2626">
                  <c:v>56.574196055047402</c:v>
                </c:pt>
                <c:pt idx="2627">
                  <c:v>56.574358478099001</c:v>
                </c:pt>
                <c:pt idx="2628">
                  <c:v>56.574520493301598</c:v>
                </c:pt>
                <c:pt idx="2629">
                  <c:v>56.574682101642601</c:v>
                </c:pt>
                <c:pt idx="2630">
                  <c:v>56.574843304105897</c:v>
                </c:pt>
                <c:pt idx="2631">
                  <c:v>56.575004101672299</c:v>
                </c:pt>
                <c:pt idx="2632">
                  <c:v>56.575164495319001</c:v>
                </c:pt>
                <c:pt idx="2633">
                  <c:v>56.5753244860202</c:v>
                </c:pt>
                <c:pt idx="2634">
                  <c:v>56.575484074746598</c:v>
                </c:pt>
                <c:pt idx="2635">
                  <c:v>56.575643262465597</c:v>
                </c:pt>
                <c:pt idx="2636">
                  <c:v>56.575802064054798</c:v>
                </c:pt>
                <c:pt idx="2637">
                  <c:v>56.575960476297197</c:v>
                </c:pt>
                <c:pt idx="2638">
                  <c:v>56.5761184917626</c:v>
                </c:pt>
                <c:pt idx="2639">
                  <c:v>56.576276111439597</c:v>
                </c:pt>
                <c:pt idx="2640">
                  <c:v>56.576433336313798</c:v>
                </c:pt>
                <c:pt idx="2641">
                  <c:v>56.576590167367897</c:v>
                </c:pt>
                <c:pt idx="2642">
                  <c:v>56.576746605581697</c:v>
                </c:pt>
                <c:pt idx="2643">
                  <c:v>56.576902651931903</c:v>
                </c:pt>
                <c:pt idx="2644">
                  <c:v>56.577058307392299</c:v>
                </c:pt>
                <c:pt idx="2645">
                  <c:v>56.5772135729338</c:v>
                </c:pt>
                <c:pt idx="2646">
                  <c:v>56.5773684495243</c:v>
                </c:pt>
                <c:pt idx="2647">
                  <c:v>56.577522938128702</c:v>
                </c:pt>
                <c:pt idx="2648">
                  <c:v>56.577677039709002</c:v>
                </c:pt>
                <c:pt idx="2649">
                  <c:v>56.577830755224397</c:v>
                </c:pt>
                <c:pt idx="2650">
                  <c:v>56.577984085630803</c:v>
                </c:pt>
                <c:pt idx="2651">
                  <c:v>56.578137031881397</c:v>
                </c:pt>
                <c:pt idx="2652">
                  <c:v>56.578289594926403</c:v>
                </c:pt>
                <c:pt idx="2653">
                  <c:v>56.578441775712903</c:v>
                </c:pt>
                <c:pt idx="2654">
                  <c:v>56.578593575185401</c:v>
                </c:pt>
                <c:pt idx="2655">
                  <c:v>56.578744994285003</c:v>
                </c:pt>
                <c:pt idx="2656">
                  <c:v>56.578896033950102</c:v>
                </c:pt>
                <c:pt idx="2657">
                  <c:v>56.579046695116197</c:v>
                </c:pt>
                <c:pt idx="2658">
                  <c:v>56.5791969787157</c:v>
                </c:pt>
                <c:pt idx="2659">
                  <c:v>56.579346885678099</c:v>
                </c:pt>
                <c:pt idx="2660">
                  <c:v>56.579496416929899</c:v>
                </c:pt>
                <c:pt idx="2661">
                  <c:v>56.579645573394799</c:v>
                </c:pt>
                <c:pt idx="2662">
                  <c:v>56.579794355993201</c:v>
                </c:pt>
                <c:pt idx="2663">
                  <c:v>56.579942765642997</c:v>
                </c:pt>
                <c:pt idx="2664">
                  <c:v>56.580090803258898</c:v>
                </c:pt>
                <c:pt idx="2665">
                  <c:v>56.580238469752601</c:v>
                </c:pt>
                <c:pt idx="2666">
                  <c:v>56.580385766032897</c:v>
                </c:pt>
                <c:pt idx="2667">
                  <c:v>56.580532693005601</c:v>
                </c:pt>
                <c:pt idx="2668">
                  <c:v>56.580679251573798</c:v>
                </c:pt>
                <c:pt idx="2669">
                  <c:v>56.580825442637298</c:v>
                </c:pt>
                <c:pt idx="2670">
                  <c:v>56.580971267093197</c:v>
                </c:pt>
                <c:pt idx="2671">
                  <c:v>56.5811167258354</c:v>
                </c:pt>
                <c:pt idx="2672">
                  <c:v>56.581261819754999</c:v>
                </c:pt>
                <c:pt idx="2673">
                  <c:v>56.581406549740301</c:v>
                </c:pt>
                <c:pt idx="2674">
                  <c:v>56.581550916676299</c:v>
                </c:pt>
                <c:pt idx="2675">
                  <c:v>56.581694921445298</c:v>
                </c:pt>
                <c:pt idx="2676">
                  <c:v>56.581838564926599</c:v>
                </c:pt>
                <c:pt idx="2677">
                  <c:v>56.581981847996403</c:v>
                </c:pt>
                <c:pt idx="2678">
                  <c:v>56.5821247715282</c:v>
                </c:pt>
                <c:pt idx="2679">
                  <c:v>56.582267336392199</c:v>
                </c:pt>
                <c:pt idx="2680">
                  <c:v>56.582409543456102</c:v>
                </c:pt>
                <c:pt idx="2681">
                  <c:v>56.582551393584197</c:v>
                </c:pt>
                <c:pt idx="2682">
                  <c:v>56.582692887638103</c:v>
                </c:pt>
                <c:pt idx="2683">
                  <c:v>56.582834026476398</c:v>
                </c:pt>
                <c:pt idx="2684">
                  <c:v>56.582974810954703</c:v>
                </c:pt>
                <c:pt idx="2685">
                  <c:v>56.583115241925697</c:v>
                </c:pt>
                <c:pt idx="2686">
                  <c:v>56.583255320239203</c:v>
                </c:pt>
                <c:pt idx="2687">
                  <c:v>56.583395046741799</c:v>
                </c:pt>
                <c:pt idx="2688">
                  <c:v>56.583534422277403</c:v>
                </c:pt>
                <c:pt idx="2689">
                  <c:v>56.583673447686799</c:v>
                </c:pt>
                <c:pt idx="2690">
                  <c:v>56.583812123808002</c:v>
                </c:pt>
                <c:pt idx="2691">
                  <c:v>56.5839504514759</c:v>
                </c:pt>
                <c:pt idx="2692">
                  <c:v>56.584088431522503</c:v>
                </c:pt>
                <c:pt idx="2693">
                  <c:v>56.5842260647768</c:v>
                </c:pt>
                <c:pt idx="2694">
                  <c:v>56.584363352064898</c:v>
                </c:pt>
                <c:pt idx="2695">
                  <c:v>56.584500294210002</c:v>
                </c:pt>
                <c:pt idx="2696">
                  <c:v>56.584636892032201</c:v>
                </c:pt>
                <c:pt idx="2697">
                  <c:v>56.584773146348702</c:v>
                </c:pt>
                <c:pt idx="2698">
                  <c:v>56.584909057973803</c:v>
                </c:pt>
                <c:pt idx="2699">
                  <c:v>56.585044645726597</c:v>
                </c:pt>
                <c:pt idx="2700">
                  <c:v>56.585179900973003</c:v>
                </c:pt>
                <c:pt idx="2701">
                  <c:v>56.5853148174632</c:v>
                </c:pt>
                <c:pt idx="2702">
                  <c:v>56.585449396038101</c:v>
                </c:pt>
                <c:pt idx="2703">
                  <c:v>56.585583637536097</c:v>
                </c:pt>
                <c:pt idx="2704">
                  <c:v>56.585717542792899</c:v>
                </c:pt>
                <c:pt idx="2705">
                  <c:v>56.585851112641897</c:v>
                </c:pt>
                <c:pt idx="2706">
                  <c:v>56.585984347913701</c:v>
                </c:pt>
                <c:pt idx="2707">
                  <c:v>56.586117249436498</c:v>
                </c:pt>
                <c:pt idx="2708">
                  <c:v>56.586249818035903</c:v>
                </c:pt>
                <c:pt idx="2709">
                  <c:v>56.586382054534802</c:v>
                </c:pt>
                <c:pt idx="2710">
                  <c:v>56.586513959753901</c:v>
                </c:pt>
                <c:pt idx="2711">
                  <c:v>56.586645534510801</c:v>
                </c:pt>
                <c:pt idx="2712">
                  <c:v>56.586776779621196</c:v>
                </c:pt>
                <c:pt idx="2713">
                  <c:v>56.586907695897601</c:v>
                </c:pt>
                <c:pt idx="2714">
                  <c:v>56.587038284150402</c:v>
                </c:pt>
                <c:pt idx="2715">
                  <c:v>56.587168545187303</c:v>
                </c:pt>
                <c:pt idx="2716">
                  <c:v>56.587298479813398</c:v>
                </c:pt>
                <c:pt idx="2717">
                  <c:v>56.587428088831302</c:v>
                </c:pt>
                <c:pt idx="2718">
                  <c:v>56.587557373041001</c:v>
                </c:pt>
                <c:pt idx="2719">
                  <c:v>56.587686333240001</c:v>
                </c:pt>
                <c:pt idx="2720">
                  <c:v>56.5878149702231</c:v>
                </c:pt>
                <c:pt idx="2721">
                  <c:v>56.587943284782803</c:v>
                </c:pt>
                <c:pt idx="2722">
                  <c:v>56.588071277708899</c:v>
                </c:pt>
                <c:pt idx="2723">
                  <c:v>56.588198949788399</c:v>
                </c:pt>
                <c:pt idx="2724">
                  <c:v>56.588326301806298</c:v>
                </c:pt>
                <c:pt idx="2725">
                  <c:v>56.588453334544504</c:v>
                </c:pt>
                <c:pt idx="2726">
                  <c:v>56.588580048782703</c:v>
                </c:pt>
                <c:pt idx="2727">
                  <c:v>56.588706445297902</c:v>
                </c:pt>
                <c:pt idx="2728">
                  <c:v>56.5888325248645</c:v>
                </c:pt>
                <c:pt idx="2729">
                  <c:v>56.588958288254403</c:v>
                </c:pt>
                <c:pt idx="2730">
                  <c:v>56.589083736237001</c:v>
                </c:pt>
                <c:pt idx="2731">
                  <c:v>56.589208869579103</c:v>
                </c:pt>
                <c:pt idx="2732">
                  <c:v>56.589333689044899</c:v>
                </c:pt>
                <c:pt idx="2733">
                  <c:v>56.589458195396098</c:v>
                </c:pt>
                <c:pt idx="2734">
                  <c:v>56.589582389391801</c:v>
                </c:pt>
                <c:pt idx="2735">
                  <c:v>56.5897062717886</c:v>
                </c:pt>
                <c:pt idx="2736">
                  <c:v>56.589829843340397</c:v>
                </c:pt>
                <c:pt idx="2737">
                  <c:v>56.589953104798902</c:v>
                </c:pt>
                <c:pt idx="2738">
                  <c:v>56.5900760569127</c:v>
                </c:pt>
                <c:pt idx="2739">
                  <c:v>56.590198700428303</c:v>
                </c:pt>
                <c:pt idx="2740">
                  <c:v>56.590321036089499</c:v>
                </c:pt>
                <c:pt idx="2741">
                  <c:v>56.590443064637498</c:v>
                </c:pt>
                <c:pt idx="2742">
                  <c:v>56.590564786811001</c:v>
                </c:pt>
                <c:pt idx="2743">
                  <c:v>56.590686203346003</c:v>
                </c:pt>
                <c:pt idx="2744">
                  <c:v>56.590807314976203</c:v>
                </c:pt>
                <c:pt idx="2745">
                  <c:v>56.590928122432501</c:v>
                </c:pt>
                <c:pt idx="2746">
                  <c:v>56.591048626443403</c:v>
                </c:pt>
                <c:pt idx="2747">
                  <c:v>56.591168827734897</c:v>
                </c:pt>
                <c:pt idx="2748">
                  <c:v>56.591288727030097</c:v>
                </c:pt>
                <c:pt idx="2749">
                  <c:v>56.591408325049997</c:v>
                </c:pt>
                <c:pt idx="2750">
                  <c:v>56.591527622512601</c:v>
                </c:pt>
                <c:pt idx="2751">
                  <c:v>56.591646620133801</c:v>
                </c:pt>
                <c:pt idx="2752">
                  <c:v>56.591765318626599</c:v>
                </c:pt>
                <c:pt idx="2753">
                  <c:v>56.591883718701503</c:v>
                </c:pt>
                <c:pt idx="2754">
                  <c:v>56.592001821066603</c:v>
                </c:pt>
                <c:pt idx="2755">
                  <c:v>56.592119626427298</c:v>
                </c:pt>
                <c:pt idx="2756">
                  <c:v>56.5922371354864</c:v>
                </c:pt>
                <c:pt idx="2757">
                  <c:v>56.592354348944397</c:v>
                </c:pt>
                <c:pt idx="2758">
                  <c:v>56.592471267499</c:v>
                </c:pt>
                <c:pt idx="2759">
                  <c:v>56.592587891845398</c:v>
                </c:pt>
                <c:pt idx="2760">
                  <c:v>56.592704222676197</c:v>
                </c:pt>
                <c:pt idx="2761">
                  <c:v>56.592820260681698</c:v>
                </c:pt>
                <c:pt idx="2762">
                  <c:v>56.592936026732502</c:v>
                </c:pt>
                <c:pt idx="2763">
                  <c:v>56.593051507477099</c:v>
                </c:pt>
                <c:pt idx="2764">
                  <c:v>56.593166698943101</c:v>
                </c:pt>
                <c:pt idx="2765">
                  <c:v>56.593281601848503</c:v>
                </c:pt>
                <c:pt idx="2766">
                  <c:v>56.593396216908801</c:v>
                </c:pt>
                <c:pt idx="2767">
                  <c:v>56.593510544837699</c:v>
                </c:pt>
                <c:pt idx="2768">
                  <c:v>56.593624586346401</c:v>
                </c:pt>
                <c:pt idx="2769">
                  <c:v>56.5937383421441</c:v>
                </c:pt>
                <c:pt idx="2770">
                  <c:v>56.593851812937899</c:v>
                </c:pt>
                <c:pt idx="2771">
                  <c:v>56.593964999432501</c:v>
                </c:pt>
                <c:pt idx="2772">
                  <c:v>56.594077902330802</c:v>
                </c:pt>
                <c:pt idx="2773">
                  <c:v>56.5941905223332</c:v>
                </c:pt>
                <c:pt idx="2774">
                  <c:v>56.5943028601381</c:v>
                </c:pt>
                <c:pt idx="2775">
                  <c:v>56.5944149164417</c:v>
                </c:pt>
                <c:pt idx="2776">
                  <c:v>56.594526691938</c:v>
                </c:pt>
                <c:pt idx="2777">
                  <c:v>56.5946381873189</c:v>
                </c:pt>
                <c:pt idx="2778">
                  <c:v>56.594749403274101</c:v>
                </c:pt>
                <c:pt idx="2779">
                  <c:v>56.594860340491202</c:v>
                </c:pt>
                <c:pt idx="2780">
                  <c:v>56.594970999655601</c:v>
                </c:pt>
                <c:pt idx="2781">
                  <c:v>56.595081381450399</c:v>
                </c:pt>
                <c:pt idx="2782">
                  <c:v>56.595191486556701</c:v>
                </c:pt>
                <c:pt idx="2783">
                  <c:v>56.595301315653401</c:v>
                </c:pt>
                <c:pt idx="2784">
                  <c:v>56.5954108694173</c:v>
                </c:pt>
                <c:pt idx="2785">
                  <c:v>56.595520148522901</c:v>
                </c:pt>
                <c:pt idx="2786">
                  <c:v>56.595629153642598</c:v>
                </c:pt>
                <c:pt idx="2787">
                  <c:v>56.595737885446702</c:v>
                </c:pt>
                <c:pt idx="2788">
                  <c:v>56.595846344603203</c:v>
                </c:pt>
                <c:pt idx="2789">
                  <c:v>56.595954531778098</c:v>
                </c:pt>
                <c:pt idx="2790">
                  <c:v>56.596062447634999</c:v>
                </c:pt>
                <c:pt idx="2791">
                  <c:v>56.5961700928356</c:v>
                </c:pt>
                <c:pt idx="2792">
                  <c:v>56.596277468039297</c:v>
                </c:pt>
                <c:pt idx="2793">
                  <c:v>56.5963845739034</c:v>
                </c:pt>
                <c:pt idx="2794">
                  <c:v>56.596491411082901</c:v>
                </c:pt>
                <c:pt idx="2795">
                  <c:v>56.596597980230797</c:v>
                </c:pt>
                <c:pt idx="2796">
                  <c:v>56.596704281997802</c:v>
                </c:pt>
                <c:pt idx="2797">
                  <c:v>56.596810317032599</c:v>
                </c:pt>
                <c:pt idx="2798">
                  <c:v>56.596916085981597</c:v>
                </c:pt>
                <c:pt idx="2799">
                  <c:v>56.597021589489103</c:v>
                </c:pt>
                <c:pt idx="2800">
                  <c:v>56.597126828197098</c:v>
                </c:pt>
                <c:pt idx="2801">
                  <c:v>56.597231802745704</c:v>
                </c:pt>
                <c:pt idx="2802">
                  <c:v>56.597336513772603</c:v>
                </c:pt>
                <c:pt idx="2803">
                  <c:v>56.597440961913399</c:v>
                </c:pt>
                <c:pt idx="2804">
                  <c:v>56.597545147801704</c:v>
                </c:pt>
                <c:pt idx="2805">
                  <c:v>56.597649072068599</c:v>
                </c:pt>
                <c:pt idx="2806">
                  <c:v>56.597752735343299</c:v>
                </c:pt>
                <c:pt idx="2807">
                  <c:v>56.597856138252901</c:v>
                </c:pt>
                <c:pt idx="2808">
                  <c:v>56.597959281422</c:v>
                </c:pt>
                <c:pt idx="2809">
                  <c:v>56.598062165473401</c:v>
                </c:pt>
                <c:pt idx="2810">
                  <c:v>56.5981647910276</c:v>
                </c:pt>
                <c:pt idx="2811">
                  <c:v>56.598267158702697</c:v>
                </c:pt>
                <c:pt idx="2812">
                  <c:v>56.598369269114997</c:v>
                </c:pt>
                <c:pt idx="2813">
                  <c:v>56.5984711228785</c:v>
                </c:pt>
                <c:pt idx="2814">
                  <c:v>56.598572720604999</c:v>
                </c:pt>
                <c:pt idx="2815">
                  <c:v>56.598674062904202</c:v>
                </c:pt>
                <c:pt idx="2816">
                  <c:v>56.598775150383503</c:v>
                </c:pt>
                <c:pt idx="2817">
                  <c:v>56.598875983648298</c:v>
                </c:pt>
                <c:pt idx="2818">
                  <c:v>56.598976563301697</c:v>
                </c:pt>
                <c:pt idx="2819">
                  <c:v>56.599076889944797</c:v>
                </c:pt>
                <c:pt idx="2820">
                  <c:v>56.599176964176401</c:v>
                </c:pt>
                <c:pt idx="2821">
                  <c:v>56.599276786593201</c:v>
                </c:pt>
                <c:pt idx="2822">
                  <c:v>56.599376357789701</c:v>
                </c:pt>
                <c:pt idx="2823">
                  <c:v>56.599475678358203</c:v>
                </c:pt>
                <c:pt idx="2824">
                  <c:v>56.599574748888998</c:v>
                </c:pt>
                <c:pt idx="2825">
                  <c:v>56.599673589187297</c:v>
                </c:pt>
                <c:pt idx="2826">
                  <c:v>56.5997721838811</c:v>
                </c:pt>
                <c:pt idx="2827">
                  <c:v>56.599870531564697</c:v>
                </c:pt>
                <c:pt idx="2828">
                  <c:v>56.599968632851898</c:v>
                </c:pt>
                <c:pt idx="2829">
                  <c:v>56.6000664883544</c:v>
                </c:pt>
                <c:pt idx="2830">
                  <c:v>56.600164098682598</c:v>
                </c:pt>
                <c:pt idx="2831">
                  <c:v>56.600261464444699</c:v>
                </c:pt>
                <c:pt idx="2832">
                  <c:v>56.600358586247197</c:v>
                </c:pt>
                <c:pt idx="2833">
                  <c:v>56.600455464694697</c:v>
                </c:pt>
                <c:pt idx="2834">
                  <c:v>56.600552100389997</c:v>
                </c:pt>
                <c:pt idx="2835">
                  <c:v>56.600648493934202</c:v>
                </c:pt>
                <c:pt idx="2836">
                  <c:v>56.600744645926397</c:v>
                </c:pt>
                <c:pt idx="2837">
                  <c:v>56.600840556963902</c:v>
                </c:pt>
                <c:pt idx="2838">
                  <c:v>56.600936227642201</c:v>
                </c:pt>
                <c:pt idx="2839">
                  <c:v>56.601031658554902</c:v>
                </c:pt>
                <c:pt idx="2840">
                  <c:v>56.601126850294001</c:v>
                </c:pt>
                <c:pt idx="2841">
                  <c:v>56.601221803449398</c:v>
                </c:pt>
                <c:pt idx="2842">
                  <c:v>56.601316518609302</c:v>
                </c:pt>
                <c:pt idx="2843">
                  <c:v>56.601410996360002</c:v>
                </c:pt>
                <c:pt idx="2844">
                  <c:v>56.601505237285998</c:v>
                </c:pt>
                <c:pt idx="2845">
                  <c:v>56.601599241970099</c:v>
                </c:pt>
                <c:pt idx="2846">
                  <c:v>56.601693010993003</c:v>
                </c:pt>
                <c:pt idx="2847">
                  <c:v>56.601786544933901</c:v>
                </c:pt>
                <c:pt idx="2848">
                  <c:v>56.601879844369897</c:v>
                </c:pt>
                <c:pt idx="2849">
                  <c:v>56.601972909876302</c:v>
                </c:pt>
                <c:pt idx="2850">
                  <c:v>56.602065742026703</c:v>
                </c:pt>
                <c:pt idx="2851">
                  <c:v>56.602158341392801</c:v>
                </c:pt>
                <c:pt idx="2852">
                  <c:v>56.602250708544503</c:v>
                </c:pt>
                <c:pt idx="2853">
                  <c:v>56.602342844049801</c:v>
                </c:pt>
                <c:pt idx="2854">
                  <c:v>56.602434748474998</c:v>
                </c:pt>
                <c:pt idx="2855">
                  <c:v>56.602526422384301</c:v>
                </c:pt>
                <c:pt idx="2856">
                  <c:v>56.602617866340402</c:v>
                </c:pt>
                <c:pt idx="2857">
                  <c:v>56.602709080903999</c:v>
                </c:pt>
                <c:pt idx="2858">
                  <c:v>56.602800066634003</c:v>
                </c:pt>
                <c:pt idx="2859">
                  <c:v>56.602890824087403</c:v>
                </c:pt>
                <c:pt idx="2860">
                  <c:v>56.602981353819501</c:v>
                </c:pt>
                <c:pt idx="2861">
                  <c:v>56.603071656383698</c:v>
                </c:pt>
                <c:pt idx="2862">
                  <c:v>56.6031617323315</c:v>
                </c:pt>
                <c:pt idx="2863">
                  <c:v>56.6032515822127</c:v>
                </c:pt>
                <c:pt idx="2864">
                  <c:v>56.603341206575202</c:v>
                </c:pt>
                <c:pt idx="2865">
                  <c:v>56.603430605965102</c:v>
                </c:pt>
                <c:pt idx="2866">
                  <c:v>56.603519780926703</c:v>
                </c:pt>
                <c:pt idx="2867">
                  <c:v>56.6036087320023</c:v>
                </c:pt>
                <c:pt idx="2868">
                  <c:v>56.603697459732501</c:v>
                </c:pt>
                <c:pt idx="2869">
                  <c:v>56.603785964656097</c:v>
                </c:pt>
                <c:pt idx="2870">
                  <c:v>56.603874247310102</c:v>
                </c:pt>
                <c:pt idx="2871">
                  <c:v>56.603962308229598</c:v>
                </c:pt>
                <c:pt idx="2872">
                  <c:v>56.604050147947703</c:v>
                </c:pt>
                <c:pt idx="2873">
                  <c:v>56.604137766995997</c:v>
                </c:pt>
                <c:pt idx="2874">
                  <c:v>56.604225165904097</c:v>
                </c:pt>
                <c:pt idx="2875">
                  <c:v>56.604312345199702</c:v>
                </c:pt>
                <c:pt idx="2876">
                  <c:v>56.604399305408798</c:v>
                </c:pt>
                <c:pt idx="2877">
                  <c:v>56.604486047055502</c:v>
                </c:pt>
                <c:pt idx="2878">
                  <c:v>56.6045725706621</c:v>
                </c:pt>
                <c:pt idx="2879">
                  <c:v>56.604658876749099</c:v>
                </c:pt>
                <c:pt idx="2880">
                  <c:v>56.604744965835103</c:v>
                </c:pt>
                <c:pt idx="2881">
                  <c:v>56.604830838436897</c:v>
                </c:pt>
                <c:pt idx="2882">
                  <c:v>56.604916495069403</c:v>
                </c:pt>
                <c:pt idx="2883">
                  <c:v>56.605001936245898</c:v>
                </c:pt>
                <c:pt idx="2884">
                  <c:v>56.605087162477602</c:v>
                </c:pt>
                <c:pt idx="2885">
                  <c:v>56.605172174273903</c:v>
                </c:pt>
                <c:pt idx="2886">
                  <c:v>56.605256972142598</c:v>
                </c:pt>
                <c:pt idx="2887">
                  <c:v>56.605341556589501</c:v>
                </c:pt>
                <c:pt idx="2888">
                  <c:v>56.605425945304802</c:v>
                </c:pt>
                <c:pt idx="2889">
                  <c:v>56.605510122643999</c:v>
                </c:pt>
                <c:pt idx="2890">
                  <c:v>56.605594089094502</c:v>
                </c:pt>
                <c:pt idx="2891">
                  <c:v>56.605677845180999</c:v>
                </c:pt>
                <c:pt idx="2892">
                  <c:v>56.605761391426299</c:v>
                </c:pt>
                <c:pt idx="2893">
                  <c:v>56.605844728351997</c:v>
                </c:pt>
                <c:pt idx="2894">
                  <c:v>56.605927856477898</c:v>
                </c:pt>
                <c:pt idx="2895">
                  <c:v>56.606010776322201</c:v>
                </c:pt>
                <c:pt idx="2896">
                  <c:v>56.606093488401797</c:v>
                </c:pt>
                <c:pt idx="2897">
                  <c:v>56.606175993231801</c:v>
                </c:pt>
                <c:pt idx="2898">
                  <c:v>56.606258291325901</c:v>
                </c:pt>
                <c:pt idx="2899">
                  <c:v>56.606340383195999</c:v>
                </c:pt>
                <c:pt idx="2900">
                  <c:v>56.606422269352699</c:v>
                </c:pt>
                <c:pt idx="2901">
                  <c:v>56.606503950304898</c:v>
                </c:pt>
                <c:pt idx="2902">
                  <c:v>56.606585426560002</c:v>
                </c:pt>
                <c:pt idx="2903">
                  <c:v>56.606666698623798</c:v>
                </c:pt>
                <c:pt idx="2904">
                  <c:v>56.606747767000599</c:v>
                </c:pt>
                <c:pt idx="2905">
                  <c:v>56.606828632193</c:v>
                </c:pt>
                <c:pt idx="2906">
                  <c:v>56.606909294702099</c:v>
                </c:pt>
                <c:pt idx="2907">
                  <c:v>56.606989755027598</c:v>
                </c:pt>
                <c:pt idx="2908">
                  <c:v>56.607070013667503</c:v>
                </c:pt>
                <c:pt idx="2909">
                  <c:v>56.607150071118099</c:v>
                </c:pt>
                <c:pt idx="2910">
                  <c:v>56.6072299278744</c:v>
                </c:pt>
                <c:pt idx="2911">
                  <c:v>56.6073095844297</c:v>
                </c:pt>
                <c:pt idx="2912">
                  <c:v>56.607389041275702</c:v>
                </c:pt>
                <c:pt idx="2913">
                  <c:v>56.607468298902702</c:v>
                </c:pt>
                <c:pt idx="2914">
                  <c:v>56.607547357799298</c:v>
                </c:pt>
                <c:pt idx="2915">
                  <c:v>56.607626218452602</c:v>
                </c:pt>
                <c:pt idx="2916">
                  <c:v>56.607704881347999</c:v>
                </c:pt>
                <c:pt idx="2917">
                  <c:v>56.607783346969597</c:v>
                </c:pt>
                <c:pt idx="2918">
                  <c:v>56.607861615799699</c:v>
                </c:pt>
                <c:pt idx="2919">
                  <c:v>56.607939688319199</c:v>
                </c:pt>
                <c:pt idx="2920">
                  <c:v>56.608017565007401</c:v>
                </c:pt>
                <c:pt idx="2921">
                  <c:v>56.608095246341797</c:v>
                </c:pt>
                <c:pt idx="2922">
                  <c:v>56.608172732798799</c:v>
                </c:pt>
                <c:pt idx="2923">
                  <c:v>56.6082500248529</c:v>
                </c:pt>
                <c:pt idx="2924">
                  <c:v>56.608327122977101</c:v>
                </c:pt>
                <c:pt idx="2925">
                  <c:v>56.608404027642898</c:v>
                </c:pt>
                <c:pt idx="2926">
                  <c:v>56.6084807393202</c:v>
                </c:pt>
                <c:pt idx="2927">
                  <c:v>56.608557258477298</c:v>
                </c:pt>
                <c:pt idx="2928">
                  <c:v>56.608633585580897</c:v>
                </c:pt>
                <c:pt idx="2929">
                  <c:v>56.608709721096503</c:v>
                </c:pt>
                <c:pt idx="2930">
                  <c:v>56.608785665487503</c:v>
                </c:pt>
                <c:pt idx="2931">
                  <c:v>56.608861419216197</c:v>
                </c:pt>
                <c:pt idx="2932">
                  <c:v>56.608936982742897</c:v>
                </c:pt>
                <c:pt idx="2933">
                  <c:v>56.609012356526797</c:v>
                </c:pt>
                <c:pt idx="2934">
                  <c:v>56.609087541025197</c:v>
                </c:pt>
                <c:pt idx="2935">
                  <c:v>56.609162536694001</c:v>
                </c:pt>
                <c:pt idx="2936">
                  <c:v>56.609237343987402</c:v>
                </c:pt>
                <c:pt idx="2937">
                  <c:v>56.609311963358202</c:v>
                </c:pt>
                <c:pt idx="2938">
                  <c:v>56.609386395257602</c:v>
                </c:pt>
                <c:pt idx="2939">
                  <c:v>56.609460640135197</c:v>
                </c:pt>
                <c:pt idx="2940">
                  <c:v>56.609534698439099</c:v>
                </c:pt>
                <c:pt idx="2941">
                  <c:v>56.609608570615599</c:v>
                </c:pt>
                <c:pt idx="2942">
                  <c:v>56.609682257109803</c:v>
                </c:pt>
                <c:pt idx="2943">
                  <c:v>56.609755758364898</c:v>
                </c:pt>
                <c:pt idx="2944">
                  <c:v>56.609829074822898</c:v>
                </c:pt>
                <c:pt idx="2945">
                  <c:v>56.609902206923998</c:v>
                </c:pt>
                <c:pt idx="2946">
                  <c:v>56.609975155106802</c:v>
                </c:pt>
                <c:pt idx="2947">
                  <c:v>56.610047919808402</c:v>
                </c:pt>
                <c:pt idx="2948">
                  <c:v>56.610120501464401</c:v>
                </c:pt>
                <c:pt idx="2949">
                  <c:v>56.610192900508899</c:v>
                </c:pt>
                <c:pt idx="2950">
                  <c:v>56.610265119041898</c:v>
                </c:pt>
                <c:pt idx="2951">
                  <c:v>56.610337172568897</c:v>
                </c:pt>
                <c:pt idx="2952">
                  <c:v>56.610409045698603</c:v>
                </c:pt>
                <c:pt idx="2953">
                  <c:v>56.610480738879303</c:v>
                </c:pt>
                <c:pt idx="2954">
                  <c:v>56.610552252557902</c:v>
                </c:pt>
                <c:pt idx="2955">
                  <c:v>56.610623587179902</c:v>
                </c:pt>
                <c:pt idx="2956">
                  <c:v>56.610694743189399</c:v>
                </c:pt>
                <c:pt idx="2957">
                  <c:v>56.610765721029203</c:v>
                </c:pt>
                <c:pt idx="2958">
                  <c:v>56.610836521140598</c:v>
                </c:pt>
                <c:pt idx="2959">
                  <c:v>56.610907143963701</c:v>
                </c:pt>
                <c:pt idx="2960">
                  <c:v>56.610977589937001</c:v>
                </c:pt>
                <c:pt idx="2961">
                  <c:v>56.611047859497802</c:v>
                </c:pt>
                <c:pt idx="2962">
                  <c:v>56.611117953081902</c:v>
                </c:pt>
                <c:pt idx="2963">
                  <c:v>56.611187871123903</c:v>
                </c:pt>
                <c:pt idx="2964">
                  <c:v>56.611257614056903</c:v>
                </c:pt>
                <c:pt idx="2965">
                  <c:v>56.6113271823125</c:v>
                </c:pt>
                <c:pt idx="2966">
                  <c:v>56.611396576321198</c:v>
                </c:pt>
                <c:pt idx="2967">
                  <c:v>56.611465796511901</c:v>
                </c:pt>
                <c:pt idx="2968">
                  <c:v>56.611534843312299</c:v>
                </c:pt>
                <c:pt idx="2969">
                  <c:v>56.611603717148597</c:v>
                </c:pt>
                <c:pt idx="2970">
                  <c:v>56.6116724184456</c:v>
                </c:pt>
                <c:pt idx="2971">
                  <c:v>56.611740947626799</c:v>
                </c:pt>
                <c:pt idx="2972">
                  <c:v>56.611809305114399</c:v>
                </c:pt>
                <c:pt idx="2973">
                  <c:v>56.611877491328897</c:v>
                </c:pt>
                <c:pt idx="2974">
                  <c:v>56.611945506689899</c:v>
                </c:pt>
                <c:pt idx="2975">
                  <c:v>56.612013351615197</c:v>
                </c:pt>
                <c:pt idx="2976">
                  <c:v>56.612081026521501</c:v>
                </c:pt>
                <c:pt idx="2977">
                  <c:v>56.612148531823998</c:v>
                </c:pt>
                <c:pt idx="2978">
                  <c:v>56.612215867936499</c:v>
                </c:pt>
                <c:pt idx="2979">
                  <c:v>56.612283035271503</c:v>
                </c:pt>
                <c:pt idx="2980">
                  <c:v>56.612350034240201</c:v>
                </c:pt>
                <c:pt idx="2981">
                  <c:v>56.612416865252101</c:v>
                </c:pt>
                <c:pt idx="2982">
                  <c:v>56.6124835287157</c:v>
                </c:pt>
                <c:pt idx="2983">
                  <c:v>56.612550025037798</c:v>
                </c:pt>
                <c:pt idx="2984">
                  <c:v>56.612616354624201</c:v>
                </c:pt>
                <c:pt idx="2985">
                  <c:v>56.612682517879001</c:v>
                </c:pt>
                <c:pt idx="2986">
                  <c:v>56.612748515205098</c:v>
                </c:pt>
                <c:pt idx="2987">
                  <c:v>56.612814347003798</c:v>
                </c:pt>
                <c:pt idx="2988">
                  <c:v>56.612880013675401</c:v>
                </c:pt>
                <c:pt idx="2989">
                  <c:v>56.612945515618399</c:v>
                </c:pt>
                <c:pt idx="2990">
                  <c:v>56.6130108532302</c:v>
                </c:pt>
                <c:pt idx="2991">
                  <c:v>56.613076026906903</c:v>
                </c:pt>
                <c:pt idx="2992">
                  <c:v>56.613141037042801</c:v>
                </c:pt>
                <c:pt idx="2993">
                  <c:v>56.613205884031402</c:v>
                </c:pt>
                <c:pt idx="2994">
                  <c:v>56.613270568264298</c:v>
                </c:pt>
                <c:pt idx="2995">
                  <c:v>56.613335090131997</c:v>
                </c:pt>
                <c:pt idx="2996">
                  <c:v>56.613399450023699</c:v>
                </c:pt>
                <c:pt idx="2997">
                  <c:v>56.613463648326899</c:v>
                </c:pt>
                <c:pt idx="2998">
                  <c:v>56.613527685428103</c:v>
                </c:pt>
                <c:pt idx="2999">
                  <c:v>56.613591561712099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38F-48F1-93E0-86956ACE2A40}"/>
            </c:ext>
          </c:extLst>
        </c:ser>
        <c:ser>
          <c:idx val="1"/>
          <c:order val="2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Swelling!$O$5:$O$3005</c:f>
              <c:numCache>
                <c:formatCode>General</c:formatCode>
                <c:ptCount val="3001"/>
                <c:pt idx="0">
                  <c:v>0</c:v>
                </c:pt>
                <c:pt idx="1">
                  <c:v>0.16666666666666599</c:v>
                </c:pt>
                <c:pt idx="2">
                  <c:v>0.33333333333333298</c:v>
                </c:pt>
                <c:pt idx="3">
                  <c:v>0.5</c:v>
                </c:pt>
                <c:pt idx="4">
                  <c:v>0.66666666666666596</c:v>
                </c:pt>
                <c:pt idx="5">
                  <c:v>0.83333333333333304</c:v>
                </c:pt>
                <c:pt idx="6">
                  <c:v>1</c:v>
                </c:pt>
                <c:pt idx="7">
                  <c:v>1.1666666666666601</c:v>
                </c:pt>
                <c:pt idx="8">
                  <c:v>1.3333333333333299</c:v>
                </c:pt>
                <c:pt idx="9">
                  <c:v>1.5</c:v>
                </c:pt>
                <c:pt idx="10">
                  <c:v>1.6666666666666601</c:v>
                </c:pt>
                <c:pt idx="11">
                  <c:v>1.8333333333333299</c:v>
                </c:pt>
                <c:pt idx="12">
                  <c:v>2</c:v>
                </c:pt>
                <c:pt idx="13">
                  <c:v>2.1666666666666599</c:v>
                </c:pt>
                <c:pt idx="14">
                  <c:v>2.3333333333333299</c:v>
                </c:pt>
                <c:pt idx="15">
                  <c:v>2.5</c:v>
                </c:pt>
                <c:pt idx="16">
                  <c:v>2.6666666666666599</c:v>
                </c:pt>
                <c:pt idx="17">
                  <c:v>2.8333333333333299</c:v>
                </c:pt>
                <c:pt idx="18">
                  <c:v>3</c:v>
                </c:pt>
                <c:pt idx="19">
                  <c:v>3.1666666666666599</c:v>
                </c:pt>
                <c:pt idx="20">
                  <c:v>3.3333333333333299</c:v>
                </c:pt>
                <c:pt idx="21">
                  <c:v>3.5</c:v>
                </c:pt>
                <c:pt idx="22">
                  <c:v>3.6666666666666599</c:v>
                </c:pt>
                <c:pt idx="23">
                  <c:v>3.8333333333333299</c:v>
                </c:pt>
                <c:pt idx="24">
                  <c:v>4</c:v>
                </c:pt>
                <c:pt idx="25">
                  <c:v>4.1666666666666599</c:v>
                </c:pt>
                <c:pt idx="26">
                  <c:v>4.3333333333333304</c:v>
                </c:pt>
                <c:pt idx="27">
                  <c:v>4.5</c:v>
                </c:pt>
                <c:pt idx="28">
                  <c:v>4.6666666666666599</c:v>
                </c:pt>
                <c:pt idx="29">
                  <c:v>4.8333333333333304</c:v>
                </c:pt>
                <c:pt idx="30">
                  <c:v>5</c:v>
                </c:pt>
                <c:pt idx="31">
                  <c:v>5.1666666666666599</c:v>
                </c:pt>
                <c:pt idx="32">
                  <c:v>5.3333333333333304</c:v>
                </c:pt>
                <c:pt idx="33">
                  <c:v>5.5</c:v>
                </c:pt>
                <c:pt idx="34">
                  <c:v>5.6666666666666599</c:v>
                </c:pt>
                <c:pt idx="35">
                  <c:v>5.8333333333333304</c:v>
                </c:pt>
                <c:pt idx="36">
                  <c:v>6</c:v>
                </c:pt>
                <c:pt idx="37">
                  <c:v>6.1666666666666599</c:v>
                </c:pt>
                <c:pt idx="38">
                  <c:v>6.3333333333333304</c:v>
                </c:pt>
                <c:pt idx="39">
                  <c:v>6.5</c:v>
                </c:pt>
                <c:pt idx="40">
                  <c:v>6.6666666666666599</c:v>
                </c:pt>
                <c:pt idx="41">
                  <c:v>6.8333333333333304</c:v>
                </c:pt>
                <c:pt idx="42">
                  <c:v>7</c:v>
                </c:pt>
                <c:pt idx="43">
                  <c:v>7.1666666666666599</c:v>
                </c:pt>
                <c:pt idx="44">
                  <c:v>7.3333333333333304</c:v>
                </c:pt>
                <c:pt idx="45">
                  <c:v>7.5</c:v>
                </c:pt>
                <c:pt idx="46">
                  <c:v>7.6666666666666599</c:v>
                </c:pt>
                <c:pt idx="47">
                  <c:v>7.8333333333333304</c:v>
                </c:pt>
                <c:pt idx="48">
                  <c:v>8</c:v>
                </c:pt>
                <c:pt idx="49">
                  <c:v>8.1666666666666607</c:v>
                </c:pt>
                <c:pt idx="50">
                  <c:v>8.3333333333333304</c:v>
                </c:pt>
                <c:pt idx="51">
                  <c:v>8.5</c:v>
                </c:pt>
                <c:pt idx="52">
                  <c:v>8.6666666666666607</c:v>
                </c:pt>
                <c:pt idx="53">
                  <c:v>8.8333333333333304</c:v>
                </c:pt>
                <c:pt idx="54">
                  <c:v>9</c:v>
                </c:pt>
                <c:pt idx="55">
                  <c:v>9.1666666666666607</c:v>
                </c:pt>
                <c:pt idx="56">
                  <c:v>9.3333333333333304</c:v>
                </c:pt>
                <c:pt idx="57">
                  <c:v>9.5</c:v>
                </c:pt>
                <c:pt idx="58">
                  <c:v>9.6666666666666607</c:v>
                </c:pt>
                <c:pt idx="59">
                  <c:v>9.8333333333333304</c:v>
                </c:pt>
                <c:pt idx="60">
                  <c:v>10</c:v>
                </c:pt>
                <c:pt idx="61">
                  <c:v>10.1666666666666</c:v>
                </c:pt>
                <c:pt idx="62">
                  <c:v>10.3333333333333</c:v>
                </c:pt>
                <c:pt idx="63">
                  <c:v>10.5</c:v>
                </c:pt>
                <c:pt idx="64">
                  <c:v>10.6666666666666</c:v>
                </c:pt>
                <c:pt idx="65">
                  <c:v>10.8333333333333</c:v>
                </c:pt>
                <c:pt idx="66">
                  <c:v>11</c:v>
                </c:pt>
                <c:pt idx="67">
                  <c:v>11.1666666666666</c:v>
                </c:pt>
                <c:pt idx="68">
                  <c:v>11.3333333333333</c:v>
                </c:pt>
                <c:pt idx="69">
                  <c:v>11.5</c:v>
                </c:pt>
                <c:pt idx="70">
                  <c:v>11.6666666666666</c:v>
                </c:pt>
                <c:pt idx="71">
                  <c:v>11.8333333333333</c:v>
                </c:pt>
                <c:pt idx="72">
                  <c:v>12</c:v>
                </c:pt>
                <c:pt idx="73">
                  <c:v>12.1666666666666</c:v>
                </c:pt>
                <c:pt idx="74">
                  <c:v>12.3333333333333</c:v>
                </c:pt>
                <c:pt idx="75">
                  <c:v>12.5</c:v>
                </c:pt>
                <c:pt idx="76">
                  <c:v>12.6666666666666</c:v>
                </c:pt>
                <c:pt idx="77">
                  <c:v>12.8333333333333</c:v>
                </c:pt>
                <c:pt idx="78">
                  <c:v>13</c:v>
                </c:pt>
                <c:pt idx="79">
                  <c:v>13.1666666666666</c:v>
                </c:pt>
                <c:pt idx="80">
                  <c:v>13.3333333333333</c:v>
                </c:pt>
                <c:pt idx="81">
                  <c:v>13.5</c:v>
                </c:pt>
                <c:pt idx="82">
                  <c:v>13.6666666666666</c:v>
                </c:pt>
                <c:pt idx="83">
                  <c:v>13.8333333333333</c:v>
                </c:pt>
                <c:pt idx="84">
                  <c:v>14</c:v>
                </c:pt>
                <c:pt idx="85">
                  <c:v>14.1666666666666</c:v>
                </c:pt>
                <c:pt idx="86">
                  <c:v>14.3333333333333</c:v>
                </c:pt>
                <c:pt idx="87">
                  <c:v>14.5</c:v>
                </c:pt>
                <c:pt idx="88">
                  <c:v>14.6666666666666</c:v>
                </c:pt>
                <c:pt idx="89">
                  <c:v>14.8333333333333</c:v>
                </c:pt>
                <c:pt idx="90">
                  <c:v>15</c:v>
                </c:pt>
                <c:pt idx="91">
                  <c:v>15.1666666666666</c:v>
                </c:pt>
                <c:pt idx="92">
                  <c:v>15.3333333333333</c:v>
                </c:pt>
                <c:pt idx="93">
                  <c:v>15.5</c:v>
                </c:pt>
                <c:pt idx="94">
                  <c:v>15.6666666666666</c:v>
                </c:pt>
                <c:pt idx="95">
                  <c:v>15.8333333333333</c:v>
                </c:pt>
                <c:pt idx="96">
                  <c:v>16</c:v>
                </c:pt>
                <c:pt idx="97">
                  <c:v>16.1666666666666</c:v>
                </c:pt>
                <c:pt idx="98">
                  <c:v>16.3333333333333</c:v>
                </c:pt>
                <c:pt idx="99">
                  <c:v>16.5</c:v>
                </c:pt>
                <c:pt idx="100">
                  <c:v>16.6666666666666</c:v>
                </c:pt>
                <c:pt idx="101">
                  <c:v>16.8333333333333</c:v>
                </c:pt>
                <c:pt idx="102">
                  <c:v>17</c:v>
                </c:pt>
                <c:pt idx="103">
                  <c:v>17.1666666666666</c:v>
                </c:pt>
                <c:pt idx="104">
                  <c:v>17.3333333333333</c:v>
                </c:pt>
                <c:pt idx="105">
                  <c:v>17.5</c:v>
                </c:pt>
                <c:pt idx="106">
                  <c:v>17.6666666666666</c:v>
                </c:pt>
                <c:pt idx="107">
                  <c:v>17.8333333333333</c:v>
                </c:pt>
                <c:pt idx="108">
                  <c:v>18</c:v>
                </c:pt>
                <c:pt idx="109">
                  <c:v>18.1666666666666</c:v>
                </c:pt>
                <c:pt idx="110">
                  <c:v>18.3333333333333</c:v>
                </c:pt>
                <c:pt idx="111">
                  <c:v>18.5</c:v>
                </c:pt>
                <c:pt idx="112">
                  <c:v>18.6666666666666</c:v>
                </c:pt>
                <c:pt idx="113">
                  <c:v>18.8333333333333</c:v>
                </c:pt>
                <c:pt idx="114">
                  <c:v>19</c:v>
                </c:pt>
                <c:pt idx="115">
                  <c:v>19.1666666666666</c:v>
                </c:pt>
                <c:pt idx="116">
                  <c:v>19.3333333333333</c:v>
                </c:pt>
                <c:pt idx="117">
                  <c:v>19.5</c:v>
                </c:pt>
                <c:pt idx="118">
                  <c:v>19.6666666666666</c:v>
                </c:pt>
                <c:pt idx="119">
                  <c:v>19.8333333333333</c:v>
                </c:pt>
                <c:pt idx="120">
                  <c:v>20</c:v>
                </c:pt>
                <c:pt idx="121">
                  <c:v>20.1666666666666</c:v>
                </c:pt>
                <c:pt idx="122">
                  <c:v>20.3333333333333</c:v>
                </c:pt>
                <c:pt idx="123">
                  <c:v>20.5</c:v>
                </c:pt>
                <c:pt idx="124">
                  <c:v>20.6666666666666</c:v>
                </c:pt>
                <c:pt idx="125">
                  <c:v>20.8333333333333</c:v>
                </c:pt>
                <c:pt idx="126">
                  <c:v>21</c:v>
                </c:pt>
                <c:pt idx="127">
                  <c:v>21.1666666666666</c:v>
                </c:pt>
                <c:pt idx="128">
                  <c:v>21.3333333333333</c:v>
                </c:pt>
                <c:pt idx="129">
                  <c:v>21.5</c:v>
                </c:pt>
                <c:pt idx="130">
                  <c:v>21.6666666666666</c:v>
                </c:pt>
                <c:pt idx="131">
                  <c:v>21.8333333333333</c:v>
                </c:pt>
                <c:pt idx="132">
                  <c:v>22</c:v>
                </c:pt>
                <c:pt idx="133">
                  <c:v>22.1666666666666</c:v>
                </c:pt>
                <c:pt idx="134">
                  <c:v>22.3333333333333</c:v>
                </c:pt>
                <c:pt idx="135">
                  <c:v>22.5</c:v>
                </c:pt>
                <c:pt idx="136">
                  <c:v>22.6666666666666</c:v>
                </c:pt>
                <c:pt idx="137">
                  <c:v>22.8333333333333</c:v>
                </c:pt>
                <c:pt idx="138">
                  <c:v>23</c:v>
                </c:pt>
                <c:pt idx="139">
                  <c:v>23.1666666666666</c:v>
                </c:pt>
                <c:pt idx="140">
                  <c:v>23.3333333333333</c:v>
                </c:pt>
                <c:pt idx="141">
                  <c:v>23.5</c:v>
                </c:pt>
                <c:pt idx="142">
                  <c:v>23.6666666666666</c:v>
                </c:pt>
                <c:pt idx="143">
                  <c:v>23.8333333333333</c:v>
                </c:pt>
                <c:pt idx="144">
                  <c:v>24</c:v>
                </c:pt>
                <c:pt idx="145">
                  <c:v>24.1666666666666</c:v>
                </c:pt>
                <c:pt idx="146">
                  <c:v>24.3333333333333</c:v>
                </c:pt>
                <c:pt idx="147">
                  <c:v>24.5</c:v>
                </c:pt>
                <c:pt idx="148">
                  <c:v>24.6666666666666</c:v>
                </c:pt>
                <c:pt idx="149">
                  <c:v>24.8333333333333</c:v>
                </c:pt>
                <c:pt idx="150">
                  <c:v>25</c:v>
                </c:pt>
                <c:pt idx="151">
                  <c:v>25.1666666666666</c:v>
                </c:pt>
                <c:pt idx="152">
                  <c:v>25.3333333333333</c:v>
                </c:pt>
                <c:pt idx="153">
                  <c:v>25.5</c:v>
                </c:pt>
                <c:pt idx="154">
                  <c:v>25.6666666666666</c:v>
                </c:pt>
                <c:pt idx="155">
                  <c:v>25.8333333333333</c:v>
                </c:pt>
                <c:pt idx="156">
                  <c:v>26</c:v>
                </c:pt>
                <c:pt idx="157">
                  <c:v>26.1666666666666</c:v>
                </c:pt>
                <c:pt idx="158">
                  <c:v>26.3333333333333</c:v>
                </c:pt>
                <c:pt idx="159">
                  <c:v>26.5</c:v>
                </c:pt>
                <c:pt idx="160">
                  <c:v>26.6666666666666</c:v>
                </c:pt>
                <c:pt idx="161">
                  <c:v>26.8333333333333</c:v>
                </c:pt>
                <c:pt idx="162">
                  <c:v>27</c:v>
                </c:pt>
                <c:pt idx="163">
                  <c:v>27.1666666666666</c:v>
                </c:pt>
                <c:pt idx="164">
                  <c:v>27.3333333333333</c:v>
                </c:pt>
                <c:pt idx="165">
                  <c:v>27.5</c:v>
                </c:pt>
                <c:pt idx="166">
                  <c:v>27.6666666666666</c:v>
                </c:pt>
                <c:pt idx="167">
                  <c:v>27.8333333333333</c:v>
                </c:pt>
                <c:pt idx="168">
                  <c:v>28</c:v>
                </c:pt>
                <c:pt idx="169">
                  <c:v>28.1666666666666</c:v>
                </c:pt>
                <c:pt idx="170">
                  <c:v>28.3333333333333</c:v>
                </c:pt>
                <c:pt idx="171">
                  <c:v>28.5</c:v>
                </c:pt>
                <c:pt idx="172">
                  <c:v>28.6666666666666</c:v>
                </c:pt>
                <c:pt idx="173">
                  <c:v>28.8333333333333</c:v>
                </c:pt>
                <c:pt idx="174">
                  <c:v>29</c:v>
                </c:pt>
                <c:pt idx="175">
                  <c:v>29.1666666666666</c:v>
                </c:pt>
                <c:pt idx="176">
                  <c:v>29.3333333333333</c:v>
                </c:pt>
                <c:pt idx="177">
                  <c:v>29.5</c:v>
                </c:pt>
                <c:pt idx="178">
                  <c:v>29.6666666666666</c:v>
                </c:pt>
                <c:pt idx="179">
                  <c:v>29.8333333333333</c:v>
                </c:pt>
                <c:pt idx="180">
                  <c:v>30</c:v>
                </c:pt>
                <c:pt idx="181">
                  <c:v>30.1666666666666</c:v>
                </c:pt>
                <c:pt idx="182">
                  <c:v>30.3333333333333</c:v>
                </c:pt>
                <c:pt idx="183">
                  <c:v>30.5</c:v>
                </c:pt>
                <c:pt idx="184">
                  <c:v>30.6666666666666</c:v>
                </c:pt>
                <c:pt idx="185">
                  <c:v>30.8333333333333</c:v>
                </c:pt>
                <c:pt idx="186">
                  <c:v>31</c:v>
                </c:pt>
                <c:pt idx="187">
                  <c:v>31.1666666666666</c:v>
                </c:pt>
                <c:pt idx="188">
                  <c:v>31.3333333333333</c:v>
                </c:pt>
                <c:pt idx="189">
                  <c:v>31.5</c:v>
                </c:pt>
                <c:pt idx="190">
                  <c:v>31.6666666666666</c:v>
                </c:pt>
                <c:pt idx="191">
                  <c:v>31.8333333333333</c:v>
                </c:pt>
                <c:pt idx="192">
                  <c:v>32</c:v>
                </c:pt>
                <c:pt idx="193">
                  <c:v>32.1666666666666</c:v>
                </c:pt>
                <c:pt idx="194">
                  <c:v>32.3333333333333</c:v>
                </c:pt>
                <c:pt idx="195">
                  <c:v>32.5</c:v>
                </c:pt>
                <c:pt idx="196">
                  <c:v>32.6666666666666</c:v>
                </c:pt>
                <c:pt idx="197">
                  <c:v>32.8333333333333</c:v>
                </c:pt>
                <c:pt idx="198">
                  <c:v>33</c:v>
                </c:pt>
                <c:pt idx="199">
                  <c:v>33.1666666666666</c:v>
                </c:pt>
                <c:pt idx="200">
                  <c:v>33.3333333333333</c:v>
                </c:pt>
                <c:pt idx="201">
                  <c:v>33.5</c:v>
                </c:pt>
                <c:pt idx="202">
                  <c:v>33.6666666666666</c:v>
                </c:pt>
                <c:pt idx="203">
                  <c:v>33.8333333333333</c:v>
                </c:pt>
                <c:pt idx="204">
                  <c:v>34</c:v>
                </c:pt>
                <c:pt idx="205">
                  <c:v>34.1666666666666</c:v>
                </c:pt>
                <c:pt idx="206">
                  <c:v>34.3333333333333</c:v>
                </c:pt>
                <c:pt idx="207">
                  <c:v>34.5</c:v>
                </c:pt>
                <c:pt idx="208">
                  <c:v>34.6666666666666</c:v>
                </c:pt>
                <c:pt idx="209">
                  <c:v>34.8333333333333</c:v>
                </c:pt>
                <c:pt idx="210">
                  <c:v>35</c:v>
                </c:pt>
                <c:pt idx="211">
                  <c:v>35.1666666666666</c:v>
                </c:pt>
                <c:pt idx="212">
                  <c:v>35.3333333333333</c:v>
                </c:pt>
                <c:pt idx="213">
                  <c:v>35.5</c:v>
                </c:pt>
                <c:pt idx="214">
                  <c:v>35.6666666666666</c:v>
                </c:pt>
                <c:pt idx="215">
                  <c:v>35.8333333333333</c:v>
                </c:pt>
                <c:pt idx="216">
                  <c:v>36</c:v>
                </c:pt>
                <c:pt idx="217">
                  <c:v>36.1666666666666</c:v>
                </c:pt>
                <c:pt idx="218">
                  <c:v>36.3333333333333</c:v>
                </c:pt>
                <c:pt idx="219">
                  <c:v>36.5</c:v>
                </c:pt>
                <c:pt idx="220">
                  <c:v>36.6666666666666</c:v>
                </c:pt>
                <c:pt idx="221">
                  <c:v>36.8333333333333</c:v>
                </c:pt>
                <c:pt idx="222">
                  <c:v>37</c:v>
                </c:pt>
                <c:pt idx="223">
                  <c:v>37.1666666666666</c:v>
                </c:pt>
                <c:pt idx="224">
                  <c:v>37.3333333333333</c:v>
                </c:pt>
                <c:pt idx="225">
                  <c:v>37.5</c:v>
                </c:pt>
                <c:pt idx="226">
                  <c:v>37.6666666666666</c:v>
                </c:pt>
                <c:pt idx="227">
                  <c:v>37.8333333333333</c:v>
                </c:pt>
                <c:pt idx="228">
                  <c:v>38</c:v>
                </c:pt>
                <c:pt idx="229">
                  <c:v>38.1666666666666</c:v>
                </c:pt>
                <c:pt idx="230">
                  <c:v>38.3333333333333</c:v>
                </c:pt>
                <c:pt idx="231">
                  <c:v>38.5</c:v>
                </c:pt>
                <c:pt idx="232">
                  <c:v>38.6666666666666</c:v>
                </c:pt>
                <c:pt idx="233">
                  <c:v>38.8333333333333</c:v>
                </c:pt>
                <c:pt idx="234">
                  <c:v>39</c:v>
                </c:pt>
                <c:pt idx="235">
                  <c:v>39.1666666666666</c:v>
                </c:pt>
                <c:pt idx="236">
                  <c:v>39.3333333333333</c:v>
                </c:pt>
                <c:pt idx="237">
                  <c:v>39.5</c:v>
                </c:pt>
                <c:pt idx="238">
                  <c:v>39.6666666666666</c:v>
                </c:pt>
                <c:pt idx="239">
                  <c:v>39.8333333333333</c:v>
                </c:pt>
                <c:pt idx="240">
                  <c:v>40</c:v>
                </c:pt>
                <c:pt idx="241">
                  <c:v>40.1666666666666</c:v>
                </c:pt>
                <c:pt idx="242">
                  <c:v>40.3333333333333</c:v>
                </c:pt>
                <c:pt idx="243">
                  <c:v>40.5</c:v>
                </c:pt>
                <c:pt idx="244">
                  <c:v>40.6666666666666</c:v>
                </c:pt>
                <c:pt idx="245">
                  <c:v>40.8333333333333</c:v>
                </c:pt>
                <c:pt idx="246">
                  <c:v>41</c:v>
                </c:pt>
                <c:pt idx="247">
                  <c:v>41.1666666666666</c:v>
                </c:pt>
                <c:pt idx="248">
                  <c:v>41.3333333333333</c:v>
                </c:pt>
                <c:pt idx="249">
                  <c:v>41.5</c:v>
                </c:pt>
                <c:pt idx="250">
                  <c:v>41.6666666666666</c:v>
                </c:pt>
                <c:pt idx="251">
                  <c:v>41.8333333333333</c:v>
                </c:pt>
                <c:pt idx="252">
                  <c:v>42</c:v>
                </c:pt>
                <c:pt idx="253">
                  <c:v>42.1666666666666</c:v>
                </c:pt>
                <c:pt idx="254">
                  <c:v>42.3333333333333</c:v>
                </c:pt>
                <c:pt idx="255">
                  <c:v>42.5</c:v>
                </c:pt>
                <c:pt idx="256">
                  <c:v>42.6666666666666</c:v>
                </c:pt>
                <c:pt idx="257">
                  <c:v>42.8333333333333</c:v>
                </c:pt>
                <c:pt idx="258">
                  <c:v>43</c:v>
                </c:pt>
                <c:pt idx="259">
                  <c:v>43.1666666666666</c:v>
                </c:pt>
                <c:pt idx="260">
                  <c:v>43.3333333333333</c:v>
                </c:pt>
                <c:pt idx="261">
                  <c:v>43.5</c:v>
                </c:pt>
                <c:pt idx="262">
                  <c:v>43.6666666666666</c:v>
                </c:pt>
                <c:pt idx="263">
                  <c:v>43.8333333333333</c:v>
                </c:pt>
                <c:pt idx="264">
                  <c:v>44</c:v>
                </c:pt>
                <c:pt idx="265">
                  <c:v>44.1666666666666</c:v>
                </c:pt>
                <c:pt idx="266">
                  <c:v>44.3333333333333</c:v>
                </c:pt>
                <c:pt idx="267">
                  <c:v>44.5</c:v>
                </c:pt>
                <c:pt idx="268">
                  <c:v>44.6666666666666</c:v>
                </c:pt>
                <c:pt idx="269">
                  <c:v>44.8333333333333</c:v>
                </c:pt>
                <c:pt idx="270">
                  <c:v>45</c:v>
                </c:pt>
                <c:pt idx="271">
                  <c:v>45.1666666666666</c:v>
                </c:pt>
                <c:pt idx="272">
                  <c:v>45.3333333333333</c:v>
                </c:pt>
                <c:pt idx="273">
                  <c:v>45.5</c:v>
                </c:pt>
                <c:pt idx="274">
                  <c:v>45.6666666666666</c:v>
                </c:pt>
                <c:pt idx="275">
                  <c:v>45.8333333333333</c:v>
                </c:pt>
                <c:pt idx="276">
                  <c:v>46</c:v>
                </c:pt>
                <c:pt idx="277">
                  <c:v>46.1666666666666</c:v>
                </c:pt>
                <c:pt idx="278">
                  <c:v>46.3333333333333</c:v>
                </c:pt>
                <c:pt idx="279">
                  <c:v>46.5</c:v>
                </c:pt>
                <c:pt idx="280">
                  <c:v>46.6666666666666</c:v>
                </c:pt>
                <c:pt idx="281">
                  <c:v>46.8333333333333</c:v>
                </c:pt>
                <c:pt idx="282">
                  <c:v>47</c:v>
                </c:pt>
                <c:pt idx="283">
                  <c:v>47.1666666666666</c:v>
                </c:pt>
                <c:pt idx="284">
                  <c:v>47.3333333333333</c:v>
                </c:pt>
                <c:pt idx="285">
                  <c:v>47.5</c:v>
                </c:pt>
                <c:pt idx="286">
                  <c:v>47.6666666666666</c:v>
                </c:pt>
                <c:pt idx="287">
                  <c:v>47.8333333333333</c:v>
                </c:pt>
                <c:pt idx="288">
                  <c:v>48</c:v>
                </c:pt>
                <c:pt idx="289">
                  <c:v>48.1666666666666</c:v>
                </c:pt>
                <c:pt idx="290">
                  <c:v>48.3333333333333</c:v>
                </c:pt>
                <c:pt idx="291">
                  <c:v>48.5</c:v>
                </c:pt>
                <c:pt idx="292">
                  <c:v>48.6666666666666</c:v>
                </c:pt>
                <c:pt idx="293">
                  <c:v>48.8333333333333</c:v>
                </c:pt>
                <c:pt idx="294">
                  <c:v>49</c:v>
                </c:pt>
                <c:pt idx="295">
                  <c:v>49.1666666666666</c:v>
                </c:pt>
                <c:pt idx="296">
                  <c:v>49.3333333333333</c:v>
                </c:pt>
                <c:pt idx="297">
                  <c:v>49.5</c:v>
                </c:pt>
                <c:pt idx="298">
                  <c:v>49.6666666666666</c:v>
                </c:pt>
                <c:pt idx="299">
                  <c:v>49.8333333333333</c:v>
                </c:pt>
                <c:pt idx="300">
                  <c:v>50</c:v>
                </c:pt>
                <c:pt idx="301">
                  <c:v>50.1666666666666</c:v>
                </c:pt>
                <c:pt idx="302">
                  <c:v>50.3333333333333</c:v>
                </c:pt>
                <c:pt idx="303">
                  <c:v>50.5</c:v>
                </c:pt>
                <c:pt idx="304">
                  <c:v>50.6666666666666</c:v>
                </c:pt>
                <c:pt idx="305">
                  <c:v>50.8333333333333</c:v>
                </c:pt>
                <c:pt idx="306">
                  <c:v>51</c:v>
                </c:pt>
                <c:pt idx="307">
                  <c:v>51.1666666666666</c:v>
                </c:pt>
                <c:pt idx="308">
                  <c:v>51.3333333333333</c:v>
                </c:pt>
                <c:pt idx="309">
                  <c:v>51.5</c:v>
                </c:pt>
                <c:pt idx="310">
                  <c:v>51.6666666666666</c:v>
                </c:pt>
                <c:pt idx="311">
                  <c:v>51.8333333333333</c:v>
                </c:pt>
                <c:pt idx="312">
                  <c:v>52</c:v>
                </c:pt>
                <c:pt idx="313">
                  <c:v>52.1666666666666</c:v>
                </c:pt>
                <c:pt idx="314">
                  <c:v>52.3333333333333</c:v>
                </c:pt>
                <c:pt idx="315">
                  <c:v>52.5</c:v>
                </c:pt>
                <c:pt idx="316">
                  <c:v>52.6666666666666</c:v>
                </c:pt>
                <c:pt idx="317">
                  <c:v>52.8333333333333</c:v>
                </c:pt>
                <c:pt idx="318">
                  <c:v>53</c:v>
                </c:pt>
                <c:pt idx="319">
                  <c:v>53.1666666666666</c:v>
                </c:pt>
                <c:pt idx="320">
                  <c:v>53.3333333333333</c:v>
                </c:pt>
                <c:pt idx="321">
                  <c:v>53.5</c:v>
                </c:pt>
                <c:pt idx="322">
                  <c:v>53.6666666666666</c:v>
                </c:pt>
                <c:pt idx="323">
                  <c:v>53.8333333333333</c:v>
                </c:pt>
                <c:pt idx="324">
                  <c:v>54</c:v>
                </c:pt>
                <c:pt idx="325">
                  <c:v>54.1666666666666</c:v>
                </c:pt>
                <c:pt idx="326">
                  <c:v>54.3333333333333</c:v>
                </c:pt>
                <c:pt idx="327">
                  <c:v>54.5</c:v>
                </c:pt>
                <c:pt idx="328">
                  <c:v>54.6666666666666</c:v>
                </c:pt>
                <c:pt idx="329">
                  <c:v>54.8333333333333</c:v>
                </c:pt>
                <c:pt idx="330">
                  <c:v>55</c:v>
                </c:pt>
                <c:pt idx="331">
                  <c:v>55.1666666666666</c:v>
                </c:pt>
                <c:pt idx="332">
                  <c:v>55.3333333333333</c:v>
                </c:pt>
                <c:pt idx="333">
                  <c:v>55.5</c:v>
                </c:pt>
                <c:pt idx="334">
                  <c:v>55.6666666666666</c:v>
                </c:pt>
                <c:pt idx="335">
                  <c:v>55.8333333333333</c:v>
                </c:pt>
                <c:pt idx="336">
                  <c:v>56</c:v>
                </c:pt>
                <c:pt idx="337">
                  <c:v>56.1666666666666</c:v>
                </c:pt>
                <c:pt idx="338">
                  <c:v>56.3333333333333</c:v>
                </c:pt>
                <c:pt idx="339">
                  <c:v>56.5</c:v>
                </c:pt>
                <c:pt idx="340">
                  <c:v>56.6666666666666</c:v>
                </c:pt>
                <c:pt idx="341">
                  <c:v>56.8333333333333</c:v>
                </c:pt>
                <c:pt idx="342">
                  <c:v>57</c:v>
                </c:pt>
                <c:pt idx="343">
                  <c:v>57.1666666666666</c:v>
                </c:pt>
                <c:pt idx="344">
                  <c:v>57.3333333333333</c:v>
                </c:pt>
                <c:pt idx="345">
                  <c:v>57.5</c:v>
                </c:pt>
                <c:pt idx="346">
                  <c:v>57.6666666666666</c:v>
                </c:pt>
                <c:pt idx="347">
                  <c:v>57.8333333333333</c:v>
                </c:pt>
                <c:pt idx="348">
                  <c:v>58</c:v>
                </c:pt>
                <c:pt idx="349">
                  <c:v>58.1666666666666</c:v>
                </c:pt>
                <c:pt idx="350">
                  <c:v>58.3333333333333</c:v>
                </c:pt>
                <c:pt idx="351">
                  <c:v>58.5</c:v>
                </c:pt>
                <c:pt idx="352">
                  <c:v>58.6666666666666</c:v>
                </c:pt>
                <c:pt idx="353">
                  <c:v>58.8333333333333</c:v>
                </c:pt>
                <c:pt idx="354">
                  <c:v>59</c:v>
                </c:pt>
                <c:pt idx="355">
                  <c:v>59.1666666666666</c:v>
                </c:pt>
                <c:pt idx="356">
                  <c:v>59.3333333333333</c:v>
                </c:pt>
                <c:pt idx="357">
                  <c:v>59.5</c:v>
                </c:pt>
                <c:pt idx="358">
                  <c:v>59.6666666666666</c:v>
                </c:pt>
                <c:pt idx="359">
                  <c:v>59.8333333333333</c:v>
                </c:pt>
                <c:pt idx="360">
                  <c:v>60</c:v>
                </c:pt>
                <c:pt idx="361">
                  <c:v>60.1666666666666</c:v>
                </c:pt>
                <c:pt idx="362">
                  <c:v>60.3333333333333</c:v>
                </c:pt>
                <c:pt idx="363">
                  <c:v>60.5</c:v>
                </c:pt>
                <c:pt idx="364">
                  <c:v>60.6666666666666</c:v>
                </c:pt>
                <c:pt idx="365">
                  <c:v>60.8333333333333</c:v>
                </c:pt>
                <c:pt idx="366">
                  <c:v>61</c:v>
                </c:pt>
                <c:pt idx="367">
                  <c:v>61.1666666666666</c:v>
                </c:pt>
                <c:pt idx="368">
                  <c:v>61.3333333333333</c:v>
                </c:pt>
                <c:pt idx="369">
                  <c:v>61.5</c:v>
                </c:pt>
                <c:pt idx="370">
                  <c:v>61.6666666666666</c:v>
                </c:pt>
                <c:pt idx="371">
                  <c:v>61.8333333333333</c:v>
                </c:pt>
                <c:pt idx="372">
                  <c:v>62</c:v>
                </c:pt>
                <c:pt idx="373">
                  <c:v>62.1666666666666</c:v>
                </c:pt>
                <c:pt idx="374">
                  <c:v>62.3333333333333</c:v>
                </c:pt>
                <c:pt idx="375">
                  <c:v>62.5</c:v>
                </c:pt>
                <c:pt idx="376">
                  <c:v>62.6666666666666</c:v>
                </c:pt>
                <c:pt idx="377">
                  <c:v>62.8333333333333</c:v>
                </c:pt>
                <c:pt idx="378">
                  <c:v>63</c:v>
                </c:pt>
                <c:pt idx="379">
                  <c:v>63.1666666666666</c:v>
                </c:pt>
                <c:pt idx="380">
                  <c:v>63.3333333333333</c:v>
                </c:pt>
                <c:pt idx="381">
                  <c:v>63.5</c:v>
                </c:pt>
                <c:pt idx="382">
                  <c:v>63.6666666666666</c:v>
                </c:pt>
                <c:pt idx="383">
                  <c:v>63.8333333333333</c:v>
                </c:pt>
                <c:pt idx="384">
                  <c:v>64</c:v>
                </c:pt>
                <c:pt idx="385">
                  <c:v>64.1666666666666</c:v>
                </c:pt>
                <c:pt idx="386">
                  <c:v>64.3333333333333</c:v>
                </c:pt>
                <c:pt idx="387">
                  <c:v>64.5</c:v>
                </c:pt>
                <c:pt idx="388">
                  <c:v>64.6666666666666</c:v>
                </c:pt>
                <c:pt idx="389">
                  <c:v>64.8333333333333</c:v>
                </c:pt>
                <c:pt idx="390">
                  <c:v>65</c:v>
                </c:pt>
                <c:pt idx="391">
                  <c:v>65.1666666666666</c:v>
                </c:pt>
                <c:pt idx="392">
                  <c:v>65.3333333333333</c:v>
                </c:pt>
                <c:pt idx="393">
                  <c:v>65.5</c:v>
                </c:pt>
                <c:pt idx="394">
                  <c:v>65.6666666666666</c:v>
                </c:pt>
                <c:pt idx="395">
                  <c:v>65.8333333333333</c:v>
                </c:pt>
                <c:pt idx="396">
                  <c:v>66</c:v>
                </c:pt>
                <c:pt idx="397">
                  <c:v>66.1666666666666</c:v>
                </c:pt>
                <c:pt idx="398">
                  <c:v>66.3333333333333</c:v>
                </c:pt>
                <c:pt idx="399">
                  <c:v>66.5</c:v>
                </c:pt>
                <c:pt idx="400">
                  <c:v>66.6666666666666</c:v>
                </c:pt>
                <c:pt idx="401">
                  <c:v>66.8333333333333</c:v>
                </c:pt>
                <c:pt idx="402">
                  <c:v>67</c:v>
                </c:pt>
                <c:pt idx="403">
                  <c:v>67.1666666666666</c:v>
                </c:pt>
                <c:pt idx="404">
                  <c:v>67.3333333333333</c:v>
                </c:pt>
                <c:pt idx="405">
                  <c:v>67.5</c:v>
                </c:pt>
                <c:pt idx="406">
                  <c:v>67.6666666666666</c:v>
                </c:pt>
                <c:pt idx="407">
                  <c:v>67.8333333333333</c:v>
                </c:pt>
                <c:pt idx="408">
                  <c:v>68</c:v>
                </c:pt>
                <c:pt idx="409">
                  <c:v>68.1666666666666</c:v>
                </c:pt>
                <c:pt idx="410">
                  <c:v>68.3333333333333</c:v>
                </c:pt>
                <c:pt idx="411">
                  <c:v>68.5</c:v>
                </c:pt>
                <c:pt idx="412">
                  <c:v>68.6666666666666</c:v>
                </c:pt>
                <c:pt idx="413">
                  <c:v>68.8333333333333</c:v>
                </c:pt>
                <c:pt idx="414">
                  <c:v>69</c:v>
                </c:pt>
                <c:pt idx="415">
                  <c:v>69.1666666666666</c:v>
                </c:pt>
                <c:pt idx="416">
                  <c:v>69.3333333333333</c:v>
                </c:pt>
                <c:pt idx="417">
                  <c:v>69.5</c:v>
                </c:pt>
                <c:pt idx="418">
                  <c:v>69.6666666666666</c:v>
                </c:pt>
                <c:pt idx="419">
                  <c:v>69.8333333333333</c:v>
                </c:pt>
                <c:pt idx="420">
                  <c:v>70</c:v>
                </c:pt>
                <c:pt idx="421">
                  <c:v>70.1666666666666</c:v>
                </c:pt>
                <c:pt idx="422">
                  <c:v>70.3333333333333</c:v>
                </c:pt>
                <c:pt idx="423">
                  <c:v>70.5</c:v>
                </c:pt>
                <c:pt idx="424">
                  <c:v>70.6666666666666</c:v>
                </c:pt>
                <c:pt idx="425">
                  <c:v>70.8333333333333</c:v>
                </c:pt>
                <c:pt idx="426">
                  <c:v>71</c:v>
                </c:pt>
                <c:pt idx="427">
                  <c:v>71.1666666666666</c:v>
                </c:pt>
                <c:pt idx="428">
                  <c:v>71.3333333333333</c:v>
                </c:pt>
                <c:pt idx="429">
                  <c:v>71.5</c:v>
                </c:pt>
                <c:pt idx="430">
                  <c:v>71.6666666666666</c:v>
                </c:pt>
                <c:pt idx="431">
                  <c:v>71.8333333333333</c:v>
                </c:pt>
                <c:pt idx="432">
                  <c:v>72</c:v>
                </c:pt>
                <c:pt idx="433">
                  <c:v>72.1666666666666</c:v>
                </c:pt>
                <c:pt idx="434">
                  <c:v>72.3333333333333</c:v>
                </c:pt>
                <c:pt idx="435">
                  <c:v>72.5</c:v>
                </c:pt>
                <c:pt idx="436">
                  <c:v>72.6666666666666</c:v>
                </c:pt>
                <c:pt idx="437">
                  <c:v>72.8333333333333</c:v>
                </c:pt>
                <c:pt idx="438">
                  <c:v>73</c:v>
                </c:pt>
                <c:pt idx="439">
                  <c:v>73.1666666666666</c:v>
                </c:pt>
                <c:pt idx="440">
                  <c:v>73.3333333333333</c:v>
                </c:pt>
                <c:pt idx="441">
                  <c:v>73.5</c:v>
                </c:pt>
                <c:pt idx="442">
                  <c:v>73.6666666666666</c:v>
                </c:pt>
                <c:pt idx="443">
                  <c:v>73.8333333333333</c:v>
                </c:pt>
                <c:pt idx="444">
                  <c:v>74</c:v>
                </c:pt>
                <c:pt idx="445">
                  <c:v>74.1666666666666</c:v>
                </c:pt>
                <c:pt idx="446">
                  <c:v>74.3333333333333</c:v>
                </c:pt>
                <c:pt idx="447">
                  <c:v>74.5</c:v>
                </c:pt>
                <c:pt idx="448">
                  <c:v>74.6666666666666</c:v>
                </c:pt>
                <c:pt idx="449">
                  <c:v>74.8333333333333</c:v>
                </c:pt>
                <c:pt idx="450">
                  <c:v>75</c:v>
                </c:pt>
                <c:pt idx="451">
                  <c:v>75.1666666666666</c:v>
                </c:pt>
                <c:pt idx="452">
                  <c:v>75.3333333333333</c:v>
                </c:pt>
                <c:pt idx="453">
                  <c:v>75.5</c:v>
                </c:pt>
                <c:pt idx="454">
                  <c:v>75.6666666666666</c:v>
                </c:pt>
                <c:pt idx="455">
                  <c:v>75.8333333333333</c:v>
                </c:pt>
                <c:pt idx="456">
                  <c:v>76</c:v>
                </c:pt>
                <c:pt idx="457">
                  <c:v>76.1666666666666</c:v>
                </c:pt>
                <c:pt idx="458">
                  <c:v>76.3333333333333</c:v>
                </c:pt>
                <c:pt idx="459">
                  <c:v>76.5</c:v>
                </c:pt>
                <c:pt idx="460">
                  <c:v>76.6666666666666</c:v>
                </c:pt>
                <c:pt idx="461">
                  <c:v>76.8333333333333</c:v>
                </c:pt>
                <c:pt idx="462">
                  <c:v>77</c:v>
                </c:pt>
                <c:pt idx="463">
                  <c:v>77.1666666666666</c:v>
                </c:pt>
                <c:pt idx="464">
                  <c:v>77.3333333333333</c:v>
                </c:pt>
                <c:pt idx="465">
                  <c:v>77.5</c:v>
                </c:pt>
                <c:pt idx="466">
                  <c:v>77.6666666666666</c:v>
                </c:pt>
                <c:pt idx="467">
                  <c:v>77.8333333333333</c:v>
                </c:pt>
                <c:pt idx="468">
                  <c:v>78</c:v>
                </c:pt>
                <c:pt idx="469">
                  <c:v>78.1666666666666</c:v>
                </c:pt>
                <c:pt idx="470">
                  <c:v>78.3333333333333</c:v>
                </c:pt>
                <c:pt idx="471">
                  <c:v>78.5</c:v>
                </c:pt>
                <c:pt idx="472">
                  <c:v>78.6666666666666</c:v>
                </c:pt>
                <c:pt idx="473">
                  <c:v>78.8333333333333</c:v>
                </c:pt>
                <c:pt idx="474">
                  <c:v>79</c:v>
                </c:pt>
                <c:pt idx="475">
                  <c:v>79.1666666666666</c:v>
                </c:pt>
                <c:pt idx="476">
                  <c:v>79.3333333333333</c:v>
                </c:pt>
                <c:pt idx="477">
                  <c:v>79.5</c:v>
                </c:pt>
                <c:pt idx="478">
                  <c:v>79.6666666666666</c:v>
                </c:pt>
                <c:pt idx="479">
                  <c:v>79.8333333333333</c:v>
                </c:pt>
                <c:pt idx="480">
                  <c:v>80</c:v>
                </c:pt>
                <c:pt idx="481">
                  <c:v>80.1666666666666</c:v>
                </c:pt>
                <c:pt idx="482">
                  <c:v>80.3333333333333</c:v>
                </c:pt>
                <c:pt idx="483">
                  <c:v>80.5</c:v>
                </c:pt>
                <c:pt idx="484">
                  <c:v>80.6666666666666</c:v>
                </c:pt>
                <c:pt idx="485">
                  <c:v>80.8333333333333</c:v>
                </c:pt>
                <c:pt idx="486">
                  <c:v>81</c:v>
                </c:pt>
                <c:pt idx="487">
                  <c:v>81.1666666666666</c:v>
                </c:pt>
                <c:pt idx="488">
                  <c:v>81.3333333333333</c:v>
                </c:pt>
                <c:pt idx="489">
                  <c:v>81.5</c:v>
                </c:pt>
                <c:pt idx="490">
                  <c:v>81.6666666666666</c:v>
                </c:pt>
                <c:pt idx="491">
                  <c:v>81.8333333333333</c:v>
                </c:pt>
                <c:pt idx="492">
                  <c:v>82</c:v>
                </c:pt>
                <c:pt idx="493">
                  <c:v>82.1666666666666</c:v>
                </c:pt>
                <c:pt idx="494">
                  <c:v>82.3333333333333</c:v>
                </c:pt>
                <c:pt idx="495">
                  <c:v>82.5</c:v>
                </c:pt>
                <c:pt idx="496">
                  <c:v>82.6666666666666</c:v>
                </c:pt>
                <c:pt idx="497">
                  <c:v>82.8333333333333</c:v>
                </c:pt>
                <c:pt idx="498">
                  <c:v>83</c:v>
                </c:pt>
                <c:pt idx="499">
                  <c:v>83.1666666666666</c:v>
                </c:pt>
                <c:pt idx="500">
                  <c:v>83.3333333333333</c:v>
                </c:pt>
                <c:pt idx="501">
                  <c:v>83.5</c:v>
                </c:pt>
                <c:pt idx="502">
                  <c:v>83.6666666666666</c:v>
                </c:pt>
                <c:pt idx="503">
                  <c:v>83.8333333333333</c:v>
                </c:pt>
                <c:pt idx="504">
                  <c:v>84</c:v>
                </c:pt>
                <c:pt idx="505">
                  <c:v>84.1666666666666</c:v>
                </c:pt>
                <c:pt idx="506">
                  <c:v>84.3333333333333</c:v>
                </c:pt>
                <c:pt idx="507">
                  <c:v>84.5</c:v>
                </c:pt>
                <c:pt idx="508">
                  <c:v>84.6666666666666</c:v>
                </c:pt>
                <c:pt idx="509">
                  <c:v>84.8333333333333</c:v>
                </c:pt>
                <c:pt idx="510">
                  <c:v>85</c:v>
                </c:pt>
                <c:pt idx="511">
                  <c:v>85.1666666666666</c:v>
                </c:pt>
                <c:pt idx="512">
                  <c:v>85.3333333333333</c:v>
                </c:pt>
                <c:pt idx="513">
                  <c:v>85.5</c:v>
                </c:pt>
                <c:pt idx="514">
                  <c:v>85.6666666666666</c:v>
                </c:pt>
                <c:pt idx="515">
                  <c:v>85.8333333333333</c:v>
                </c:pt>
                <c:pt idx="516">
                  <c:v>86</c:v>
                </c:pt>
                <c:pt idx="517">
                  <c:v>86.1666666666666</c:v>
                </c:pt>
                <c:pt idx="518">
                  <c:v>86.3333333333333</c:v>
                </c:pt>
                <c:pt idx="519">
                  <c:v>86.5</c:v>
                </c:pt>
                <c:pt idx="520">
                  <c:v>86.6666666666666</c:v>
                </c:pt>
                <c:pt idx="521">
                  <c:v>86.8333333333333</c:v>
                </c:pt>
                <c:pt idx="522">
                  <c:v>87</c:v>
                </c:pt>
                <c:pt idx="523">
                  <c:v>87.1666666666666</c:v>
                </c:pt>
                <c:pt idx="524">
                  <c:v>87.3333333333333</c:v>
                </c:pt>
                <c:pt idx="525">
                  <c:v>87.5</c:v>
                </c:pt>
                <c:pt idx="526">
                  <c:v>87.6666666666666</c:v>
                </c:pt>
                <c:pt idx="527">
                  <c:v>87.8333333333333</c:v>
                </c:pt>
                <c:pt idx="528">
                  <c:v>88</c:v>
                </c:pt>
                <c:pt idx="529">
                  <c:v>88.1666666666666</c:v>
                </c:pt>
                <c:pt idx="530">
                  <c:v>88.3333333333333</c:v>
                </c:pt>
                <c:pt idx="531">
                  <c:v>88.5</c:v>
                </c:pt>
                <c:pt idx="532">
                  <c:v>88.6666666666666</c:v>
                </c:pt>
                <c:pt idx="533">
                  <c:v>88.8333333333333</c:v>
                </c:pt>
                <c:pt idx="534">
                  <c:v>89</c:v>
                </c:pt>
                <c:pt idx="535">
                  <c:v>89.1666666666666</c:v>
                </c:pt>
                <c:pt idx="536">
                  <c:v>89.3333333333333</c:v>
                </c:pt>
                <c:pt idx="537">
                  <c:v>89.5</c:v>
                </c:pt>
                <c:pt idx="538">
                  <c:v>89.6666666666666</c:v>
                </c:pt>
                <c:pt idx="539">
                  <c:v>89.8333333333333</c:v>
                </c:pt>
                <c:pt idx="540">
                  <c:v>90</c:v>
                </c:pt>
                <c:pt idx="541">
                  <c:v>90.1666666666666</c:v>
                </c:pt>
                <c:pt idx="542">
                  <c:v>90.3333333333333</c:v>
                </c:pt>
                <c:pt idx="543">
                  <c:v>90.5</c:v>
                </c:pt>
                <c:pt idx="544">
                  <c:v>90.6666666666666</c:v>
                </c:pt>
                <c:pt idx="545">
                  <c:v>90.8333333333333</c:v>
                </c:pt>
                <c:pt idx="546">
                  <c:v>91</c:v>
                </c:pt>
                <c:pt idx="547">
                  <c:v>91.1666666666666</c:v>
                </c:pt>
                <c:pt idx="548">
                  <c:v>91.3333333333333</c:v>
                </c:pt>
                <c:pt idx="549">
                  <c:v>91.5</c:v>
                </c:pt>
                <c:pt idx="550">
                  <c:v>91.6666666666666</c:v>
                </c:pt>
                <c:pt idx="551">
                  <c:v>91.8333333333333</c:v>
                </c:pt>
                <c:pt idx="552">
                  <c:v>92</c:v>
                </c:pt>
                <c:pt idx="553">
                  <c:v>92.1666666666666</c:v>
                </c:pt>
                <c:pt idx="554">
                  <c:v>92.3333333333333</c:v>
                </c:pt>
                <c:pt idx="555">
                  <c:v>92.5</c:v>
                </c:pt>
                <c:pt idx="556">
                  <c:v>92.6666666666666</c:v>
                </c:pt>
                <c:pt idx="557">
                  <c:v>92.8333333333333</c:v>
                </c:pt>
                <c:pt idx="558">
                  <c:v>93</c:v>
                </c:pt>
                <c:pt idx="559">
                  <c:v>93.1666666666666</c:v>
                </c:pt>
                <c:pt idx="560">
                  <c:v>93.3333333333333</c:v>
                </c:pt>
                <c:pt idx="561">
                  <c:v>93.5</c:v>
                </c:pt>
                <c:pt idx="562">
                  <c:v>93.6666666666666</c:v>
                </c:pt>
                <c:pt idx="563">
                  <c:v>93.8333333333333</c:v>
                </c:pt>
                <c:pt idx="564">
                  <c:v>94</c:v>
                </c:pt>
                <c:pt idx="565">
                  <c:v>94.1666666666666</c:v>
                </c:pt>
                <c:pt idx="566">
                  <c:v>94.3333333333333</c:v>
                </c:pt>
                <c:pt idx="567">
                  <c:v>94.5</c:v>
                </c:pt>
                <c:pt idx="568">
                  <c:v>94.6666666666666</c:v>
                </c:pt>
                <c:pt idx="569">
                  <c:v>94.8333333333333</c:v>
                </c:pt>
                <c:pt idx="570">
                  <c:v>95</c:v>
                </c:pt>
                <c:pt idx="571">
                  <c:v>95.1666666666666</c:v>
                </c:pt>
                <c:pt idx="572">
                  <c:v>95.3333333333333</c:v>
                </c:pt>
                <c:pt idx="573">
                  <c:v>95.5</c:v>
                </c:pt>
                <c:pt idx="574">
                  <c:v>95.6666666666666</c:v>
                </c:pt>
                <c:pt idx="575">
                  <c:v>95.8333333333333</c:v>
                </c:pt>
                <c:pt idx="576">
                  <c:v>96</c:v>
                </c:pt>
                <c:pt idx="577">
                  <c:v>96.1666666666666</c:v>
                </c:pt>
                <c:pt idx="578">
                  <c:v>96.3333333333333</c:v>
                </c:pt>
                <c:pt idx="579">
                  <c:v>96.5</c:v>
                </c:pt>
                <c:pt idx="580">
                  <c:v>96.6666666666666</c:v>
                </c:pt>
                <c:pt idx="581">
                  <c:v>96.8333333333333</c:v>
                </c:pt>
                <c:pt idx="582">
                  <c:v>97</c:v>
                </c:pt>
                <c:pt idx="583">
                  <c:v>97.1666666666666</c:v>
                </c:pt>
                <c:pt idx="584">
                  <c:v>97.3333333333333</c:v>
                </c:pt>
                <c:pt idx="585">
                  <c:v>97.5</c:v>
                </c:pt>
                <c:pt idx="586">
                  <c:v>97.6666666666666</c:v>
                </c:pt>
                <c:pt idx="587">
                  <c:v>97.8333333333333</c:v>
                </c:pt>
                <c:pt idx="588">
                  <c:v>98</c:v>
                </c:pt>
                <c:pt idx="589">
                  <c:v>98.1666666666666</c:v>
                </c:pt>
                <c:pt idx="590">
                  <c:v>98.3333333333333</c:v>
                </c:pt>
                <c:pt idx="591">
                  <c:v>98.5</c:v>
                </c:pt>
                <c:pt idx="592">
                  <c:v>98.6666666666666</c:v>
                </c:pt>
                <c:pt idx="593">
                  <c:v>98.8333333333333</c:v>
                </c:pt>
                <c:pt idx="594">
                  <c:v>99</c:v>
                </c:pt>
                <c:pt idx="595">
                  <c:v>99.1666666666666</c:v>
                </c:pt>
                <c:pt idx="596">
                  <c:v>99.3333333333333</c:v>
                </c:pt>
                <c:pt idx="597">
                  <c:v>99.5</c:v>
                </c:pt>
                <c:pt idx="598">
                  <c:v>99.6666666666666</c:v>
                </c:pt>
                <c:pt idx="599">
                  <c:v>99.8333333333333</c:v>
                </c:pt>
                <c:pt idx="600">
                  <c:v>100</c:v>
                </c:pt>
                <c:pt idx="601">
                  <c:v>100.166666666666</c:v>
                </c:pt>
                <c:pt idx="602">
                  <c:v>100.333333333333</c:v>
                </c:pt>
                <c:pt idx="603">
                  <c:v>100.5</c:v>
                </c:pt>
                <c:pt idx="604">
                  <c:v>100.666666666666</c:v>
                </c:pt>
                <c:pt idx="605">
                  <c:v>100.833333333333</c:v>
                </c:pt>
                <c:pt idx="606">
                  <c:v>101</c:v>
                </c:pt>
                <c:pt idx="607">
                  <c:v>101.166666666666</c:v>
                </c:pt>
                <c:pt idx="608">
                  <c:v>101.333333333333</c:v>
                </c:pt>
                <c:pt idx="609">
                  <c:v>101.5</c:v>
                </c:pt>
                <c:pt idx="610">
                  <c:v>101.666666666666</c:v>
                </c:pt>
                <c:pt idx="611">
                  <c:v>101.833333333333</c:v>
                </c:pt>
                <c:pt idx="612">
                  <c:v>102</c:v>
                </c:pt>
                <c:pt idx="613">
                  <c:v>102.166666666666</c:v>
                </c:pt>
                <c:pt idx="614">
                  <c:v>102.333333333333</c:v>
                </c:pt>
                <c:pt idx="615">
                  <c:v>102.5</c:v>
                </c:pt>
                <c:pt idx="616">
                  <c:v>102.666666666666</c:v>
                </c:pt>
                <c:pt idx="617">
                  <c:v>102.833333333333</c:v>
                </c:pt>
                <c:pt idx="618">
                  <c:v>103</c:v>
                </c:pt>
                <c:pt idx="619">
                  <c:v>103.166666666666</c:v>
                </c:pt>
                <c:pt idx="620">
                  <c:v>103.333333333333</c:v>
                </c:pt>
                <c:pt idx="621">
                  <c:v>103.5</c:v>
                </c:pt>
                <c:pt idx="622">
                  <c:v>103.666666666666</c:v>
                </c:pt>
                <c:pt idx="623">
                  <c:v>103.833333333333</c:v>
                </c:pt>
                <c:pt idx="624">
                  <c:v>104</c:v>
                </c:pt>
                <c:pt idx="625">
                  <c:v>104.166666666666</c:v>
                </c:pt>
                <c:pt idx="626">
                  <c:v>104.333333333333</c:v>
                </c:pt>
                <c:pt idx="627">
                  <c:v>104.5</c:v>
                </c:pt>
                <c:pt idx="628">
                  <c:v>104.666666666666</c:v>
                </c:pt>
                <c:pt idx="629">
                  <c:v>104.833333333333</c:v>
                </c:pt>
                <c:pt idx="630">
                  <c:v>105</c:v>
                </c:pt>
                <c:pt idx="631">
                  <c:v>105.166666666666</c:v>
                </c:pt>
                <c:pt idx="632">
                  <c:v>105.333333333333</c:v>
                </c:pt>
                <c:pt idx="633">
                  <c:v>105.5</c:v>
                </c:pt>
                <c:pt idx="634">
                  <c:v>105.666666666666</c:v>
                </c:pt>
                <c:pt idx="635">
                  <c:v>105.833333333333</c:v>
                </c:pt>
                <c:pt idx="636">
                  <c:v>106</c:v>
                </c:pt>
                <c:pt idx="637">
                  <c:v>106.166666666666</c:v>
                </c:pt>
                <c:pt idx="638">
                  <c:v>106.333333333333</c:v>
                </c:pt>
                <c:pt idx="639">
                  <c:v>106.5</c:v>
                </c:pt>
                <c:pt idx="640">
                  <c:v>106.666666666666</c:v>
                </c:pt>
                <c:pt idx="641">
                  <c:v>106.833333333333</c:v>
                </c:pt>
                <c:pt idx="642">
                  <c:v>107</c:v>
                </c:pt>
                <c:pt idx="643">
                  <c:v>107.166666666666</c:v>
                </c:pt>
                <c:pt idx="644">
                  <c:v>107.333333333333</c:v>
                </c:pt>
                <c:pt idx="645">
                  <c:v>107.5</c:v>
                </c:pt>
                <c:pt idx="646">
                  <c:v>107.666666666666</c:v>
                </c:pt>
                <c:pt idx="647">
                  <c:v>107.833333333333</c:v>
                </c:pt>
                <c:pt idx="648">
                  <c:v>108</c:v>
                </c:pt>
                <c:pt idx="649">
                  <c:v>108.166666666666</c:v>
                </c:pt>
                <c:pt idx="650">
                  <c:v>108.333333333333</c:v>
                </c:pt>
                <c:pt idx="651">
                  <c:v>108.5</c:v>
                </c:pt>
                <c:pt idx="652">
                  <c:v>108.666666666666</c:v>
                </c:pt>
                <c:pt idx="653">
                  <c:v>108.833333333333</c:v>
                </c:pt>
                <c:pt idx="654">
                  <c:v>109</c:v>
                </c:pt>
                <c:pt idx="655">
                  <c:v>109.166666666666</c:v>
                </c:pt>
                <c:pt idx="656">
                  <c:v>109.333333333333</c:v>
                </c:pt>
                <c:pt idx="657">
                  <c:v>109.5</c:v>
                </c:pt>
                <c:pt idx="658">
                  <c:v>109.666666666666</c:v>
                </c:pt>
                <c:pt idx="659">
                  <c:v>109.833333333333</c:v>
                </c:pt>
                <c:pt idx="660">
                  <c:v>110</c:v>
                </c:pt>
                <c:pt idx="661">
                  <c:v>110.166666666666</c:v>
                </c:pt>
                <c:pt idx="662">
                  <c:v>110.333333333333</c:v>
                </c:pt>
                <c:pt idx="663">
                  <c:v>110.5</c:v>
                </c:pt>
                <c:pt idx="664">
                  <c:v>110.666666666666</c:v>
                </c:pt>
                <c:pt idx="665">
                  <c:v>110.833333333333</c:v>
                </c:pt>
                <c:pt idx="666">
                  <c:v>111</c:v>
                </c:pt>
                <c:pt idx="667">
                  <c:v>111.166666666666</c:v>
                </c:pt>
                <c:pt idx="668">
                  <c:v>111.333333333333</c:v>
                </c:pt>
                <c:pt idx="669">
                  <c:v>111.5</c:v>
                </c:pt>
                <c:pt idx="670">
                  <c:v>111.666666666666</c:v>
                </c:pt>
                <c:pt idx="671">
                  <c:v>111.833333333333</c:v>
                </c:pt>
                <c:pt idx="672">
                  <c:v>112</c:v>
                </c:pt>
                <c:pt idx="673">
                  <c:v>112.166666666666</c:v>
                </c:pt>
                <c:pt idx="674">
                  <c:v>112.333333333333</c:v>
                </c:pt>
                <c:pt idx="675">
                  <c:v>112.5</c:v>
                </c:pt>
                <c:pt idx="676">
                  <c:v>112.666666666666</c:v>
                </c:pt>
                <c:pt idx="677">
                  <c:v>112.833333333333</c:v>
                </c:pt>
                <c:pt idx="678">
                  <c:v>113</c:v>
                </c:pt>
                <c:pt idx="679">
                  <c:v>113.166666666666</c:v>
                </c:pt>
                <c:pt idx="680">
                  <c:v>113.333333333333</c:v>
                </c:pt>
                <c:pt idx="681">
                  <c:v>113.5</c:v>
                </c:pt>
                <c:pt idx="682">
                  <c:v>113.666666666666</c:v>
                </c:pt>
                <c:pt idx="683">
                  <c:v>113.833333333333</c:v>
                </c:pt>
                <c:pt idx="684">
                  <c:v>114</c:v>
                </c:pt>
                <c:pt idx="685">
                  <c:v>114.166666666666</c:v>
                </c:pt>
                <c:pt idx="686">
                  <c:v>114.333333333333</c:v>
                </c:pt>
                <c:pt idx="687">
                  <c:v>114.5</c:v>
                </c:pt>
                <c:pt idx="688">
                  <c:v>114.666666666666</c:v>
                </c:pt>
                <c:pt idx="689">
                  <c:v>114.833333333333</c:v>
                </c:pt>
                <c:pt idx="690">
                  <c:v>115</c:v>
                </c:pt>
                <c:pt idx="691">
                  <c:v>115.166666666666</c:v>
                </c:pt>
                <c:pt idx="692">
                  <c:v>115.333333333333</c:v>
                </c:pt>
                <c:pt idx="693">
                  <c:v>115.5</c:v>
                </c:pt>
                <c:pt idx="694">
                  <c:v>115.666666666666</c:v>
                </c:pt>
                <c:pt idx="695">
                  <c:v>115.833333333333</c:v>
                </c:pt>
                <c:pt idx="696">
                  <c:v>116</c:v>
                </c:pt>
                <c:pt idx="697">
                  <c:v>116.166666666666</c:v>
                </c:pt>
                <c:pt idx="698">
                  <c:v>116.333333333333</c:v>
                </c:pt>
                <c:pt idx="699">
                  <c:v>116.5</c:v>
                </c:pt>
                <c:pt idx="700">
                  <c:v>116.666666666666</c:v>
                </c:pt>
                <c:pt idx="701">
                  <c:v>116.833333333333</c:v>
                </c:pt>
                <c:pt idx="702">
                  <c:v>117</c:v>
                </c:pt>
                <c:pt idx="703">
                  <c:v>117.166666666666</c:v>
                </c:pt>
                <c:pt idx="704">
                  <c:v>117.333333333333</c:v>
                </c:pt>
                <c:pt idx="705">
                  <c:v>117.5</c:v>
                </c:pt>
                <c:pt idx="706">
                  <c:v>117.666666666666</c:v>
                </c:pt>
                <c:pt idx="707">
                  <c:v>117.833333333333</c:v>
                </c:pt>
                <c:pt idx="708">
                  <c:v>118</c:v>
                </c:pt>
                <c:pt idx="709">
                  <c:v>118.166666666666</c:v>
                </c:pt>
                <c:pt idx="710">
                  <c:v>118.333333333333</c:v>
                </c:pt>
                <c:pt idx="711">
                  <c:v>118.5</c:v>
                </c:pt>
                <c:pt idx="712">
                  <c:v>118.666666666666</c:v>
                </c:pt>
                <c:pt idx="713">
                  <c:v>118.833333333333</c:v>
                </c:pt>
                <c:pt idx="714">
                  <c:v>119</c:v>
                </c:pt>
                <c:pt idx="715">
                  <c:v>119.166666666666</c:v>
                </c:pt>
                <c:pt idx="716">
                  <c:v>119.333333333333</c:v>
                </c:pt>
                <c:pt idx="717">
                  <c:v>119.5</c:v>
                </c:pt>
                <c:pt idx="718">
                  <c:v>119.666666666666</c:v>
                </c:pt>
                <c:pt idx="719">
                  <c:v>119.833333333333</c:v>
                </c:pt>
                <c:pt idx="720">
                  <c:v>120</c:v>
                </c:pt>
                <c:pt idx="721">
                  <c:v>120.166666666666</c:v>
                </c:pt>
                <c:pt idx="722">
                  <c:v>120.333333333333</c:v>
                </c:pt>
                <c:pt idx="723">
                  <c:v>120.5</c:v>
                </c:pt>
                <c:pt idx="724">
                  <c:v>120.666666666666</c:v>
                </c:pt>
                <c:pt idx="725">
                  <c:v>120.833333333333</c:v>
                </c:pt>
                <c:pt idx="726">
                  <c:v>121</c:v>
                </c:pt>
                <c:pt idx="727">
                  <c:v>121.166666666666</c:v>
                </c:pt>
                <c:pt idx="728">
                  <c:v>121.333333333333</c:v>
                </c:pt>
                <c:pt idx="729">
                  <c:v>121.5</c:v>
                </c:pt>
                <c:pt idx="730">
                  <c:v>121.666666666666</c:v>
                </c:pt>
                <c:pt idx="731">
                  <c:v>121.833333333333</c:v>
                </c:pt>
                <c:pt idx="732">
                  <c:v>122</c:v>
                </c:pt>
                <c:pt idx="733">
                  <c:v>122.166666666666</c:v>
                </c:pt>
                <c:pt idx="734">
                  <c:v>122.333333333333</c:v>
                </c:pt>
                <c:pt idx="735">
                  <c:v>122.5</c:v>
                </c:pt>
                <c:pt idx="736">
                  <c:v>122.666666666666</c:v>
                </c:pt>
                <c:pt idx="737">
                  <c:v>122.833333333333</c:v>
                </c:pt>
                <c:pt idx="738">
                  <c:v>123</c:v>
                </c:pt>
                <c:pt idx="739">
                  <c:v>123.166666666666</c:v>
                </c:pt>
                <c:pt idx="740">
                  <c:v>123.333333333333</c:v>
                </c:pt>
                <c:pt idx="741">
                  <c:v>123.5</c:v>
                </c:pt>
                <c:pt idx="742">
                  <c:v>123.666666666666</c:v>
                </c:pt>
                <c:pt idx="743">
                  <c:v>123.833333333333</c:v>
                </c:pt>
                <c:pt idx="744">
                  <c:v>124</c:v>
                </c:pt>
                <c:pt idx="745">
                  <c:v>124.166666666666</c:v>
                </c:pt>
                <c:pt idx="746">
                  <c:v>124.333333333333</c:v>
                </c:pt>
                <c:pt idx="747">
                  <c:v>124.5</c:v>
                </c:pt>
                <c:pt idx="748">
                  <c:v>124.666666666666</c:v>
                </c:pt>
                <c:pt idx="749">
                  <c:v>124.833333333333</c:v>
                </c:pt>
                <c:pt idx="750">
                  <c:v>125</c:v>
                </c:pt>
                <c:pt idx="751">
                  <c:v>125.166666666666</c:v>
                </c:pt>
                <c:pt idx="752">
                  <c:v>125.333333333333</c:v>
                </c:pt>
                <c:pt idx="753">
                  <c:v>125.5</c:v>
                </c:pt>
                <c:pt idx="754">
                  <c:v>125.666666666666</c:v>
                </c:pt>
                <c:pt idx="755">
                  <c:v>125.833333333333</c:v>
                </c:pt>
                <c:pt idx="756">
                  <c:v>126</c:v>
                </c:pt>
                <c:pt idx="757">
                  <c:v>126.166666666666</c:v>
                </c:pt>
                <c:pt idx="758">
                  <c:v>126.333333333333</c:v>
                </c:pt>
                <c:pt idx="759">
                  <c:v>126.5</c:v>
                </c:pt>
                <c:pt idx="760">
                  <c:v>126.666666666666</c:v>
                </c:pt>
                <c:pt idx="761">
                  <c:v>126.833333333333</c:v>
                </c:pt>
                <c:pt idx="762">
                  <c:v>127</c:v>
                </c:pt>
                <c:pt idx="763">
                  <c:v>127.166666666666</c:v>
                </c:pt>
                <c:pt idx="764">
                  <c:v>127.333333333333</c:v>
                </c:pt>
                <c:pt idx="765">
                  <c:v>127.5</c:v>
                </c:pt>
                <c:pt idx="766">
                  <c:v>127.666666666666</c:v>
                </c:pt>
                <c:pt idx="767">
                  <c:v>127.833333333333</c:v>
                </c:pt>
                <c:pt idx="768">
                  <c:v>128</c:v>
                </c:pt>
                <c:pt idx="769">
                  <c:v>128.166666666666</c:v>
                </c:pt>
                <c:pt idx="770">
                  <c:v>128.333333333333</c:v>
                </c:pt>
                <c:pt idx="771">
                  <c:v>128.5</c:v>
                </c:pt>
                <c:pt idx="772">
                  <c:v>128.666666666666</c:v>
                </c:pt>
                <c:pt idx="773">
                  <c:v>128.833333333333</c:v>
                </c:pt>
                <c:pt idx="774">
                  <c:v>129</c:v>
                </c:pt>
                <c:pt idx="775">
                  <c:v>129.166666666666</c:v>
                </c:pt>
                <c:pt idx="776">
                  <c:v>129.333333333333</c:v>
                </c:pt>
                <c:pt idx="777">
                  <c:v>129.5</c:v>
                </c:pt>
                <c:pt idx="778">
                  <c:v>129.666666666666</c:v>
                </c:pt>
                <c:pt idx="779">
                  <c:v>129.833333333333</c:v>
                </c:pt>
                <c:pt idx="780">
                  <c:v>130</c:v>
                </c:pt>
                <c:pt idx="781">
                  <c:v>130.166666666666</c:v>
                </c:pt>
                <c:pt idx="782">
                  <c:v>130.333333333333</c:v>
                </c:pt>
                <c:pt idx="783">
                  <c:v>130.5</c:v>
                </c:pt>
                <c:pt idx="784">
                  <c:v>130.666666666666</c:v>
                </c:pt>
                <c:pt idx="785">
                  <c:v>130.833333333333</c:v>
                </c:pt>
                <c:pt idx="786">
                  <c:v>131</c:v>
                </c:pt>
                <c:pt idx="787">
                  <c:v>131.166666666666</c:v>
                </c:pt>
                <c:pt idx="788">
                  <c:v>131.333333333333</c:v>
                </c:pt>
                <c:pt idx="789">
                  <c:v>131.5</c:v>
                </c:pt>
                <c:pt idx="790">
                  <c:v>131.666666666666</c:v>
                </c:pt>
                <c:pt idx="791">
                  <c:v>131.833333333333</c:v>
                </c:pt>
                <c:pt idx="792">
                  <c:v>132</c:v>
                </c:pt>
                <c:pt idx="793">
                  <c:v>132.166666666666</c:v>
                </c:pt>
                <c:pt idx="794">
                  <c:v>132.333333333333</c:v>
                </c:pt>
                <c:pt idx="795">
                  <c:v>132.5</c:v>
                </c:pt>
                <c:pt idx="796">
                  <c:v>132.666666666666</c:v>
                </c:pt>
                <c:pt idx="797">
                  <c:v>132.833333333333</c:v>
                </c:pt>
                <c:pt idx="798">
                  <c:v>133</c:v>
                </c:pt>
                <c:pt idx="799">
                  <c:v>133.166666666666</c:v>
                </c:pt>
                <c:pt idx="800">
                  <c:v>133.333333333333</c:v>
                </c:pt>
                <c:pt idx="801">
                  <c:v>133.5</c:v>
                </c:pt>
                <c:pt idx="802">
                  <c:v>133.666666666666</c:v>
                </c:pt>
                <c:pt idx="803">
                  <c:v>133.833333333333</c:v>
                </c:pt>
                <c:pt idx="804">
                  <c:v>134</c:v>
                </c:pt>
                <c:pt idx="805">
                  <c:v>134.166666666666</c:v>
                </c:pt>
                <c:pt idx="806">
                  <c:v>134.333333333333</c:v>
                </c:pt>
                <c:pt idx="807">
                  <c:v>134.5</c:v>
                </c:pt>
                <c:pt idx="808">
                  <c:v>134.666666666666</c:v>
                </c:pt>
                <c:pt idx="809">
                  <c:v>134.833333333333</c:v>
                </c:pt>
                <c:pt idx="810">
                  <c:v>135</c:v>
                </c:pt>
                <c:pt idx="811">
                  <c:v>135.166666666666</c:v>
                </c:pt>
                <c:pt idx="812">
                  <c:v>135.333333333333</c:v>
                </c:pt>
                <c:pt idx="813">
                  <c:v>135.5</c:v>
                </c:pt>
                <c:pt idx="814">
                  <c:v>135.666666666666</c:v>
                </c:pt>
                <c:pt idx="815">
                  <c:v>135.833333333333</c:v>
                </c:pt>
                <c:pt idx="816">
                  <c:v>136</c:v>
                </c:pt>
                <c:pt idx="817">
                  <c:v>136.166666666666</c:v>
                </c:pt>
                <c:pt idx="818">
                  <c:v>136.333333333333</c:v>
                </c:pt>
                <c:pt idx="819">
                  <c:v>136.5</c:v>
                </c:pt>
                <c:pt idx="820">
                  <c:v>136.666666666666</c:v>
                </c:pt>
                <c:pt idx="821">
                  <c:v>136.833333333333</c:v>
                </c:pt>
                <c:pt idx="822">
                  <c:v>137</c:v>
                </c:pt>
                <c:pt idx="823">
                  <c:v>137.166666666666</c:v>
                </c:pt>
                <c:pt idx="824">
                  <c:v>137.333333333333</c:v>
                </c:pt>
                <c:pt idx="825">
                  <c:v>137.5</c:v>
                </c:pt>
                <c:pt idx="826">
                  <c:v>137.666666666666</c:v>
                </c:pt>
                <c:pt idx="827">
                  <c:v>137.833333333333</c:v>
                </c:pt>
                <c:pt idx="828">
                  <c:v>138</c:v>
                </c:pt>
                <c:pt idx="829">
                  <c:v>138.166666666666</c:v>
                </c:pt>
                <c:pt idx="830">
                  <c:v>138.333333333333</c:v>
                </c:pt>
                <c:pt idx="831">
                  <c:v>138.5</c:v>
                </c:pt>
                <c:pt idx="832">
                  <c:v>138.666666666666</c:v>
                </c:pt>
                <c:pt idx="833">
                  <c:v>138.833333333333</c:v>
                </c:pt>
                <c:pt idx="834">
                  <c:v>139</c:v>
                </c:pt>
                <c:pt idx="835">
                  <c:v>139.166666666666</c:v>
                </c:pt>
                <c:pt idx="836">
                  <c:v>139.333333333333</c:v>
                </c:pt>
                <c:pt idx="837">
                  <c:v>139.5</c:v>
                </c:pt>
                <c:pt idx="838">
                  <c:v>139.666666666666</c:v>
                </c:pt>
                <c:pt idx="839">
                  <c:v>139.833333333333</c:v>
                </c:pt>
                <c:pt idx="840">
                  <c:v>140</c:v>
                </c:pt>
                <c:pt idx="841">
                  <c:v>140.166666666666</c:v>
                </c:pt>
                <c:pt idx="842">
                  <c:v>140.333333333333</c:v>
                </c:pt>
                <c:pt idx="843">
                  <c:v>140.5</c:v>
                </c:pt>
                <c:pt idx="844">
                  <c:v>140.666666666666</c:v>
                </c:pt>
                <c:pt idx="845">
                  <c:v>140.833333333333</c:v>
                </c:pt>
                <c:pt idx="846">
                  <c:v>141</c:v>
                </c:pt>
                <c:pt idx="847">
                  <c:v>141.166666666666</c:v>
                </c:pt>
                <c:pt idx="848">
                  <c:v>141.333333333333</c:v>
                </c:pt>
                <c:pt idx="849">
                  <c:v>141.5</c:v>
                </c:pt>
                <c:pt idx="850">
                  <c:v>141.666666666666</c:v>
                </c:pt>
                <c:pt idx="851">
                  <c:v>141.833333333333</c:v>
                </c:pt>
                <c:pt idx="852">
                  <c:v>142</c:v>
                </c:pt>
                <c:pt idx="853">
                  <c:v>142.166666666666</c:v>
                </c:pt>
                <c:pt idx="854">
                  <c:v>142.333333333333</c:v>
                </c:pt>
                <c:pt idx="855">
                  <c:v>142.5</c:v>
                </c:pt>
                <c:pt idx="856">
                  <c:v>142.666666666666</c:v>
                </c:pt>
                <c:pt idx="857">
                  <c:v>142.833333333333</c:v>
                </c:pt>
                <c:pt idx="858">
                  <c:v>143</c:v>
                </c:pt>
                <c:pt idx="859">
                  <c:v>143.166666666666</c:v>
                </c:pt>
                <c:pt idx="860">
                  <c:v>143.333333333333</c:v>
                </c:pt>
                <c:pt idx="861">
                  <c:v>143.5</c:v>
                </c:pt>
                <c:pt idx="862">
                  <c:v>143.666666666666</c:v>
                </c:pt>
                <c:pt idx="863">
                  <c:v>143.833333333333</c:v>
                </c:pt>
                <c:pt idx="864">
                  <c:v>144</c:v>
                </c:pt>
                <c:pt idx="865">
                  <c:v>144.166666666666</c:v>
                </c:pt>
                <c:pt idx="866">
                  <c:v>144.333333333333</c:v>
                </c:pt>
                <c:pt idx="867">
                  <c:v>144.5</c:v>
                </c:pt>
                <c:pt idx="868">
                  <c:v>144.666666666666</c:v>
                </c:pt>
                <c:pt idx="869">
                  <c:v>144.833333333333</c:v>
                </c:pt>
                <c:pt idx="870">
                  <c:v>145</c:v>
                </c:pt>
                <c:pt idx="871">
                  <c:v>145.166666666666</c:v>
                </c:pt>
                <c:pt idx="872">
                  <c:v>145.333333333333</c:v>
                </c:pt>
                <c:pt idx="873">
                  <c:v>145.5</c:v>
                </c:pt>
                <c:pt idx="874">
                  <c:v>145.666666666666</c:v>
                </c:pt>
                <c:pt idx="875">
                  <c:v>145.833333333333</c:v>
                </c:pt>
                <c:pt idx="876">
                  <c:v>146</c:v>
                </c:pt>
                <c:pt idx="877">
                  <c:v>146.166666666666</c:v>
                </c:pt>
                <c:pt idx="878">
                  <c:v>146.333333333333</c:v>
                </c:pt>
                <c:pt idx="879">
                  <c:v>146.5</c:v>
                </c:pt>
                <c:pt idx="880">
                  <c:v>146.666666666666</c:v>
                </c:pt>
                <c:pt idx="881">
                  <c:v>146.833333333333</c:v>
                </c:pt>
                <c:pt idx="882">
                  <c:v>147</c:v>
                </c:pt>
                <c:pt idx="883">
                  <c:v>147.166666666666</c:v>
                </c:pt>
                <c:pt idx="884">
                  <c:v>147.333333333333</c:v>
                </c:pt>
                <c:pt idx="885">
                  <c:v>147.5</c:v>
                </c:pt>
                <c:pt idx="886">
                  <c:v>147.666666666666</c:v>
                </c:pt>
                <c:pt idx="887">
                  <c:v>147.833333333333</c:v>
                </c:pt>
                <c:pt idx="888">
                  <c:v>148</c:v>
                </c:pt>
                <c:pt idx="889">
                  <c:v>148.166666666666</c:v>
                </c:pt>
                <c:pt idx="890">
                  <c:v>148.333333333333</c:v>
                </c:pt>
                <c:pt idx="891">
                  <c:v>148.5</c:v>
                </c:pt>
                <c:pt idx="892">
                  <c:v>148.666666666666</c:v>
                </c:pt>
                <c:pt idx="893">
                  <c:v>148.833333333333</c:v>
                </c:pt>
                <c:pt idx="894">
                  <c:v>149</c:v>
                </c:pt>
                <c:pt idx="895">
                  <c:v>149.166666666666</c:v>
                </c:pt>
                <c:pt idx="896">
                  <c:v>149.333333333333</c:v>
                </c:pt>
                <c:pt idx="897">
                  <c:v>149.5</c:v>
                </c:pt>
                <c:pt idx="898">
                  <c:v>149.666666666666</c:v>
                </c:pt>
                <c:pt idx="899">
                  <c:v>149.833333333333</c:v>
                </c:pt>
                <c:pt idx="900">
                  <c:v>150</c:v>
                </c:pt>
                <c:pt idx="901">
                  <c:v>150.166666666666</c:v>
                </c:pt>
                <c:pt idx="902">
                  <c:v>150.333333333333</c:v>
                </c:pt>
                <c:pt idx="903">
                  <c:v>150.5</c:v>
                </c:pt>
                <c:pt idx="904">
                  <c:v>150.666666666666</c:v>
                </c:pt>
                <c:pt idx="905">
                  <c:v>150.833333333333</c:v>
                </c:pt>
                <c:pt idx="906">
                  <c:v>151</c:v>
                </c:pt>
                <c:pt idx="907">
                  <c:v>151.166666666666</c:v>
                </c:pt>
                <c:pt idx="908">
                  <c:v>151.333333333333</c:v>
                </c:pt>
                <c:pt idx="909">
                  <c:v>151.5</c:v>
                </c:pt>
                <c:pt idx="910">
                  <c:v>151.666666666666</c:v>
                </c:pt>
                <c:pt idx="911">
                  <c:v>151.833333333333</c:v>
                </c:pt>
                <c:pt idx="912">
                  <c:v>152</c:v>
                </c:pt>
                <c:pt idx="913">
                  <c:v>152.166666666666</c:v>
                </c:pt>
                <c:pt idx="914">
                  <c:v>152.333333333333</c:v>
                </c:pt>
                <c:pt idx="915">
                  <c:v>152.5</c:v>
                </c:pt>
                <c:pt idx="916">
                  <c:v>152.666666666666</c:v>
                </c:pt>
                <c:pt idx="917">
                  <c:v>152.833333333333</c:v>
                </c:pt>
                <c:pt idx="918">
                  <c:v>153</c:v>
                </c:pt>
                <c:pt idx="919">
                  <c:v>153.166666666666</c:v>
                </c:pt>
                <c:pt idx="920">
                  <c:v>153.333333333333</c:v>
                </c:pt>
                <c:pt idx="921">
                  <c:v>153.5</c:v>
                </c:pt>
                <c:pt idx="922">
                  <c:v>153.666666666666</c:v>
                </c:pt>
                <c:pt idx="923">
                  <c:v>153.833333333333</c:v>
                </c:pt>
                <c:pt idx="924">
                  <c:v>154</c:v>
                </c:pt>
                <c:pt idx="925">
                  <c:v>154.166666666666</c:v>
                </c:pt>
                <c:pt idx="926">
                  <c:v>154.333333333333</c:v>
                </c:pt>
                <c:pt idx="927">
                  <c:v>154.5</c:v>
                </c:pt>
                <c:pt idx="928">
                  <c:v>154.666666666666</c:v>
                </c:pt>
                <c:pt idx="929">
                  <c:v>154.833333333333</c:v>
                </c:pt>
                <c:pt idx="930">
                  <c:v>155</c:v>
                </c:pt>
                <c:pt idx="931">
                  <c:v>155.166666666666</c:v>
                </c:pt>
                <c:pt idx="932">
                  <c:v>155.333333333333</c:v>
                </c:pt>
                <c:pt idx="933">
                  <c:v>155.5</c:v>
                </c:pt>
                <c:pt idx="934">
                  <c:v>155.666666666666</c:v>
                </c:pt>
                <c:pt idx="935">
                  <c:v>155.833333333333</c:v>
                </c:pt>
                <c:pt idx="936">
                  <c:v>156</c:v>
                </c:pt>
                <c:pt idx="937">
                  <c:v>156.166666666666</c:v>
                </c:pt>
                <c:pt idx="938">
                  <c:v>156.333333333333</c:v>
                </c:pt>
                <c:pt idx="939">
                  <c:v>156.5</c:v>
                </c:pt>
                <c:pt idx="940">
                  <c:v>156.666666666666</c:v>
                </c:pt>
                <c:pt idx="941">
                  <c:v>156.833333333333</c:v>
                </c:pt>
                <c:pt idx="942">
                  <c:v>157</c:v>
                </c:pt>
                <c:pt idx="943">
                  <c:v>157.166666666666</c:v>
                </c:pt>
                <c:pt idx="944">
                  <c:v>157.333333333333</c:v>
                </c:pt>
                <c:pt idx="945">
                  <c:v>157.5</c:v>
                </c:pt>
                <c:pt idx="946">
                  <c:v>157.666666666666</c:v>
                </c:pt>
                <c:pt idx="947">
                  <c:v>157.833333333333</c:v>
                </c:pt>
                <c:pt idx="948">
                  <c:v>158</c:v>
                </c:pt>
                <c:pt idx="949">
                  <c:v>158.166666666666</c:v>
                </c:pt>
                <c:pt idx="950">
                  <c:v>158.333333333333</c:v>
                </c:pt>
                <c:pt idx="951">
                  <c:v>158.5</c:v>
                </c:pt>
                <c:pt idx="952">
                  <c:v>158.666666666666</c:v>
                </c:pt>
                <c:pt idx="953">
                  <c:v>158.833333333333</c:v>
                </c:pt>
                <c:pt idx="954">
                  <c:v>159</c:v>
                </c:pt>
                <c:pt idx="955">
                  <c:v>159.166666666666</c:v>
                </c:pt>
                <c:pt idx="956">
                  <c:v>159.333333333333</c:v>
                </c:pt>
                <c:pt idx="957">
                  <c:v>159.5</c:v>
                </c:pt>
                <c:pt idx="958">
                  <c:v>159.666666666666</c:v>
                </c:pt>
                <c:pt idx="959">
                  <c:v>159.833333333333</c:v>
                </c:pt>
                <c:pt idx="960">
                  <c:v>160</c:v>
                </c:pt>
                <c:pt idx="961">
                  <c:v>160.166666666666</c:v>
                </c:pt>
                <c:pt idx="962">
                  <c:v>160.333333333333</c:v>
                </c:pt>
                <c:pt idx="963">
                  <c:v>160.5</c:v>
                </c:pt>
                <c:pt idx="964">
                  <c:v>160.666666666666</c:v>
                </c:pt>
                <c:pt idx="965">
                  <c:v>160.833333333333</c:v>
                </c:pt>
                <c:pt idx="966">
                  <c:v>161</c:v>
                </c:pt>
                <c:pt idx="967">
                  <c:v>161.166666666666</c:v>
                </c:pt>
                <c:pt idx="968">
                  <c:v>161.333333333333</c:v>
                </c:pt>
                <c:pt idx="969">
                  <c:v>161.5</c:v>
                </c:pt>
                <c:pt idx="970">
                  <c:v>161.666666666666</c:v>
                </c:pt>
                <c:pt idx="971">
                  <c:v>161.833333333333</c:v>
                </c:pt>
                <c:pt idx="972">
                  <c:v>162</c:v>
                </c:pt>
                <c:pt idx="973">
                  <c:v>162.166666666666</c:v>
                </c:pt>
                <c:pt idx="974">
                  <c:v>162.333333333333</c:v>
                </c:pt>
                <c:pt idx="975">
                  <c:v>162.5</c:v>
                </c:pt>
                <c:pt idx="976">
                  <c:v>162.666666666666</c:v>
                </c:pt>
                <c:pt idx="977">
                  <c:v>162.833333333333</c:v>
                </c:pt>
                <c:pt idx="978">
                  <c:v>163</c:v>
                </c:pt>
                <c:pt idx="979">
                  <c:v>163.166666666666</c:v>
                </c:pt>
                <c:pt idx="980">
                  <c:v>163.333333333333</c:v>
                </c:pt>
                <c:pt idx="981">
                  <c:v>163.5</c:v>
                </c:pt>
                <c:pt idx="982">
                  <c:v>163.666666666666</c:v>
                </c:pt>
                <c:pt idx="983">
                  <c:v>163.833333333333</c:v>
                </c:pt>
                <c:pt idx="984">
                  <c:v>164</c:v>
                </c:pt>
                <c:pt idx="985">
                  <c:v>164.166666666666</c:v>
                </c:pt>
                <c:pt idx="986">
                  <c:v>164.333333333333</c:v>
                </c:pt>
                <c:pt idx="987">
                  <c:v>164.5</c:v>
                </c:pt>
                <c:pt idx="988">
                  <c:v>164.666666666666</c:v>
                </c:pt>
                <c:pt idx="989">
                  <c:v>164.833333333333</c:v>
                </c:pt>
                <c:pt idx="990">
                  <c:v>165</c:v>
                </c:pt>
                <c:pt idx="991">
                  <c:v>165.166666666666</c:v>
                </c:pt>
                <c:pt idx="992">
                  <c:v>165.333333333333</c:v>
                </c:pt>
                <c:pt idx="993">
                  <c:v>165.5</c:v>
                </c:pt>
                <c:pt idx="994">
                  <c:v>165.666666666666</c:v>
                </c:pt>
                <c:pt idx="995">
                  <c:v>165.833333333333</c:v>
                </c:pt>
                <c:pt idx="996">
                  <c:v>166</c:v>
                </c:pt>
                <c:pt idx="997">
                  <c:v>166.166666666666</c:v>
                </c:pt>
                <c:pt idx="998">
                  <c:v>166.333333333333</c:v>
                </c:pt>
                <c:pt idx="999">
                  <c:v>166.5</c:v>
                </c:pt>
                <c:pt idx="1000">
                  <c:v>166.666666666666</c:v>
                </c:pt>
                <c:pt idx="1001">
                  <c:v>166.833333333333</c:v>
                </c:pt>
                <c:pt idx="1002">
                  <c:v>167</c:v>
                </c:pt>
                <c:pt idx="1003">
                  <c:v>167.166666666666</c:v>
                </c:pt>
                <c:pt idx="1004">
                  <c:v>167.333333333333</c:v>
                </c:pt>
                <c:pt idx="1005">
                  <c:v>167.5</c:v>
                </c:pt>
                <c:pt idx="1006">
                  <c:v>167.666666666666</c:v>
                </c:pt>
                <c:pt idx="1007">
                  <c:v>167.833333333333</c:v>
                </c:pt>
                <c:pt idx="1008">
                  <c:v>168</c:v>
                </c:pt>
                <c:pt idx="1009">
                  <c:v>168.166666666666</c:v>
                </c:pt>
                <c:pt idx="1010">
                  <c:v>168.333333333333</c:v>
                </c:pt>
                <c:pt idx="1011">
                  <c:v>168.5</c:v>
                </c:pt>
                <c:pt idx="1012">
                  <c:v>168.666666666666</c:v>
                </c:pt>
                <c:pt idx="1013">
                  <c:v>168.833333333333</c:v>
                </c:pt>
                <c:pt idx="1014">
                  <c:v>169</c:v>
                </c:pt>
                <c:pt idx="1015">
                  <c:v>169.166666666666</c:v>
                </c:pt>
                <c:pt idx="1016">
                  <c:v>169.333333333333</c:v>
                </c:pt>
                <c:pt idx="1017">
                  <c:v>169.5</c:v>
                </c:pt>
                <c:pt idx="1018">
                  <c:v>169.666666666666</c:v>
                </c:pt>
                <c:pt idx="1019">
                  <c:v>169.833333333333</c:v>
                </c:pt>
                <c:pt idx="1020">
                  <c:v>170</c:v>
                </c:pt>
                <c:pt idx="1021">
                  <c:v>170.166666666666</c:v>
                </c:pt>
                <c:pt idx="1022">
                  <c:v>170.333333333333</c:v>
                </c:pt>
                <c:pt idx="1023">
                  <c:v>170.5</c:v>
                </c:pt>
                <c:pt idx="1024">
                  <c:v>170.666666666666</c:v>
                </c:pt>
                <c:pt idx="1025">
                  <c:v>170.833333333333</c:v>
                </c:pt>
                <c:pt idx="1026">
                  <c:v>171</c:v>
                </c:pt>
                <c:pt idx="1027">
                  <c:v>171.166666666666</c:v>
                </c:pt>
                <c:pt idx="1028">
                  <c:v>171.333333333333</c:v>
                </c:pt>
                <c:pt idx="1029">
                  <c:v>171.5</c:v>
                </c:pt>
                <c:pt idx="1030">
                  <c:v>171.666666666666</c:v>
                </c:pt>
                <c:pt idx="1031">
                  <c:v>171.833333333333</c:v>
                </c:pt>
                <c:pt idx="1032">
                  <c:v>172</c:v>
                </c:pt>
                <c:pt idx="1033">
                  <c:v>172.166666666666</c:v>
                </c:pt>
                <c:pt idx="1034">
                  <c:v>172.333333333333</c:v>
                </c:pt>
                <c:pt idx="1035">
                  <c:v>172.5</c:v>
                </c:pt>
                <c:pt idx="1036">
                  <c:v>172.666666666666</c:v>
                </c:pt>
                <c:pt idx="1037">
                  <c:v>172.833333333333</c:v>
                </c:pt>
                <c:pt idx="1038">
                  <c:v>173</c:v>
                </c:pt>
                <c:pt idx="1039">
                  <c:v>173.166666666666</c:v>
                </c:pt>
                <c:pt idx="1040">
                  <c:v>173.333333333333</c:v>
                </c:pt>
                <c:pt idx="1041">
                  <c:v>173.5</c:v>
                </c:pt>
                <c:pt idx="1042">
                  <c:v>173.666666666666</c:v>
                </c:pt>
                <c:pt idx="1043">
                  <c:v>173.833333333333</c:v>
                </c:pt>
                <c:pt idx="1044">
                  <c:v>174</c:v>
                </c:pt>
                <c:pt idx="1045">
                  <c:v>174.166666666666</c:v>
                </c:pt>
                <c:pt idx="1046">
                  <c:v>174.333333333333</c:v>
                </c:pt>
                <c:pt idx="1047">
                  <c:v>174.5</c:v>
                </c:pt>
                <c:pt idx="1048">
                  <c:v>174.666666666666</c:v>
                </c:pt>
                <c:pt idx="1049">
                  <c:v>174.833333333333</c:v>
                </c:pt>
                <c:pt idx="1050">
                  <c:v>175</c:v>
                </c:pt>
                <c:pt idx="1051">
                  <c:v>175.166666666666</c:v>
                </c:pt>
                <c:pt idx="1052">
                  <c:v>175.333333333333</c:v>
                </c:pt>
                <c:pt idx="1053">
                  <c:v>175.5</c:v>
                </c:pt>
                <c:pt idx="1054">
                  <c:v>175.666666666666</c:v>
                </c:pt>
                <c:pt idx="1055">
                  <c:v>175.833333333333</c:v>
                </c:pt>
                <c:pt idx="1056">
                  <c:v>176</c:v>
                </c:pt>
                <c:pt idx="1057">
                  <c:v>176.166666666666</c:v>
                </c:pt>
                <c:pt idx="1058">
                  <c:v>176.333333333333</c:v>
                </c:pt>
                <c:pt idx="1059">
                  <c:v>176.5</c:v>
                </c:pt>
                <c:pt idx="1060">
                  <c:v>176.666666666666</c:v>
                </c:pt>
                <c:pt idx="1061">
                  <c:v>176.833333333333</c:v>
                </c:pt>
                <c:pt idx="1062">
                  <c:v>177</c:v>
                </c:pt>
                <c:pt idx="1063">
                  <c:v>177.166666666666</c:v>
                </c:pt>
                <c:pt idx="1064">
                  <c:v>177.333333333333</c:v>
                </c:pt>
                <c:pt idx="1065">
                  <c:v>177.5</c:v>
                </c:pt>
                <c:pt idx="1066">
                  <c:v>177.666666666666</c:v>
                </c:pt>
                <c:pt idx="1067">
                  <c:v>177.833333333333</c:v>
                </c:pt>
                <c:pt idx="1068">
                  <c:v>178</c:v>
                </c:pt>
                <c:pt idx="1069">
                  <c:v>178.166666666666</c:v>
                </c:pt>
                <c:pt idx="1070">
                  <c:v>178.333333333333</c:v>
                </c:pt>
                <c:pt idx="1071">
                  <c:v>178.5</c:v>
                </c:pt>
                <c:pt idx="1072">
                  <c:v>178.666666666666</c:v>
                </c:pt>
                <c:pt idx="1073">
                  <c:v>178.833333333333</c:v>
                </c:pt>
                <c:pt idx="1074">
                  <c:v>179</c:v>
                </c:pt>
                <c:pt idx="1075">
                  <c:v>179.166666666666</c:v>
                </c:pt>
                <c:pt idx="1076">
                  <c:v>179.333333333333</c:v>
                </c:pt>
                <c:pt idx="1077">
                  <c:v>179.5</c:v>
                </c:pt>
                <c:pt idx="1078">
                  <c:v>179.666666666666</c:v>
                </c:pt>
                <c:pt idx="1079">
                  <c:v>179.833333333333</c:v>
                </c:pt>
                <c:pt idx="1080">
                  <c:v>180</c:v>
                </c:pt>
                <c:pt idx="1081">
                  <c:v>180.166666666666</c:v>
                </c:pt>
                <c:pt idx="1082">
                  <c:v>180.333333333333</c:v>
                </c:pt>
                <c:pt idx="1083">
                  <c:v>180.5</c:v>
                </c:pt>
                <c:pt idx="1084">
                  <c:v>180.666666666666</c:v>
                </c:pt>
                <c:pt idx="1085">
                  <c:v>180.833333333333</c:v>
                </c:pt>
                <c:pt idx="1086">
                  <c:v>181</c:v>
                </c:pt>
                <c:pt idx="1087">
                  <c:v>181.166666666666</c:v>
                </c:pt>
                <c:pt idx="1088">
                  <c:v>181.333333333333</c:v>
                </c:pt>
                <c:pt idx="1089">
                  <c:v>181.5</c:v>
                </c:pt>
                <c:pt idx="1090">
                  <c:v>181.666666666666</c:v>
                </c:pt>
                <c:pt idx="1091">
                  <c:v>181.833333333333</c:v>
                </c:pt>
                <c:pt idx="1092">
                  <c:v>182</c:v>
                </c:pt>
                <c:pt idx="1093">
                  <c:v>182.166666666666</c:v>
                </c:pt>
                <c:pt idx="1094">
                  <c:v>182.333333333333</c:v>
                </c:pt>
                <c:pt idx="1095">
                  <c:v>182.5</c:v>
                </c:pt>
                <c:pt idx="1096">
                  <c:v>182.666666666666</c:v>
                </c:pt>
                <c:pt idx="1097">
                  <c:v>182.833333333333</c:v>
                </c:pt>
                <c:pt idx="1098">
                  <c:v>183</c:v>
                </c:pt>
                <c:pt idx="1099">
                  <c:v>183.166666666666</c:v>
                </c:pt>
                <c:pt idx="1100">
                  <c:v>183.333333333333</c:v>
                </c:pt>
                <c:pt idx="1101">
                  <c:v>183.5</c:v>
                </c:pt>
                <c:pt idx="1102">
                  <c:v>183.666666666666</c:v>
                </c:pt>
                <c:pt idx="1103">
                  <c:v>183.833333333333</c:v>
                </c:pt>
                <c:pt idx="1104">
                  <c:v>184</c:v>
                </c:pt>
                <c:pt idx="1105">
                  <c:v>184.166666666666</c:v>
                </c:pt>
                <c:pt idx="1106">
                  <c:v>184.333333333333</c:v>
                </c:pt>
                <c:pt idx="1107">
                  <c:v>184.5</c:v>
                </c:pt>
                <c:pt idx="1108">
                  <c:v>184.666666666666</c:v>
                </c:pt>
                <c:pt idx="1109">
                  <c:v>184.833333333333</c:v>
                </c:pt>
                <c:pt idx="1110">
                  <c:v>185</c:v>
                </c:pt>
                <c:pt idx="1111">
                  <c:v>185.166666666666</c:v>
                </c:pt>
                <c:pt idx="1112">
                  <c:v>185.333333333333</c:v>
                </c:pt>
                <c:pt idx="1113">
                  <c:v>185.5</c:v>
                </c:pt>
                <c:pt idx="1114">
                  <c:v>185.666666666666</c:v>
                </c:pt>
                <c:pt idx="1115">
                  <c:v>185.833333333333</c:v>
                </c:pt>
                <c:pt idx="1116">
                  <c:v>186</c:v>
                </c:pt>
                <c:pt idx="1117">
                  <c:v>186.166666666666</c:v>
                </c:pt>
                <c:pt idx="1118">
                  <c:v>186.333333333333</c:v>
                </c:pt>
                <c:pt idx="1119">
                  <c:v>186.5</c:v>
                </c:pt>
                <c:pt idx="1120">
                  <c:v>186.666666666666</c:v>
                </c:pt>
                <c:pt idx="1121">
                  <c:v>186.833333333333</c:v>
                </c:pt>
                <c:pt idx="1122">
                  <c:v>187</c:v>
                </c:pt>
                <c:pt idx="1123">
                  <c:v>187.166666666666</c:v>
                </c:pt>
                <c:pt idx="1124">
                  <c:v>187.333333333333</c:v>
                </c:pt>
                <c:pt idx="1125">
                  <c:v>187.5</c:v>
                </c:pt>
                <c:pt idx="1126">
                  <c:v>187.666666666666</c:v>
                </c:pt>
                <c:pt idx="1127">
                  <c:v>187.833333333333</c:v>
                </c:pt>
                <c:pt idx="1128">
                  <c:v>188</c:v>
                </c:pt>
                <c:pt idx="1129">
                  <c:v>188.166666666666</c:v>
                </c:pt>
                <c:pt idx="1130">
                  <c:v>188.333333333333</c:v>
                </c:pt>
                <c:pt idx="1131">
                  <c:v>188.5</c:v>
                </c:pt>
                <c:pt idx="1132">
                  <c:v>188.666666666666</c:v>
                </c:pt>
                <c:pt idx="1133">
                  <c:v>188.833333333333</c:v>
                </c:pt>
                <c:pt idx="1134">
                  <c:v>189</c:v>
                </c:pt>
                <c:pt idx="1135">
                  <c:v>189.166666666666</c:v>
                </c:pt>
                <c:pt idx="1136">
                  <c:v>189.333333333333</c:v>
                </c:pt>
                <c:pt idx="1137">
                  <c:v>189.5</c:v>
                </c:pt>
                <c:pt idx="1138">
                  <c:v>189.666666666666</c:v>
                </c:pt>
                <c:pt idx="1139">
                  <c:v>189.833333333333</c:v>
                </c:pt>
                <c:pt idx="1140">
                  <c:v>190</c:v>
                </c:pt>
                <c:pt idx="1141">
                  <c:v>190.166666666666</c:v>
                </c:pt>
                <c:pt idx="1142">
                  <c:v>190.333333333333</c:v>
                </c:pt>
                <c:pt idx="1143">
                  <c:v>190.5</c:v>
                </c:pt>
                <c:pt idx="1144">
                  <c:v>190.666666666666</c:v>
                </c:pt>
                <c:pt idx="1145">
                  <c:v>190.833333333333</c:v>
                </c:pt>
                <c:pt idx="1146">
                  <c:v>191</c:v>
                </c:pt>
                <c:pt idx="1147">
                  <c:v>191.166666666666</c:v>
                </c:pt>
                <c:pt idx="1148">
                  <c:v>191.333333333333</c:v>
                </c:pt>
                <c:pt idx="1149">
                  <c:v>191.5</c:v>
                </c:pt>
                <c:pt idx="1150">
                  <c:v>191.666666666666</c:v>
                </c:pt>
                <c:pt idx="1151">
                  <c:v>191.833333333333</c:v>
                </c:pt>
                <c:pt idx="1152">
                  <c:v>192</c:v>
                </c:pt>
                <c:pt idx="1153">
                  <c:v>192.166666666666</c:v>
                </c:pt>
                <c:pt idx="1154">
                  <c:v>192.333333333333</c:v>
                </c:pt>
                <c:pt idx="1155">
                  <c:v>192.5</c:v>
                </c:pt>
                <c:pt idx="1156">
                  <c:v>192.666666666666</c:v>
                </c:pt>
                <c:pt idx="1157">
                  <c:v>192.833333333333</c:v>
                </c:pt>
                <c:pt idx="1158">
                  <c:v>193</c:v>
                </c:pt>
                <c:pt idx="1159">
                  <c:v>193.166666666666</c:v>
                </c:pt>
                <c:pt idx="1160">
                  <c:v>193.333333333333</c:v>
                </c:pt>
                <c:pt idx="1161">
                  <c:v>193.5</c:v>
                </c:pt>
                <c:pt idx="1162">
                  <c:v>193.666666666666</c:v>
                </c:pt>
                <c:pt idx="1163">
                  <c:v>193.833333333333</c:v>
                </c:pt>
                <c:pt idx="1164">
                  <c:v>194</c:v>
                </c:pt>
                <c:pt idx="1165">
                  <c:v>194.166666666666</c:v>
                </c:pt>
                <c:pt idx="1166">
                  <c:v>194.333333333333</c:v>
                </c:pt>
                <c:pt idx="1167">
                  <c:v>194.5</c:v>
                </c:pt>
                <c:pt idx="1168">
                  <c:v>194.666666666666</c:v>
                </c:pt>
                <c:pt idx="1169">
                  <c:v>194.833333333333</c:v>
                </c:pt>
                <c:pt idx="1170">
                  <c:v>195</c:v>
                </c:pt>
                <c:pt idx="1171">
                  <c:v>195.166666666666</c:v>
                </c:pt>
                <c:pt idx="1172">
                  <c:v>195.333333333333</c:v>
                </c:pt>
                <c:pt idx="1173">
                  <c:v>195.5</c:v>
                </c:pt>
                <c:pt idx="1174">
                  <c:v>195.666666666666</c:v>
                </c:pt>
                <c:pt idx="1175">
                  <c:v>195.833333333333</c:v>
                </c:pt>
                <c:pt idx="1176">
                  <c:v>196</c:v>
                </c:pt>
                <c:pt idx="1177">
                  <c:v>196.166666666666</c:v>
                </c:pt>
                <c:pt idx="1178">
                  <c:v>196.333333333333</c:v>
                </c:pt>
                <c:pt idx="1179">
                  <c:v>196.5</c:v>
                </c:pt>
                <c:pt idx="1180">
                  <c:v>196.666666666666</c:v>
                </c:pt>
                <c:pt idx="1181">
                  <c:v>196.833333333333</c:v>
                </c:pt>
                <c:pt idx="1182">
                  <c:v>197</c:v>
                </c:pt>
                <c:pt idx="1183">
                  <c:v>197.166666666666</c:v>
                </c:pt>
                <c:pt idx="1184">
                  <c:v>197.333333333333</c:v>
                </c:pt>
                <c:pt idx="1185">
                  <c:v>197.5</c:v>
                </c:pt>
                <c:pt idx="1186">
                  <c:v>197.666666666666</c:v>
                </c:pt>
                <c:pt idx="1187">
                  <c:v>197.833333333333</c:v>
                </c:pt>
                <c:pt idx="1188">
                  <c:v>198</c:v>
                </c:pt>
                <c:pt idx="1189">
                  <c:v>198.166666666666</c:v>
                </c:pt>
                <c:pt idx="1190">
                  <c:v>198.333333333333</c:v>
                </c:pt>
                <c:pt idx="1191">
                  <c:v>198.5</c:v>
                </c:pt>
                <c:pt idx="1192">
                  <c:v>198.666666666666</c:v>
                </c:pt>
                <c:pt idx="1193">
                  <c:v>198.833333333333</c:v>
                </c:pt>
                <c:pt idx="1194">
                  <c:v>199</c:v>
                </c:pt>
                <c:pt idx="1195">
                  <c:v>199.166666666666</c:v>
                </c:pt>
                <c:pt idx="1196">
                  <c:v>199.333333333333</c:v>
                </c:pt>
                <c:pt idx="1197">
                  <c:v>199.5</c:v>
                </c:pt>
                <c:pt idx="1198">
                  <c:v>199.666666666666</c:v>
                </c:pt>
                <c:pt idx="1199">
                  <c:v>199.833333333333</c:v>
                </c:pt>
                <c:pt idx="1200">
                  <c:v>200</c:v>
                </c:pt>
                <c:pt idx="1201">
                  <c:v>200.166666666666</c:v>
                </c:pt>
                <c:pt idx="1202">
                  <c:v>200.333333333333</c:v>
                </c:pt>
                <c:pt idx="1203">
                  <c:v>200.5</c:v>
                </c:pt>
                <c:pt idx="1204">
                  <c:v>200.666666666666</c:v>
                </c:pt>
                <c:pt idx="1205">
                  <c:v>200.833333333333</c:v>
                </c:pt>
                <c:pt idx="1206">
                  <c:v>201</c:v>
                </c:pt>
                <c:pt idx="1207">
                  <c:v>201.166666666666</c:v>
                </c:pt>
                <c:pt idx="1208">
                  <c:v>201.333333333333</c:v>
                </c:pt>
                <c:pt idx="1209">
                  <c:v>201.5</c:v>
                </c:pt>
                <c:pt idx="1210">
                  <c:v>201.666666666666</c:v>
                </c:pt>
                <c:pt idx="1211">
                  <c:v>201.833333333333</c:v>
                </c:pt>
                <c:pt idx="1212">
                  <c:v>202</c:v>
                </c:pt>
                <c:pt idx="1213">
                  <c:v>202.166666666666</c:v>
                </c:pt>
                <c:pt idx="1214">
                  <c:v>202.333333333333</c:v>
                </c:pt>
                <c:pt idx="1215">
                  <c:v>202.5</c:v>
                </c:pt>
                <c:pt idx="1216">
                  <c:v>202.666666666666</c:v>
                </c:pt>
                <c:pt idx="1217">
                  <c:v>202.833333333333</c:v>
                </c:pt>
                <c:pt idx="1218">
                  <c:v>203</c:v>
                </c:pt>
                <c:pt idx="1219">
                  <c:v>203.166666666666</c:v>
                </c:pt>
                <c:pt idx="1220">
                  <c:v>203.333333333333</c:v>
                </c:pt>
                <c:pt idx="1221">
                  <c:v>203.5</c:v>
                </c:pt>
                <c:pt idx="1222">
                  <c:v>203.666666666666</c:v>
                </c:pt>
                <c:pt idx="1223">
                  <c:v>203.833333333333</c:v>
                </c:pt>
                <c:pt idx="1224">
                  <c:v>204</c:v>
                </c:pt>
                <c:pt idx="1225">
                  <c:v>204.166666666666</c:v>
                </c:pt>
                <c:pt idx="1226">
                  <c:v>204.333333333333</c:v>
                </c:pt>
                <c:pt idx="1227">
                  <c:v>204.5</c:v>
                </c:pt>
                <c:pt idx="1228">
                  <c:v>204.666666666666</c:v>
                </c:pt>
                <c:pt idx="1229">
                  <c:v>204.833333333333</c:v>
                </c:pt>
                <c:pt idx="1230">
                  <c:v>205</c:v>
                </c:pt>
                <c:pt idx="1231">
                  <c:v>205.166666666666</c:v>
                </c:pt>
                <c:pt idx="1232">
                  <c:v>205.333333333333</c:v>
                </c:pt>
                <c:pt idx="1233">
                  <c:v>205.5</c:v>
                </c:pt>
                <c:pt idx="1234">
                  <c:v>205.666666666666</c:v>
                </c:pt>
                <c:pt idx="1235">
                  <c:v>205.833333333333</c:v>
                </c:pt>
                <c:pt idx="1236">
                  <c:v>206</c:v>
                </c:pt>
                <c:pt idx="1237">
                  <c:v>206.166666666666</c:v>
                </c:pt>
                <c:pt idx="1238">
                  <c:v>206.333333333333</c:v>
                </c:pt>
                <c:pt idx="1239">
                  <c:v>206.5</c:v>
                </c:pt>
                <c:pt idx="1240">
                  <c:v>206.666666666666</c:v>
                </c:pt>
                <c:pt idx="1241">
                  <c:v>206.833333333333</c:v>
                </c:pt>
                <c:pt idx="1242">
                  <c:v>207</c:v>
                </c:pt>
                <c:pt idx="1243">
                  <c:v>207.166666666666</c:v>
                </c:pt>
                <c:pt idx="1244">
                  <c:v>207.333333333333</c:v>
                </c:pt>
                <c:pt idx="1245">
                  <c:v>207.5</c:v>
                </c:pt>
                <c:pt idx="1246">
                  <c:v>207.666666666666</c:v>
                </c:pt>
                <c:pt idx="1247">
                  <c:v>207.833333333333</c:v>
                </c:pt>
                <c:pt idx="1248">
                  <c:v>208</c:v>
                </c:pt>
                <c:pt idx="1249">
                  <c:v>208.166666666666</c:v>
                </c:pt>
                <c:pt idx="1250">
                  <c:v>208.333333333333</c:v>
                </c:pt>
                <c:pt idx="1251">
                  <c:v>208.5</c:v>
                </c:pt>
                <c:pt idx="1252">
                  <c:v>208.666666666666</c:v>
                </c:pt>
                <c:pt idx="1253">
                  <c:v>208.833333333333</c:v>
                </c:pt>
                <c:pt idx="1254">
                  <c:v>209</c:v>
                </c:pt>
                <c:pt idx="1255">
                  <c:v>209.166666666666</c:v>
                </c:pt>
                <c:pt idx="1256">
                  <c:v>209.333333333333</c:v>
                </c:pt>
                <c:pt idx="1257">
                  <c:v>209.5</c:v>
                </c:pt>
                <c:pt idx="1258">
                  <c:v>209.666666666666</c:v>
                </c:pt>
                <c:pt idx="1259">
                  <c:v>209.833333333333</c:v>
                </c:pt>
                <c:pt idx="1260">
                  <c:v>210</c:v>
                </c:pt>
                <c:pt idx="1261">
                  <c:v>210.166666666666</c:v>
                </c:pt>
                <c:pt idx="1262">
                  <c:v>210.333333333333</c:v>
                </c:pt>
                <c:pt idx="1263">
                  <c:v>210.5</c:v>
                </c:pt>
                <c:pt idx="1264">
                  <c:v>210.666666666666</c:v>
                </c:pt>
                <c:pt idx="1265">
                  <c:v>210.833333333333</c:v>
                </c:pt>
                <c:pt idx="1266">
                  <c:v>211</c:v>
                </c:pt>
                <c:pt idx="1267">
                  <c:v>211.166666666666</c:v>
                </c:pt>
                <c:pt idx="1268">
                  <c:v>211.333333333333</c:v>
                </c:pt>
                <c:pt idx="1269">
                  <c:v>211.5</c:v>
                </c:pt>
                <c:pt idx="1270">
                  <c:v>211.666666666666</c:v>
                </c:pt>
                <c:pt idx="1271">
                  <c:v>211.833333333333</c:v>
                </c:pt>
                <c:pt idx="1272">
                  <c:v>212</c:v>
                </c:pt>
                <c:pt idx="1273">
                  <c:v>212.166666666666</c:v>
                </c:pt>
                <c:pt idx="1274">
                  <c:v>212.333333333333</c:v>
                </c:pt>
                <c:pt idx="1275">
                  <c:v>212.5</c:v>
                </c:pt>
                <c:pt idx="1276">
                  <c:v>212.666666666666</c:v>
                </c:pt>
                <c:pt idx="1277">
                  <c:v>212.833333333333</c:v>
                </c:pt>
                <c:pt idx="1278">
                  <c:v>213</c:v>
                </c:pt>
                <c:pt idx="1279">
                  <c:v>213.166666666666</c:v>
                </c:pt>
                <c:pt idx="1280">
                  <c:v>213.333333333333</c:v>
                </c:pt>
                <c:pt idx="1281">
                  <c:v>213.5</c:v>
                </c:pt>
                <c:pt idx="1282">
                  <c:v>213.666666666666</c:v>
                </c:pt>
                <c:pt idx="1283">
                  <c:v>213.833333333333</c:v>
                </c:pt>
                <c:pt idx="1284">
                  <c:v>214</c:v>
                </c:pt>
                <c:pt idx="1285">
                  <c:v>214.166666666666</c:v>
                </c:pt>
                <c:pt idx="1286">
                  <c:v>214.333333333333</c:v>
                </c:pt>
                <c:pt idx="1287">
                  <c:v>214.5</c:v>
                </c:pt>
                <c:pt idx="1288">
                  <c:v>214.666666666666</c:v>
                </c:pt>
                <c:pt idx="1289">
                  <c:v>214.833333333333</c:v>
                </c:pt>
                <c:pt idx="1290">
                  <c:v>215</c:v>
                </c:pt>
                <c:pt idx="1291">
                  <c:v>215.166666666666</c:v>
                </c:pt>
                <c:pt idx="1292">
                  <c:v>215.333333333333</c:v>
                </c:pt>
                <c:pt idx="1293">
                  <c:v>215.5</c:v>
                </c:pt>
                <c:pt idx="1294">
                  <c:v>215.666666666666</c:v>
                </c:pt>
                <c:pt idx="1295">
                  <c:v>215.833333333333</c:v>
                </c:pt>
                <c:pt idx="1296">
                  <c:v>216</c:v>
                </c:pt>
                <c:pt idx="1297">
                  <c:v>216.166666666666</c:v>
                </c:pt>
                <c:pt idx="1298">
                  <c:v>216.333333333333</c:v>
                </c:pt>
                <c:pt idx="1299">
                  <c:v>216.5</c:v>
                </c:pt>
                <c:pt idx="1300">
                  <c:v>216.666666666666</c:v>
                </c:pt>
                <c:pt idx="1301">
                  <c:v>216.833333333333</c:v>
                </c:pt>
                <c:pt idx="1302">
                  <c:v>217</c:v>
                </c:pt>
                <c:pt idx="1303">
                  <c:v>217.166666666666</c:v>
                </c:pt>
                <c:pt idx="1304">
                  <c:v>217.333333333333</c:v>
                </c:pt>
                <c:pt idx="1305">
                  <c:v>217.5</c:v>
                </c:pt>
                <c:pt idx="1306">
                  <c:v>217.666666666666</c:v>
                </c:pt>
                <c:pt idx="1307">
                  <c:v>217.833333333333</c:v>
                </c:pt>
                <c:pt idx="1308">
                  <c:v>218</c:v>
                </c:pt>
                <c:pt idx="1309">
                  <c:v>218.166666666666</c:v>
                </c:pt>
                <c:pt idx="1310">
                  <c:v>218.333333333333</c:v>
                </c:pt>
                <c:pt idx="1311">
                  <c:v>218.5</c:v>
                </c:pt>
                <c:pt idx="1312">
                  <c:v>218.666666666666</c:v>
                </c:pt>
                <c:pt idx="1313">
                  <c:v>218.833333333333</c:v>
                </c:pt>
                <c:pt idx="1314">
                  <c:v>219</c:v>
                </c:pt>
                <c:pt idx="1315">
                  <c:v>219.166666666666</c:v>
                </c:pt>
                <c:pt idx="1316">
                  <c:v>219.333333333333</c:v>
                </c:pt>
                <c:pt idx="1317">
                  <c:v>219.5</c:v>
                </c:pt>
                <c:pt idx="1318">
                  <c:v>219.666666666666</c:v>
                </c:pt>
                <c:pt idx="1319">
                  <c:v>219.833333333333</c:v>
                </c:pt>
                <c:pt idx="1320">
                  <c:v>220</c:v>
                </c:pt>
                <c:pt idx="1321">
                  <c:v>220.166666666666</c:v>
                </c:pt>
                <c:pt idx="1322">
                  <c:v>220.333333333333</c:v>
                </c:pt>
                <c:pt idx="1323">
                  <c:v>220.5</c:v>
                </c:pt>
                <c:pt idx="1324">
                  <c:v>220.666666666666</c:v>
                </c:pt>
                <c:pt idx="1325">
                  <c:v>220.833333333333</c:v>
                </c:pt>
                <c:pt idx="1326">
                  <c:v>221</c:v>
                </c:pt>
                <c:pt idx="1327">
                  <c:v>221.166666666666</c:v>
                </c:pt>
                <c:pt idx="1328">
                  <c:v>221.333333333333</c:v>
                </c:pt>
                <c:pt idx="1329">
                  <c:v>221.5</c:v>
                </c:pt>
                <c:pt idx="1330">
                  <c:v>221.666666666666</c:v>
                </c:pt>
                <c:pt idx="1331">
                  <c:v>221.833333333333</c:v>
                </c:pt>
                <c:pt idx="1332">
                  <c:v>222</c:v>
                </c:pt>
                <c:pt idx="1333">
                  <c:v>222.166666666666</c:v>
                </c:pt>
                <c:pt idx="1334">
                  <c:v>222.333333333333</c:v>
                </c:pt>
                <c:pt idx="1335">
                  <c:v>222.5</c:v>
                </c:pt>
                <c:pt idx="1336">
                  <c:v>222.666666666666</c:v>
                </c:pt>
                <c:pt idx="1337">
                  <c:v>222.833333333333</c:v>
                </c:pt>
                <c:pt idx="1338">
                  <c:v>223</c:v>
                </c:pt>
                <c:pt idx="1339">
                  <c:v>223.166666666666</c:v>
                </c:pt>
                <c:pt idx="1340">
                  <c:v>223.333333333333</c:v>
                </c:pt>
                <c:pt idx="1341">
                  <c:v>223.5</c:v>
                </c:pt>
                <c:pt idx="1342">
                  <c:v>223.666666666666</c:v>
                </c:pt>
                <c:pt idx="1343">
                  <c:v>223.833333333333</c:v>
                </c:pt>
                <c:pt idx="1344">
                  <c:v>224</c:v>
                </c:pt>
                <c:pt idx="1345">
                  <c:v>224.166666666666</c:v>
                </c:pt>
                <c:pt idx="1346">
                  <c:v>224.333333333333</c:v>
                </c:pt>
                <c:pt idx="1347">
                  <c:v>224.5</c:v>
                </c:pt>
                <c:pt idx="1348">
                  <c:v>224.666666666666</c:v>
                </c:pt>
                <c:pt idx="1349">
                  <c:v>224.833333333333</c:v>
                </c:pt>
                <c:pt idx="1350">
                  <c:v>225</c:v>
                </c:pt>
                <c:pt idx="1351">
                  <c:v>225.166666666666</c:v>
                </c:pt>
                <c:pt idx="1352">
                  <c:v>225.333333333333</c:v>
                </c:pt>
                <c:pt idx="1353">
                  <c:v>225.5</c:v>
                </c:pt>
                <c:pt idx="1354">
                  <c:v>225.666666666666</c:v>
                </c:pt>
                <c:pt idx="1355">
                  <c:v>225.833333333333</c:v>
                </c:pt>
                <c:pt idx="1356">
                  <c:v>226</c:v>
                </c:pt>
                <c:pt idx="1357">
                  <c:v>226.166666666666</c:v>
                </c:pt>
                <c:pt idx="1358">
                  <c:v>226.333333333333</c:v>
                </c:pt>
                <c:pt idx="1359">
                  <c:v>226.5</c:v>
                </c:pt>
                <c:pt idx="1360">
                  <c:v>226.666666666666</c:v>
                </c:pt>
                <c:pt idx="1361">
                  <c:v>226.833333333333</c:v>
                </c:pt>
                <c:pt idx="1362">
                  <c:v>227</c:v>
                </c:pt>
                <c:pt idx="1363">
                  <c:v>227.166666666666</c:v>
                </c:pt>
                <c:pt idx="1364">
                  <c:v>227.333333333333</c:v>
                </c:pt>
                <c:pt idx="1365">
                  <c:v>227.5</c:v>
                </c:pt>
                <c:pt idx="1366">
                  <c:v>227.666666666666</c:v>
                </c:pt>
                <c:pt idx="1367">
                  <c:v>227.833333333333</c:v>
                </c:pt>
                <c:pt idx="1368">
                  <c:v>228</c:v>
                </c:pt>
                <c:pt idx="1369">
                  <c:v>228.166666666666</c:v>
                </c:pt>
                <c:pt idx="1370">
                  <c:v>228.333333333333</c:v>
                </c:pt>
                <c:pt idx="1371">
                  <c:v>228.5</c:v>
                </c:pt>
                <c:pt idx="1372">
                  <c:v>228.666666666666</c:v>
                </c:pt>
                <c:pt idx="1373">
                  <c:v>228.833333333333</c:v>
                </c:pt>
                <c:pt idx="1374">
                  <c:v>229</c:v>
                </c:pt>
                <c:pt idx="1375">
                  <c:v>229.166666666666</c:v>
                </c:pt>
                <c:pt idx="1376">
                  <c:v>229.333333333333</c:v>
                </c:pt>
                <c:pt idx="1377">
                  <c:v>229.5</c:v>
                </c:pt>
                <c:pt idx="1378">
                  <c:v>229.666666666666</c:v>
                </c:pt>
                <c:pt idx="1379">
                  <c:v>229.833333333333</c:v>
                </c:pt>
                <c:pt idx="1380">
                  <c:v>230</c:v>
                </c:pt>
                <c:pt idx="1381">
                  <c:v>230.166666666666</c:v>
                </c:pt>
                <c:pt idx="1382">
                  <c:v>230.333333333333</c:v>
                </c:pt>
                <c:pt idx="1383">
                  <c:v>230.5</c:v>
                </c:pt>
                <c:pt idx="1384">
                  <c:v>230.666666666666</c:v>
                </c:pt>
                <c:pt idx="1385">
                  <c:v>230.833333333333</c:v>
                </c:pt>
                <c:pt idx="1386">
                  <c:v>231</c:v>
                </c:pt>
                <c:pt idx="1387">
                  <c:v>231.166666666666</c:v>
                </c:pt>
                <c:pt idx="1388">
                  <c:v>231.333333333333</c:v>
                </c:pt>
                <c:pt idx="1389">
                  <c:v>231.5</c:v>
                </c:pt>
                <c:pt idx="1390">
                  <c:v>231.666666666666</c:v>
                </c:pt>
                <c:pt idx="1391">
                  <c:v>231.833333333333</c:v>
                </c:pt>
                <c:pt idx="1392">
                  <c:v>232</c:v>
                </c:pt>
                <c:pt idx="1393">
                  <c:v>232.166666666666</c:v>
                </c:pt>
                <c:pt idx="1394">
                  <c:v>232.333333333333</c:v>
                </c:pt>
                <c:pt idx="1395">
                  <c:v>232.5</c:v>
                </c:pt>
                <c:pt idx="1396">
                  <c:v>232.666666666666</c:v>
                </c:pt>
                <c:pt idx="1397">
                  <c:v>232.833333333333</c:v>
                </c:pt>
                <c:pt idx="1398">
                  <c:v>233</c:v>
                </c:pt>
                <c:pt idx="1399">
                  <c:v>233.166666666666</c:v>
                </c:pt>
                <c:pt idx="1400">
                  <c:v>233.333333333333</c:v>
                </c:pt>
                <c:pt idx="1401">
                  <c:v>233.5</c:v>
                </c:pt>
                <c:pt idx="1402">
                  <c:v>233.666666666666</c:v>
                </c:pt>
                <c:pt idx="1403">
                  <c:v>233.833333333333</c:v>
                </c:pt>
                <c:pt idx="1404">
                  <c:v>234</c:v>
                </c:pt>
                <c:pt idx="1405">
                  <c:v>234.166666666666</c:v>
                </c:pt>
                <c:pt idx="1406">
                  <c:v>234.333333333333</c:v>
                </c:pt>
                <c:pt idx="1407">
                  <c:v>234.5</c:v>
                </c:pt>
                <c:pt idx="1408">
                  <c:v>234.666666666666</c:v>
                </c:pt>
                <c:pt idx="1409">
                  <c:v>234.833333333333</c:v>
                </c:pt>
                <c:pt idx="1410">
                  <c:v>235</c:v>
                </c:pt>
                <c:pt idx="1411">
                  <c:v>235.166666666666</c:v>
                </c:pt>
                <c:pt idx="1412">
                  <c:v>235.333333333333</c:v>
                </c:pt>
                <c:pt idx="1413">
                  <c:v>235.5</c:v>
                </c:pt>
                <c:pt idx="1414">
                  <c:v>235.666666666666</c:v>
                </c:pt>
                <c:pt idx="1415">
                  <c:v>235.833333333333</c:v>
                </c:pt>
                <c:pt idx="1416">
                  <c:v>236</c:v>
                </c:pt>
                <c:pt idx="1417">
                  <c:v>236.166666666666</c:v>
                </c:pt>
                <c:pt idx="1418">
                  <c:v>236.333333333333</c:v>
                </c:pt>
                <c:pt idx="1419">
                  <c:v>236.5</c:v>
                </c:pt>
                <c:pt idx="1420">
                  <c:v>236.666666666666</c:v>
                </c:pt>
                <c:pt idx="1421">
                  <c:v>236.833333333333</c:v>
                </c:pt>
                <c:pt idx="1422">
                  <c:v>237</c:v>
                </c:pt>
                <c:pt idx="1423">
                  <c:v>237.166666666666</c:v>
                </c:pt>
                <c:pt idx="1424">
                  <c:v>237.333333333333</c:v>
                </c:pt>
                <c:pt idx="1425">
                  <c:v>237.5</c:v>
                </c:pt>
                <c:pt idx="1426">
                  <c:v>237.666666666666</c:v>
                </c:pt>
                <c:pt idx="1427">
                  <c:v>237.833333333333</c:v>
                </c:pt>
                <c:pt idx="1428">
                  <c:v>238</c:v>
                </c:pt>
                <c:pt idx="1429">
                  <c:v>238.166666666666</c:v>
                </c:pt>
                <c:pt idx="1430">
                  <c:v>238.333333333333</c:v>
                </c:pt>
                <c:pt idx="1431">
                  <c:v>238.5</c:v>
                </c:pt>
                <c:pt idx="1432">
                  <c:v>238.666666666666</c:v>
                </c:pt>
                <c:pt idx="1433">
                  <c:v>238.833333333333</c:v>
                </c:pt>
                <c:pt idx="1434">
                  <c:v>239</c:v>
                </c:pt>
                <c:pt idx="1435">
                  <c:v>239.166666666666</c:v>
                </c:pt>
                <c:pt idx="1436">
                  <c:v>239.333333333333</c:v>
                </c:pt>
                <c:pt idx="1437">
                  <c:v>239.5</c:v>
                </c:pt>
                <c:pt idx="1438">
                  <c:v>239.666666666666</c:v>
                </c:pt>
                <c:pt idx="1439">
                  <c:v>239.833333333333</c:v>
                </c:pt>
                <c:pt idx="1440">
                  <c:v>240</c:v>
                </c:pt>
                <c:pt idx="1441">
                  <c:v>240.166666666666</c:v>
                </c:pt>
                <c:pt idx="1442">
                  <c:v>240.333333333333</c:v>
                </c:pt>
                <c:pt idx="1443">
                  <c:v>240.5</c:v>
                </c:pt>
                <c:pt idx="1444">
                  <c:v>240.666666666666</c:v>
                </c:pt>
                <c:pt idx="1445">
                  <c:v>240.833333333333</c:v>
                </c:pt>
                <c:pt idx="1446">
                  <c:v>241</c:v>
                </c:pt>
                <c:pt idx="1447">
                  <c:v>241.166666666666</c:v>
                </c:pt>
                <c:pt idx="1448">
                  <c:v>241.333333333333</c:v>
                </c:pt>
                <c:pt idx="1449">
                  <c:v>241.5</c:v>
                </c:pt>
                <c:pt idx="1450">
                  <c:v>241.666666666666</c:v>
                </c:pt>
                <c:pt idx="1451">
                  <c:v>241.833333333333</c:v>
                </c:pt>
                <c:pt idx="1452">
                  <c:v>242</c:v>
                </c:pt>
                <c:pt idx="1453">
                  <c:v>242.166666666666</c:v>
                </c:pt>
                <c:pt idx="1454">
                  <c:v>242.333333333333</c:v>
                </c:pt>
                <c:pt idx="1455">
                  <c:v>242.5</c:v>
                </c:pt>
                <c:pt idx="1456">
                  <c:v>242.666666666666</c:v>
                </c:pt>
                <c:pt idx="1457">
                  <c:v>242.833333333333</c:v>
                </c:pt>
                <c:pt idx="1458">
                  <c:v>243</c:v>
                </c:pt>
                <c:pt idx="1459">
                  <c:v>243.166666666666</c:v>
                </c:pt>
                <c:pt idx="1460">
                  <c:v>243.333333333333</c:v>
                </c:pt>
                <c:pt idx="1461">
                  <c:v>243.5</c:v>
                </c:pt>
                <c:pt idx="1462">
                  <c:v>243.666666666666</c:v>
                </c:pt>
                <c:pt idx="1463">
                  <c:v>243.833333333333</c:v>
                </c:pt>
                <c:pt idx="1464">
                  <c:v>244</c:v>
                </c:pt>
                <c:pt idx="1465">
                  <c:v>244.166666666666</c:v>
                </c:pt>
                <c:pt idx="1466">
                  <c:v>244.333333333333</c:v>
                </c:pt>
                <c:pt idx="1467">
                  <c:v>244.5</c:v>
                </c:pt>
                <c:pt idx="1468">
                  <c:v>244.666666666666</c:v>
                </c:pt>
                <c:pt idx="1469">
                  <c:v>244.833333333333</c:v>
                </c:pt>
                <c:pt idx="1470">
                  <c:v>245</c:v>
                </c:pt>
                <c:pt idx="1471">
                  <c:v>245.166666666666</c:v>
                </c:pt>
                <c:pt idx="1472">
                  <c:v>245.333333333333</c:v>
                </c:pt>
                <c:pt idx="1473">
                  <c:v>245.5</c:v>
                </c:pt>
                <c:pt idx="1474">
                  <c:v>245.666666666666</c:v>
                </c:pt>
                <c:pt idx="1475">
                  <c:v>245.833333333333</c:v>
                </c:pt>
                <c:pt idx="1476">
                  <c:v>246</c:v>
                </c:pt>
                <c:pt idx="1477">
                  <c:v>246.166666666666</c:v>
                </c:pt>
                <c:pt idx="1478">
                  <c:v>246.333333333333</c:v>
                </c:pt>
                <c:pt idx="1479">
                  <c:v>246.5</c:v>
                </c:pt>
                <c:pt idx="1480">
                  <c:v>246.666666666666</c:v>
                </c:pt>
                <c:pt idx="1481">
                  <c:v>246.833333333333</c:v>
                </c:pt>
                <c:pt idx="1482">
                  <c:v>247</c:v>
                </c:pt>
                <c:pt idx="1483">
                  <c:v>247.166666666666</c:v>
                </c:pt>
                <c:pt idx="1484">
                  <c:v>247.333333333333</c:v>
                </c:pt>
                <c:pt idx="1485">
                  <c:v>247.5</c:v>
                </c:pt>
                <c:pt idx="1486">
                  <c:v>247.666666666666</c:v>
                </c:pt>
                <c:pt idx="1487">
                  <c:v>247.833333333333</c:v>
                </c:pt>
                <c:pt idx="1488">
                  <c:v>248</c:v>
                </c:pt>
                <c:pt idx="1489">
                  <c:v>248.166666666666</c:v>
                </c:pt>
                <c:pt idx="1490">
                  <c:v>248.333333333333</c:v>
                </c:pt>
                <c:pt idx="1491">
                  <c:v>248.5</c:v>
                </c:pt>
                <c:pt idx="1492">
                  <c:v>248.666666666666</c:v>
                </c:pt>
                <c:pt idx="1493">
                  <c:v>248.833333333333</c:v>
                </c:pt>
                <c:pt idx="1494">
                  <c:v>249</c:v>
                </c:pt>
                <c:pt idx="1495">
                  <c:v>249.166666666666</c:v>
                </c:pt>
                <c:pt idx="1496">
                  <c:v>249.333333333333</c:v>
                </c:pt>
                <c:pt idx="1497">
                  <c:v>249.5</c:v>
                </c:pt>
                <c:pt idx="1498">
                  <c:v>249.666666666666</c:v>
                </c:pt>
                <c:pt idx="1499">
                  <c:v>249.833333333333</c:v>
                </c:pt>
                <c:pt idx="1500">
                  <c:v>250</c:v>
                </c:pt>
                <c:pt idx="1501">
                  <c:v>250.166666666666</c:v>
                </c:pt>
                <c:pt idx="1502">
                  <c:v>250.333333333333</c:v>
                </c:pt>
                <c:pt idx="1503">
                  <c:v>250.5</c:v>
                </c:pt>
                <c:pt idx="1504">
                  <c:v>250.666666666666</c:v>
                </c:pt>
                <c:pt idx="1505">
                  <c:v>250.833333333333</c:v>
                </c:pt>
                <c:pt idx="1506">
                  <c:v>251</c:v>
                </c:pt>
                <c:pt idx="1507">
                  <c:v>251.166666666666</c:v>
                </c:pt>
                <c:pt idx="1508">
                  <c:v>251.333333333333</c:v>
                </c:pt>
                <c:pt idx="1509">
                  <c:v>251.5</c:v>
                </c:pt>
                <c:pt idx="1510">
                  <c:v>251.666666666666</c:v>
                </c:pt>
                <c:pt idx="1511">
                  <c:v>251.833333333333</c:v>
                </c:pt>
                <c:pt idx="1512">
                  <c:v>252</c:v>
                </c:pt>
                <c:pt idx="1513">
                  <c:v>252.166666666666</c:v>
                </c:pt>
                <c:pt idx="1514">
                  <c:v>252.333333333333</c:v>
                </c:pt>
                <c:pt idx="1515">
                  <c:v>252.5</c:v>
                </c:pt>
                <c:pt idx="1516">
                  <c:v>252.666666666666</c:v>
                </c:pt>
                <c:pt idx="1517">
                  <c:v>252.833333333333</c:v>
                </c:pt>
                <c:pt idx="1518">
                  <c:v>253</c:v>
                </c:pt>
                <c:pt idx="1519">
                  <c:v>253.166666666666</c:v>
                </c:pt>
                <c:pt idx="1520">
                  <c:v>253.333333333333</c:v>
                </c:pt>
                <c:pt idx="1521">
                  <c:v>253.5</c:v>
                </c:pt>
                <c:pt idx="1522">
                  <c:v>253.666666666666</c:v>
                </c:pt>
                <c:pt idx="1523">
                  <c:v>253.833333333333</c:v>
                </c:pt>
                <c:pt idx="1524">
                  <c:v>254</c:v>
                </c:pt>
                <c:pt idx="1525">
                  <c:v>254.166666666666</c:v>
                </c:pt>
                <c:pt idx="1526">
                  <c:v>254.333333333333</c:v>
                </c:pt>
                <c:pt idx="1527">
                  <c:v>254.5</c:v>
                </c:pt>
                <c:pt idx="1528">
                  <c:v>254.666666666666</c:v>
                </c:pt>
                <c:pt idx="1529">
                  <c:v>254.833333333333</c:v>
                </c:pt>
                <c:pt idx="1530">
                  <c:v>255</c:v>
                </c:pt>
                <c:pt idx="1531">
                  <c:v>255.166666666666</c:v>
                </c:pt>
                <c:pt idx="1532">
                  <c:v>255.333333333333</c:v>
                </c:pt>
                <c:pt idx="1533">
                  <c:v>255.5</c:v>
                </c:pt>
                <c:pt idx="1534">
                  <c:v>255.666666666666</c:v>
                </c:pt>
                <c:pt idx="1535">
                  <c:v>255.833333333333</c:v>
                </c:pt>
                <c:pt idx="1536">
                  <c:v>256</c:v>
                </c:pt>
                <c:pt idx="1537">
                  <c:v>256.166666666666</c:v>
                </c:pt>
                <c:pt idx="1538">
                  <c:v>256.33333333333297</c:v>
                </c:pt>
                <c:pt idx="1539">
                  <c:v>256.5</c:v>
                </c:pt>
                <c:pt idx="1540">
                  <c:v>256.666666666666</c:v>
                </c:pt>
                <c:pt idx="1541">
                  <c:v>256.83333333333297</c:v>
                </c:pt>
                <c:pt idx="1542">
                  <c:v>257</c:v>
                </c:pt>
                <c:pt idx="1543">
                  <c:v>257.166666666666</c:v>
                </c:pt>
                <c:pt idx="1544">
                  <c:v>257.33333333333297</c:v>
                </c:pt>
                <c:pt idx="1545">
                  <c:v>257.5</c:v>
                </c:pt>
                <c:pt idx="1546">
                  <c:v>257.666666666666</c:v>
                </c:pt>
                <c:pt idx="1547">
                  <c:v>257.83333333333297</c:v>
                </c:pt>
                <c:pt idx="1548">
                  <c:v>258</c:v>
                </c:pt>
                <c:pt idx="1549">
                  <c:v>258.166666666666</c:v>
                </c:pt>
                <c:pt idx="1550">
                  <c:v>258.33333333333297</c:v>
                </c:pt>
                <c:pt idx="1551">
                  <c:v>258.5</c:v>
                </c:pt>
                <c:pt idx="1552">
                  <c:v>258.666666666666</c:v>
                </c:pt>
                <c:pt idx="1553">
                  <c:v>258.83333333333297</c:v>
                </c:pt>
                <c:pt idx="1554">
                  <c:v>259</c:v>
                </c:pt>
                <c:pt idx="1555">
                  <c:v>259.166666666666</c:v>
                </c:pt>
                <c:pt idx="1556">
                  <c:v>259.33333333333297</c:v>
                </c:pt>
                <c:pt idx="1557">
                  <c:v>259.5</c:v>
                </c:pt>
                <c:pt idx="1558">
                  <c:v>259.666666666666</c:v>
                </c:pt>
                <c:pt idx="1559">
                  <c:v>259.83333333333297</c:v>
                </c:pt>
                <c:pt idx="1560">
                  <c:v>260</c:v>
                </c:pt>
                <c:pt idx="1561">
                  <c:v>260.166666666666</c:v>
                </c:pt>
                <c:pt idx="1562">
                  <c:v>260.33333333333297</c:v>
                </c:pt>
                <c:pt idx="1563">
                  <c:v>260.5</c:v>
                </c:pt>
                <c:pt idx="1564">
                  <c:v>260.666666666666</c:v>
                </c:pt>
                <c:pt idx="1565">
                  <c:v>260.83333333333297</c:v>
                </c:pt>
                <c:pt idx="1566">
                  <c:v>261</c:v>
                </c:pt>
                <c:pt idx="1567">
                  <c:v>261.166666666666</c:v>
                </c:pt>
                <c:pt idx="1568">
                  <c:v>261.33333333333297</c:v>
                </c:pt>
                <c:pt idx="1569">
                  <c:v>261.5</c:v>
                </c:pt>
                <c:pt idx="1570">
                  <c:v>261.666666666666</c:v>
                </c:pt>
                <c:pt idx="1571">
                  <c:v>261.83333333333297</c:v>
                </c:pt>
                <c:pt idx="1572">
                  <c:v>262</c:v>
                </c:pt>
                <c:pt idx="1573">
                  <c:v>262.166666666666</c:v>
                </c:pt>
                <c:pt idx="1574">
                  <c:v>262.33333333333297</c:v>
                </c:pt>
                <c:pt idx="1575">
                  <c:v>262.5</c:v>
                </c:pt>
                <c:pt idx="1576">
                  <c:v>262.666666666666</c:v>
                </c:pt>
                <c:pt idx="1577">
                  <c:v>262.83333333333297</c:v>
                </c:pt>
                <c:pt idx="1578">
                  <c:v>263</c:v>
                </c:pt>
                <c:pt idx="1579">
                  <c:v>263.166666666666</c:v>
                </c:pt>
                <c:pt idx="1580">
                  <c:v>263.33333333333297</c:v>
                </c:pt>
                <c:pt idx="1581">
                  <c:v>263.5</c:v>
                </c:pt>
                <c:pt idx="1582">
                  <c:v>263.666666666666</c:v>
                </c:pt>
                <c:pt idx="1583">
                  <c:v>263.83333333333297</c:v>
                </c:pt>
                <c:pt idx="1584">
                  <c:v>264</c:v>
                </c:pt>
                <c:pt idx="1585">
                  <c:v>264.166666666666</c:v>
                </c:pt>
                <c:pt idx="1586">
                  <c:v>264.33333333333297</c:v>
                </c:pt>
                <c:pt idx="1587">
                  <c:v>264.5</c:v>
                </c:pt>
                <c:pt idx="1588">
                  <c:v>264.666666666666</c:v>
                </c:pt>
                <c:pt idx="1589">
                  <c:v>264.83333333333297</c:v>
                </c:pt>
                <c:pt idx="1590">
                  <c:v>265</c:v>
                </c:pt>
                <c:pt idx="1591">
                  <c:v>265.166666666666</c:v>
                </c:pt>
                <c:pt idx="1592">
                  <c:v>265.33333333333297</c:v>
                </c:pt>
                <c:pt idx="1593">
                  <c:v>265.5</c:v>
                </c:pt>
                <c:pt idx="1594">
                  <c:v>265.666666666666</c:v>
                </c:pt>
                <c:pt idx="1595">
                  <c:v>265.83333333333297</c:v>
                </c:pt>
                <c:pt idx="1596">
                  <c:v>266</c:v>
                </c:pt>
                <c:pt idx="1597">
                  <c:v>266.166666666666</c:v>
                </c:pt>
                <c:pt idx="1598">
                  <c:v>266.33333333333297</c:v>
                </c:pt>
                <c:pt idx="1599">
                  <c:v>266.5</c:v>
                </c:pt>
                <c:pt idx="1600">
                  <c:v>266.666666666666</c:v>
                </c:pt>
                <c:pt idx="1601">
                  <c:v>266.83333333333297</c:v>
                </c:pt>
                <c:pt idx="1602">
                  <c:v>267</c:v>
                </c:pt>
                <c:pt idx="1603">
                  <c:v>267.166666666666</c:v>
                </c:pt>
                <c:pt idx="1604">
                  <c:v>267.33333333333297</c:v>
                </c:pt>
                <c:pt idx="1605">
                  <c:v>267.5</c:v>
                </c:pt>
                <c:pt idx="1606">
                  <c:v>267.666666666666</c:v>
                </c:pt>
                <c:pt idx="1607">
                  <c:v>267.83333333333297</c:v>
                </c:pt>
                <c:pt idx="1608">
                  <c:v>268</c:v>
                </c:pt>
                <c:pt idx="1609">
                  <c:v>268.166666666666</c:v>
                </c:pt>
                <c:pt idx="1610">
                  <c:v>268.33333333333297</c:v>
                </c:pt>
                <c:pt idx="1611">
                  <c:v>268.5</c:v>
                </c:pt>
                <c:pt idx="1612">
                  <c:v>268.666666666666</c:v>
                </c:pt>
                <c:pt idx="1613">
                  <c:v>268.83333333333297</c:v>
                </c:pt>
                <c:pt idx="1614">
                  <c:v>269</c:v>
                </c:pt>
                <c:pt idx="1615">
                  <c:v>269.166666666666</c:v>
                </c:pt>
                <c:pt idx="1616">
                  <c:v>269.33333333333297</c:v>
                </c:pt>
                <c:pt idx="1617">
                  <c:v>269.5</c:v>
                </c:pt>
                <c:pt idx="1618">
                  <c:v>269.666666666666</c:v>
                </c:pt>
                <c:pt idx="1619">
                  <c:v>269.83333333333297</c:v>
                </c:pt>
                <c:pt idx="1620">
                  <c:v>270</c:v>
                </c:pt>
                <c:pt idx="1621">
                  <c:v>270.166666666666</c:v>
                </c:pt>
                <c:pt idx="1622">
                  <c:v>270.33333333333297</c:v>
                </c:pt>
                <c:pt idx="1623">
                  <c:v>270.5</c:v>
                </c:pt>
                <c:pt idx="1624">
                  <c:v>270.666666666666</c:v>
                </c:pt>
                <c:pt idx="1625">
                  <c:v>270.83333333333297</c:v>
                </c:pt>
                <c:pt idx="1626">
                  <c:v>271</c:v>
                </c:pt>
                <c:pt idx="1627">
                  <c:v>271.166666666666</c:v>
                </c:pt>
                <c:pt idx="1628">
                  <c:v>271.33333333333297</c:v>
                </c:pt>
                <c:pt idx="1629">
                  <c:v>271.5</c:v>
                </c:pt>
                <c:pt idx="1630">
                  <c:v>271.666666666666</c:v>
                </c:pt>
                <c:pt idx="1631">
                  <c:v>271.83333333333297</c:v>
                </c:pt>
                <c:pt idx="1632">
                  <c:v>272</c:v>
                </c:pt>
                <c:pt idx="1633">
                  <c:v>272.166666666666</c:v>
                </c:pt>
                <c:pt idx="1634">
                  <c:v>272.33333333333297</c:v>
                </c:pt>
                <c:pt idx="1635">
                  <c:v>272.5</c:v>
                </c:pt>
                <c:pt idx="1636">
                  <c:v>272.666666666666</c:v>
                </c:pt>
                <c:pt idx="1637">
                  <c:v>272.83333333333297</c:v>
                </c:pt>
                <c:pt idx="1638">
                  <c:v>273</c:v>
                </c:pt>
                <c:pt idx="1639">
                  <c:v>273.166666666666</c:v>
                </c:pt>
                <c:pt idx="1640">
                  <c:v>273.33333333333297</c:v>
                </c:pt>
                <c:pt idx="1641">
                  <c:v>273.5</c:v>
                </c:pt>
                <c:pt idx="1642">
                  <c:v>273.666666666666</c:v>
                </c:pt>
                <c:pt idx="1643">
                  <c:v>273.83333333333297</c:v>
                </c:pt>
                <c:pt idx="1644">
                  <c:v>274</c:v>
                </c:pt>
                <c:pt idx="1645">
                  <c:v>274.166666666666</c:v>
                </c:pt>
                <c:pt idx="1646">
                  <c:v>274.33333333333297</c:v>
                </c:pt>
                <c:pt idx="1647">
                  <c:v>274.5</c:v>
                </c:pt>
                <c:pt idx="1648">
                  <c:v>274.666666666666</c:v>
                </c:pt>
                <c:pt idx="1649">
                  <c:v>274.83333333333297</c:v>
                </c:pt>
                <c:pt idx="1650">
                  <c:v>275</c:v>
                </c:pt>
                <c:pt idx="1651">
                  <c:v>275.166666666666</c:v>
                </c:pt>
                <c:pt idx="1652">
                  <c:v>275.33333333333297</c:v>
                </c:pt>
                <c:pt idx="1653">
                  <c:v>275.5</c:v>
                </c:pt>
                <c:pt idx="1654">
                  <c:v>275.666666666666</c:v>
                </c:pt>
                <c:pt idx="1655">
                  <c:v>275.83333333333297</c:v>
                </c:pt>
                <c:pt idx="1656">
                  <c:v>276</c:v>
                </c:pt>
                <c:pt idx="1657">
                  <c:v>276.166666666666</c:v>
                </c:pt>
                <c:pt idx="1658">
                  <c:v>276.33333333333297</c:v>
                </c:pt>
                <c:pt idx="1659">
                  <c:v>276.5</c:v>
                </c:pt>
                <c:pt idx="1660">
                  <c:v>276.666666666666</c:v>
                </c:pt>
                <c:pt idx="1661">
                  <c:v>276.83333333333297</c:v>
                </c:pt>
                <c:pt idx="1662">
                  <c:v>277</c:v>
                </c:pt>
                <c:pt idx="1663">
                  <c:v>277.166666666666</c:v>
                </c:pt>
                <c:pt idx="1664">
                  <c:v>277.33333333333297</c:v>
                </c:pt>
                <c:pt idx="1665">
                  <c:v>277.5</c:v>
                </c:pt>
                <c:pt idx="1666">
                  <c:v>277.666666666666</c:v>
                </c:pt>
                <c:pt idx="1667">
                  <c:v>277.83333333333297</c:v>
                </c:pt>
                <c:pt idx="1668">
                  <c:v>278</c:v>
                </c:pt>
                <c:pt idx="1669">
                  <c:v>278.166666666666</c:v>
                </c:pt>
                <c:pt idx="1670">
                  <c:v>278.33333333333297</c:v>
                </c:pt>
                <c:pt idx="1671">
                  <c:v>278.5</c:v>
                </c:pt>
                <c:pt idx="1672">
                  <c:v>278.666666666666</c:v>
                </c:pt>
                <c:pt idx="1673">
                  <c:v>278.83333333333297</c:v>
                </c:pt>
                <c:pt idx="1674">
                  <c:v>279</c:v>
                </c:pt>
                <c:pt idx="1675">
                  <c:v>279.166666666666</c:v>
                </c:pt>
                <c:pt idx="1676">
                  <c:v>279.33333333333297</c:v>
                </c:pt>
                <c:pt idx="1677">
                  <c:v>279.5</c:v>
                </c:pt>
                <c:pt idx="1678">
                  <c:v>279.666666666666</c:v>
                </c:pt>
                <c:pt idx="1679">
                  <c:v>279.83333333333297</c:v>
                </c:pt>
                <c:pt idx="1680">
                  <c:v>280</c:v>
                </c:pt>
                <c:pt idx="1681">
                  <c:v>280.166666666666</c:v>
                </c:pt>
                <c:pt idx="1682">
                  <c:v>280.33333333333297</c:v>
                </c:pt>
                <c:pt idx="1683">
                  <c:v>280.5</c:v>
                </c:pt>
                <c:pt idx="1684">
                  <c:v>280.666666666666</c:v>
                </c:pt>
                <c:pt idx="1685">
                  <c:v>280.83333333333297</c:v>
                </c:pt>
                <c:pt idx="1686">
                  <c:v>281</c:v>
                </c:pt>
                <c:pt idx="1687">
                  <c:v>281.166666666666</c:v>
                </c:pt>
                <c:pt idx="1688">
                  <c:v>281.33333333333297</c:v>
                </c:pt>
                <c:pt idx="1689">
                  <c:v>281.5</c:v>
                </c:pt>
                <c:pt idx="1690">
                  <c:v>281.666666666666</c:v>
                </c:pt>
                <c:pt idx="1691">
                  <c:v>281.83333333333297</c:v>
                </c:pt>
                <c:pt idx="1692">
                  <c:v>282</c:v>
                </c:pt>
                <c:pt idx="1693">
                  <c:v>282.166666666666</c:v>
                </c:pt>
                <c:pt idx="1694">
                  <c:v>282.33333333333297</c:v>
                </c:pt>
                <c:pt idx="1695">
                  <c:v>282.5</c:v>
                </c:pt>
                <c:pt idx="1696">
                  <c:v>282.666666666666</c:v>
                </c:pt>
                <c:pt idx="1697">
                  <c:v>282.83333333333297</c:v>
                </c:pt>
                <c:pt idx="1698">
                  <c:v>283</c:v>
                </c:pt>
                <c:pt idx="1699">
                  <c:v>283.166666666666</c:v>
                </c:pt>
                <c:pt idx="1700">
                  <c:v>283.33333333333297</c:v>
                </c:pt>
                <c:pt idx="1701">
                  <c:v>283.5</c:v>
                </c:pt>
                <c:pt idx="1702">
                  <c:v>283.666666666666</c:v>
                </c:pt>
                <c:pt idx="1703">
                  <c:v>283.83333333333297</c:v>
                </c:pt>
                <c:pt idx="1704">
                  <c:v>284</c:v>
                </c:pt>
                <c:pt idx="1705">
                  <c:v>284.166666666666</c:v>
                </c:pt>
                <c:pt idx="1706">
                  <c:v>284.33333333333297</c:v>
                </c:pt>
                <c:pt idx="1707">
                  <c:v>284.5</c:v>
                </c:pt>
                <c:pt idx="1708">
                  <c:v>284.666666666666</c:v>
                </c:pt>
                <c:pt idx="1709">
                  <c:v>284.83333333333297</c:v>
                </c:pt>
                <c:pt idx="1710">
                  <c:v>285</c:v>
                </c:pt>
                <c:pt idx="1711">
                  <c:v>285.166666666666</c:v>
                </c:pt>
                <c:pt idx="1712">
                  <c:v>285.33333333333297</c:v>
                </c:pt>
                <c:pt idx="1713">
                  <c:v>285.5</c:v>
                </c:pt>
                <c:pt idx="1714">
                  <c:v>285.666666666666</c:v>
                </c:pt>
                <c:pt idx="1715">
                  <c:v>285.83333333333297</c:v>
                </c:pt>
                <c:pt idx="1716">
                  <c:v>286</c:v>
                </c:pt>
                <c:pt idx="1717">
                  <c:v>286.166666666666</c:v>
                </c:pt>
                <c:pt idx="1718">
                  <c:v>286.33333333333297</c:v>
                </c:pt>
                <c:pt idx="1719">
                  <c:v>286.5</c:v>
                </c:pt>
                <c:pt idx="1720">
                  <c:v>286.666666666666</c:v>
                </c:pt>
                <c:pt idx="1721">
                  <c:v>286.83333333333297</c:v>
                </c:pt>
                <c:pt idx="1722">
                  <c:v>287</c:v>
                </c:pt>
                <c:pt idx="1723">
                  <c:v>287.166666666666</c:v>
                </c:pt>
                <c:pt idx="1724">
                  <c:v>287.33333333333297</c:v>
                </c:pt>
                <c:pt idx="1725">
                  <c:v>287.5</c:v>
                </c:pt>
                <c:pt idx="1726">
                  <c:v>287.666666666666</c:v>
                </c:pt>
                <c:pt idx="1727">
                  <c:v>287.83333333333297</c:v>
                </c:pt>
                <c:pt idx="1728">
                  <c:v>288</c:v>
                </c:pt>
                <c:pt idx="1729">
                  <c:v>288.166666666666</c:v>
                </c:pt>
                <c:pt idx="1730">
                  <c:v>288.33333333333297</c:v>
                </c:pt>
                <c:pt idx="1731">
                  <c:v>288.5</c:v>
                </c:pt>
                <c:pt idx="1732">
                  <c:v>288.666666666666</c:v>
                </c:pt>
                <c:pt idx="1733">
                  <c:v>288.83333333333297</c:v>
                </c:pt>
                <c:pt idx="1734">
                  <c:v>289</c:v>
                </c:pt>
                <c:pt idx="1735">
                  <c:v>289.166666666666</c:v>
                </c:pt>
                <c:pt idx="1736">
                  <c:v>289.33333333333297</c:v>
                </c:pt>
                <c:pt idx="1737">
                  <c:v>289.5</c:v>
                </c:pt>
                <c:pt idx="1738">
                  <c:v>289.666666666666</c:v>
                </c:pt>
                <c:pt idx="1739">
                  <c:v>289.83333333333297</c:v>
                </c:pt>
                <c:pt idx="1740">
                  <c:v>290</c:v>
                </c:pt>
                <c:pt idx="1741">
                  <c:v>290.166666666666</c:v>
                </c:pt>
                <c:pt idx="1742">
                  <c:v>290.33333333333297</c:v>
                </c:pt>
                <c:pt idx="1743">
                  <c:v>290.5</c:v>
                </c:pt>
                <c:pt idx="1744">
                  <c:v>290.666666666666</c:v>
                </c:pt>
                <c:pt idx="1745">
                  <c:v>290.83333333333297</c:v>
                </c:pt>
                <c:pt idx="1746">
                  <c:v>291</c:v>
                </c:pt>
                <c:pt idx="1747">
                  <c:v>291.166666666666</c:v>
                </c:pt>
                <c:pt idx="1748">
                  <c:v>291.33333333333297</c:v>
                </c:pt>
                <c:pt idx="1749">
                  <c:v>291.5</c:v>
                </c:pt>
                <c:pt idx="1750">
                  <c:v>291.666666666666</c:v>
                </c:pt>
                <c:pt idx="1751">
                  <c:v>291.83333333333297</c:v>
                </c:pt>
                <c:pt idx="1752">
                  <c:v>292</c:v>
                </c:pt>
                <c:pt idx="1753">
                  <c:v>292.166666666666</c:v>
                </c:pt>
                <c:pt idx="1754">
                  <c:v>292.33333333333297</c:v>
                </c:pt>
                <c:pt idx="1755">
                  <c:v>292.5</c:v>
                </c:pt>
                <c:pt idx="1756">
                  <c:v>292.666666666666</c:v>
                </c:pt>
                <c:pt idx="1757">
                  <c:v>292.83333333333297</c:v>
                </c:pt>
                <c:pt idx="1758">
                  <c:v>293</c:v>
                </c:pt>
                <c:pt idx="1759">
                  <c:v>293.166666666666</c:v>
                </c:pt>
                <c:pt idx="1760">
                  <c:v>293.33333333333297</c:v>
                </c:pt>
                <c:pt idx="1761">
                  <c:v>293.5</c:v>
                </c:pt>
                <c:pt idx="1762">
                  <c:v>293.666666666666</c:v>
                </c:pt>
                <c:pt idx="1763">
                  <c:v>293.83333333333297</c:v>
                </c:pt>
                <c:pt idx="1764">
                  <c:v>294</c:v>
                </c:pt>
                <c:pt idx="1765">
                  <c:v>294.166666666666</c:v>
                </c:pt>
                <c:pt idx="1766">
                  <c:v>294.33333333333297</c:v>
                </c:pt>
                <c:pt idx="1767">
                  <c:v>294.5</c:v>
                </c:pt>
                <c:pt idx="1768">
                  <c:v>294.666666666666</c:v>
                </c:pt>
                <c:pt idx="1769">
                  <c:v>294.83333333333297</c:v>
                </c:pt>
                <c:pt idx="1770">
                  <c:v>295</c:v>
                </c:pt>
                <c:pt idx="1771">
                  <c:v>295.166666666666</c:v>
                </c:pt>
                <c:pt idx="1772">
                  <c:v>295.33333333333297</c:v>
                </c:pt>
                <c:pt idx="1773">
                  <c:v>295.5</c:v>
                </c:pt>
                <c:pt idx="1774">
                  <c:v>295.666666666666</c:v>
                </c:pt>
                <c:pt idx="1775">
                  <c:v>295.83333333333297</c:v>
                </c:pt>
                <c:pt idx="1776">
                  <c:v>296</c:v>
                </c:pt>
                <c:pt idx="1777">
                  <c:v>296.166666666666</c:v>
                </c:pt>
                <c:pt idx="1778">
                  <c:v>296.33333333333297</c:v>
                </c:pt>
                <c:pt idx="1779">
                  <c:v>296.5</c:v>
                </c:pt>
                <c:pt idx="1780">
                  <c:v>296.666666666666</c:v>
                </c:pt>
                <c:pt idx="1781">
                  <c:v>296.83333333333297</c:v>
                </c:pt>
                <c:pt idx="1782">
                  <c:v>297</c:v>
                </c:pt>
                <c:pt idx="1783">
                  <c:v>297.166666666666</c:v>
                </c:pt>
                <c:pt idx="1784">
                  <c:v>297.33333333333297</c:v>
                </c:pt>
                <c:pt idx="1785">
                  <c:v>297.5</c:v>
                </c:pt>
                <c:pt idx="1786">
                  <c:v>297.666666666666</c:v>
                </c:pt>
                <c:pt idx="1787">
                  <c:v>297.83333333333297</c:v>
                </c:pt>
                <c:pt idx="1788">
                  <c:v>298</c:v>
                </c:pt>
                <c:pt idx="1789">
                  <c:v>298.166666666666</c:v>
                </c:pt>
                <c:pt idx="1790">
                  <c:v>298.33333333333297</c:v>
                </c:pt>
                <c:pt idx="1791">
                  <c:v>298.5</c:v>
                </c:pt>
                <c:pt idx="1792">
                  <c:v>298.666666666666</c:v>
                </c:pt>
                <c:pt idx="1793">
                  <c:v>298.83333333333297</c:v>
                </c:pt>
                <c:pt idx="1794">
                  <c:v>299</c:v>
                </c:pt>
                <c:pt idx="1795">
                  <c:v>299.166666666666</c:v>
                </c:pt>
                <c:pt idx="1796">
                  <c:v>299.33333333333297</c:v>
                </c:pt>
                <c:pt idx="1797">
                  <c:v>299.5</c:v>
                </c:pt>
                <c:pt idx="1798">
                  <c:v>299.666666666666</c:v>
                </c:pt>
                <c:pt idx="1799">
                  <c:v>299.83333333333297</c:v>
                </c:pt>
                <c:pt idx="1800">
                  <c:v>300</c:v>
                </c:pt>
                <c:pt idx="1801">
                  <c:v>300.166666666666</c:v>
                </c:pt>
                <c:pt idx="1802">
                  <c:v>300.33333333333297</c:v>
                </c:pt>
                <c:pt idx="1803">
                  <c:v>300.5</c:v>
                </c:pt>
                <c:pt idx="1804">
                  <c:v>300.666666666666</c:v>
                </c:pt>
                <c:pt idx="1805">
                  <c:v>300.83333333333297</c:v>
                </c:pt>
                <c:pt idx="1806">
                  <c:v>301</c:v>
                </c:pt>
                <c:pt idx="1807">
                  <c:v>301.166666666666</c:v>
                </c:pt>
                <c:pt idx="1808">
                  <c:v>301.33333333333297</c:v>
                </c:pt>
                <c:pt idx="1809">
                  <c:v>301.5</c:v>
                </c:pt>
                <c:pt idx="1810">
                  <c:v>301.666666666666</c:v>
                </c:pt>
                <c:pt idx="1811">
                  <c:v>301.83333333333297</c:v>
                </c:pt>
                <c:pt idx="1812">
                  <c:v>302</c:v>
                </c:pt>
                <c:pt idx="1813">
                  <c:v>302.166666666666</c:v>
                </c:pt>
                <c:pt idx="1814">
                  <c:v>302.33333333333297</c:v>
                </c:pt>
                <c:pt idx="1815">
                  <c:v>302.5</c:v>
                </c:pt>
                <c:pt idx="1816">
                  <c:v>302.666666666666</c:v>
                </c:pt>
                <c:pt idx="1817">
                  <c:v>302.83333333333297</c:v>
                </c:pt>
                <c:pt idx="1818">
                  <c:v>303</c:v>
                </c:pt>
                <c:pt idx="1819">
                  <c:v>303.166666666666</c:v>
                </c:pt>
                <c:pt idx="1820">
                  <c:v>303.33333333333297</c:v>
                </c:pt>
                <c:pt idx="1821">
                  <c:v>303.5</c:v>
                </c:pt>
                <c:pt idx="1822">
                  <c:v>303.666666666666</c:v>
                </c:pt>
                <c:pt idx="1823">
                  <c:v>303.83333333333297</c:v>
                </c:pt>
                <c:pt idx="1824">
                  <c:v>304</c:v>
                </c:pt>
                <c:pt idx="1825">
                  <c:v>304.166666666666</c:v>
                </c:pt>
                <c:pt idx="1826">
                  <c:v>304.33333333333297</c:v>
                </c:pt>
                <c:pt idx="1827">
                  <c:v>304.5</c:v>
                </c:pt>
                <c:pt idx="1828">
                  <c:v>304.666666666666</c:v>
                </c:pt>
                <c:pt idx="1829">
                  <c:v>304.83333333333297</c:v>
                </c:pt>
                <c:pt idx="1830">
                  <c:v>305</c:v>
                </c:pt>
                <c:pt idx="1831">
                  <c:v>305.166666666666</c:v>
                </c:pt>
                <c:pt idx="1832">
                  <c:v>305.33333333333297</c:v>
                </c:pt>
                <c:pt idx="1833">
                  <c:v>305.5</c:v>
                </c:pt>
                <c:pt idx="1834">
                  <c:v>305.666666666666</c:v>
                </c:pt>
                <c:pt idx="1835">
                  <c:v>305.83333333333297</c:v>
                </c:pt>
                <c:pt idx="1836">
                  <c:v>306</c:v>
                </c:pt>
                <c:pt idx="1837">
                  <c:v>306.166666666666</c:v>
                </c:pt>
                <c:pt idx="1838">
                  <c:v>306.33333333333297</c:v>
                </c:pt>
                <c:pt idx="1839">
                  <c:v>306.5</c:v>
                </c:pt>
                <c:pt idx="1840">
                  <c:v>306.666666666666</c:v>
                </c:pt>
                <c:pt idx="1841">
                  <c:v>306.83333333333297</c:v>
                </c:pt>
                <c:pt idx="1842">
                  <c:v>307</c:v>
                </c:pt>
                <c:pt idx="1843">
                  <c:v>307.166666666666</c:v>
                </c:pt>
                <c:pt idx="1844">
                  <c:v>307.33333333333297</c:v>
                </c:pt>
                <c:pt idx="1845">
                  <c:v>307.5</c:v>
                </c:pt>
                <c:pt idx="1846">
                  <c:v>307.666666666666</c:v>
                </c:pt>
                <c:pt idx="1847">
                  <c:v>307.83333333333297</c:v>
                </c:pt>
                <c:pt idx="1848">
                  <c:v>308</c:v>
                </c:pt>
                <c:pt idx="1849">
                  <c:v>308.166666666666</c:v>
                </c:pt>
                <c:pt idx="1850">
                  <c:v>308.33333333333297</c:v>
                </c:pt>
                <c:pt idx="1851">
                  <c:v>308.5</c:v>
                </c:pt>
                <c:pt idx="1852">
                  <c:v>308.666666666666</c:v>
                </c:pt>
                <c:pt idx="1853">
                  <c:v>308.83333333333297</c:v>
                </c:pt>
                <c:pt idx="1854">
                  <c:v>309</c:v>
                </c:pt>
                <c:pt idx="1855">
                  <c:v>309.166666666666</c:v>
                </c:pt>
                <c:pt idx="1856">
                  <c:v>309.33333333333297</c:v>
                </c:pt>
                <c:pt idx="1857">
                  <c:v>309.5</c:v>
                </c:pt>
                <c:pt idx="1858">
                  <c:v>309.666666666666</c:v>
                </c:pt>
                <c:pt idx="1859">
                  <c:v>309.83333333333297</c:v>
                </c:pt>
                <c:pt idx="1860">
                  <c:v>310</c:v>
                </c:pt>
                <c:pt idx="1861">
                  <c:v>310.166666666666</c:v>
                </c:pt>
                <c:pt idx="1862">
                  <c:v>310.33333333333297</c:v>
                </c:pt>
                <c:pt idx="1863">
                  <c:v>310.5</c:v>
                </c:pt>
                <c:pt idx="1864">
                  <c:v>310.666666666666</c:v>
                </c:pt>
                <c:pt idx="1865">
                  <c:v>310.83333333333297</c:v>
                </c:pt>
                <c:pt idx="1866">
                  <c:v>311</c:v>
                </c:pt>
                <c:pt idx="1867">
                  <c:v>311.166666666666</c:v>
                </c:pt>
                <c:pt idx="1868">
                  <c:v>311.33333333333297</c:v>
                </c:pt>
                <c:pt idx="1869">
                  <c:v>311.5</c:v>
                </c:pt>
                <c:pt idx="1870">
                  <c:v>311.666666666666</c:v>
                </c:pt>
                <c:pt idx="1871">
                  <c:v>311.83333333333297</c:v>
                </c:pt>
                <c:pt idx="1872">
                  <c:v>312</c:v>
                </c:pt>
                <c:pt idx="1873">
                  <c:v>312.166666666666</c:v>
                </c:pt>
                <c:pt idx="1874">
                  <c:v>312.33333333333297</c:v>
                </c:pt>
                <c:pt idx="1875">
                  <c:v>312.5</c:v>
                </c:pt>
                <c:pt idx="1876">
                  <c:v>312.666666666666</c:v>
                </c:pt>
                <c:pt idx="1877">
                  <c:v>312.83333333333297</c:v>
                </c:pt>
                <c:pt idx="1878">
                  <c:v>313</c:v>
                </c:pt>
                <c:pt idx="1879">
                  <c:v>313.166666666666</c:v>
                </c:pt>
                <c:pt idx="1880">
                  <c:v>313.33333333333297</c:v>
                </c:pt>
                <c:pt idx="1881">
                  <c:v>313.5</c:v>
                </c:pt>
                <c:pt idx="1882">
                  <c:v>313.666666666666</c:v>
                </c:pt>
                <c:pt idx="1883">
                  <c:v>313.83333333333297</c:v>
                </c:pt>
                <c:pt idx="1884">
                  <c:v>314</c:v>
                </c:pt>
                <c:pt idx="1885">
                  <c:v>314.166666666666</c:v>
                </c:pt>
                <c:pt idx="1886">
                  <c:v>314.33333333333297</c:v>
                </c:pt>
                <c:pt idx="1887">
                  <c:v>314.5</c:v>
                </c:pt>
                <c:pt idx="1888">
                  <c:v>314.666666666666</c:v>
                </c:pt>
                <c:pt idx="1889">
                  <c:v>314.83333333333297</c:v>
                </c:pt>
                <c:pt idx="1890">
                  <c:v>315</c:v>
                </c:pt>
                <c:pt idx="1891">
                  <c:v>315.166666666666</c:v>
                </c:pt>
                <c:pt idx="1892">
                  <c:v>315.33333333333297</c:v>
                </c:pt>
                <c:pt idx="1893">
                  <c:v>315.5</c:v>
                </c:pt>
                <c:pt idx="1894">
                  <c:v>315.666666666666</c:v>
                </c:pt>
                <c:pt idx="1895">
                  <c:v>315.83333333333297</c:v>
                </c:pt>
                <c:pt idx="1896">
                  <c:v>316</c:v>
                </c:pt>
                <c:pt idx="1897">
                  <c:v>316.166666666666</c:v>
                </c:pt>
                <c:pt idx="1898">
                  <c:v>316.33333333333297</c:v>
                </c:pt>
                <c:pt idx="1899">
                  <c:v>316.5</c:v>
                </c:pt>
                <c:pt idx="1900">
                  <c:v>316.666666666666</c:v>
                </c:pt>
                <c:pt idx="1901">
                  <c:v>316.83333333333297</c:v>
                </c:pt>
                <c:pt idx="1902">
                  <c:v>317</c:v>
                </c:pt>
                <c:pt idx="1903">
                  <c:v>317.166666666666</c:v>
                </c:pt>
                <c:pt idx="1904">
                  <c:v>317.33333333333297</c:v>
                </c:pt>
                <c:pt idx="1905">
                  <c:v>317.5</c:v>
                </c:pt>
                <c:pt idx="1906">
                  <c:v>317.666666666666</c:v>
                </c:pt>
                <c:pt idx="1907">
                  <c:v>317.83333333333297</c:v>
                </c:pt>
                <c:pt idx="1908">
                  <c:v>318</c:v>
                </c:pt>
                <c:pt idx="1909">
                  <c:v>318.166666666666</c:v>
                </c:pt>
                <c:pt idx="1910">
                  <c:v>318.33333333333297</c:v>
                </c:pt>
                <c:pt idx="1911">
                  <c:v>318.5</c:v>
                </c:pt>
                <c:pt idx="1912">
                  <c:v>318.666666666666</c:v>
                </c:pt>
                <c:pt idx="1913">
                  <c:v>318.83333333333297</c:v>
                </c:pt>
                <c:pt idx="1914">
                  <c:v>319</c:v>
                </c:pt>
                <c:pt idx="1915">
                  <c:v>319.166666666666</c:v>
                </c:pt>
                <c:pt idx="1916">
                  <c:v>319.33333333333297</c:v>
                </c:pt>
                <c:pt idx="1917">
                  <c:v>319.5</c:v>
                </c:pt>
                <c:pt idx="1918">
                  <c:v>319.666666666666</c:v>
                </c:pt>
                <c:pt idx="1919">
                  <c:v>319.83333333333297</c:v>
                </c:pt>
                <c:pt idx="1920">
                  <c:v>320</c:v>
                </c:pt>
                <c:pt idx="1921">
                  <c:v>320.166666666666</c:v>
                </c:pt>
                <c:pt idx="1922">
                  <c:v>320.33333333333297</c:v>
                </c:pt>
                <c:pt idx="1923">
                  <c:v>320.5</c:v>
                </c:pt>
                <c:pt idx="1924">
                  <c:v>320.666666666666</c:v>
                </c:pt>
                <c:pt idx="1925">
                  <c:v>320.83333333333297</c:v>
                </c:pt>
                <c:pt idx="1926">
                  <c:v>321</c:v>
                </c:pt>
                <c:pt idx="1927">
                  <c:v>321.166666666666</c:v>
                </c:pt>
                <c:pt idx="1928">
                  <c:v>321.33333333333297</c:v>
                </c:pt>
                <c:pt idx="1929">
                  <c:v>321.5</c:v>
                </c:pt>
                <c:pt idx="1930">
                  <c:v>321.666666666666</c:v>
                </c:pt>
                <c:pt idx="1931">
                  <c:v>321.83333333333297</c:v>
                </c:pt>
                <c:pt idx="1932">
                  <c:v>322</c:v>
                </c:pt>
                <c:pt idx="1933">
                  <c:v>322.166666666666</c:v>
                </c:pt>
                <c:pt idx="1934">
                  <c:v>322.33333333333297</c:v>
                </c:pt>
                <c:pt idx="1935">
                  <c:v>322.5</c:v>
                </c:pt>
                <c:pt idx="1936">
                  <c:v>322.666666666666</c:v>
                </c:pt>
                <c:pt idx="1937">
                  <c:v>322.83333333333297</c:v>
                </c:pt>
                <c:pt idx="1938">
                  <c:v>323</c:v>
                </c:pt>
                <c:pt idx="1939">
                  <c:v>323.166666666666</c:v>
                </c:pt>
                <c:pt idx="1940">
                  <c:v>323.33333333333297</c:v>
                </c:pt>
                <c:pt idx="1941">
                  <c:v>323.5</c:v>
                </c:pt>
                <c:pt idx="1942">
                  <c:v>323.666666666666</c:v>
                </c:pt>
                <c:pt idx="1943">
                  <c:v>323.83333333333297</c:v>
                </c:pt>
                <c:pt idx="1944">
                  <c:v>324</c:v>
                </c:pt>
                <c:pt idx="1945">
                  <c:v>324.166666666666</c:v>
                </c:pt>
                <c:pt idx="1946">
                  <c:v>324.33333333333297</c:v>
                </c:pt>
                <c:pt idx="1947">
                  <c:v>324.5</c:v>
                </c:pt>
                <c:pt idx="1948">
                  <c:v>324.666666666666</c:v>
                </c:pt>
                <c:pt idx="1949">
                  <c:v>324.83333333333297</c:v>
                </c:pt>
                <c:pt idx="1950">
                  <c:v>325</c:v>
                </c:pt>
                <c:pt idx="1951">
                  <c:v>325.166666666666</c:v>
                </c:pt>
                <c:pt idx="1952">
                  <c:v>325.33333333333297</c:v>
                </c:pt>
                <c:pt idx="1953">
                  <c:v>325.5</c:v>
                </c:pt>
                <c:pt idx="1954">
                  <c:v>325.666666666666</c:v>
                </c:pt>
                <c:pt idx="1955">
                  <c:v>325.83333333333297</c:v>
                </c:pt>
                <c:pt idx="1956">
                  <c:v>326</c:v>
                </c:pt>
                <c:pt idx="1957">
                  <c:v>326.166666666666</c:v>
                </c:pt>
                <c:pt idx="1958">
                  <c:v>326.33333333333297</c:v>
                </c:pt>
                <c:pt idx="1959">
                  <c:v>326.5</c:v>
                </c:pt>
                <c:pt idx="1960">
                  <c:v>326.666666666666</c:v>
                </c:pt>
                <c:pt idx="1961">
                  <c:v>326.83333333333297</c:v>
                </c:pt>
                <c:pt idx="1962">
                  <c:v>327</c:v>
                </c:pt>
                <c:pt idx="1963">
                  <c:v>327.166666666666</c:v>
                </c:pt>
                <c:pt idx="1964">
                  <c:v>327.33333333333297</c:v>
                </c:pt>
                <c:pt idx="1965">
                  <c:v>327.5</c:v>
                </c:pt>
                <c:pt idx="1966">
                  <c:v>327.666666666666</c:v>
                </c:pt>
                <c:pt idx="1967">
                  <c:v>327.83333333333297</c:v>
                </c:pt>
                <c:pt idx="1968">
                  <c:v>328</c:v>
                </c:pt>
                <c:pt idx="1969">
                  <c:v>328.166666666666</c:v>
                </c:pt>
                <c:pt idx="1970">
                  <c:v>328.33333333333297</c:v>
                </c:pt>
                <c:pt idx="1971">
                  <c:v>328.5</c:v>
                </c:pt>
                <c:pt idx="1972">
                  <c:v>328.666666666666</c:v>
                </c:pt>
                <c:pt idx="1973">
                  <c:v>328.83333333333297</c:v>
                </c:pt>
                <c:pt idx="1974">
                  <c:v>329</c:v>
                </c:pt>
                <c:pt idx="1975">
                  <c:v>329.166666666666</c:v>
                </c:pt>
                <c:pt idx="1976">
                  <c:v>329.33333333333297</c:v>
                </c:pt>
                <c:pt idx="1977">
                  <c:v>329.5</c:v>
                </c:pt>
                <c:pt idx="1978">
                  <c:v>329.666666666666</c:v>
                </c:pt>
                <c:pt idx="1979">
                  <c:v>329.83333333333297</c:v>
                </c:pt>
                <c:pt idx="1980">
                  <c:v>330</c:v>
                </c:pt>
                <c:pt idx="1981">
                  <c:v>330.166666666666</c:v>
                </c:pt>
                <c:pt idx="1982">
                  <c:v>330.33333333333297</c:v>
                </c:pt>
                <c:pt idx="1983">
                  <c:v>330.5</c:v>
                </c:pt>
                <c:pt idx="1984">
                  <c:v>330.666666666666</c:v>
                </c:pt>
                <c:pt idx="1985">
                  <c:v>330.83333333333297</c:v>
                </c:pt>
                <c:pt idx="1986">
                  <c:v>331</c:v>
                </c:pt>
                <c:pt idx="1987">
                  <c:v>331.166666666666</c:v>
                </c:pt>
                <c:pt idx="1988">
                  <c:v>331.33333333333297</c:v>
                </c:pt>
                <c:pt idx="1989">
                  <c:v>331.5</c:v>
                </c:pt>
                <c:pt idx="1990">
                  <c:v>331.666666666666</c:v>
                </c:pt>
                <c:pt idx="1991">
                  <c:v>331.83333333333297</c:v>
                </c:pt>
                <c:pt idx="1992">
                  <c:v>332</c:v>
                </c:pt>
                <c:pt idx="1993">
                  <c:v>332.166666666666</c:v>
                </c:pt>
                <c:pt idx="1994">
                  <c:v>332.33333333333297</c:v>
                </c:pt>
                <c:pt idx="1995">
                  <c:v>332.5</c:v>
                </c:pt>
                <c:pt idx="1996">
                  <c:v>332.666666666666</c:v>
                </c:pt>
                <c:pt idx="1997">
                  <c:v>332.83333333333297</c:v>
                </c:pt>
                <c:pt idx="1998">
                  <c:v>333</c:v>
                </c:pt>
                <c:pt idx="1999">
                  <c:v>333.166666666666</c:v>
                </c:pt>
                <c:pt idx="2000">
                  <c:v>333.33333333333297</c:v>
                </c:pt>
                <c:pt idx="2001">
                  <c:v>333.5</c:v>
                </c:pt>
                <c:pt idx="2002">
                  <c:v>333.666666666666</c:v>
                </c:pt>
                <c:pt idx="2003">
                  <c:v>333.83333333333297</c:v>
                </c:pt>
                <c:pt idx="2004">
                  <c:v>334</c:v>
                </c:pt>
                <c:pt idx="2005">
                  <c:v>334.166666666666</c:v>
                </c:pt>
                <c:pt idx="2006">
                  <c:v>334.33333333333297</c:v>
                </c:pt>
                <c:pt idx="2007">
                  <c:v>334.5</c:v>
                </c:pt>
                <c:pt idx="2008">
                  <c:v>334.666666666666</c:v>
                </c:pt>
                <c:pt idx="2009">
                  <c:v>334.83333333333297</c:v>
                </c:pt>
                <c:pt idx="2010">
                  <c:v>335</c:v>
                </c:pt>
                <c:pt idx="2011">
                  <c:v>335.166666666666</c:v>
                </c:pt>
                <c:pt idx="2012">
                  <c:v>335.33333333333297</c:v>
                </c:pt>
                <c:pt idx="2013">
                  <c:v>335.5</c:v>
                </c:pt>
                <c:pt idx="2014">
                  <c:v>335.666666666666</c:v>
                </c:pt>
                <c:pt idx="2015">
                  <c:v>335.83333333333297</c:v>
                </c:pt>
                <c:pt idx="2016">
                  <c:v>336</c:v>
                </c:pt>
                <c:pt idx="2017">
                  <c:v>336.166666666666</c:v>
                </c:pt>
                <c:pt idx="2018">
                  <c:v>336.33333333333297</c:v>
                </c:pt>
                <c:pt idx="2019">
                  <c:v>336.5</c:v>
                </c:pt>
                <c:pt idx="2020">
                  <c:v>336.666666666666</c:v>
                </c:pt>
                <c:pt idx="2021">
                  <c:v>336.83333333333297</c:v>
                </c:pt>
                <c:pt idx="2022">
                  <c:v>337</c:v>
                </c:pt>
                <c:pt idx="2023">
                  <c:v>337.166666666666</c:v>
                </c:pt>
                <c:pt idx="2024">
                  <c:v>337.33333333333297</c:v>
                </c:pt>
                <c:pt idx="2025">
                  <c:v>337.5</c:v>
                </c:pt>
                <c:pt idx="2026">
                  <c:v>337.666666666666</c:v>
                </c:pt>
                <c:pt idx="2027">
                  <c:v>337.83333333333297</c:v>
                </c:pt>
                <c:pt idx="2028">
                  <c:v>338</c:v>
                </c:pt>
                <c:pt idx="2029">
                  <c:v>338.166666666666</c:v>
                </c:pt>
                <c:pt idx="2030">
                  <c:v>338.33333333333297</c:v>
                </c:pt>
                <c:pt idx="2031">
                  <c:v>338.5</c:v>
                </c:pt>
                <c:pt idx="2032">
                  <c:v>338.666666666666</c:v>
                </c:pt>
                <c:pt idx="2033">
                  <c:v>338.83333333333297</c:v>
                </c:pt>
                <c:pt idx="2034">
                  <c:v>339</c:v>
                </c:pt>
                <c:pt idx="2035">
                  <c:v>339.166666666666</c:v>
                </c:pt>
                <c:pt idx="2036">
                  <c:v>339.33333333333297</c:v>
                </c:pt>
                <c:pt idx="2037">
                  <c:v>339.5</c:v>
                </c:pt>
                <c:pt idx="2038">
                  <c:v>339.666666666666</c:v>
                </c:pt>
                <c:pt idx="2039">
                  <c:v>339.83333333333297</c:v>
                </c:pt>
                <c:pt idx="2040">
                  <c:v>340</c:v>
                </c:pt>
                <c:pt idx="2041">
                  <c:v>340.166666666666</c:v>
                </c:pt>
                <c:pt idx="2042">
                  <c:v>340.33333333333297</c:v>
                </c:pt>
                <c:pt idx="2043">
                  <c:v>340.5</c:v>
                </c:pt>
                <c:pt idx="2044">
                  <c:v>340.666666666666</c:v>
                </c:pt>
                <c:pt idx="2045">
                  <c:v>340.83333333333297</c:v>
                </c:pt>
                <c:pt idx="2046">
                  <c:v>341</c:v>
                </c:pt>
                <c:pt idx="2047">
                  <c:v>341.166666666666</c:v>
                </c:pt>
                <c:pt idx="2048">
                  <c:v>341.33333333333297</c:v>
                </c:pt>
                <c:pt idx="2049">
                  <c:v>341.5</c:v>
                </c:pt>
                <c:pt idx="2050">
                  <c:v>341.666666666666</c:v>
                </c:pt>
                <c:pt idx="2051">
                  <c:v>341.83333333333297</c:v>
                </c:pt>
                <c:pt idx="2052">
                  <c:v>342</c:v>
                </c:pt>
                <c:pt idx="2053">
                  <c:v>342.166666666666</c:v>
                </c:pt>
                <c:pt idx="2054">
                  <c:v>342.33333333333297</c:v>
                </c:pt>
                <c:pt idx="2055">
                  <c:v>342.5</c:v>
                </c:pt>
                <c:pt idx="2056">
                  <c:v>342.666666666666</c:v>
                </c:pt>
                <c:pt idx="2057">
                  <c:v>342.83333333333297</c:v>
                </c:pt>
                <c:pt idx="2058">
                  <c:v>343</c:v>
                </c:pt>
                <c:pt idx="2059">
                  <c:v>343.166666666666</c:v>
                </c:pt>
                <c:pt idx="2060">
                  <c:v>343.33333333333297</c:v>
                </c:pt>
                <c:pt idx="2061">
                  <c:v>343.5</c:v>
                </c:pt>
                <c:pt idx="2062">
                  <c:v>343.666666666666</c:v>
                </c:pt>
                <c:pt idx="2063">
                  <c:v>343.83333333333297</c:v>
                </c:pt>
                <c:pt idx="2064">
                  <c:v>344</c:v>
                </c:pt>
                <c:pt idx="2065">
                  <c:v>344.166666666666</c:v>
                </c:pt>
                <c:pt idx="2066">
                  <c:v>344.33333333333297</c:v>
                </c:pt>
                <c:pt idx="2067">
                  <c:v>344.5</c:v>
                </c:pt>
                <c:pt idx="2068">
                  <c:v>344.666666666666</c:v>
                </c:pt>
                <c:pt idx="2069">
                  <c:v>344.83333333333297</c:v>
                </c:pt>
                <c:pt idx="2070">
                  <c:v>345</c:v>
                </c:pt>
                <c:pt idx="2071">
                  <c:v>345.166666666666</c:v>
                </c:pt>
                <c:pt idx="2072">
                  <c:v>345.33333333333297</c:v>
                </c:pt>
                <c:pt idx="2073">
                  <c:v>345.5</c:v>
                </c:pt>
                <c:pt idx="2074">
                  <c:v>345.666666666666</c:v>
                </c:pt>
                <c:pt idx="2075">
                  <c:v>345.83333333333297</c:v>
                </c:pt>
                <c:pt idx="2076">
                  <c:v>346</c:v>
                </c:pt>
                <c:pt idx="2077">
                  <c:v>346.166666666666</c:v>
                </c:pt>
                <c:pt idx="2078">
                  <c:v>346.33333333333297</c:v>
                </c:pt>
                <c:pt idx="2079">
                  <c:v>346.5</c:v>
                </c:pt>
                <c:pt idx="2080">
                  <c:v>346.666666666666</c:v>
                </c:pt>
                <c:pt idx="2081">
                  <c:v>346.83333333333297</c:v>
                </c:pt>
                <c:pt idx="2082">
                  <c:v>347</c:v>
                </c:pt>
                <c:pt idx="2083">
                  <c:v>347.166666666666</c:v>
                </c:pt>
                <c:pt idx="2084">
                  <c:v>347.33333333333297</c:v>
                </c:pt>
                <c:pt idx="2085">
                  <c:v>347.5</c:v>
                </c:pt>
                <c:pt idx="2086">
                  <c:v>347.666666666666</c:v>
                </c:pt>
                <c:pt idx="2087">
                  <c:v>347.83333333333297</c:v>
                </c:pt>
                <c:pt idx="2088">
                  <c:v>348</c:v>
                </c:pt>
                <c:pt idx="2089">
                  <c:v>348.166666666666</c:v>
                </c:pt>
                <c:pt idx="2090">
                  <c:v>348.33333333333297</c:v>
                </c:pt>
                <c:pt idx="2091">
                  <c:v>348.5</c:v>
                </c:pt>
                <c:pt idx="2092">
                  <c:v>348.666666666666</c:v>
                </c:pt>
                <c:pt idx="2093">
                  <c:v>348.83333333333297</c:v>
                </c:pt>
                <c:pt idx="2094">
                  <c:v>349</c:v>
                </c:pt>
                <c:pt idx="2095">
                  <c:v>349.166666666666</c:v>
                </c:pt>
                <c:pt idx="2096">
                  <c:v>349.33333333333297</c:v>
                </c:pt>
                <c:pt idx="2097">
                  <c:v>349.5</c:v>
                </c:pt>
                <c:pt idx="2098">
                  <c:v>349.666666666666</c:v>
                </c:pt>
                <c:pt idx="2099">
                  <c:v>349.83333333333297</c:v>
                </c:pt>
                <c:pt idx="2100">
                  <c:v>350</c:v>
                </c:pt>
                <c:pt idx="2101">
                  <c:v>350.166666666666</c:v>
                </c:pt>
                <c:pt idx="2102">
                  <c:v>350.33333333333297</c:v>
                </c:pt>
                <c:pt idx="2103">
                  <c:v>350.5</c:v>
                </c:pt>
                <c:pt idx="2104">
                  <c:v>350.666666666666</c:v>
                </c:pt>
                <c:pt idx="2105">
                  <c:v>350.83333333333297</c:v>
                </c:pt>
                <c:pt idx="2106">
                  <c:v>351</c:v>
                </c:pt>
                <c:pt idx="2107">
                  <c:v>351.166666666666</c:v>
                </c:pt>
                <c:pt idx="2108">
                  <c:v>351.33333333333297</c:v>
                </c:pt>
                <c:pt idx="2109">
                  <c:v>351.5</c:v>
                </c:pt>
                <c:pt idx="2110">
                  <c:v>351.666666666666</c:v>
                </c:pt>
                <c:pt idx="2111">
                  <c:v>351.83333333333297</c:v>
                </c:pt>
                <c:pt idx="2112">
                  <c:v>352</c:v>
                </c:pt>
                <c:pt idx="2113">
                  <c:v>352.166666666666</c:v>
                </c:pt>
                <c:pt idx="2114">
                  <c:v>352.33333333333297</c:v>
                </c:pt>
                <c:pt idx="2115">
                  <c:v>352.5</c:v>
                </c:pt>
                <c:pt idx="2116">
                  <c:v>352.666666666666</c:v>
                </c:pt>
                <c:pt idx="2117">
                  <c:v>352.83333333333297</c:v>
                </c:pt>
                <c:pt idx="2118">
                  <c:v>353</c:v>
                </c:pt>
                <c:pt idx="2119">
                  <c:v>353.166666666666</c:v>
                </c:pt>
                <c:pt idx="2120">
                  <c:v>353.33333333333297</c:v>
                </c:pt>
                <c:pt idx="2121">
                  <c:v>353.5</c:v>
                </c:pt>
                <c:pt idx="2122">
                  <c:v>353.666666666666</c:v>
                </c:pt>
                <c:pt idx="2123">
                  <c:v>353.83333333333297</c:v>
                </c:pt>
                <c:pt idx="2124">
                  <c:v>354</c:v>
                </c:pt>
                <c:pt idx="2125">
                  <c:v>354.166666666666</c:v>
                </c:pt>
                <c:pt idx="2126">
                  <c:v>354.33333333333297</c:v>
                </c:pt>
                <c:pt idx="2127">
                  <c:v>354.5</c:v>
                </c:pt>
                <c:pt idx="2128">
                  <c:v>354.666666666666</c:v>
                </c:pt>
                <c:pt idx="2129">
                  <c:v>354.83333333333297</c:v>
                </c:pt>
                <c:pt idx="2130">
                  <c:v>355</c:v>
                </c:pt>
                <c:pt idx="2131">
                  <c:v>355.166666666666</c:v>
                </c:pt>
                <c:pt idx="2132">
                  <c:v>355.33333333333297</c:v>
                </c:pt>
                <c:pt idx="2133">
                  <c:v>355.5</c:v>
                </c:pt>
                <c:pt idx="2134">
                  <c:v>355.666666666666</c:v>
                </c:pt>
                <c:pt idx="2135">
                  <c:v>355.83333333333297</c:v>
                </c:pt>
                <c:pt idx="2136">
                  <c:v>356</c:v>
                </c:pt>
                <c:pt idx="2137">
                  <c:v>356.166666666666</c:v>
                </c:pt>
                <c:pt idx="2138">
                  <c:v>356.33333333333297</c:v>
                </c:pt>
                <c:pt idx="2139">
                  <c:v>356.5</c:v>
                </c:pt>
                <c:pt idx="2140">
                  <c:v>356.666666666666</c:v>
                </c:pt>
                <c:pt idx="2141">
                  <c:v>356.83333333333297</c:v>
                </c:pt>
                <c:pt idx="2142">
                  <c:v>357</c:v>
                </c:pt>
                <c:pt idx="2143">
                  <c:v>357.166666666666</c:v>
                </c:pt>
                <c:pt idx="2144">
                  <c:v>357.33333333333297</c:v>
                </c:pt>
                <c:pt idx="2145">
                  <c:v>357.5</c:v>
                </c:pt>
                <c:pt idx="2146">
                  <c:v>357.666666666666</c:v>
                </c:pt>
                <c:pt idx="2147">
                  <c:v>357.83333333333297</c:v>
                </c:pt>
                <c:pt idx="2148">
                  <c:v>358</c:v>
                </c:pt>
                <c:pt idx="2149">
                  <c:v>358.166666666666</c:v>
                </c:pt>
                <c:pt idx="2150">
                  <c:v>358.33333333333297</c:v>
                </c:pt>
                <c:pt idx="2151">
                  <c:v>358.5</c:v>
                </c:pt>
                <c:pt idx="2152">
                  <c:v>358.666666666666</c:v>
                </c:pt>
                <c:pt idx="2153">
                  <c:v>358.83333333333297</c:v>
                </c:pt>
                <c:pt idx="2154">
                  <c:v>359</c:v>
                </c:pt>
                <c:pt idx="2155">
                  <c:v>359.166666666666</c:v>
                </c:pt>
                <c:pt idx="2156">
                  <c:v>359.33333333333297</c:v>
                </c:pt>
                <c:pt idx="2157">
                  <c:v>359.5</c:v>
                </c:pt>
                <c:pt idx="2158">
                  <c:v>359.666666666666</c:v>
                </c:pt>
                <c:pt idx="2159">
                  <c:v>359.83333333333297</c:v>
                </c:pt>
                <c:pt idx="2160">
                  <c:v>360</c:v>
                </c:pt>
                <c:pt idx="2161">
                  <c:v>360.166666666666</c:v>
                </c:pt>
                <c:pt idx="2162">
                  <c:v>360.33333333333297</c:v>
                </c:pt>
                <c:pt idx="2163">
                  <c:v>360.5</c:v>
                </c:pt>
                <c:pt idx="2164">
                  <c:v>360.666666666666</c:v>
                </c:pt>
                <c:pt idx="2165">
                  <c:v>360.83333333333297</c:v>
                </c:pt>
                <c:pt idx="2166">
                  <c:v>361</c:v>
                </c:pt>
                <c:pt idx="2167">
                  <c:v>361.166666666666</c:v>
                </c:pt>
                <c:pt idx="2168">
                  <c:v>361.33333333333297</c:v>
                </c:pt>
                <c:pt idx="2169">
                  <c:v>361.5</c:v>
                </c:pt>
                <c:pt idx="2170">
                  <c:v>361.666666666666</c:v>
                </c:pt>
                <c:pt idx="2171">
                  <c:v>361.83333333333297</c:v>
                </c:pt>
                <c:pt idx="2172">
                  <c:v>362</c:v>
                </c:pt>
                <c:pt idx="2173">
                  <c:v>362.166666666666</c:v>
                </c:pt>
                <c:pt idx="2174">
                  <c:v>362.33333333333297</c:v>
                </c:pt>
                <c:pt idx="2175">
                  <c:v>362.5</c:v>
                </c:pt>
                <c:pt idx="2176">
                  <c:v>362.666666666666</c:v>
                </c:pt>
                <c:pt idx="2177">
                  <c:v>362.83333333333297</c:v>
                </c:pt>
                <c:pt idx="2178">
                  <c:v>363</c:v>
                </c:pt>
                <c:pt idx="2179">
                  <c:v>363.166666666666</c:v>
                </c:pt>
                <c:pt idx="2180">
                  <c:v>363.33333333333297</c:v>
                </c:pt>
                <c:pt idx="2181">
                  <c:v>363.5</c:v>
                </c:pt>
                <c:pt idx="2182">
                  <c:v>363.666666666666</c:v>
                </c:pt>
                <c:pt idx="2183">
                  <c:v>363.83333333333297</c:v>
                </c:pt>
                <c:pt idx="2184">
                  <c:v>364</c:v>
                </c:pt>
                <c:pt idx="2185">
                  <c:v>364.166666666666</c:v>
                </c:pt>
                <c:pt idx="2186">
                  <c:v>364.33333333333297</c:v>
                </c:pt>
                <c:pt idx="2187">
                  <c:v>364.5</c:v>
                </c:pt>
                <c:pt idx="2188">
                  <c:v>364.666666666666</c:v>
                </c:pt>
                <c:pt idx="2189">
                  <c:v>364.83333333333297</c:v>
                </c:pt>
                <c:pt idx="2190">
                  <c:v>365</c:v>
                </c:pt>
                <c:pt idx="2191">
                  <c:v>365.166666666666</c:v>
                </c:pt>
                <c:pt idx="2192">
                  <c:v>365.33333333333297</c:v>
                </c:pt>
                <c:pt idx="2193">
                  <c:v>365.5</c:v>
                </c:pt>
                <c:pt idx="2194">
                  <c:v>365.666666666666</c:v>
                </c:pt>
                <c:pt idx="2195">
                  <c:v>365.83333333333297</c:v>
                </c:pt>
                <c:pt idx="2196">
                  <c:v>366</c:v>
                </c:pt>
                <c:pt idx="2197">
                  <c:v>366.166666666666</c:v>
                </c:pt>
                <c:pt idx="2198">
                  <c:v>366.33333333333297</c:v>
                </c:pt>
                <c:pt idx="2199">
                  <c:v>366.5</c:v>
                </c:pt>
                <c:pt idx="2200">
                  <c:v>366.666666666666</c:v>
                </c:pt>
                <c:pt idx="2201">
                  <c:v>366.83333333333297</c:v>
                </c:pt>
                <c:pt idx="2202">
                  <c:v>367</c:v>
                </c:pt>
                <c:pt idx="2203">
                  <c:v>367.166666666666</c:v>
                </c:pt>
                <c:pt idx="2204">
                  <c:v>367.33333333333297</c:v>
                </c:pt>
                <c:pt idx="2205">
                  <c:v>367.5</c:v>
                </c:pt>
                <c:pt idx="2206">
                  <c:v>367.666666666666</c:v>
                </c:pt>
                <c:pt idx="2207">
                  <c:v>367.83333333333297</c:v>
                </c:pt>
                <c:pt idx="2208">
                  <c:v>368</c:v>
                </c:pt>
                <c:pt idx="2209">
                  <c:v>368.166666666666</c:v>
                </c:pt>
                <c:pt idx="2210">
                  <c:v>368.33333333333297</c:v>
                </c:pt>
                <c:pt idx="2211">
                  <c:v>368.5</c:v>
                </c:pt>
                <c:pt idx="2212">
                  <c:v>368.666666666666</c:v>
                </c:pt>
                <c:pt idx="2213">
                  <c:v>368.83333333333297</c:v>
                </c:pt>
                <c:pt idx="2214">
                  <c:v>369</c:v>
                </c:pt>
                <c:pt idx="2215">
                  <c:v>369.166666666666</c:v>
                </c:pt>
                <c:pt idx="2216">
                  <c:v>369.33333333333297</c:v>
                </c:pt>
                <c:pt idx="2217">
                  <c:v>369.5</c:v>
                </c:pt>
                <c:pt idx="2218">
                  <c:v>369.666666666666</c:v>
                </c:pt>
                <c:pt idx="2219">
                  <c:v>369.83333333333297</c:v>
                </c:pt>
                <c:pt idx="2220">
                  <c:v>370</c:v>
                </c:pt>
                <c:pt idx="2221">
                  <c:v>370.166666666666</c:v>
                </c:pt>
                <c:pt idx="2222">
                  <c:v>370.33333333333297</c:v>
                </c:pt>
                <c:pt idx="2223">
                  <c:v>370.5</c:v>
                </c:pt>
                <c:pt idx="2224">
                  <c:v>370.666666666666</c:v>
                </c:pt>
                <c:pt idx="2225">
                  <c:v>370.83333333333297</c:v>
                </c:pt>
                <c:pt idx="2226">
                  <c:v>371</c:v>
                </c:pt>
                <c:pt idx="2227">
                  <c:v>371.166666666666</c:v>
                </c:pt>
                <c:pt idx="2228">
                  <c:v>371.33333333333297</c:v>
                </c:pt>
                <c:pt idx="2229">
                  <c:v>371.5</c:v>
                </c:pt>
                <c:pt idx="2230">
                  <c:v>371.666666666666</c:v>
                </c:pt>
                <c:pt idx="2231">
                  <c:v>371.83333333333297</c:v>
                </c:pt>
                <c:pt idx="2232">
                  <c:v>372</c:v>
                </c:pt>
                <c:pt idx="2233">
                  <c:v>372.166666666666</c:v>
                </c:pt>
                <c:pt idx="2234">
                  <c:v>372.33333333333297</c:v>
                </c:pt>
                <c:pt idx="2235">
                  <c:v>372.5</c:v>
                </c:pt>
                <c:pt idx="2236">
                  <c:v>372.666666666666</c:v>
                </c:pt>
                <c:pt idx="2237">
                  <c:v>372.83333333333297</c:v>
                </c:pt>
                <c:pt idx="2238">
                  <c:v>373</c:v>
                </c:pt>
                <c:pt idx="2239">
                  <c:v>373.166666666666</c:v>
                </c:pt>
                <c:pt idx="2240">
                  <c:v>373.33333333333297</c:v>
                </c:pt>
                <c:pt idx="2241">
                  <c:v>373.5</c:v>
                </c:pt>
                <c:pt idx="2242">
                  <c:v>373.666666666666</c:v>
                </c:pt>
                <c:pt idx="2243">
                  <c:v>373.83333333333297</c:v>
                </c:pt>
                <c:pt idx="2244">
                  <c:v>374</c:v>
                </c:pt>
                <c:pt idx="2245">
                  <c:v>374.166666666666</c:v>
                </c:pt>
                <c:pt idx="2246">
                  <c:v>374.33333333333297</c:v>
                </c:pt>
                <c:pt idx="2247">
                  <c:v>374.5</c:v>
                </c:pt>
                <c:pt idx="2248">
                  <c:v>374.666666666666</c:v>
                </c:pt>
                <c:pt idx="2249">
                  <c:v>374.83333333333297</c:v>
                </c:pt>
                <c:pt idx="2250">
                  <c:v>375</c:v>
                </c:pt>
                <c:pt idx="2251">
                  <c:v>375.166666666666</c:v>
                </c:pt>
                <c:pt idx="2252">
                  <c:v>375.33333333333297</c:v>
                </c:pt>
                <c:pt idx="2253">
                  <c:v>375.5</c:v>
                </c:pt>
                <c:pt idx="2254">
                  <c:v>375.666666666666</c:v>
                </c:pt>
                <c:pt idx="2255">
                  <c:v>375.83333333333297</c:v>
                </c:pt>
                <c:pt idx="2256">
                  <c:v>376</c:v>
                </c:pt>
                <c:pt idx="2257">
                  <c:v>376.166666666666</c:v>
                </c:pt>
                <c:pt idx="2258">
                  <c:v>376.33333333333297</c:v>
                </c:pt>
                <c:pt idx="2259">
                  <c:v>376.5</c:v>
                </c:pt>
                <c:pt idx="2260">
                  <c:v>376.666666666666</c:v>
                </c:pt>
                <c:pt idx="2261">
                  <c:v>376.83333333333297</c:v>
                </c:pt>
                <c:pt idx="2262">
                  <c:v>377</c:v>
                </c:pt>
                <c:pt idx="2263">
                  <c:v>377.166666666666</c:v>
                </c:pt>
                <c:pt idx="2264">
                  <c:v>377.33333333333297</c:v>
                </c:pt>
                <c:pt idx="2265">
                  <c:v>377.5</c:v>
                </c:pt>
                <c:pt idx="2266">
                  <c:v>377.666666666666</c:v>
                </c:pt>
                <c:pt idx="2267">
                  <c:v>377.83333333333297</c:v>
                </c:pt>
                <c:pt idx="2268">
                  <c:v>378</c:v>
                </c:pt>
                <c:pt idx="2269">
                  <c:v>378.166666666666</c:v>
                </c:pt>
                <c:pt idx="2270">
                  <c:v>378.33333333333297</c:v>
                </c:pt>
                <c:pt idx="2271">
                  <c:v>378.5</c:v>
                </c:pt>
                <c:pt idx="2272">
                  <c:v>378.666666666666</c:v>
                </c:pt>
                <c:pt idx="2273">
                  <c:v>378.83333333333297</c:v>
                </c:pt>
                <c:pt idx="2274">
                  <c:v>379</c:v>
                </c:pt>
                <c:pt idx="2275">
                  <c:v>379.166666666666</c:v>
                </c:pt>
                <c:pt idx="2276">
                  <c:v>379.33333333333297</c:v>
                </c:pt>
                <c:pt idx="2277">
                  <c:v>379.5</c:v>
                </c:pt>
                <c:pt idx="2278">
                  <c:v>379.666666666666</c:v>
                </c:pt>
                <c:pt idx="2279">
                  <c:v>379.83333333333297</c:v>
                </c:pt>
                <c:pt idx="2280">
                  <c:v>380</c:v>
                </c:pt>
                <c:pt idx="2281">
                  <c:v>380.166666666666</c:v>
                </c:pt>
                <c:pt idx="2282">
                  <c:v>380.33333333333297</c:v>
                </c:pt>
                <c:pt idx="2283">
                  <c:v>380.5</c:v>
                </c:pt>
                <c:pt idx="2284">
                  <c:v>380.666666666666</c:v>
                </c:pt>
                <c:pt idx="2285">
                  <c:v>380.83333333333297</c:v>
                </c:pt>
                <c:pt idx="2286">
                  <c:v>381</c:v>
                </c:pt>
                <c:pt idx="2287">
                  <c:v>381.166666666666</c:v>
                </c:pt>
                <c:pt idx="2288">
                  <c:v>381.33333333333297</c:v>
                </c:pt>
                <c:pt idx="2289">
                  <c:v>381.5</c:v>
                </c:pt>
                <c:pt idx="2290">
                  <c:v>381.666666666666</c:v>
                </c:pt>
                <c:pt idx="2291">
                  <c:v>381.83333333333297</c:v>
                </c:pt>
                <c:pt idx="2292">
                  <c:v>382</c:v>
                </c:pt>
                <c:pt idx="2293">
                  <c:v>382.166666666666</c:v>
                </c:pt>
                <c:pt idx="2294">
                  <c:v>382.33333333333297</c:v>
                </c:pt>
                <c:pt idx="2295">
                  <c:v>382.5</c:v>
                </c:pt>
                <c:pt idx="2296">
                  <c:v>382.666666666666</c:v>
                </c:pt>
                <c:pt idx="2297">
                  <c:v>382.83333333333297</c:v>
                </c:pt>
                <c:pt idx="2298">
                  <c:v>383</c:v>
                </c:pt>
                <c:pt idx="2299">
                  <c:v>383.166666666666</c:v>
                </c:pt>
                <c:pt idx="2300">
                  <c:v>383.33333333333297</c:v>
                </c:pt>
                <c:pt idx="2301">
                  <c:v>383.5</c:v>
                </c:pt>
                <c:pt idx="2302">
                  <c:v>383.666666666666</c:v>
                </c:pt>
                <c:pt idx="2303">
                  <c:v>383.83333333333297</c:v>
                </c:pt>
                <c:pt idx="2304">
                  <c:v>384</c:v>
                </c:pt>
                <c:pt idx="2305">
                  <c:v>384.166666666666</c:v>
                </c:pt>
                <c:pt idx="2306">
                  <c:v>384.33333333333297</c:v>
                </c:pt>
                <c:pt idx="2307">
                  <c:v>384.5</c:v>
                </c:pt>
                <c:pt idx="2308">
                  <c:v>384.666666666666</c:v>
                </c:pt>
                <c:pt idx="2309">
                  <c:v>384.83333333333297</c:v>
                </c:pt>
                <c:pt idx="2310">
                  <c:v>385</c:v>
                </c:pt>
                <c:pt idx="2311">
                  <c:v>385.166666666666</c:v>
                </c:pt>
                <c:pt idx="2312">
                  <c:v>385.33333333333297</c:v>
                </c:pt>
                <c:pt idx="2313">
                  <c:v>385.5</c:v>
                </c:pt>
                <c:pt idx="2314">
                  <c:v>385.666666666666</c:v>
                </c:pt>
                <c:pt idx="2315">
                  <c:v>385.83333333333297</c:v>
                </c:pt>
                <c:pt idx="2316">
                  <c:v>386</c:v>
                </c:pt>
                <c:pt idx="2317">
                  <c:v>386.166666666666</c:v>
                </c:pt>
                <c:pt idx="2318">
                  <c:v>386.33333333333297</c:v>
                </c:pt>
                <c:pt idx="2319">
                  <c:v>386.5</c:v>
                </c:pt>
                <c:pt idx="2320">
                  <c:v>386.666666666666</c:v>
                </c:pt>
                <c:pt idx="2321">
                  <c:v>386.83333333333297</c:v>
                </c:pt>
                <c:pt idx="2322">
                  <c:v>387</c:v>
                </c:pt>
                <c:pt idx="2323">
                  <c:v>387.166666666666</c:v>
                </c:pt>
                <c:pt idx="2324">
                  <c:v>387.33333333333297</c:v>
                </c:pt>
                <c:pt idx="2325">
                  <c:v>387.5</c:v>
                </c:pt>
                <c:pt idx="2326">
                  <c:v>387.666666666666</c:v>
                </c:pt>
                <c:pt idx="2327">
                  <c:v>387.83333333333297</c:v>
                </c:pt>
                <c:pt idx="2328">
                  <c:v>388</c:v>
                </c:pt>
                <c:pt idx="2329">
                  <c:v>388.166666666666</c:v>
                </c:pt>
                <c:pt idx="2330">
                  <c:v>388.33333333333297</c:v>
                </c:pt>
                <c:pt idx="2331">
                  <c:v>388.5</c:v>
                </c:pt>
                <c:pt idx="2332">
                  <c:v>388.666666666666</c:v>
                </c:pt>
                <c:pt idx="2333">
                  <c:v>388.83333333333297</c:v>
                </c:pt>
                <c:pt idx="2334">
                  <c:v>389</c:v>
                </c:pt>
                <c:pt idx="2335">
                  <c:v>389.166666666666</c:v>
                </c:pt>
                <c:pt idx="2336">
                  <c:v>389.33333333333297</c:v>
                </c:pt>
                <c:pt idx="2337">
                  <c:v>389.5</c:v>
                </c:pt>
                <c:pt idx="2338">
                  <c:v>389.666666666666</c:v>
                </c:pt>
                <c:pt idx="2339">
                  <c:v>389.83333333333297</c:v>
                </c:pt>
                <c:pt idx="2340">
                  <c:v>390</c:v>
                </c:pt>
                <c:pt idx="2341">
                  <c:v>390.166666666666</c:v>
                </c:pt>
                <c:pt idx="2342">
                  <c:v>390.33333333333297</c:v>
                </c:pt>
                <c:pt idx="2343">
                  <c:v>390.5</c:v>
                </c:pt>
                <c:pt idx="2344">
                  <c:v>390.666666666666</c:v>
                </c:pt>
                <c:pt idx="2345">
                  <c:v>390.83333333333297</c:v>
                </c:pt>
                <c:pt idx="2346">
                  <c:v>391</c:v>
                </c:pt>
                <c:pt idx="2347">
                  <c:v>391.166666666666</c:v>
                </c:pt>
                <c:pt idx="2348">
                  <c:v>391.33333333333297</c:v>
                </c:pt>
                <c:pt idx="2349">
                  <c:v>391.5</c:v>
                </c:pt>
                <c:pt idx="2350">
                  <c:v>391.666666666666</c:v>
                </c:pt>
                <c:pt idx="2351">
                  <c:v>391.83333333333297</c:v>
                </c:pt>
                <c:pt idx="2352">
                  <c:v>392</c:v>
                </c:pt>
                <c:pt idx="2353">
                  <c:v>392.166666666666</c:v>
                </c:pt>
                <c:pt idx="2354">
                  <c:v>392.33333333333297</c:v>
                </c:pt>
                <c:pt idx="2355">
                  <c:v>392.5</c:v>
                </c:pt>
                <c:pt idx="2356">
                  <c:v>392.666666666666</c:v>
                </c:pt>
                <c:pt idx="2357">
                  <c:v>392.83333333333297</c:v>
                </c:pt>
                <c:pt idx="2358">
                  <c:v>393</c:v>
                </c:pt>
                <c:pt idx="2359">
                  <c:v>393.166666666666</c:v>
                </c:pt>
                <c:pt idx="2360">
                  <c:v>393.33333333333297</c:v>
                </c:pt>
                <c:pt idx="2361">
                  <c:v>393.5</c:v>
                </c:pt>
                <c:pt idx="2362">
                  <c:v>393.666666666666</c:v>
                </c:pt>
                <c:pt idx="2363">
                  <c:v>393.83333333333297</c:v>
                </c:pt>
                <c:pt idx="2364">
                  <c:v>394</c:v>
                </c:pt>
                <c:pt idx="2365">
                  <c:v>394.166666666666</c:v>
                </c:pt>
                <c:pt idx="2366">
                  <c:v>394.33333333333297</c:v>
                </c:pt>
                <c:pt idx="2367">
                  <c:v>394.5</c:v>
                </c:pt>
                <c:pt idx="2368">
                  <c:v>394.666666666666</c:v>
                </c:pt>
                <c:pt idx="2369">
                  <c:v>394.83333333333297</c:v>
                </c:pt>
                <c:pt idx="2370">
                  <c:v>395</c:v>
                </c:pt>
                <c:pt idx="2371">
                  <c:v>395.166666666666</c:v>
                </c:pt>
                <c:pt idx="2372">
                  <c:v>395.33333333333297</c:v>
                </c:pt>
                <c:pt idx="2373">
                  <c:v>395.5</c:v>
                </c:pt>
                <c:pt idx="2374">
                  <c:v>395.666666666666</c:v>
                </c:pt>
                <c:pt idx="2375">
                  <c:v>395.83333333333297</c:v>
                </c:pt>
                <c:pt idx="2376">
                  <c:v>396</c:v>
                </c:pt>
                <c:pt idx="2377">
                  <c:v>396.166666666666</c:v>
                </c:pt>
                <c:pt idx="2378">
                  <c:v>396.33333333333297</c:v>
                </c:pt>
                <c:pt idx="2379">
                  <c:v>396.5</c:v>
                </c:pt>
                <c:pt idx="2380">
                  <c:v>396.666666666666</c:v>
                </c:pt>
                <c:pt idx="2381">
                  <c:v>396.83333333333297</c:v>
                </c:pt>
                <c:pt idx="2382">
                  <c:v>397</c:v>
                </c:pt>
                <c:pt idx="2383">
                  <c:v>397.166666666666</c:v>
                </c:pt>
                <c:pt idx="2384">
                  <c:v>397.33333333333297</c:v>
                </c:pt>
                <c:pt idx="2385">
                  <c:v>397.5</c:v>
                </c:pt>
                <c:pt idx="2386">
                  <c:v>397.666666666666</c:v>
                </c:pt>
                <c:pt idx="2387">
                  <c:v>397.83333333333297</c:v>
                </c:pt>
                <c:pt idx="2388">
                  <c:v>398</c:v>
                </c:pt>
                <c:pt idx="2389">
                  <c:v>398.166666666666</c:v>
                </c:pt>
                <c:pt idx="2390">
                  <c:v>398.33333333333297</c:v>
                </c:pt>
                <c:pt idx="2391">
                  <c:v>398.5</c:v>
                </c:pt>
                <c:pt idx="2392">
                  <c:v>398.666666666666</c:v>
                </c:pt>
                <c:pt idx="2393">
                  <c:v>398.83333333333297</c:v>
                </c:pt>
                <c:pt idx="2394">
                  <c:v>399</c:v>
                </c:pt>
                <c:pt idx="2395">
                  <c:v>399.166666666666</c:v>
                </c:pt>
                <c:pt idx="2396">
                  <c:v>399.33333333333297</c:v>
                </c:pt>
                <c:pt idx="2397">
                  <c:v>399.5</c:v>
                </c:pt>
                <c:pt idx="2398">
                  <c:v>399.666666666666</c:v>
                </c:pt>
                <c:pt idx="2399">
                  <c:v>399.83333333333297</c:v>
                </c:pt>
                <c:pt idx="2400">
                  <c:v>400</c:v>
                </c:pt>
                <c:pt idx="2401">
                  <c:v>400.166666666666</c:v>
                </c:pt>
                <c:pt idx="2402">
                  <c:v>400.33333333333297</c:v>
                </c:pt>
                <c:pt idx="2403">
                  <c:v>400.5</c:v>
                </c:pt>
                <c:pt idx="2404">
                  <c:v>400.666666666666</c:v>
                </c:pt>
                <c:pt idx="2405">
                  <c:v>400.83333333333297</c:v>
                </c:pt>
                <c:pt idx="2406">
                  <c:v>401</c:v>
                </c:pt>
                <c:pt idx="2407">
                  <c:v>401.166666666666</c:v>
                </c:pt>
                <c:pt idx="2408">
                  <c:v>401.33333333333297</c:v>
                </c:pt>
                <c:pt idx="2409">
                  <c:v>401.5</c:v>
                </c:pt>
                <c:pt idx="2410">
                  <c:v>401.666666666666</c:v>
                </c:pt>
                <c:pt idx="2411">
                  <c:v>401.83333333333297</c:v>
                </c:pt>
                <c:pt idx="2412">
                  <c:v>402</c:v>
                </c:pt>
                <c:pt idx="2413">
                  <c:v>402.166666666666</c:v>
                </c:pt>
                <c:pt idx="2414">
                  <c:v>402.33333333333297</c:v>
                </c:pt>
                <c:pt idx="2415">
                  <c:v>402.5</c:v>
                </c:pt>
                <c:pt idx="2416">
                  <c:v>402.666666666666</c:v>
                </c:pt>
                <c:pt idx="2417">
                  <c:v>402.83333333333297</c:v>
                </c:pt>
                <c:pt idx="2418">
                  <c:v>403</c:v>
                </c:pt>
                <c:pt idx="2419">
                  <c:v>403.166666666666</c:v>
                </c:pt>
                <c:pt idx="2420">
                  <c:v>403.33333333333297</c:v>
                </c:pt>
                <c:pt idx="2421">
                  <c:v>403.5</c:v>
                </c:pt>
                <c:pt idx="2422">
                  <c:v>403.666666666666</c:v>
                </c:pt>
                <c:pt idx="2423">
                  <c:v>403.83333333333297</c:v>
                </c:pt>
                <c:pt idx="2424">
                  <c:v>404</c:v>
                </c:pt>
                <c:pt idx="2425">
                  <c:v>404.166666666666</c:v>
                </c:pt>
                <c:pt idx="2426">
                  <c:v>404.33333333333297</c:v>
                </c:pt>
                <c:pt idx="2427">
                  <c:v>404.5</c:v>
                </c:pt>
                <c:pt idx="2428">
                  <c:v>404.666666666666</c:v>
                </c:pt>
                <c:pt idx="2429">
                  <c:v>404.83333333333297</c:v>
                </c:pt>
                <c:pt idx="2430">
                  <c:v>405</c:v>
                </c:pt>
                <c:pt idx="2431">
                  <c:v>405.166666666666</c:v>
                </c:pt>
                <c:pt idx="2432">
                  <c:v>405.33333333333297</c:v>
                </c:pt>
                <c:pt idx="2433">
                  <c:v>405.5</c:v>
                </c:pt>
                <c:pt idx="2434">
                  <c:v>405.666666666666</c:v>
                </c:pt>
                <c:pt idx="2435">
                  <c:v>405.83333333333297</c:v>
                </c:pt>
                <c:pt idx="2436">
                  <c:v>406</c:v>
                </c:pt>
                <c:pt idx="2437">
                  <c:v>406.166666666666</c:v>
                </c:pt>
                <c:pt idx="2438">
                  <c:v>406.33333333333297</c:v>
                </c:pt>
                <c:pt idx="2439">
                  <c:v>406.5</c:v>
                </c:pt>
                <c:pt idx="2440">
                  <c:v>406.666666666666</c:v>
                </c:pt>
                <c:pt idx="2441">
                  <c:v>406.83333333333297</c:v>
                </c:pt>
                <c:pt idx="2442">
                  <c:v>407</c:v>
                </c:pt>
                <c:pt idx="2443">
                  <c:v>407.166666666666</c:v>
                </c:pt>
                <c:pt idx="2444">
                  <c:v>407.33333333333297</c:v>
                </c:pt>
                <c:pt idx="2445">
                  <c:v>407.5</c:v>
                </c:pt>
                <c:pt idx="2446">
                  <c:v>407.666666666666</c:v>
                </c:pt>
                <c:pt idx="2447">
                  <c:v>407.83333333333297</c:v>
                </c:pt>
                <c:pt idx="2448">
                  <c:v>408</c:v>
                </c:pt>
                <c:pt idx="2449">
                  <c:v>408.166666666666</c:v>
                </c:pt>
                <c:pt idx="2450">
                  <c:v>408.33333333333297</c:v>
                </c:pt>
                <c:pt idx="2451">
                  <c:v>408.5</c:v>
                </c:pt>
                <c:pt idx="2452">
                  <c:v>408.666666666666</c:v>
                </c:pt>
                <c:pt idx="2453">
                  <c:v>408.83333333333297</c:v>
                </c:pt>
                <c:pt idx="2454">
                  <c:v>409</c:v>
                </c:pt>
                <c:pt idx="2455">
                  <c:v>409.166666666666</c:v>
                </c:pt>
                <c:pt idx="2456">
                  <c:v>409.33333333333297</c:v>
                </c:pt>
                <c:pt idx="2457">
                  <c:v>409.5</c:v>
                </c:pt>
                <c:pt idx="2458">
                  <c:v>409.666666666666</c:v>
                </c:pt>
                <c:pt idx="2459">
                  <c:v>409.83333333333297</c:v>
                </c:pt>
                <c:pt idx="2460">
                  <c:v>410</c:v>
                </c:pt>
                <c:pt idx="2461">
                  <c:v>410.166666666666</c:v>
                </c:pt>
                <c:pt idx="2462">
                  <c:v>410.33333333333297</c:v>
                </c:pt>
                <c:pt idx="2463">
                  <c:v>410.5</c:v>
                </c:pt>
                <c:pt idx="2464">
                  <c:v>410.666666666666</c:v>
                </c:pt>
                <c:pt idx="2465">
                  <c:v>410.83333333333297</c:v>
                </c:pt>
                <c:pt idx="2466">
                  <c:v>411</c:v>
                </c:pt>
                <c:pt idx="2467">
                  <c:v>411.166666666666</c:v>
                </c:pt>
                <c:pt idx="2468">
                  <c:v>411.33333333333297</c:v>
                </c:pt>
                <c:pt idx="2469">
                  <c:v>411.5</c:v>
                </c:pt>
                <c:pt idx="2470">
                  <c:v>411.666666666666</c:v>
                </c:pt>
                <c:pt idx="2471">
                  <c:v>411.83333333333297</c:v>
                </c:pt>
                <c:pt idx="2472">
                  <c:v>412</c:v>
                </c:pt>
                <c:pt idx="2473">
                  <c:v>412.166666666666</c:v>
                </c:pt>
                <c:pt idx="2474">
                  <c:v>412.33333333333297</c:v>
                </c:pt>
                <c:pt idx="2475">
                  <c:v>412.5</c:v>
                </c:pt>
                <c:pt idx="2476">
                  <c:v>412.666666666666</c:v>
                </c:pt>
                <c:pt idx="2477">
                  <c:v>412.83333333333297</c:v>
                </c:pt>
                <c:pt idx="2478">
                  <c:v>413</c:v>
                </c:pt>
                <c:pt idx="2479">
                  <c:v>413.166666666666</c:v>
                </c:pt>
                <c:pt idx="2480">
                  <c:v>413.33333333333297</c:v>
                </c:pt>
                <c:pt idx="2481">
                  <c:v>413.5</c:v>
                </c:pt>
                <c:pt idx="2482">
                  <c:v>413.666666666666</c:v>
                </c:pt>
                <c:pt idx="2483">
                  <c:v>413.83333333333297</c:v>
                </c:pt>
                <c:pt idx="2484">
                  <c:v>414</c:v>
                </c:pt>
                <c:pt idx="2485">
                  <c:v>414.166666666666</c:v>
                </c:pt>
                <c:pt idx="2486">
                  <c:v>414.33333333333297</c:v>
                </c:pt>
                <c:pt idx="2487">
                  <c:v>414.5</c:v>
                </c:pt>
                <c:pt idx="2488">
                  <c:v>414.666666666666</c:v>
                </c:pt>
                <c:pt idx="2489">
                  <c:v>414.83333333333297</c:v>
                </c:pt>
                <c:pt idx="2490">
                  <c:v>415</c:v>
                </c:pt>
                <c:pt idx="2491">
                  <c:v>415.166666666666</c:v>
                </c:pt>
                <c:pt idx="2492">
                  <c:v>415.33333333333297</c:v>
                </c:pt>
                <c:pt idx="2493">
                  <c:v>415.5</c:v>
                </c:pt>
                <c:pt idx="2494">
                  <c:v>415.666666666666</c:v>
                </c:pt>
                <c:pt idx="2495">
                  <c:v>415.83333333333297</c:v>
                </c:pt>
                <c:pt idx="2496">
                  <c:v>416</c:v>
                </c:pt>
                <c:pt idx="2497">
                  <c:v>416.166666666666</c:v>
                </c:pt>
                <c:pt idx="2498">
                  <c:v>416.33333333333297</c:v>
                </c:pt>
                <c:pt idx="2499">
                  <c:v>416.5</c:v>
                </c:pt>
                <c:pt idx="2500">
                  <c:v>416.666666666666</c:v>
                </c:pt>
                <c:pt idx="2501">
                  <c:v>416.83333333333297</c:v>
                </c:pt>
                <c:pt idx="2502">
                  <c:v>417</c:v>
                </c:pt>
                <c:pt idx="2503">
                  <c:v>417.166666666666</c:v>
                </c:pt>
                <c:pt idx="2504">
                  <c:v>417.33333333333297</c:v>
                </c:pt>
                <c:pt idx="2505">
                  <c:v>417.5</c:v>
                </c:pt>
                <c:pt idx="2506">
                  <c:v>417.666666666666</c:v>
                </c:pt>
                <c:pt idx="2507">
                  <c:v>417.83333333333297</c:v>
                </c:pt>
                <c:pt idx="2508">
                  <c:v>418</c:v>
                </c:pt>
                <c:pt idx="2509">
                  <c:v>418.166666666666</c:v>
                </c:pt>
                <c:pt idx="2510">
                  <c:v>418.33333333333297</c:v>
                </c:pt>
                <c:pt idx="2511">
                  <c:v>418.5</c:v>
                </c:pt>
                <c:pt idx="2512">
                  <c:v>418.666666666666</c:v>
                </c:pt>
                <c:pt idx="2513">
                  <c:v>418.83333333333297</c:v>
                </c:pt>
                <c:pt idx="2514">
                  <c:v>419</c:v>
                </c:pt>
                <c:pt idx="2515">
                  <c:v>419.166666666666</c:v>
                </c:pt>
                <c:pt idx="2516">
                  <c:v>419.33333333333297</c:v>
                </c:pt>
                <c:pt idx="2517">
                  <c:v>419.5</c:v>
                </c:pt>
                <c:pt idx="2518">
                  <c:v>419.666666666666</c:v>
                </c:pt>
                <c:pt idx="2519">
                  <c:v>419.83333333333297</c:v>
                </c:pt>
                <c:pt idx="2520">
                  <c:v>420</c:v>
                </c:pt>
                <c:pt idx="2521">
                  <c:v>420.166666666666</c:v>
                </c:pt>
                <c:pt idx="2522">
                  <c:v>420.33333333333297</c:v>
                </c:pt>
                <c:pt idx="2523">
                  <c:v>420.5</c:v>
                </c:pt>
                <c:pt idx="2524">
                  <c:v>420.666666666666</c:v>
                </c:pt>
                <c:pt idx="2525">
                  <c:v>420.83333333333297</c:v>
                </c:pt>
                <c:pt idx="2526">
                  <c:v>421</c:v>
                </c:pt>
                <c:pt idx="2527">
                  <c:v>421.166666666666</c:v>
                </c:pt>
                <c:pt idx="2528">
                  <c:v>421.33333333333297</c:v>
                </c:pt>
                <c:pt idx="2529">
                  <c:v>421.5</c:v>
                </c:pt>
                <c:pt idx="2530">
                  <c:v>421.666666666666</c:v>
                </c:pt>
                <c:pt idx="2531">
                  <c:v>421.83333333333297</c:v>
                </c:pt>
                <c:pt idx="2532">
                  <c:v>422</c:v>
                </c:pt>
                <c:pt idx="2533">
                  <c:v>422.166666666666</c:v>
                </c:pt>
                <c:pt idx="2534">
                  <c:v>422.33333333333297</c:v>
                </c:pt>
                <c:pt idx="2535">
                  <c:v>422.5</c:v>
                </c:pt>
                <c:pt idx="2536">
                  <c:v>422.666666666666</c:v>
                </c:pt>
                <c:pt idx="2537">
                  <c:v>422.83333333333297</c:v>
                </c:pt>
                <c:pt idx="2538">
                  <c:v>423</c:v>
                </c:pt>
                <c:pt idx="2539">
                  <c:v>423.166666666666</c:v>
                </c:pt>
                <c:pt idx="2540">
                  <c:v>423.33333333333297</c:v>
                </c:pt>
                <c:pt idx="2541">
                  <c:v>423.5</c:v>
                </c:pt>
                <c:pt idx="2542">
                  <c:v>423.666666666666</c:v>
                </c:pt>
                <c:pt idx="2543">
                  <c:v>423.83333333333297</c:v>
                </c:pt>
                <c:pt idx="2544">
                  <c:v>424</c:v>
                </c:pt>
                <c:pt idx="2545">
                  <c:v>424.166666666666</c:v>
                </c:pt>
                <c:pt idx="2546">
                  <c:v>424.33333333333297</c:v>
                </c:pt>
                <c:pt idx="2547">
                  <c:v>424.5</c:v>
                </c:pt>
                <c:pt idx="2548">
                  <c:v>424.666666666666</c:v>
                </c:pt>
                <c:pt idx="2549">
                  <c:v>424.83333333333297</c:v>
                </c:pt>
                <c:pt idx="2550">
                  <c:v>425</c:v>
                </c:pt>
                <c:pt idx="2551">
                  <c:v>425.166666666666</c:v>
                </c:pt>
                <c:pt idx="2552">
                  <c:v>425.33333333333297</c:v>
                </c:pt>
                <c:pt idx="2553">
                  <c:v>425.5</c:v>
                </c:pt>
                <c:pt idx="2554">
                  <c:v>425.666666666666</c:v>
                </c:pt>
                <c:pt idx="2555">
                  <c:v>425.83333333333297</c:v>
                </c:pt>
                <c:pt idx="2556">
                  <c:v>426</c:v>
                </c:pt>
                <c:pt idx="2557">
                  <c:v>426.166666666666</c:v>
                </c:pt>
                <c:pt idx="2558">
                  <c:v>426.33333333333297</c:v>
                </c:pt>
                <c:pt idx="2559">
                  <c:v>426.5</c:v>
                </c:pt>
                <c:pt idx="2560">
                  <c:v>426.666666666666</c:v>
                </c:pt>
                <c:pt idx="2561">
                  <c:v>426.83333333333297</c:v>
                </c:pt>
                <c:pt idx="2562">
                  <c:v>427</c:v>
                </c:pt>
                <c:pt idx="2563">
                  <c:v>427.166666666666</c:v>
                </c:pt>
                <c:pt idx="2564">
                  <c:v>427.33333333333297</c:v>
                </c:pt>
                <c:pt idx="2565">
                  <c:v>427.5</c:v>
                </c:pt>
                <c:pt idx="2566">
                  <c:v>427.666666666666</c:v>
                </c:pt>
                <c:pt idx="2567">
                  <c:v>427.83333333333297</c:v>
                </c:pt>
                <c:pt idx="2568">
                  <c:v>428</c:v>
                </c:pt>
                <c:pt idx="2569">
                  <c:v>428.166666666666</c:v>
                </c:pt>
                <c:pt idx="2570">
                  <c:v>428.33333333333297</c:v>
                </c:pt>
                <c:pt idx="2571">
                  <c:v>428.5</c:v>
                </c:pt>
                <c:pt idx="2572">
                  <c:v>428.666666666666</c:v>
                </c:pt>
                <c:pt idx="2573">
                  <c:v>428.83333333333297</c:v>
                </c:pt>
                <c:pt idx="2574">
                  <c:v>429</c:v>
                </c:pt>
                <c:pt idx="2575">
                  <c:v>429.166666666666</c:v>
                </c:pt>
                <c:pt idx="2576">
                  <c:v>429.33333333333297</c:v>
                </c:pt>
                <c:pt idx="2577">
                  <c:v>429.5</c:v>
                </c:pt>
                <c:pt idx="2578">
                  <c:v>429.666666666666</c:v>
                </c:pt>
                <c:pt idx="2579">
                  <c:v>429.83333333333297</c:v>
                </c:pt>
                <c:pt idx="2580">
                  <c:v>430</c:v>
                </c:pt>
                <c:pt idx="2581">
                  <c:v>430.166666666666</c:v>
                </c:pt>
                <c:pt idx="2582">
                  <c:v>430.33333333333297</c:v>
                </c:pt>
                <c:pt idx="2583">
                  <c:v>430.5</c:v>
                </c:pt>
                <c:pt idx="2584">
                  <c:v>430.666666666666</c:v>
                </c:pt>
                <c:pt idx="2585">
                  <c:v>430.83333333333297</c:v>
                </c:pt>
                <c:pt idx="2586">
                  <c:v>431</c:v>
                </c:pt>
                <c:pt idx="2587">
                  <c:v>431.166666666666</c:v>
                </c:pt>
                <c:pt idx="2588">
                  <c:v>431.33333333333297</c:v>
                </c:pt>
                <c:pt idx="2589">
                  <c:v>431.5</c:v>
                </c:pt>
                <c:pt idx="2590">
                  <c:v>431.666666666666</c:v>
                </c:pt>
                <c:pt idx="2591">
                  <c:v>431.83333333333297</c:v>
                </c:pt>
                <c:pt idx="2592">
                  <c:v>432</c:v>
                </c:pt>
                <c:pt idx="2593">
                  <c:v>432.166666666666</c:v>
                </c:pt>
                <c:pt idx="2594">
                  <c:v>432.33333333333297</c:v>
                </c:pt>
                <c:pt idx="2595">
                  <c:v>432.5</c:v>
                </c:pt>
                <c:pt idx="2596">
                  <c:v>432.666666666666</c:v>
                </c:pt>
                <c:pt idx="2597">
                  <c:v>432.83333333333297</c:v>
                </c:pt>
                <c:pt idx="2598">
                  <c:v>433</c:v>
                </c:pt>
                <c:pt idx="2599">
                  <c:v>433.166666666666</c:v>
                </c:pt>
                <c:pt idx="2600">
                  <c:v>433.33333333333297</c:v>
                </c:pt>
                <c:pt idx="2601">
                  <c:v>433.5</c:v>
                </c:pt>
                <c:pt idx="2602">
                  <c:v>433.666666666666</c:v>
                </c:pt>
                <c:pt idx="2603">
                  <c:v>433.83333333333297</c:v>
                </c:pt>
                <c:pt idx="2604">
                  <c:v>434</c:v>
                </c:pt>
                <c:pt idx="2605">
                  <c:v>434.166666666666</c:v>
                </c:pt>
                <c:pt idx="2606">
                  <c:v>434.33333333333297</c:v>
                </c:pt>
                <c:pt idx="2607">
                  <c:v>434.5</c:v>
                </c:pt>
                <c:pt idx="2608">
                  <c:v>434.666666666666</c:v>
                </c:pt>
                <c:pt idx="2609">
                  <c:v>434.83333333333297</c:v>
                </c:pt>
                <c:pt idx="2610">
                  <c:v>435</c:v>
                </c:pt>
                <c:pt idx="2611">
                  <c:v>435.166666666666</c:v>
                </c:pt>
                <c:pt idx="2612">
                  <c:v>435.33333333333297</c:v>
                </c:pt>
                <c:pt idx="2613">
                  <c:v>435.5</c:v>
                </c:pt>
                <c:pt idx="2614">
                  <c:v>435.666666666666</c:v>
                </c:pt>
                <c:pt idx="2615">
                  <c:v>435.83333333333297</c:v>
                </c:pt>
                <c:pt idx="2616">
                  <c:v>436</c:v>
                </c:pt>
                <c:pt idx="2617">
                  <c:v>436.166666666666</c:v>
                </c:pt>
                <c:pt idx="2618">
                  <c:v>436.33333333333297</c:v>
                </c:pt>
                <c:pt idx="2619">
                  <c:v>436.5</c:v>
                </c:pt>
                <c:pt idx="2620">
                  <c:v>436.666666666666</c:v>
                </c:pt>
                <c:pt idx="2621">
                  <c:v>436.83333333333297</c:v>
                </c:pt>
                <c:pt idx="2622">
                  <c:v>437</c:v>
                </c:pt>
                <c:pt idx="2623">
                  <c:v>437.166666666666</c:v>
                </c:pt>
                <c:pt idx="2624">
                  <c:v>437.33333333333297</c:v>
                </c:pt>
                <c:pt idx="2625">
                  <c:v>437.5</c:v>
                </c:pt>
                <c:pt idx="2626">
                  <c:v>437.666666666666</c:v>
                </c:pt>
                <c:pt idx="2627">
                  <c:v>437.83333333333297</c:v>
                </c:pt>
                <c:pt idx="2628">
                  <c:v>438</c:v>
                </c:pt>
                <c:pt idx="2629">
                  <c:v>438.166666666666</c:v>
                </c:pt>
                <c:pt idx="2630">
                  <c:v>438.33333333333297</c:v>
                </c:pt>
                <c:pt idx="2631">
                  <c:v>438.5</c:v>
                </c:pt>
                <c:pt idx="2632">
                  <c:v>438.666666666666</c:v>
                </c:pt>
                <c:pt idx="2633">
                  <c:v>438.83333333333297</c:v>
                </c:pt>
                <c:pt idx="2634">
                  <c:v>439</c:v>
                </c:pt>
                <c:pt idx="2635">
                  <c:v>439.166666666666</c:v>
                </c:pt>
                <c:pt idx="2636">
                  <c:v>439.33333333333297</c:v>
                </c:pt>
                <c:pt idx="2637">
                  <c:v>439.5</c:v>
                </c:pt>
                <c:pt idx="2638">
                  <c:v>439.666666666666</c:v>
                </c:pt>
                <c:pt idx="2639">
                  <c:v>439.83333333333297</c:v>
                </c:pt>
                <c:pt idx="2640">
                  <c:v>440</c:v>
                </c:pt>
                <c:pt idx="2641">
                  <c:v>440.166666666666</c:v>
                </c:pt>
                <c:pt idx="2642">
                  <c:v>440.33333333333297</c:v>
                </c:pt>
                <c:pt idx="2643">
                  <c:v>440.5</c:v>
                </c:pt>
                <c:pt idx="2644">
                  <c:v>440.666666666666</c:v>
                </c:pt>
                <c:pt idx="2645">
                  <c:v>440.83333333333297</c:v>
                </c:pt>
                <c:pt idx="2646">
                  <c:v>441</c:v>
                </c:pt>
                <c:pt idx="2647">
                  <c:v>441.166666666666</c:v>
                </c:pt>
                <c:pt idx="2648">
                  <c:v>441.33333333333297</c:v>
                </c:pt>
                <c:pt idx="2649">
                  <c:v>441.5</c:v>
                </c:pt>
                <c:pt idx="2650">
                  <c:v>441.666666666666</c:v>
                </c:pt>
                <c:pt idx="2651">
                  <c:v>441.83333333333297</c:v>
                </c:pt>
                <c:pt idx="2652">
                  <c:v>442</c:v>
                </c:pt>
                <c:pt idx="2653">
                  <c:v>442.166666666666</c:v>
                </c:pt>
                <c:pt idx="2654">
                  <c:v>442.33333333333297</c:v>
                </c:pt>
                <c:pt idx="2655">
                  <c:v>442.5</c:v>
                </c:pt>
                <c:pt idx="2656">
                  <c:v>442.666666666666</c:v>
                </c:pt>
                <c:pt idx="2657">
                  <c:v>442.83333333333297</c:v>
                </c:pt>
                <c:pt idx="2658">
                  <c:v>443</c:v>
                </c:pt>
                <c:pt idx="2659">
                  <c:v>443.166666666666</c:v>
                </c:pt>
                <c:pt idx="2660">
                  <c:v>443.33333333333297</c:v>
                </c:pt>
                <c:pt idx="2661">
                  <c:v>443.5</c:v>
                </c:pt>
                <c:pt idx="2662">
                  <c:v>443.666666666666</c:v>
                </c:pt>
                <c:pt idx="2663">
                  <c:v>443.83333333333297</c:v>
                </c:pt>
                <c:pt idx="2664">
                  <c:v>444</c:v>
                </c:pt>
                <c:pt idx="2665">
                  <c:v>444.166666666666</c:v>
                </c:pt>
                <c:pt idx="2666">
                  <c:v>444.33333333333297</c:v>
                </c:pt>
                <c:pt idx="2667">
                  <c:v>444.5</c:v>
                </c:pt>
                <c:pt idx="2668">
                  <c:v>444.666666666666</c:v>
                </c:pt>
                <c:pt idx="2669">
                  <c:v>444.83333333333297</c:v>
                </c:pt>
                <c:pt idx="2670">
                  <c:v>445</c:v>
                </c:pt>
                <c:pt idx="2671">
                  <c:v>445.166666666666</c:v>
                </c:pt>
                <c:pt idx="2672">
                  <c:v>445.33333333333297</c:v>
                </c:pt>
                <c:pt idx="2673">
                  <c:v>445.5</c:v>
                </c:pt>
                <c:pt idx="2674">
                  <c:v>445.666666666666</c:v>
                </c:pt>
                <c:pt idx="2675">
                  <c:v>445.83333333333297</c:v>
                </c:pt>
                <c:pt idx="2676">
                  <c:v>446</c:v>
                </c:pt>
                <c:pt idx="2677">
                  <c:v>446.166666666666</c:v>
                </c:pt>
                <c:pt idx="2678">
                  <c:v>446.33333333333297</c:v>
                </c:pt>
                <c:pt idx="2679">
                  <c:v>446.5</c:v>
                </c:pt>
                <c:pt idx="2680">
                  <c:v>446.666666666666</c:v>
                </c:pt>
                <c:pt idx="2681">
                  <c:v>446.83333333333297</c:v>
                </c:pt>
                <c:pt idx="2682">
                  <c:v>447</c:v>
                </c:pt>
                <c:pt idx="2683">
                  <c:v>447.166666666666</c:v>
                </c:pt>
                <c:pt idx="2684">
                  <c:v>447.33333333333297</c:v>
                </c:pt>
                <c:pt idx="2685">
                  <c:v>447.5</c:v>
                </c:pt>
                <c:pt idx="2686">
                  <c:v>447.666666666666</c:v>
                </c:pt>
                <c:pt idx="2687">
                  <c:v>447.83333333333297</c:v>
                </c:pt>
                <c:pt idx="2688">
                  <c:v>448</c:v>
                </c:pt>
                <c:pt idx="2689">
                  <c:v>448.166666666666</c:v>
                </c:pt>
                <c:pt idx="2690">
                  <c:v>448.33333333333297</c:v>
                </c:pt>
                <c:pt idx="2691">
                  <c:v>448.5</c:v>
                </c:pt>
                <c:pt idx="2692">
                  <c:v>448.666666666666</c:v>
                </c:pt>
                <c:pt idx="2693">
                  <c:v>448.83333333333297</c:v>
                </c:pt>
                <c:pt idx="2694">
                  <c:v>449</c:v>
                </c:pt>
                <c:pt idx="2695">
                  <c:v>449.166666666666</c:v>
                </c:pt>
                <c:pt idx="2696">
                  <c:v>449.33333333333297</c:v>
                </c:pt>
                <c:pt idx="2697">
                  <c:v>449.5</c:v>
                </c:pt>
                <c:pt idx="2698">
                  <c:v>449.666666666666</c:v>
                </c:pt>
                <c:pt idx="2699">
                  <c:v>449.83333333333297</c:v>
                </c:pt>
                <c:pt idx="2700">
                  <c:v>450</c:v>
                </c:pt>
                <c:pt idx="2701">
                  <c:v>450.166666666666</c:v>
                </c:pt>
                <c:pt idx="2702">
                  <c:v>450.33333333333297</c:v>
                </c:pt>
                <c:pt idx="2703">
                  <c:v>450.5</c:v>
                </c:pt>
                <c:pt idx="2704">
                  <c:v>450.666666666666</c:v>
                </c:pt>
                <c:pt idx="2705">
                  <c:v>450.83333333333297</c:v>
                </c:pt>
                <c:pt idx="2706">
                  <c:v>451</c:v>
                </c:pt>
                <c:pt idx="2707">
                  <c:v>451.166666666666</c:v>
                </c:pt>
                <c:pt idx="2708">
                  <c:v>451.33333333333297</c:v>
                </c:pt>
                <c:pt idx="2709">
                  <c:v>451.5</c:v>
                </c:pt>
                <c:pt idx="2710">
                  <c:v>451.666666666666</c:v>
                </c:pt>
                <c:pt idx="2711">
                  <c:v>451.83333333333297</c:v>
                </c:pt>
                <c:pt idx="2712">
                  <c:v>452</c:v>
                </c:pt>
                <c:pt idx="2713">
                  <c:v>452.166666666666</c:v>
                </c:pt>
                <c:pt idx="2714">
                  <c:v>452.33333333333297</c:v>
                </c:pt>
                <c:pt idx="2715">
                  <c:v>452.5</c:v>
                </c:pt>
                <c:pt idx="2716">
                  <c:v>452.666666666666</c:v>
                </c:pt>
                <c:pt idx="2717">
                  <c:v>452.83333333333297</c:v>
                </c:pt>
                <c:pt idx="2718">
                  <c:v>453</c:v>
                </c:pt>
                <c:pt idx="2719">
                  <c:v>453.166666666666</c:v>
                </c:pt>
                <c:pt idx="2720">
                  <c:v>453.33333333333297</c:v>
                </c:pt>
                <c:pt idx="2721">
                  <c:v>453.5</c:v>
                </c:pt>
                <c:pt idx="2722">
                  <c:v>453.666666666666</c:v>
                </c:pt>
                <c:pt idx="2723">
                  <c:v>453.83333333333297</c:v>
                </c:pt>
                <c:pt idx="2724">
                  <c:v>454</c:v>
                </c:pt>
                <c:pt idx="2725">
                  <c:v>454.166666666666</c:v>
                </c:pt>
                <c:pt idx="2726">
                  <c:v>454.33333333333297</c:v>
                </c:pt>
                <c:pt idx="2727">
                  <c:v>454.5</c:v>
                </c:pt>
                <c:pt idx="2728">
                  <c:v>454.666666666666</c:v>
                </c:pt>
                <c:pt idx="2729">
                  <c:v>454.83333333333297</c:v>
                </c:pt>
                <c:pt idx="2730">
                  <c:v>455</c:v>
                </c:pt>
                <c:pt idx="2731">
                  <c:v>455.166666666666</c:v>
                </c:pt>
                <c:pt idx="2732">
                  <c:v>455.33333333333297</c:v>
                </c:pt>
                <c:pt idx="2733">
                  <c:v>455.5</c:v>
                </c:pt>
                <c:pt idx="2734">
                  <c:v>455.666666666666</c:v>
                </c:pt>
                <c:pt idx="2735">
                  <c:v>455.83333333333297</c:v>
                </c:pt>
                <c:pt idx="2736">
                  <c:v>456</c:v>
                </c:pt>
                <c:pt idx="2737">
                  <c:v>456.166666666666</c:v>
                </c:pt>
                <c:pt idx="2738">
                  <c:v>456.33333333333297</c:v>
                </c:pt>
                <c:pt idx="2739">
                  <c:v>456.5</c:v>
                </c:pt>
                <c:pt idx="2740">
                  <c:v>456.666666666666</c:v>
                </c:pt>
                <c:pt idx="2741">
                  <c:v>456.83333333333297</c:v>
                </c:pt>
                <c:pt idx="2742">
                  <c:v>457</c:v>
                </c:pt>
                <c:pt idx="2743">
                  <c:v>457.166666666666</c:v>
                </c:pt>
                <c:pt idx="2744">
                  <c:v>457.33333333333297</c:v>
                </c:pt>
                <c:pt idx="2745">
                  <c:v>457.5</c:v>
                </c:pt>
                <c:pt idx="2746">
                  <c:v>457.666666666666</c:v>
                </c:pt>
                <c:pt idx="2747">
                  <c:v>457.83333333333297</c:v>
                </c:pt>
                <c:pt idx="2748">
                  <c:v>458</c:v>
                </c:pt>
                <c:pt idx="2749">
                  <c:v>458.166666666666</c:v>
                </c:pt>
                <c:pt idx="2750">
                  <c:v>458.33333333333297</c:v>
                </c:pt>
                <c:pt idx="2751">
                  <c:v>458.5</c:v>
                </c:pt>
                <c:pt idx="2752">
                  <c:v>458.666666666666</c:v>
                </c:pt>
                <c:pt idx="2753">
                  <c:v>458.83333333333297</c:v>
                </c:pt>
                <c:pt idx="2754">
                  <c:v>459</c:v>
                </c:pt>
                <c:pt idx="2755">
                  <c:v>459.166666666666</c:v>
                </c:pt>
                <c:pt idx="2756">
                  <c:v>459.33333333333297</c:v>
                </c:pt>
                <c:pt idx="2757">
                  <c:v>459.5</c:v>
                </c:pt>
                <c:pt idx="2758">
                  <c:v>459.666666666666</c:v>
                </c:pt>
                <c:pt idx="2759">
                  <c:v>459.83333333333297</c:v>
                </c:pt>
                <c:pt idx="2760">
                  <c:v>460</c:v>
                </c:pt>
                <c:pt idx="2761">
                  <c:v>460.166666666666</c:v>
                </c:pt>
                <c:pt idx="2762">
                  <c:v>460.33333333333297</c:v>
                </c:pt>
                <c:pt idx="2763">
                  <c:v>460.5</c:v>
                </c:pt>
                <c:pt idx="2764">
                  <c:v>460.666666666666</c:v>
                </c:pt>
                <c:pt idx="2765">
                  <c:v>460.83333333333297</c:v>
                </c:pt>
                <c:pt idx="2766">
                  <c:v>461</c:v>
                </c:pt>
                <c:pt idx="2767">
                  <c:v>461.166666666666</c:v>
                </c:pt>
                <c:pt idx="2768">
                  <c:v>461.33333333333297</c:v>
                </c:pt>
                <c:pt idx="2769">
                  <c:v>461.5</c:v>
                </c:pt>
                <c:pt idx="2770">
                  <c:v>461.666666666666</c:v>
                </c:pt>
                <c:pt idx="2771">
                  <c:v>461.83333333333297</c:v>
                </c:pt>
                <c:pt idx="2772">
                  <c:v>462</c:v>
                </c:pt>
                <c:pt idx="2773">
                  <c:v>462.166666666666</c:v>
                </c:pt>
                <c:pt idx="2774">
                  <c:v>462.33333333333297</c:v>
                </c:pt>
                <c:pt idx="2775">
                  <c:v>462.5</c:v>
                </c:pt>
                <c:pt idx="2776">
                  <c:v>462.666666666666</c:v>
                </c:pt>
                <c:pt idx="2777">
                  <c:v>462.83333333333297</c:v>
                </c:pt>
                <c:pt idx="2778">
                  <c:v>463</c:v>
                </c:pt>
                <c:pt idx="2779">
                  <c:v>463.166666666666</c:v>
                </c:pt>
                <c:pt idx="2780">
                  <c:v>463.33333333333297</c:v>
                </c:pt>
                <c:pt idx="2781">
                  <c:v>463.5</c:v>
                </c:pt>
                <c:pt idx="2782">
                  <c:v>463.666666666666</c:v>
                </c:pt>
                <c:pt idx="2783">
                  <c:v>463.83333333333297</c:v>
                </c:pt>
                <c:pt idx="2784">
                  <c:v>464</c:v>
                </c:pt>
                <c:pt idx="2785">
                  <c:v>464.166666666666</c:v>
                </c:pt>
                <c:pt idx="2786">
                  <c:v>464.33333333333297</c:v>
                </c:pt>
                <c:pt idx="2787">
                  <c:v>464.5</c:v>
                </c:pt>
                <c:pt idx="2788">
                  <c:v>464.666666666666</c:v>
                </c:pt>
                <c:pt idx="2789">
                  <c:v>464.83333333333297</c:v>
                </c:pt>
                <c:pt idx="2790">
                  <c:v>465</c:v>
                </c:pt>
                <c:pt idx="2791">
                  <c:v>465.166666666666</c:v>
                </c:pt>
                <c:pt idx="2792">
                  <c:v>465.33333333333297</c:v>
                </c:pt>
                <c:pt idx="2793">
                  <c:v>465.5</c:v>
                </c:pt>
                <c:pt idx="2794">
                  <c:v>465.666666666666</c:v>
                </c:pt>
                <c:pt idx="2795">
                  <c:v>465.83333333333297</c:v>
                </c:pt>
                <c:pt idx="2796">
                  <c:v>466</c:v>
                </c:pt>
                <c:pt idx="2797">
                  <c:v>466.166666666666</c:v>
                </c:pt>
                <c:pt idx="2798">
                  <c:v>466.33333333333297</c:v>
                </c:pt>
                <c:pt idx="2799">
                  <c:v>466.5</c:v>
                </c:pt>
                <c:pt idx="2800">
                  <c:v>466.666666666666</c:v>
                </c:pt>
                <c:pt idx="2801">
                  <c:v>466.83333333333297</c:v>
                </c:pt>
                <c:pt idx="2802">
                  <c:v>467</c:v>
                </c:pt>
                <c:pt idx="2803">
                  <c:v>467.166666666666</c:v>
                </c:pt>
                <c:pt idx="2804">
                  <c:v>467.33333333333297</c:v>
                </c:pt>
                <c:pt idx="2805">
                  <c:v>467.5</c:v>
                </c:pt>
                <c:pt idx="2806">
                  <c:v>467.666666666666</c:v>
                </c:pt>
                <c:pt idx="2807">
                  <c:v>467.83333333333297</c:v>
                </c:pt>
                <c:pt idx="2808">
                  <c:v>468</c:v>
                </c:pt>
                <c:pt idx="2809">
                  <c:v>468.166666666666</c:v>
                </c:pt>
                <c:pt idx="2810">
                  <c:v>468.33333333333297</c:v>
                </c:pt>
                <c:pt idx="2811">
                  <c:v>468.5</c:v>
                </c:pt>
                <c:pt idx="2812">
                  <c:v>468.666666666666</c:v>
                </c:pt>
                <c:pt idx="2813">
                  <c:v>468.83333333333297</c:v>
                </c:pt>
                <c:pt idx="2814">
                  <c:v>469</c:v>
                </c:pt>
                <c:pt idx="2815">
                  <c:v>469.166666666666</c:v>
                </c:pt>
                <c:pt idx="2816">
                  <c:v>469.33333333333297</c:v>
                </c:pt>
                <c:pt idx="2817">
                  <c:v>469.5</c:v>
                </c:pt>
                <c:pt idx="2818">
                  <c:v>469.666666666666</c:v>
                </c:pt>
                <c:pt idx="2819">
                  <c:v>469.83333333333297</c:v>
                </c:pt>
                <c:pt idx="2820">
                  <c:v>470</c:v>
                </c:pt>
                <c:pt idx="2821">
                  <c:v>470.166666666666</c:v>
                </c:pt>
                <c:pt idx="2822">
                  <c:v>470.33333333333297</c:v>
                </c:pt>
                <c:pt idx="2823">
                  <c:v>470.5</c:v>
                </c:pt>
                <c:pt idx="2824">
                  <c:v>470.666666666666</c:v>
                </c:pt>
                <c:pt idx="2825">
                  <c:v>470.83333333333297</c:v>
                </c:pt>
                <c:pt idx="2826">
                  <c:v>471</c:v>
                </c:pt>
                <c:pt idx="2827">
                  <c:v>471.166666666666</c:v>
                </c:pt>
                <c:pt idx="2828">
                  <c:v>471.33333333333297</c:v>
                </c:pt>
                <c:pt idx="2829">
                  <c:v>471.5</c:v>
                </c:pt>
                <c:pt idx="2830">
                  <c:v>471.666666666666</c:v>
                </c:pt>
                <c:pt idx="2831">
                  <c:v>471.83333333333297</c:v>
                </c:pt>
                <c:pt idx="2832">
                  <c:v>472</c:v>
                </c:pt>
                <c:pt idx="2833">
                  <c:v>472.166666666666</c:v>
                </c:pt>
                <c:pt idx="2834">
                  <c:v>472.33333333333297</c:v>
                </c:pt>
                <c:pt idx="2835">
                  <c:v>472.5</c:v>
                </c:pt>
                <c:pt idx="2836">
                  <c:v>472.666666666666</c:v>
                </c:pt>
                <c:pt idx="2837">
                  <c:v>472.83333333333297</c:v>
                </c:pt>
                <c:pt idx="2838">
                  <c:v>473</c:v>
                </c:pt>
                <c:pt idx="2839">
                  <c:v>473.166666666666</c:v>
                </c:pt>
                <c:pt idx="2840">
                  <c:v>473.33333333333297</c:v>
                </c:pt>
                <c:pt idx="2841">
                  <c:v>473.5</c:v>
                </c:pt>
                <c:pt idx="2842">
                  <c:v>473.666666666666</c:v>
                </c:pt>
                <c:pt idx="2843">
                  <c:v>473.83333333333297</c:v>
                </c:pt>
                <c:pt idx="2844">
                  <c:v>474</c:v>
                </c:pt>
                <c:pt idx="2845">
                  <c:v>474.166666666666</c:v>
                </c:pt>
                <c:pt idx="2846">
                  <c:v>474.33333333333297</c:v>
                </c:pt>
                <c:pt idx="2847">
                  <c:v>474.5</c:v>
                </c:pt>
                <c:pt idx="2848">
                  <c:v>474.666666666666</c:v>
                </c:pt>
                <c:pt idx="2849">
                  <c:v>474.83333333333297</c:v>
                </c:pt>
                <c:pt idx="2850">
                  <c:v>475</c:v>
                </c:pt>
                <c:pt idx="2851">
                  <c:v>475.166666666666</c:v>
                </c:pt>
                <c:pt idx="2852">
                  <c:v>475.33333333333297</c:v>
                </c:pt>
                <c:pt idx="2853">
                  <c:v>475.5</c:v>
                </c:pt>
                <c:pt idx="2854">
                  <c:v>475.666666666666</c:v>
                </c:pt>
                <c:pt idx="2855">
                  <c:v>475.83333333333297</c:v>
                </c:pt>
                <c:pt idx="2856">
                  <c:v>476</c:v>
                </c:pt>
                <c:pt idx="2857">
                  <c:v>476.166666666666</c:v>
                </c:pt>
                <c:pt idx="2858">
                  <c:v>476.33333333333297</c:v>
                </c:pt>
                <c:pt idx="2859">
                  <c:v>476.5</c:v>
                </c:pt>
                <c:pt idx="2860">
                  <c:v>476.666666666666</c:v>
                </c:pt>
                <c:pt idx="2861">
                  <c:v>476.83333333333297</c:v>
                </c:pt>
                <c:pt idx="2862">
                  <c:v>477</c:v>
                </c:pt>
                <c:pt idx="2863">
                  <c:v>477.166666666666</c:v>
                </c:pt>
                <c:pt idx="2864">
                  <c:v>477.33333333333297</c:v>
                </c:pt>
                <c:pt idx="2865">
                  <c:v>477.5</c:v>
                </c:pt>
                <c:pt idx="2866">
                  <c:v>477.666666666666</c:v>
                </c:pt>
                <c:pt idx="2867">
                  <c:v>477.83333333333297</c:v>
                </c:pt>
                <c:pt idx="2868">
                  <c:v>478</c:v>
                </c:pt>
                <c:pt idx="2869">
                  <c:v>478.166666666666</c:v>
                </c:pt>
                <c:pt idx="2870">
                  <c:v>478.33333333333297</c:v>
                </c:pt>
                <c:pt idx="2871">
                  <c:v>478.5</c:v>
                </c:pt>
                <c:pt idx="2872">
                  <c:v>478.666666666666</c:v>
                </c:pt>
                <c:pt idx="2873">
                  <c:v>478.83333333333297</c:v>
                </c:pt>
                <c:pt idx="2874">
                  <c:v>479</c:v>
                </c:pt>
                <c:pt idx="2875">
                  <c:v>479.166666666666</c:v>
                </c:pt>
                <c:pt idx="2876">
                  <c:v>479.33333333333297</c:v>
                </c:pt>
                <c:pt idx="2877">
                  <c:v>479.5</c:v>
                </c:pt>
                <c:pt idx="2878">
                  <c:v>479.666666666666</c:v>
                </c:pt>
                <c:pt idx="2879">
                  <c:v>479.83333333333297</c:v>
                </c:pt>
                <c:pt idx="2880">
                  <c:v>480</c:v>
                </c:pt>
                <c:pt idx="2881">
                  <c:v>480.166666666666</c:v>
                </c:pt>
                <c:pt idx="2882">
                  <c:v>480.33333333333297</c:v>
                </c:pt>
                <c:pt idx="2883">
                  <c:v>480.5</c:v>
                </c:pt>
                <c:pt idx="2884">
                  <c:v>480.666666666666</c:v>
                </c:pt>
                <c:pt idx="2885">
                  <c:v>480.83333333333297</c:v>
                </c:pt>
                <c:pt idx="2886">
                  <c:v>481</c:v>
                </c:pt>
                <c:pt idx="2887">
                  <c:v>481.166666666666</c:v>
                </c:pt>
                <c:pt idx="2888">
                  <c:v>481.33333333333297</c:v>
                </c:pt>
                <c:pt idx="2889">
                  <c:v>481.5</c:v>
                </c:pt>
                <c:pt idx="2890">
                  <c:v>481.666666666666</c:v>
                </c:pt>
                <c:pt idx="2891">
                  <c:v>481.83333333333297</c:v>
                </c:pt>
                <c:pt idx="2892">
                  <c:v>482</c:v>
                </c:pt>
                <c:pt idx="2893">
                  <c:v>482.166666666666</c:v>
                </c:pt>
                <c:pt idx="2894">
                  <c:v>482.33333333333297</c:v>
                </c:pt>
                <c:pt idx="2895">
                  <c:v>482.5</c:v>
                </c:pt>
                <c:pt idx="2896">
                  <c:v>482.666666666666</c:v>
                </c:pt>
                <c:pt idx="2897">
                  <c:v>482.83333333333297</c:v>
                </c:pt>
                <c:pt idx="2898">
                  <c:v>483</c:v>
                </c:pt>
                <c:pt idx="2899">
                  <c:v>483.166666666666</c:v>
                </c:pt>
                <c:pt idx="2900">
                  <c:v>483.33333333333297</c:v>
                </c:pt>
                <c:pt idx="2901">
                  <c:v>483.5</c:v>
                </c:pt>
                <c:pt idx="2902">
                  <c:v>483.666666666666</c:v>
                </c:pt>
                <c:pt idx="2903">
                  <c:v>483.83333333333297</c:v>
                </c:pt>
                <c:pt idx="2904">
                  <c:v>484</c:v>
                </c:pt>
                <c:pt idx="2905">
                  <c:v>484.166666666666</c:v>
                </c:pt>
                <c:pt idx="2906">
                  <c:v>484.33333333333297</c:v>
                </c:pt>
                <c:pt idx="2907">
                  <c:v>484.5</c:v>
                </c:pt>
                <c:pt idx="2908">
                  <c:v>484.666666666666</c:v>
                </c:pt>
                <c:pt idx="2909">
                  <c:v>484.83333333333297</c:v>
                </c:pt>
                <c:pt idx="2910">
                  <c:v>485</c:v>
                </c:pt>
                <c:pt idx="2911">
                  <c:v>485.166666666666</c:v>
                </c:pt>
                <c:pt idx="2912">
                  <c:v>485.33333333333297</c:v>
                </c:pt>
                <c:pt idx="2913">
                  <c:v>485.5</c:v>
                </c:pt>
                <c:pt idx="2914">
                  <c:v>485.666666666666</c:v>
                </c:pt>
                <c:pt idx="2915">
                  <c:v>485.83333333333297</c:v>
                </c:pt>
                <c:pt idx="2916">
                  <c:v>486</c:v>
                </c:pt>
                <c:pt idx="2917">
                  <c:v>486.166666666666</c:v>
                </c:pt>
                <c:pt idx="2918">
                  <c:v>486.33333333333297</c:v>
                </c:pt>
                <c:pt idx="2919">
                  <c:v>486.5</c:v>
                </c:pt>
                <c:pt idx="2920">
                  <c:v>486.666666666666</c:v>
                </c:pt>
                <c:pt idx="2921">
                  <c:v>486.83333333333297</c:v>
                </c:pt>
                <c:pt idx="2922">
                  <c:v>487</c:v>
                </c:pt>
                <c:pt idx="2923">
                  <c:v>487.166666666666</c:v>
                </c:pt>
                <c:pt idx="2924">
                  <c:v>487.33333333333297</c:v>
                </c:pt>
                <c:pt idx="2925">
                  <c:v>487.5</c:v>
                </c:pt>
                <c:pt idx="2926">
                  <c:v>487.666666666666</c:v>
                </c:pt>
                <c:pt idx="2927">
                  <c:v>487.83333333333297</c:v>
                </c:pt>
                <c:pt idx="2928">
                  <c:v>488</c:v>
                </c:pt>
                <c:pt idx="2929">
                  <c:v>488.166666666666</c:v>
                </c:pt>
                <c:pt idx="2930">
                  <c:v>488.33333333333297</c:v>
                </c:pt>
                <c:pt idx="2931">
                  <c:v>488.5</c:v>
                </c:pt>
                <c:pt idx="2932">
                  <c:v>488.666666666666</c:v>
                </c:pt>
                <c:pt idx="2933">
                  <c:v>488.83333333333297</c:v>
                </c:pt>
                <c:pt idx="2934">
                  <c:v>489</c:v>
                </c:pt>
                <c:pt idx="2935">
                  <c:v>489.166666666666</c:v>
                </c:pt>
                <c:pt idx="2936">
                  <c:v>489.33333333333297</c:v>
                </c:pt>
                <c:pt idx="2937">
                  <c:v>489.5</c:v>
                </c:pt>
                <c:pt idx="2938">
                  <c:v>489.666666666666</c:v>
                </c:pt>
                <c:pt idx="2939">
                  <c:v>489.83333333333297</c:v>
                </c:pt>
                <c:pt idx="2940">
                  <c:v>490</c:v>
                </c:pt>
                <c:pt idx="2941">
                  <c:v>490.166666666666</c:v>
                </c:pt>
                <c:pt idx="2942">
                  <c:v>490.33333333333297</c:v>
                </c:pt>
                <c:pt idx="2943">
                  <c:v>490.5</c:v>
                </c:pt>
                <c:pt idx="2944">
                  <c:v>490.666666666666</c:v>
                </c:pt>
                <c:pt idx="2945">
                  <c:v>490.83333333333297</c:v>
                </c:pt>
                <c:pt idx="2946">
                  <c:v>491</c:v>
                </c:pt>
                <c:pt idx="2947">
                  <c:v>491.166666666666</c:v>
                </c:pt>
                <c:pt idx="2948">
                  <c:v>491.33333333333297</c:v>
                </c:pt>
                <c:pt idx="2949">
                  <c:v>491.5</c:v>
                </c:pt>
                <c:pt idx="2950">
                  <c:v>491.666666666666</c:v>
                </c:pt>
                <c:pt idx="2951">
                  <c:v>491.83333333333297</c:v>
                </c:pt>
                <c:pt idx="2952">
                  <c:v>492</c:v>
                </c:pt>
                <c:pt idx="2953">
                  <c:v>492.166666666666</c:v>
                </c:pt>
                <c:pt idx="2954">
                  <c:v>492.33333333333297</c:v>
                </c:pt>
                <c:pt idx="2955">
                  <c:v>492.5</c:v>
                </c:pt>
                <c:pt idx="2956">
                  <c:v>492.666666666666</c:v>
                </c:pt>
                <c:pt idx="2957">
                  <c:v>492.83333333333297</c:v>
                </c:pt>
                <c:pt idx="2958">
                  <c:v>493</c:v>
                </c:pt>
                <c:pt idx="2959">
                  <c:v>493.166666666666</c:v>
                </c:pt>
                <c:pt idx="2960">
                  <c:v>493.33333333333297</c:v>
                </c:pt>
                <c:pt idx="2961">
                  <c:v>493.5</c:v>
                </c:pt>
                <c:pt idx="2962">
                  <c:v>493.666666666666</c:v>
                </c:pt>
                <c:pt idx="2963">
                  <c:v>493.83333333333297</c:v>
                </c:pt>
                <c:pt idx="2964">
                  <c:v>494</c:v>
                </c:pt>
                <c:pt idx="2965">
                  <c:v>494.166666666666</c:v>
                </c:pt>
                <c:pt idx="2966">
                  <c:v>494.33333333333297</c:v>
                </c:pt>
                <c:pt idx="2967">
                  <c:v>494.5</c:v>
                </c:pt>
                <c:pt idx="2968">
                  <c:v>494.666666666666</c:v>
                </c:pt>
                <c:pt idx="2969">
                  <c:v>494.83333333333297</c:v>
                </c:pt>
                <c:pt idx="2970">
                  <c:v>495</c:v>
                </c:pt>
                <c:pt idx="2971">
                  <c:v>495.166666666666</c:v>
                </c:pt>
                <c:pt idx="2972">
                  <c:v>495.33333333333297</c:v>
                </c:pt>
                <c:pt idx="2973">
                  <c:v>495.5</c:v>
                </c:pt>
                <c:pt idx="2974">
                  <c:v>495.666666666666</c:v>
                </c:pt>
                <c:pt idx="2975">
                  <c:v>495.83333333333297</c:v>
                </c:pt>
                <c:pt idx="2976">
                  <c:v>496</c:v>
                </c:pt>
                <c:pt idx="2977">
                  <c:v>496.166666666666</c:v>
                </c:pt>
                <c:pt idx="2978">
                  <c:v>496.33333333333297</c:v>
                </c:pt>
                <c:pt idx="2979">
                  <c:v>496.5</c:v>
                </c:pt>
                <c:pt idx="2980">
                  <c:v>496.666666666666</c:v>
                </c:pt>
                <c:pt idx="2981">
                  <c:v>496.83333333333297</c:v>
                </c:pt>
                <c:pt idx="2982">
                  <c:v>497</c:v>
                </c:pt>
                <c:pt idx="2983">
                  <c:v>497.166666666666</c:v>
                </c:pt>
                <c:pt idx="2984">
                  <c:v>497.33333333333297</c:v>
                </c:pt>
                <c:pt idx="2985">
                  <c:v>497.5</c:v>
                </c:pt>
                <c:pt idx="2986">
                  <c:v>497.666666666666</c:v>
                </c:pt>
                <c:pt idx="2987">
                  <c:v>497.83333333333297</c:v>
                </c:pt>
                <c:pt idx="2988">
                  <c:v>498</c:v>
                </c:pt>
                <c:pt idx="2989">
                  <c:v>498.166666666666</c:v>
                </c:pt>
                <c:pt idx="2990">
                  <c:v>498.33333333333297</c:v>
                </c:pt>
                <c:pt idx="2991">
                  <c:v>498.5</c:v>
                </c:pt>
                <c:pt idx="2992">
                  <c:v>498.666666666666</c:v>
                </c:pt>
                <c:pt idx="2993">
                  <c:v>498.83333333333297</c:v>
                </c:pt>
                <c:pt idx="2994">
                  <c:v>499</c:v>
                </c:pt>
                <c:pt idx="2995">
                  <c:v>499.166666666666</c:v>
                </c:pt>
                <c:pt idx="2996">
                  <c:v>499.33333333333297</c:v>
                </c:pt>
                <c:pt idx="2997">
                  <c:v>499.5</c:v>
                </c:pt>
                <c:pt idx="2998">
                  <c:v>499.666666666666</c:v>
                </c:pt>
                <c:pt idx="2999">
                  <c:v>499.83333333333297</c:v>
                </c:pt>
                <c:pt idx="3000">
                  <c:v>500</c:v>
                </c:pt>
              </c:numCache>
            </c:numRef>
          </c:xVal>
          <c:yVal>
            <c:numRef>
              <c:f>Swelling!$AQ$5:$AQ$3005</c:f>
              <c:numCache>
                <c:formatCode>General</c:formatCode>
                <c:ptCount val="3001"/>
                <c:pt idx="0">
                  <c:v>0</c:v>
                </c:pt>
                <c:pt idx="1">
                  <c:v>0.33600442830210903</c:v>
                </c:pt>
                <c:pt idx="2">
                  <c:v>0.77008287726978597</c:v>
                </c:pt>
                <c:pt idx="3">
                  <c:v>1.2413552750664301</c:v>
                </c:pt>
                <c:pt idx="4">
                  <c:v>1.7385744527574201</c:v>
                </c:pt>
                <c:pt idx="5">
                  <c:v>2.2544783503695101</c:v>
                </c:pt>
                <c:pt idx="6">
                  <c:v>2.7850997927738699</c:v>
                </c:pt>
                <c:pt idx="7">
                  <c:v>3.3261597948571202</c:v>
                </c:pt>
                <c:pt idx="8">
                  <c:v>3.87162798964546</c:v>
                </c:pt>
                <c:pt idx="9">
                  <c:v>4.4205376054031298</c:v>
                </c:pt>
                <c:pt idx="10">
                  <c:v>4.9719263492675196</c:v>
                </c:pt>
                <c:pt idx="11">
                  <c:v>5.5248628092647101</c:v>
                </c:pt>
                <c:pt idx="12">
                  <c:v>6.0784643050479499</c:v>
                </c:pt>
                <c:pt idx="13">
                  <c:v>6.6319042008316096</c:v>
                </c:pt>
                <c:pt idx="14">
                  <c:v>7.1844200722327303</c:v>
                </c:pt>
                <c:pt idx="15">
                  <c:v>7.7353156803905003</c:v>
                </c:pt>
                <c:pt idx="16">
                  <c:v>8.2839623588855709</c:v>
                </c:pt>
                <c:pt idx="17">
                  <c:v>8.8297961421723006</c:v>
                </c:pt>
                <c:pt idx="18">
                  <c:v>9.3723177615822095</c:v>
                </c:pt>
                <c:pt idx="19">
                  <c:v>9.9110878008681098</c:v>
                </c:pt>
                <c:pt idx="20">
                  <c:v>10.445722692194</c:v>
                </c:pt>
                <c:pt idx="21">
                  <c:v>10.975891292004601</c:v>
                </c:pt>
                <c:pt idx="22">
                  <c:v>11.501310189979</c:v>
                </c:pt>
                <c:pt idx="23">
                  <c:v>12.0217396049795</c:v>
                </c:pt>
                <c:pt idx="24">
                  <c:v>12.536979261580701</c:v>
                </c:pt>
                <c:pt idx="25">
                  <c:v>13.0468641584177</c:v>
                </c:pt>
                <c:pt idx="26">
                  <c:v>13.5512612602337</c:v>
                </c:pt>
                <c:pt idx="27">
                  <c:v>14.0500657460294</c:v>
                </c:pt>
                <c:pt idx="28">
                  <c:v>14.5431974353315</c:v>
                </c:pt>
                <c:pt idx="29">
                  <c:v>15.0305982517704</c:v>
                </c:pt>
                <c:pt idx="30">
                  <c:v>15.512229795855101</c:v>
                </c:pt>
                <c:pt idx="31">
                  <c:v>15.988070730303299</c:v>
                </c:pt>
                <c:pt idx="32">
                  <c:v>16.458114418730698</c:v>
                </c:pt>
                <c:pt idx="33">
                  <c:v>16.922367003809999</c:v>
                </c:pt>
                <c:pt idx="34">
                  <c:v>17.380845733424898</c:v>
                </c:pt>
                <c:pt idx="35">
                  <c:v>17.833577295034399</c:v>
                </c:pt>
                <c:pt idx="36">
                  <c:v>18.280596707657502</c:v>
                </c:pt>
                <c:pt idx="37">
                  <c:v>18.721945969003102</c:v>
                </c:pt>
                <c:pt idx="38">
                  <c:v>19.157672964884501</c:v>
                </c:pt>
                <c:pt idx="39">
                  <c:v>19.587830485842201</c:v>
                </c:pt>
                <c:pt idx="40">
                  <c:v>20.012475415754</c:v>
                </c:pt>
                <c:pt idx="41">
                  <c:v>20.431668052428801</c:v>
                </c:pt>
                <c:pt idx="42">
                  <c:v>20.8454714543976</c:v>
                </c:pt>
                <c:pt idx="43">
                  <c:v>21.253950879516101</c:v>
                </c:pt>
                <c:pt idx="44">
                  <c:v>21.657173301781199</c:v>
                </c:pt>
                <c:pt idx="45">
                  <c:v>22.055207006468699</c:v>
                </c:pt>
                <c:pt idx="46">
                  <c:v>22.448121211405599</c:v>
                </c:pt>
                <c:pt idx="47">
                  <c:v>22.8359857924344</c:v>
                </c:pt>
                <c:pt idx="48">
                  <c:v>23.218870900431298</c:v>
                </c:pt>
                <c:pt idx="49">
                  <c:v>23.596846869620901</c:v>
                </c:pt>
                <c:pt idx="50">
                  <c:v>23.9699839343428</c:v>
                </c:pt>
                <c:pt idx="51">
                  <c:v>24.338352063821901</c:v>
                </c:pt>
                <c:pt idx="52">
                  <c:v>24.702020886348301</c:v>
                </c:pt>
                <c:pt idx="53">
                  <c:v>25.061059484973601</c:v>
                </c:pt>
                <c:pt idx="54">
                  <c:v>25.415536337314101</c:v>
                </c:pt>
                <c:pt idx="55">
                  <c:v>25.7655192320941</c:v>
                </c:pt>
                <c:pt idx="56">
                  <c:v>26.111075171244799</c:v>
                </c:pt>
                <c:pt idx="57">
                  <c:v>26.4522703242544</c:v>
                </c:pt>
                <c:pt idx="58">
                  <c:v>26.789169989549599</c:v>
                </c:pt>
                <c:pt idx="59">
                  <c:v>27.1218385200605</c:v>
                </c:pt>
                <c:pt idx="60">
                  <c:v>27.4503393763129</c:v>
                </c:pt>
                <c:pt idx="61">
                  <c:v>27.774734991893101</c:v>
                </c:pt>
                <c:pt idx="62">
                  <c:v>28.095086882318999</c:v>
                </c:pt>
                <c:pt idx="63">
                  <c:v>28.411455526386099</c:v>
                </c:pt>
                <c:pt idx="64">
                  <c:v>28.723900441723</c:v>
                </c:pt>
                <c:pt idx="65">
                  <c:v>29.032480119332799</c:v>
                </c:pt>
                <c:pt idx="66">
                  <c:v>29.337252072343301</c:v>
                </c:pt>
                <c:pt idx="67">
                  <c:v>29.638272810096701</c:v>
                </c:pt>
                <c:pt idx="68">
                  <c:v>29.935597864643299</c:v>
                </c:pt>
                <c:pt idx="69">
                  <c:v>30.229281764624499</c:v>
                </c:pt>
                <c:pt idx="70">
                  <c:v>30.5193781112872</c:v>
                </c:pt>
                <c:pt idx="71">
                  <c:v>30.805939501580099</c:v>
                </c:pt>
                <c:pt idx="72">
                  <c:v>31.089017643424501</c:v>
                </c:pt>
                <c:pt idx="73">
                  <c:v>31.368663276033999</c:v>
                </c:pt>
                <c:pt idx="74">
                  <c:v>31.6449262520232</c:v>
                </c:pt>
                <c:pt idx="75">
                  <c:v>31.917855519745999</c:v>
                </c:pt>
                <c:pt idx="76">
                  <c:v>32.187499145145303</c:v>
                </c:pt>
                <c:pt idx="77">
                  <c:v>32.453904332952703</c:v>
                </c:pt>
                <c:pt idx="78">
                  <c:v>32.717117433402699</c:v>
                </c:pt>
                <c:pt idx="79">
                  <c:v>32.977183967420203</c:v>
                </c:pt>
                <c:pt idx="80">
                  <c:v>33.2341486339337</c:v>
                </c:pt>
                <c:pt idx="81">
                  <c:v>33.488055338107699</c:v>
                </c:pt>
                <c:pt idx="82">
                  <c:v>33.7389471956525</c:v>
                </c:pt>
                <c:pt idx="83">
                  <c:v>33.986866557134299</c:v>
                </c:pt>
                <c:pt idx="84">
                  <c:v>34.231855021522499</c:v>
                </c:pt>
                <c:pt idx="85">
                  <c:v>34.473953451657103</c:v>
                </c:pt>
                <c:pt idx="86">
                  <c:v>34.713201990577602</c:v>
                </c:pt>
                <c:pt idx="87">
                  <c:v>34.949640078130599</c:v>
                </c:pt>
                <c:pt idx="88">
                  <c:v>35.183306462238903</c:v>
                </c:pt>
                <c:pt idx="89">
                  <c:v>35.414239220309597</c:v>
                </c:pt>
                <c:pt idx="90">
                  <c:v>35.642475762370701</c:v>
                </c:pt>
                <c:pt idx="91">
                  <c:v>35.868052858525303</c:v>
                </c:pt>
                <c:pt idx="92">
                  <c:v>36.091006644308202</c:v>
                </c:pt>
                <c:pt idx="93">
                  <c:v>36.311372636121298</c:v>
                </c:pt>
                <c:pt idx="94">
                  <c:v>36.529185750221401</c:v>
                </c:pt>
                <c:pt idx="95">
                  <c:v>36.744480309765002</c:v>
                </c:pt>
                <c:pt idx="96">
                  <c:v>36.957290057321799</c:v>
                </c:pt>
                <c:pt idx="97">
                  <c:v>37.167648193058298</c:v>
                </c:pt>
                <c:pt idx="98">
                  <c:v>37.375587357924502</c:v>
                </c:pt>
                <c:pt idx="99">
                  <c:v>37.581139571273098</c:v>
                </c:pt>
                <c:pt idx="100">
                  <c:v>37.784336410999501</c:v>
                </c:pt>
                <c:pt idx="101">
                  <c:v>37.985208971897897</c:v>
                </c:pt>
                <c:pt idx="102">
                  <c:v>38.1837876407076</c:v>
                </c:pt>
                <c:pt idx="103">
                  <c:v>38.380102461366398</c:v>
                </c:pt>
                <c:pt idx="104">
                  <c:v>38.574183084467101</c:v>
                </c:pt>
                <c:pt idx="105">
                  <c:v>38.766058402248497</c:v>
                </c:pt>
                <c:pt idx="106">
                  <c:v>38.955757004535499</c:v>
                </c:pt>
                <c:pt idx="107">
                  <c:v>39.143307195274403</c:v>
                </c:pt>
                <c:pt idx="108">
                  <c:v>39.3287364692195</c:v>
                </c:pt>
                <c:pt idx="109">
                  <c:v>39.512072117946502</c:v>
                </c:pt>
                <c:pt idx="110">
                  <c:v>39.693341130126797</c:v>
                </c:pt>
                <c:pt idx="111">
                  <c:v>39.8725697202483</c:v>
                </c:pt>
                <c:pt idx="112">
                  <c:v>40.049783810534798</c:v>
                </c:pt>
                <c:pt idx="113">
                  <c:v>40.225008912937597</c:v>
                </c:pt>
                <c:pt idx="114">
                  <c:v>40.398270306169898</c:v>
                </c:pt>
                <c:pt idx="115">
                  <c:v>40.569592719102097</c:v>
                </c:pt>
                <c:pt idx="116">
                  <c:v>40.7390005921336</c:v>
                </c:pt>
                <c:pt idx="117">
                  <c:v>40.906518031930702</c:v>
                </c:pt>
                <c:pt idx="118">
                  <c:v>41.072168586674699</c:v>
                </c:pt>
                <c:pt idx="119">
                  <c:v>41.235975498499499</c:v>
                </c:pt>
                <c:pt idx="120">
                  <c:v>41.397961893784803</c:v>
                </c:pt>
                <c:pt idx="121">
                  <c:v>41.558150486601797</c:v>
                </c:pt>
                <c:pt idx="122">
                  <c:v>41.716563611709397</c:v>
                </c:pt>
                <c:pt idx="123">
                  <c:v>41.873222861178199</c:v>
                </c:pt>
                <c:pt idx="124">
                  <c:v>42.028150096553198</c:v>
                </c:pt>
                <c:pt idx="125">
                  <c:v>42.181366656421702</c:v>
                </c:pt>
                <c:pt idx="126">
                  <c:v>42.332893575517197</c:v>
                </c:pt>
                <c:pt idx="127">
                  <c:v>42.482751413023998</c:v>
                </c:pt>
                <c:pt idx="128">
                  <c:v>42.630960550603703</c:v>
                </c:pt>
                <c:pt idx="129">
                  <c:v>42.777541088316099</c:v>
                </c:pt>
                <c:pt idx="130">
                  <c:v>42.922512798739497</c:v>
                </c:pt>
                <c:pt idx="131">
                  <c:v>43.065895177577303</c:v>
                </c:pt>
                <c:pt idx="132">
                  <c:v>43.207707456005402</c:v>
                </c:pt>
                <c:pt idx="133">
                  <c:v>43.347968551573601</c:v>
                </c:pt>
                <c:pt idx="134">
                  <c:v>43.486697125050597</c:v>
                </c:pt>
                <c:pt idx="135">
                  <c:v>43.623911571663001</c:v>
                </c:pt>
                <c:pt idx="136">
                  <c:v>43.759630073568303</c:v>
                </c:pt>
                <c:pt idx="137">
                  <c:v>43.893870496908796</c:v>
                </c:pt>
                <c:pt idx="138">
                  <c:v>44.026650483327401</c:v>
                </c:pt>
                <c:pt idx="139">
                  <c:v>44.157987434036698</c:v>
                </c:pt>
                <c:pt idx="140">
                  <c:v>44.287898514892902</c:v>
                </c:pt>
                <c:pt idx="141">
                  <c:v>44.416400662210101</c:v>
                </c:pt>
                <c:pt idx="142">
                  <c:v>44.543510478307297</c:v>
                </c:pt>
                <c:pt idx="143">
                  <c:v>44.669244361619697</c:v>
                </c:pt>
                <c:pt idx="144">
                  <c:v>44.793618621703502</c:v>
                </c:pt>
                <c:pt idx="145">
                  <c:v>44.916649283229603</c:v>
                </c:pt>
                <c:pt idx="146">
                  <c:v>45.038352162527602</c:v>
                </c:pt>
                <c:pt idx="147">
                  <c:v>45.1587428728904</c:v>
                </c:pt>
                <c:pt idx="148">
                  <c:v>45.277836803303202</c:v>
                </c:pt>
                <c:pt idx="149">
                  <c:v>45.395648760288097</c:v>
                </c:pt>
                <c:pt idx="150">
                  <c:v>45.512193925767001</c:v>
                </c:pt>
                <c:pt idx="151">
                  <c:v>45.627487063569703</c:v>
                </c:pt>
                <c:pt idx="152">
                  <c:v>45.741542746695899</c:v>
                </c:pt>
                <c:pt idx="153">
                  <c:v>45.854375361663202</c:v>
                </c:pt>
                <c:pt idx="154">
                  <c:v>45.965999112856402</c:v>
                </c:pt>
                <c:pt idx="155">
                  <c:v>46.076427816970302</c:v>
                </c:pt>
                <c:pt idx="156">
                  <c:v>46.185675230103598</c:v>
                </c:pt>
                <c:pt idx="157">
                  <c:v>46.293755056797103</c:v>
                </c:pt>
                <c:pt idx="158">
                  <c:v>46.400680734966997</c:v>
                </c:pt>
                <c:pt idx="159">
                  <c:v>46.506465529823302</c:v>
                </c:pt>
                <c:pt idx="160">
                  <c:v>46.611122537424798</c:v>
                </c:pt>
                <c:pt idx="161">
                  <c:v>46.714664660685401</c:v>
                </c:pt>
                <c:pt idx="162">
                  <c:v>46.817104503812701</c:v>
                </c:pt>
                <c:pt idx="163">
                  <c:v>46.9184547332734</c:v>
                </c:pt>
                <c:pt idx="164">
                  <c:v>47.0187277634856</c:v>
                </c:pt>
                <c:pt idx="165">
                  <c:v>47.1179358511177</c:v>
                </c:pt>
                <c:pt idx="166">
                  <c:v>47.216091098220801</c:v>
                </c:pt>
                <c:pt idx="167">
                  <c:v>47.313205455361803</c:v>
                </c:pt>
                <c:pt idx="168">
                  <c:v>47.409290640446002</c:v>
                </c:pt>
                <c:pt idx="169">
                  <c:v>47.504358296684899</c:v>
                </c:pt>
                <c:pt idx="170">
                  <c:v>47.598419938124202</c:v>
                </c:pt>
                <c:pt idx="171">
                  <c:v>47.691486912920098</c:v>
                </c:pt>
                <c:pt idx="172">
                  <c:v>47.783570429236299</c:v>
                </c:pt>
                <c:pt idx="173">
                  <c:v>47.874681558109899</c:v>
                </c:pt>
                <c:pt idx="174">
                  <c:v>47.964831185562197</c:v>
                </c:pt>
                <c:pt idx="175">
                  <c:v>48.054029970078702</c:v>
                </c:pt>
                <c:pt idx="176">
                  <c:v>48.142288663374899</c:v>
                </c:pt>
                <c:pt idx="177">
                  <c:v>48.229617786571701</c:v>
                </c:pt>
                <c:pt idx="178">
                  <c:v>48.3160277340994</c:v>
                </c:pt>
                <c:pt idx="179">
                  <c:v>48.401528776349402</c:v>
                </c:pt>
                <c:pt idx="180">
                  <c:v>48.486131062324802</c:v>
                </c:pt>
                <c:pt idx="181">
                  <c:v>48.569844622292599</c:v>
                </c:pt>
                <c:pt idx="182">
                  <c:v>48.6526792605708</c:v>
                </c:pt>
                <c:pt idx="183">
                  <c:v>48.734644551125001</c:v>
                </c:pt>
                <c:pt idx="184">
                  <c:v>48.815750302597799</c:v>
                </c:pt>
                <c:pt idx="185">
                  <c:v>48.896006043780503</c:v>
                </c:pt>
                <c:pt idx="186">
                  <c:v>48.975421191146502</c:v>
                </c:pt>
                <c:pt idx="187">
                  <c:v>49.054005051127703</c:v>
                </c:pt>
                <c:pt idx="188">
                  <c:v>49.131766822389899</c:v>
                </c:pt>
                <c:pt idx="189">
                  <c:v>49.208715598109599</c:v>
                </c:pt>
                <c:pt idx="190">
                  <c:v>49.284860232409002</c:v>
                </c:pt>
                <c:pt idx="191">
                  <c:v>49.360209412543902</c:v>
                </c:pt>
                <c:pt idx="192">
                  <c:v>49.434772038184498</c:v>
                </c:pt>
                <c:pt idx="193">
                  <c:v>49.508556748092303</c:v>
                </c:pt>
                <c:pt idx="194">
                  <c:v>49.581572079830501</c:v>
                </c:pt>
                <c:pt idx="195">
                  <c:v>49.653826471652998</c:v>
                </c:pt>
                <c:pt idx="196">
                  <c:v>49.725328264392203</c:v>
                </c:pt>
                <c:pt idx="197">
                  <c:v>49.796085703346897</c:v>
                </c:pt>
                <c:pt idx="198">
                  <c:v>49.8661068273015</c:v>
                </c:pt>
                <c:pt idx="199">
                  <c:v>49.935399576682698</c:v>
                </c:pt>
                <c:pt idx="200">
                  <c:v>50.003971989389697</c:v>
                </c:pt>
                <c:pt idx="201">
                  <c:v>50.071831907935703</c:v>
                </c:pt>
                <c:pt idx="202">
                  <c:v>50.138987083687702</c:v>
                </c:pt>
                <c:pt idx="203">
                  <c:v>50.205445178479103</c:v>
                </c:pt>
                <c:pt idx="204">
                  <c:v>50.271213766222601</c:v>
                </c:pt>
                <c:pt idx="205">
                  <c:v>50.336300334522498</c:v>
                </c:pt>
                <c:pt idx="206">
                  <c:v>50.400712201259303</c:v>
                </c:pt>
                <c:pt idx="207">
                  <c:v>50.464456624136702</c:v>
                </c:pt>
                <c:pt idx="208">
                  <c:v>50.527540879345402</c:v>
                </c:pt>
                <c:pt idx="209">
                  <c:v>50.589972099264799</c:v>
                </c:pt>
                <c:pt idx="210">
                  <c:v>50.651757334704499</c:v>
                </c:pt>
                <c:pt idx="211">
                  <c:v>50.712903556336002</c:v>
                </c:pt>
                <c:pt idx="212">
                  <c:v>50.7734176561247</c:v>
                </c:pt>
                <c:pt idx="213">
                  <c:v>50.833306448761498</c:v>
                </c:pt>
                <c:pt idx="214">
                  <c:v>50.892576589494603</c:v>
                </c:pt>
                <c:pt idx="215">
                  <c:v>50.951234703404197</c:v>
                </c:pt>
                <c:pt idx="216">
                  <c:v>51.009287408781802</c:v>
                </c:pt>
                <c:pt idx="217">
                  <c:v>51.066741202711498</c:v>
                </c:pt>
                <c:pt idx="218">
                  <c:v>51.123602509268501</c:v>
                </c:pt>
                <c:pt idx="219">
                  <c:v>51.179877680794597</c:v>
                </c:pt>
                <c:pt idx="220">
                  <c:v>51.235572999173002</c:v>
                </c:pt>
                <c:pt idx="221">
                  <c:v>51.290694677103602</c:v>
                </c:pt>
                <c:pt idx="222">
                  <c:v>51.3452487619656</c:v>
                </c:pt>
                <c:pt idx="223">
                  <c:v>51.399241306613099</c:v>
                </c:pt>
                <c:pt idx="224">
                  <c:v>51.452678345288</c:v>
                </c:pt>
                <c:pt idx="225">
                  <c:v>51.505565802799602</c:v>
                </c:pt>
                <c:pt idx="226">
                  <c:v>51.557909538131298</c:v>
                </c:pt>
                <c:pt idx="227">
                  <c:v>51.609715345552601</c:v>
                </c:pt>
                <c:pt idx="228">
                  <c:v>51.660988955731597</c:v>
                </c:pt>
                <c:pt idx="229">
                  <c:v>51.711736036846403</c:v>
                </c:pt>
                <c:pt idx="230">
                  <c:v>51.761962180533402</c:v>
                </c:pt>
                <c:pt idx="231">
                  <c:v>51.811672891764097</c:v>
                </c:pt>
                <c:pt idx="232">
                  <c:v>51.860873623182997</c:v>
                </c:pt>
                <c:pt idx="233">
                  <c:v>51.909569770971203</c:v>
                </c:pt>
                <c:pt idx="234">
                  <c:v>51.957766678874599</c:v>
                </c:pt>
                <c:pt idx="235">
                  <c:v>52.005469632991598</c:v>
                </c:pt>
                <c:pt idx="236">
                  <c:v>52.052683850388</c:v>
                </c:pt>
                <c:pt idx="237">
                  <c:v>52.0994144980505</c:v>
                </c:pt>
                <c:pt idx="238">
                  <c:v>52.145666662840803</c:v>
                </c:pt>
                <c:pt idx="239">
                  <c:v>52.191445418188898</c:v>
                </c:pt>
                <c:pt idx="240">
                  <c:v>52.236755764332699</c:v>
                </c:pt>
                <c:pt idx="241">
                  <c:v>52.281602609900403</c:v>
                </c:pt>
                <c:pt idx="242">
                  <c:v>52.325990749440003</c:v>
                </c:pt>
                <c:pt idx="243">
                  <c:v>52.369924904566702</c:v>
                </c:pt>
                <c:pt idx="244">
                  <c:v>52.4134100890955</c:v>
                </c:pt>
                <c:pt idx="245">
                  <c:v>52.456451190325602</c:v>
                </c:pt>
                <c:pt idx="246">
                  <c:v>52.499052286675898</c:v>
                </c:pt>
                <c:pt idx="247">
                  <c:v>52.541218346909503</c:v>
                </c:pt>
                <c:pt idx="248">
                  <c:v>52.582954169992298</c:v>
                </c:pt>
                <c:pt idx="249">
                  <c:v>52.624264216925098</c:v>
                </c:pt>
                <c:pt idx="250">
                  <c:v>52.665152411127998</c:v>
                </c:pt>
                <c:pt idx="251">
                  <c:v>52.705623698430401</c:v>
                </c:pt>
                <c:pt idx="252">
                  <c:v>52.745682636764798</c:v>
                </c:pt>
                <c:pt idx="253">
                  <c:v>52.785332884227799</c:v>
                </c:pt>
                <c:pt idx="254">
                  <c:v>52.8245791786117</c:v>
                </c:pt>
                <c:pt idx="255">
                  <c:v>52.863425733846903</c:v>
                </c:pt>
                <c:pt idx="256">
                  <c:v>52.9018768615908</c:v>
                </c:pt>
                <c:pt idx="257">
                  <c:v>52.939935936387101</c:v>
                </c:pt>
                <c:pt idx="258">
                  <c:v>52.9776076848039</c:v>
                </c:pt>
                <c:pt idx="259">
                  <c:v>53.014896203502801</c:v>
                </c:pt>
                <c:pt idx="260">
                  <c:v>53.051805519008902</c:v>
                </c:pt>
                <c:pt idx="261">
                  <c:v>53.088339587711197</c:v>
                </c:pt>
                <c:pt idx="262">
                  <c:v>53.124502349304997</c:v>
                </c:pt>
                <c:pt idx="263">
                  <c:v>53.1602976842711</c:v>
                </c:pt>
                <c:pt idx="264">
                  <c:v>53.195729314631897</c:v>
                </c:pt>
                <c:pt idx="265">
                  <c:v>53.230800939004503</c:v>
                </c:pt>
                <c:pt idx="266">
                  <c:v>53.2655161880419</c:v>
                </c:pt>
                <c:pt idx="267">
                  <c:v>53.299878624432601</c:v>
                </c:pt>
                <c:pt idx="268">
                  <c:v>53.333892479688302</c:v>
                </c:pt>
                <c:pt idx="269">
                  <c:v>53.367561182660999</c:v>
                </c:pt>
                <c:pt idx="270">
                  <c:v>53.400888101737401</c:v>
                </c:pt>
                <c:pt idx="271">
                  <c:v>53.433876701838798</c:v>
                </c:pt>
                <c:pt idx="272">
                  <c:v>53.466530396035303</c:v>
                </c:pt>
                <c:pt idx="273">
                  <c:v>53.498852609855</c:v>
                </c:pt>
                <c:pt idx="274">
                  <c:v>53.530847379083497</c:v>
                </c:pt>
                <c:pt idx="275">
                  <c:v>53.562517687203702</c:v>
                </c:pt>
                <c:pt idx="276">
                  <c:v>53.593866871729702</c:v>
                </c:pt>
                <c:pt idx="277">
                  <c:v>53.624898231346897</c:v>
                </c:pt>
                <c:pt idx="278">
                  <c:v>53.655615025912802</c:v>
                </c:pt>
                <c:pt idx="279">
                  <c:v>53.686020577930002</c:v>
                </c:pt>
                <c:pt idx="280">
                  <c:v>53.7161182199387</c:v>
                </c:pt>
                <c:pt idx="281">
                  <c:v>53.7459110391111</c:v>
                </c:pt>
                <c:pt idx="282">
                  <c:v>53.775402187719003</c:v>
                </c:pt>
                <c:pt idx="283">
                  <c:v>53.804594783775698</c:v>
                </c:pt>
                <c:pt idx="284">
                  <c:v>53.833491911036099</c:v>
                </c:pt>
                <c:pt idx="285">
                  <c:v>53.862096643113901</c:v>
                </c:pt>
                <c:pt idx="286">
                  <c:v>53.890411995302998</c:v>
                </c:pt>
                <c:pt idx="287">
                  <c:v>53.918440946520597</c:v>
                </c:pt>
                <c:pt idx="288">
                  <c:v>53.946186448110502</c:v>
                </c:pt>
                <c:pt idx="289">
                  <c:v>53.973651417543302</c:v>
                </c:pt>
                <c:pt idx="290">
                  <c:v>54.0008387384161</c:v>
                </c:pt>
                <c:pt idx="291">
                  <c:v>54.0277512768834</c:v>
                </c:pt>
                <c:pt idx="292">
                  <c:v>54.054391909488601</c:v>
                </c:pt>
                <c:pt idx="293">
                  <c:v>54.080763389160197</c:v>
                </c:pt>
                <c:pt idx="294">
                  <c:v>54.106868474686301</c:v>
                </c:pt>
                <c:pt idx="295">
                  <c:v>54.132709891911297</c:v>
                </c:pt>
                <c:pt idx="296">
                  <c:v>54.158290333735899</c:v>
                </c:pt>
                <c:pt idx="297">
                  <c:v>54.1836124601164</c:v>
                </c:pt>
                <c:pt idx="298">
                  <c:v>54.2086790347837</c:v>
                </c:pt>
                <c:pt idx="299">
                  <c:v>54.233492654598003</c:v>
                </c:pt>
                <c:pt idx="300">
                  <c:v>54.258055867855603</c:v>
                </c:pt>
                <c:pt idx="301">
                  <c:v>54.282371229247097</c:v>
                </c:pt>
                <c:pt idx="302">
                  <c:v>54.306441262729599</c:v>
                </c:pt>
                <c:pt idx="303">
                  <c:v>54.330268461526799</c:v>
                </c:pt>
                <c:pt idx="304">
                  <c:v>54.353855332057996</c:v>
                </c:pt>
                <c:pt idx="305">
                  <c:v>54.377204476059902</c:v>
                </c:pt>
                <c:pt idx="306">
                  <c:v>54.400318213388601</c:v>
                </c:pt>
                <c:pt idx="307">
                  <c:v>54.4231989438629</c:v>
                </c:pt>
                <c:pt idx="308">
                  <c:v>54.445849039138302</c:v>
                </c:pt>
                <c:pt idx="309">
                  <c:v>54.468270842707497</c:v>
                </c:pt>
                <c:pt idx="310">
                  <c:v>54.490466669899803</c:v>
                </c:pt>
                <c:pt idx="311">
                  <c:v>54.512438925612301</c:v>
                </c:pt>
                <c:pt idx="312">
                  <c:v>54.534189922021199</c:v>
                </c:pt>
                <c:pt idx="313">
                  <c:v>54.555721840134801</c:v>
                </c:pt>
                <c:pt idx="314">
                  <c:v>54.577036912488701</c:v>
                </c:pt>
                <c:pt idx="315">
                  <c:v>54.598137344389301</c:v>
                </c:pt>
                <c:pt idx="316">
                  <c:v>54.619025314257101</c:v>
                </c:pt>
                <c:pt idx="317">
                  <c:v>54.639703009978497</c:v>
                </c:pt>
                <c:pt idx="318">
                  <c:v>54.660172694500702</c:v>
                </c:pt>
                <c:pt idx="319">
                  <c:v>54.680436389629598</c:v>
                </c:pt>
                <c:pt idx="320">
                  <c:v>54.700496191080298</c:v>
                </c:pt>
                <c:pt idx="321">
                  <c:v>54.720354171941104</c:v>
                </c:pt>
                <c:pt idx="322">
                  <c:v>54.740012383145498</c:v>
                </c:pt>
                <c:pt idx="323">
                  <c:v>54.759472853943002</c:v>
                </c:pt>
                <c:pt idx="324">
                  <c:v>54.7787375923713</c:v>
                </c:pt>
                <c:pt idx="325">
                  <c:v>54.797808585727203</c:v>
                </c:pt>
                <c:pt idx="326">
                  <c:v>54.816687817120197</c:v>
                </c:pt>
                <c:pt idx="327">
                  <c:v>54.835377247925301</c:v>
                </c:pt>
                <c:pt idx="328">
                  <c:v>54.8538787959302</c:v>
                </c:pt>
                <c:pt idx="329">
                  <c:v>54.872194374600298</c:v>
                </c:pt>
                <c:pt idx="330">
                  <c:v>54.890325879534799</c:v>
                </c:pt>
                <c:pt idx="331">
                  <c:v>54.908275188964197</c:v>
                </c:pt>
                <c:pt idx="332">
                  <c:v>54.926044164248097</c:v>
                </c:pt>
                <c:pt idx="333">
                  <c:v>54.943634650371898</c:v>
                </c:pt>
                <c:pt idx="334">
                  <c:v>54.961048476444702</c:v>
                </c:pt>
                <c:pt idx="335">
                  <c:v>54.978287322818403</c:v>
                </c:pt>
                <c:pt idx="336">
                  <c:v>54.995352993327202</c:v>
                </c:pt>
                <c:pt idx="337">
                  <c:v>55.012247292056102</c:v>
                </c:pt>
                <c:pt idx="338">
                  <c:v>55.028971966238302</c:v>
                </c:pt>
                <c:pt idx="339">
                  <c:v>55.045528747027603</c:v>
                </c:pt>
                <c:pt idx="340">
                  <c:v>55.061919349862897</c:v>
                </c:pt>
                <c:pt idx="341">
                  <c:v>55.078145474832702</c:v>
                </c:pt>
                <c:pt idx="342">
                  <c:v>55.094208807039301</c:v>
                </c:pt>
                <c:pt idx="343">
                  <c:v>55.110111016963202</c:v>
                </c:pt>
                <c:pt idx="344">
                  <c:v>55.1258535412287</c:v>
                </c:pt>
                <c:pt idx="345">
                  <c:v>55.1414381290694</c:v>
                </c:pt>
                <c:pt idx="346">
                  <c:v>55.156866389508799</c:v>
                </c:pt>
                <c:pt idx="347">
                  <c:v>55.172139910376202</c:v>
                </c:pt>
                <c:pt idx="348">
                  <c:v>55.187260263546499</c:v>
                </c:pt>
                <c:pt idx="349">
                  <c:v>55.202229005150002</c:v>
                </c:pt>
                <c:pt idx="350">
                  <c:v>55.217047675783299</c:v>
                </c:pt>
                <c:pt idx="351">
                  <c:v>55.231717800719103</c:v>
                </c:pt>
                <c:pt idx="352">
                  <c:v>55.246240874721202</c:v>
                </c:pt>
                <c:pt idx="353">
                  <c:v>55.260618332585899</c:v>
                </c:pt>
                <c:pt idx="354">
                  <c:v>55.274851689156698</c:v>
                </c:pt>
                <c:pt idx="355">
                  <c:v>55.288942401165002</c:v>
                </c:pt>
                <c:pt idx="356">
                  <c:v>55.302891909957197</c:v>
                </c:pt>
                <c:pt idx="357">
                  <c:v>55.316701641649303</c:v>
                </c:pt>
                <c:pt idx="358">
                  <c:v>55.330373007280002</c:v>
                </c:pt>
                <c:pt idx="359">
                  <c:v>55.343907402965101</c:v>
                </c:pt>
                <c:pt idx="360">
                  <c:v>55.357306210051497</c:v>
                </c:pt>
                <c:pt idx="361">
                  <c:v>55.3705708050691</c:v>
                </c:pt>
                <c:pt idx="362">
                  <c:v>55.383702549159203</c:v>
                </c:pt>
                <c:pt idx="363">
                  <c:v>55.396702773987698</c:v>
                </c:pt>
                <c:pt idx="364">
                  <c:v>55.409572806081499</c:v>
                </c:pt>
                <c:pt idx="365">
                  <c:v>55.422313958286303</c:v>
                </c:pt>
                <c:pt idx="366">
                  <c:v>55.434927529936203</c:v>
                </c:pt>
                <c:pt idx="367">
                  <c:v>55.447414807023598</c:v>
                </c:pt>
                <c:pt idx="368">
                  <c:v>55.459777062369</c:v>
                </c:pt>
                <c:pt idx="369">
                  <c:v>55.472015555791103</c:v>
                </c:pt>
                <c:pt idx="370">
                  <c:v>55.4841315445235</c:v>
                </c:pt>
                <c:pt idx="371">
                  <c:v>55.496126261641898</c:v>
                </c:pt>
                <c:pt idx="372">
                  <c:v>55.508000926815797</c:v>
                </c:pt>
                <c:pt idx="373">
                  <c:v>55.519756750805499</c:v>
                </c:pt>
                <c:pt idx="374">
                  <c:v>55.531394932342103</c:v>
                </c:pt>
                <c:pt idx="375">
                  <c:v>55.542916658302197</c:v>
                </c:pt>
                <c:pt idx="376">
                  <c:v>55.554323103883</c:v>
                </c:pt>
                <c:pt idx="377">
                  <c:v>55.5656154327772</c:v>
                </c:pt>
                <c:pt idx="378">
                  <c:v>55.576794797348498</c:v>
                </c:pt>
                <c:pt idx="379">
                  <c:v>55.587862338806197</c:v>
                </c:pt>
                <c:pt idx="380">
                  <c:v>55.5988191731903</c:v>
                </c:pt>
                <c:pt idx="381">
                  <c:v>55.609666384986497</c:v>
                </c:pt>
                <c:pt idx="382">
                  <c:v>55.620405108029303</c:v>
                </c:pt>
                <c:pt idx="383">
                  <c:v>55.631036436095499</c:v>
                </c:pt>
                <c:pt idx="384">
                  <c:v>55.641561452222199</c:v>
                </c:pt>
                <c:pt idx="385">
                  <c:v>55.651981228862397</c:v>
                </c:pt>
                <c:pt idx="386">
                  <c:v>55.662296828039302</c:v>
                </c:pt>
                <c:pt idx="387">
                  <c:v>55.672509301502501</c:v>
                </c:pt>
                <c:pt idx="388">
                  <c:v>55.682619690882397</c:v>
                </c:pt>
                <c:pt idx="389">
                  <c:v>55.692629027845797</c:v>
                </c:pt>
                <c:pt idx="390">
                  <c:v>55.702538334250697</c:v>
                </c:pt>
                <c:pt idx="391">
                  <c:v>55.712348574311598</c:v>
                </c:pt>
                <c:pt idx="392">
                  <c:v>55.722060764496902</c:v>
                </c:pt>
                <c:pt idx="393">
                  <c:v>55.731675898268897</c:v>
                </c:pt>
                <c:pt idx="394">
                  <c:v>55.741194952408797</c:v>
                </c:pt>
                <c:pt idx="395">
                  <c:v>55.750618893802603</c:v>
                </c:pt>
                <c:pt idx="396">
                  <c:v>55.759948679552203</c:v>
                </c:pt>
                <c:pt idx="397">
                  <c:v>55.769185257088097</c:v>
                </c:pt>
                <c:pt idx="398">
                  <c:v>55.778329564281101</c:v>
                </c:pt>
                <c:pt idx="399">
                  <c:v>55.787382528545997</c:v>
                </c:pt>
                <c:pt idx="400">
                  <c:v>55.7963450608503</c:v>
                </c:pt>
                <c:pt idx="401">
                  <c:v>55.8052180679923</c:v>
                </c:pt>
                <c:pt idx="402">
                  <c:v>55.814002448030799</c:v>
                </c:pt>
                <c:pt idx="403">
                  <c:v>55.822699091613401</c:v>
                </c:pt>
                <c:pt idx="404">
                  <c:v>55.8313088799285</c:v>
                </c:pt>
                <c:pt idx="405">
                  <c:v>55.839832685793397</c:v>
                </c:pt>
                <c:pt idx="406">
                  <c:v>55.848271370262403</c:v>
                </c:pt>
                <c:pt idx="407">
                  <c:v>55.8566257815543</c:v>
                </c:pt>
                <c:pt idx="408">
                  <c:v>55.864896772847302</c:v>
                </c:pt>
                <c:pt idx="409">
                  <c:v>55.873085175054001</c:v>
                </c:pt>
                <c:pt idx="410">
                  <c:v>55.881191805948603</c:v>
                </c:pt>
                <c:pt idx="411">
                  <c:v>55.889217516046202</c:v>
                </c:pt>
                <c:pt idx="412">
                  <c:v>55.897163094041801</c:v>
                </c:pt>
                <c:pt idx="413">
                  <c:v>55.905029343450899</c:v>
                </c:pt>
                <c:pt idx="414">
                  <c:v>55.912817096711599</c:v>
                </c:pt>
                <c:pt idx="415">
                  <c:v>55.920527092502198</c:v>
                </c:pt>
                <c:pt idx="416">
                  <c:v>55.928160136497098</c:v>
                </c:pt>
                <c:pt idx="417">
                  <c:v>55.935717017957998</c:v>
                </c:pt>
                <c:pt idx="418">
                  <c:v>55.943198289909603</c:v>
                </c:pt>
                <c:pt idx="419">
                  <c:v>55.950604874933397</c:v>
                </c:pt>
                <c:pt idx="420">
                  <c:v>55.957937549206797</c:v>
                </c:pt>
                <c:pt idx="421">
                  <c:v>55.965197088907601</c:v>
                </c:pt>
                <c:pt idx="422">
                  <c:v>55.972384270213297</c:v>
                </c:pt>
                <c:pt idx="423">
                  <c:v>55.979499710704197</c:v>
                </c:pt>
                <c:pt idx="424">
                  <c:v>55.986543935930698</c:v>
                </c:pt>
                <c:pt idx="425">
                  <c:v>55.9935178837206</c:v>
                </c:pt>
                <c:pt idx="426">
                  <c:v>56.000422295202398</c:v>
                </c:pt>
                <c:pt idx="427">
                  <c:v>56.007257911505</c:v>
                </c:pt>
                <c:pt idx="428">
                  <c:v>56.014025473757002</c:v>
                </c:pt>
                <c:pt idx="429">
                  <c:v>56.0207253563973</c:v>
                </c:pt>
                <c:pt idx="430">
                  <c:v>56.027358283922297</c:v>
                </c:pt>
                <c:pt idx="431">
                  <c:v>56.033925078851901</c:v>
                </c:pt>
                <c:pt idx="432">
                  <c:v>56.040426441409501</c:v>
                </c:pt>
                <c:pt idx="433">
                  <c:v>56.046863071818102</c:v>
                </c:pt>
                <c:pt idx="434">
                  <c:v>56.053235357717398</c:v>
                </c:pt>
                <c:pt idx="435">
                  <c:v>56.059544228824599</c:v>
                </c:pt>
                <c:pt idx="436">
                  <c:v>56.065790119676201</c:v>
                </c:pt>
                <c:pt idx="437">
                  <c:v>56.071973719711202</c:v>
                </c:pt>
                <c:pt idx="438">
                  <c:v>56.078095711255799</c:v>
                </c:pt>
                <c:pt idx="439">
                  <c:v>56.084156769523702</c:v>
                </c:pt>
                <c:pt idx="440">
                  <c:v>56.090157388008102</c:v>
                </c:pt>
                <c:pt idx="441">
                  <c:v>56.096097910130901</c:v>
                </c:pt>
                <c:pt idx="442">
                  <c:v>56.101979237657901</c:v>
                </c:pt>
                <c:pt idx="443">
                  <c:v>56.107801977937903</c:v>
                </c:pt>
                <c:pt idx="444">
                  <c:v>56.113566728684098</c:v>
                </c:pt>
                <c:pt idx="445">
                  <c:v>56.119274077974502</c:v>
                </c:pt>
                <c:pt idx="446">
                  <c:v>56.124924604251198</c:v>
                </c:pt>
                <c:pt idx="447">
                  <c:v>56.130518876320899</c:v>
                </c:pt>
                <c:pt idx="448">
                  <c:v>56.136057453355001</c:v>
                </c:pt>
                <c:pt idx="449">
                  <c:v>56.1415408960981</c:v>
                </c:pt>
                <c:pt idx="450">
                  <c:v>56.146969820573602</c:v>
                </c:pt>
                <c:pt idx="451">
                  <c:v>56.152344707136898</c:v>
                </c:pt>
                <c:pt idx="452">
                  <c:v>56.157666082564297</c:v>
                </c:pt>
                <c:pt idx="453">
                  <c:v>56.162934464395498</c:v>
                </c:pt>
                <c:pt idx="454">
                  <c:v>56.168150360932799</c:v>
                </c:pt>
                <c:pt idx="455">
                  <c:v>56.173314271241303</c:v>
                </c:pt>
                <c:pt idx="456">
                  <c:v>56.178426685149397</c:v>
                </c:pt>
                <c:pt idx="457">
                  <c:v>56.183488083247802</c:v>
                </c:pt>
                <c:pt idx="458">
                  <c:v>56.188498936890603</c:v>
                </c:pt>
                <c:pt idx="459">
                  <c:v>56.193460227380697</c:v>
                </c:pt>
                <c:pt idx="460">
                  <c:v>56.198372125904797</c:v>
                </c:pt>
                <c:pt idx="461">
                  <c:v>56.203235088439598</c:v>
                </c:pt>
                <c:pt idx="462">
                  <c:v>56.208049587548402</c:v>
                </c:pt>
                <c:pt idx="463">
                  <c:v>56.212816088907701</c:v>
                </c:pt>
                <c:pt idx="464">
                  <c:v>56.217535051306598</c:v>
                </c:pt>
                <c:pt idx="465">
                  <c:v>56.222206926647303</c:v>
                </c:pt>
                <c:pt idx="466">
                  <c:v>56.226832159944699</c:v>
                </c:pt>
                <c:pt idx="467">
                  <c:v>56.231411189326899</c:v>
                </c:pt>
                <c:pt idx="468">
                  <c:v>56.2359447766177</c:v>
                </c:pt>
                <c:pt idx="469">
                  <c:v>56.240433275562303</c:v>
                </c:pt>
                <c:pt idx="470">
                  <c:v>56.2448770447931</c:v>
                </c:pt>
                <c:pt idx="471">
                  <c:v>56.249276526133102</c:v>
                </c:pt>
                <c:pt idx="472">
                  <c:v>56.253632156465002</c:v>
                </c:pt>
                <c:pt idx="473">
                  <c:v>56.257944367732001</c:v>
                </c:pt>
                <c:pt idx="474">
                  <c:v>56.262213586937598</c:v>
                </c:pt>
                <c:pt idx="475">
                  <c:v>56.266440236145201</c:v>
                </c:pt>
                <c:pt idx="476">
                  <c:v>56.270624732478602</c:v>
                </c:pt>
                <c:pt idx="477">
                  <c:v>56.274767576926799</c:v>
                </c:pt>
                <c:pt idx="478">
                  <c:v>56.278869206862701</c:v>
                </c:pt>
                <c:pt idx="479">
                  <c:v>56.2829299787469</c:v>
                </c:pt>
                <c:pt idx="480">
                  <c:v>56.286950301493597</c:v>
                </c:pt>
                <c:pt idx="481">
                  <c:v>56.290930579806002</c:v>
                </c:pt>
                <c:pt idx="482">
                  <c:v>56.294871214175998</c:v>
                </c:pt>
                <c:pt idx="483">
                  <c:v>56.298772600884199</c:v>
                </c:pt>
                <c:pt idx="484">
                  <c:v>56.302635132000297</c:v>
                </c:pt>
                <c:pt idx="485">
                  <c:v>56.306459195382502</c:v>
                </c:pt>
                <c:pt idx="486">
                  <c:v>56.3102451862378</c:v>
                </c:pt>
                <c:pt idx="487">
                  <c:v>56.313993500047999</c:v>
                </c:pt>
                <c:pt idx="488">
                  <c:v>56.317704497361603</c:v>
                </c:pt>
                <c:pt idx="489">
                  <c:v>56.321378551080699</c:v>
                </c:pt>
                <c:pt idx="490">
                  <c:v>56.325016030005699</c:v>
                </c:pt>
                <c:pt idx="491">
                  <c:v>56.328617298835603</c:v>
                </c:pt>
                <c:pt idx="492">
                  <c:v>56.332182718168198</c:v>
                </c:pt>
                <c:pt idx="493">
                  <c:v>56.3357126444998</c:v>
                </c:pt>
                <c:pt idx="494">
                  <c:v>56.339207430225301</c:v>
                </c:pt>
                <c:pt idx="495">
                  <c:v>56.342667423638098</c:v>
                </c:pt>
                <c:pt idx="496">
                  <c:v>56.346092976755202</c:v>
                </c:pt>
                <c:pt idx="497">
                  <c:v>56.349484477847199</c:v>
                </c:pt>
                <c:pt idx="498">
                  <c:v>56.352842228772502</c:v>
                </c:pt>
                <c:pt idx="499">
                  <c:v>56.356166564673799</c:v>
                </c:pt>
                <c:pt idx="500">
                  <c:v>56.359457816784001</c:v>
                </c:pt>
                <c:pt idx="501">
                  <c:v>56.362716312426301</c:v>
                </c:pt>
                <c:pt idx="502">
                  <c:v>56.365942375014299</c:v>
                </c:pt>
                <c:pt idx="503">
                  <c:v>56.369136324051702</c:v>
                </c:pt>
                <c:pt idx="504">
                  <c:v>56.372298475132702</c:v>
                </c:pt>
                <c:pt idx="505">
                  <c:v>56.375429139941701</c:v>
                </c:pt>
                <c:pt idx="506">
                  <c:v>56.3785286262532</c:v>
                </c:pt>
                <c:pt idx="507">
                  <c:v>56.381597346959403</c:v>
                </c:pt>
                <c:pt idx="508">
                  <c:v>56.384635541444197</c:v>
                </c:pt>
                <c:pt idx="509">
                  <c:v>56.387643504957602</c:v>
                </c:pt>
                <c:pt idx="510">
                  <c:v>56.390621536286403</c:v>
                </c:pt>
                <c:pt idx="511">
                  <c:v>56.393569930682098</c:v>
                </c:pt>
                <c:pt idx="512">
                  <c:v>56.396488979861203</c:v>
                </c:pt>
                <c:pt idx="513">
                  <c:v>56.399378972004698</c:v>
                </c:pt>
                <c:pt idx="514">
                  <c:v>56.402240191758501</c:v>
                </c:pt>
                <c:pt idx="515">
                  <c:v>56.405072920233501</c:v>
                </c:pt>
                <c:pt idx="516">
                  <c:v>56.407877435004998</c:v>
                </c:pt>
                <c:pt idx="517">
                  <c:v>56.410654097631898</c:v>
                </c:pt>
                <c:pt idx="518">
                  <c:v>56.413403165158698</c:v>
                </c:pt>
                <c:pt idx="519">
                  <c:v>56.416124881041902</c:v>
                </c:pt>
                <c:pt idx="520">
                  <c:v>56.4188195158955</c:v>
                </c:pt>
                <c:pt idx="521">
                  <c:v>56.421487337207601</c:v>
                </c:pt>
                <c:pt idx="522">
                  <c:v>56.4241286093403</c:v>
                </c:pt>
                <c:pt idx="523">
                  <c:v>56.426743593529999</c:v>
                </c:pt>
                <c:pt idx="524">
                  <c:v>56.429332547887199</c:v>
                </c:pt>
                <c:pt idx="525">
                  <c:v>56.431895727396501</c:v>
                </c:pt>
                <c:pt idx="526">
                  <c:v>56.434433383916598</c:v>
                </c:pt>
                <c:pt idx="527">
                  <c:v>56.436945790148201</c:v>
                </c:pt>
                <c:pt idx="528">
                  <c:v>56.439433279685403</c:v>
                </c:pt>
                <c:pt idx="529">
                  <c:v>56.441896020070303</c:v>
                </c:pt>
                <c:pt idx="530">
                  <c:v>56.444334257681703</c:v>
                </c:pt>
                <c:pt idx="531">
                  <c:v>56.446748235855601</c:v>
                </c:pt>
                <c:pt idx="532">
                  <c:v>56.4491381949179</c:v>
                </c:pt>
                <c:pt idx="533">
                  <c:v>56.451504372218302</c:v>
                </c:pt>
                <c:pt idx="534">
                  <c:v>56.453847002163002</c:v>
                </c:pt>
                <c:pt idx="535">
                  <c:v>56.456166316248598</c:v>
                </c:pt>
                <c:pt idx="536">
                  <c:v>56.458462543094498</c:v>
                </c:pt>
                <c:pt idx="537">
                  <c:v>56.4607359308716</c:v>
                </c:pt>
                <c:pt idx="538">
                  <c:v>56.462986759231001</c:v>
                </c:pt>
                <c:pt idx="539">
                  <c:v>56.465215200173297</c:v>
                </c:pt>
                <c:pt idx="540">
                  <c:v>56.467421475836296</c:v>
                </c:pt>
                <c:pt idx="541">
                  <c:v>56.469605806028603</c:v>
                </c:pt>
                <c:pt idx="542">
                  <c:v>56.471768408275899</c:v>
                </c:pt>
                <c:pt idx="543">
                  <c:v>56.473909497867702</c:v>
                </c:pt>
                <c:pt idx="544">
                  <c:v>56.476029287904097</c:v>
                </c:pt>
                <c:pt idx="545">
                  <c:v>56.478127989342198</c:v>
                </c:pt>
                <c:pt idx="546">
                  <c:v>56.480205811042502</c:v>
                </c:pt>
                <c:pt idx="547">
                  <c:v>56.482262959815699</c:v>
                </c:pt>
                <c:pt idx="548">
                  <c:v>56.484299640469203</c:v>
                </c:pt>
                <c:pt idx="549">
                  <c:v>56.486316055853997</c:v>
                </c:pt>
                <c:pt idx="550">
                  <c:v>56.488312407621002</c:v>
                </c:pt>
                <c:pt idx="551">
                  <c:v>56.490288904972097</c:v>
                </c:pt>
                <c:pt idx="552">
                  <c:v>56.4922457379433</c:v>
                </c:pt>
                <c:pt idx="553">
                  <c:v>56.494183102580003</c:v>
                </c:pt>
                <c:pt idx="554">
                  <c:v>56.496101193249402</c:v>
                </c:pt>
                <c:pt idx="555">
                  <c:v>56.498000202688402</c:v>
                </c:pt>
                <c:pt idx="556">
                  <c:v>56.4998803220521</c:v>
                </c:pt>
                <c:pt idx="557">
                  <c:v>56.501741740961599</c:v>
                </c:pt>
                <c:pt idx="558">
                  <c:v>56.503584647552799</c:v>
                </c:pt>
                <c:pt idx="559">
                  <c:v>56.505409228523803</c:v>
                </c:pt>
                <c:pt idx="560">
                  <c:v>56.507215669183601</c:v>
                </c:pt>
                <c:pt idx="561">
                  <c:v>56.5090041535003</c:v>
                </c:pt>
                <c:pt idx="562">
                  <c:v>56.5107748641488</c:v>
                </c:pt>
                <c:pt idx="563">
                  <c:v>56.512527982559597</c:v>
                </c:pt>
                <c:pt idx="564">
                  <c:v>56.514263601767297</c:v>
                </c:pt>
                <c:pt idx="565">
                  <c:v>56.5159819463396</c:v>
                </c:pt>
                <c:pt idx="566">
                  <c:v>56.517683199707598</c:v>
                </c:pt>
                <c:pt idx="567">
                  <c:v>56.519367533508401</c:v>
                </c:pt>
                <c:pt idx="568">
                  <c:v>56.521035117956401</c:v>
                </c:pt>
                <c:pt idx="569">
                  <c:v>56.522686121877697</c:v>
                </c:pt>
                <c:pt idx="570">
                  <c:v>56.524320712743901</c:v>
                </c:pt>
                <c:pt idx="571">
                  <c:v>56.525939056705603</c:v>
                </c:pt>
                <c:pt idx="572">
                  <c:v>56.527541318626703</c:v>
                </c:pt>
                <c:pt idx="573">
                  <c:v>56.529127662118299</c:v>
                </c:pt>
                <c:pt idx="574">
                  <c:v>56.530698249572097</c:v>
                </c:pt>
                <c:pt idx="575">
                  <c:v>56.532253242194699</c:v>
                </c:pt>
                <c:pt idx="576">
                  <c:v>56.533792800041397</c:v>
                </c:pt>
                <c:pt idx="577">
                  <c:v>56.535317009557801</c:v>
                </c:pt>
                <c:pt idx="578">
                  <c:v>56.536826039001198</c:v>
                </c:pt>
                <c:pt idx="579">
                  <c:v>56.538320068480502</c:v>
                </c:pt>
                <c:pt idx="580">
                  <c:v>56.539799248050798</c:v>
                </c:pt>
                <c:pt idx="581">
                  <c:v>56.541263726328602</c:v>
                </c:pt>
                <c:pt idx="582">
                  <c:v>56.542713650509498</c:v>
                </c:pt>
                <c:pt idx="583">
                  <c:v>56.544149166386603</c:v>
                </c:pt>
                <c:pt idx="584">
                  <c:v>56.545570418368698</c:v>
                </c:pt>
                <c:pt idx="585">
                  <c:v>56.546977549498102</c:v>
                </c:pt>
                <c:pt idx="586">
                  <c:v>56.548370701469203</c:v>
                </c:pt>
                <c:pt idx="587">
                  <c:v>56.549750014646499</c:v>
                </c:pt>
                <c:pt idx="588">
                  <c:v>56.551115628082599</c:v>
                </c:pt>
                <c:pt idx="589">
                  <c:v>56.552467679536598</c:v>
                </c:pt>
                <c:pt idx="590">
                  <c:v>56.553806287975299</c:v>
                </c:pt>
                <c:pt idx="591">
                  <c:v>56.5551315792925</c:v>
                </c:pt>
                <c:pt idx="592">
                  <c:v>56.556443701216701</c:v>
                </c:pt>
                <c:pt idx="593">
                  <c:v>56.557742784551998</c:v>
                </c:pt>
                <c:pt idx="594">
                  <c:v>56.559028958742097</c:v>
                </c:pt>
                <c:pt idx="595">
                  <c:v>56.560302351882797</c:v>
                </c:pt>
                <c:pt idx="596">
                  <c:v>56.561563090734801</c:v>
                </c:pt>
                <c:pt idx="597">
                  <c:v>56.562811300736598</c:v>
                </c:pt>
                <c:pt idx="598">
                  <c:v>56.564047106016503</c:v>
                </c:pt>
                <c:pt idx="599">
                  <c:v>56.565270629406299</c:v>
                </c:pt>
                <c:pt idx="600">
                  <c:v>56.566481992453198</c:v>
                </c:pt>
                <c:pt idx="601">
                  <c:v>56.567681315432601</c:v>
                </c:pt>
                <c:pt idx="602">
                  <c:v>56.568868717361397</c:v>
                </c:pt>
                <c:pt idx="603">
                  <c:v>56.570044319100496</c:v>
                </c:pt>
                <c:pt idx="604">
                  <c:v>56.5712082436565</c:v>
                </c:pt>
                <c:pt idx="605">
                  <c:v>56.572360600621003</c:v>
                </c:pt>
                <c:pt idx="606">
                  <c:v>56.573501504683101</c:v>
                </c:pt>
                <c:pt idx="607">
                  <c:v>56.574631069384097</c:v>
                </c:pt>
                <c:pt idx="608">
                  <c:v>56.575749407131099</c:v>
                </c:pt>
                <c:pt idx="609">
                  <c:v>56.576856629211598</c:v>
                </c:pt>
                <c:pt idx="610">
                  <c:v>56.5779528458078</c:v>
                </c:pt>
                <c:pt idx="611">
                  <c:v>56.579038166011003</c:v>
                </c:pt>
                <c:pt idx="612">
                  <c:v>56.5801126978361</c:v>
                </c:pt>
                <c:pt idx="613">
                  <c:v>56.581176548235597</c:v>
                </c:pt>
                <c:pt idx="614">
                  <c:v>56.582229823113899</c:v>
                </c:pt>
                <c:pt idx="615">
                  <c:v>56.583272627342197</c:v>
                </c:pt>
                <c:pt idx="616">
                  <c:v>56.584305065006603</c:v>
                </c:pt>
                <c:pt idx="617">
                  <c:v>56.585327241047402</c:v>
                </c:pt>
                <c:pt idx="618">
                  <c:v>56.586339255513899</c:v>
                </c:pt>
                <c:pt idx="619">
                  <c:v>56.587341209338803</c:v>
                </c:pt>
                <c:pt idx="620">
                  <c:v>56.588333202495697</c:v>
                </c:pt>
                <c:pt idx="621">
                  <c:v>56.589315334013897</c:v>
                </c:pt>
                <c:pt idx="622">
                  <c:v>56.590287701992303</c:v>
                </c:pt>
                <c:pt idx="623">
                  <c:v>56.591250403614097</c:v>
                </c:pt>
                <c:pt idx="624">
                  <c:v>56.592203535161097</c:v>
                </c:pt>
                <c:pt idx="625">
                  <c:v>56.593147192028198</c:v>
                </c:pt>
                <c:pt idx="626">
                  <c:v>56.594081468737699</c:v>
                </c:pt>
                <c:pt idx="627">
                  <c:v>56.595006458953698</c:v>
                </c:pt>
                <c:pt idx="628">
                  <c:v>56.595922255496603</c:v>
                </c:pt>
                <c:pt idx="629">
                  <c:v>56.596828950357597</c:v>
                </c:pt>
                <c:pt idx="630">
                  <c:v>56.5977266347127</c:v>
                </c:pt>
                <c:pt idx="631">
                  <c:v>56.598615398937802</c:v>
                </c:pt>
                <c:pt idx="632">
                  <c:v>56.599495332622197</c:v>
                </c:pt>
                <c:pt idx="633">
                  <c:v>56.600366524583997</c:v>
                </c:pt>
                <c:pt idx="634">
                  <c:v>56.601229062883597</c:v>
                </c:pt>
                <c:pt idx="635">
                  <c:v>56.602083034838799</c:v>
                </c:pt>
                <c:pt idx="636">
                  <c:v>56.602928527038799</c:v>
                </c:pt>
                <c:pt idx="637">
                  <c:v>56.603765571357101</c:v>
                </c:pt>
                <c:pt idx="638">
                  <c:v>56.604594278800597</c:v>
                </c:pt>
                <c:pt idx="639">
                  <c:v>56.605414746329899</c:v>
                </c:pt>
                <c:pt idx="640">
                  <c:v>56.606227056225997</c:v>
                </c:pt>
                <c:pt idx="641">
                  <c:v>56.607031290031799</c:v>
                </c:pt>
                <c:pt idx="642">
                  <c:v>56.607827528564798</c:v>
                </c:pt>
                <c:pt idx="643">
                  <c:v>56.6086158519294</c:v>
                </c:pt>
                <c:pt idx="644">
                  <c:v>56.609396339529503</c:v>
                </c:pt>
                <c:pt idx="645">
                  <c:v>56.610169070081099</c:v>
                </c:pt>
                <c:pt idx="646">
                  <c:v>56.610934121624702</c:v>
                </c:pt>
                <c:pt idx="647">
                  <c:v>56.611691571537897</c:v>
                </c:pt>
                <c:pt idx="648">
                  <c:v>56.612441496548001</c:v>
                </c:pt>
                <c:pt idx="649">
                  <c:v>56.613183972744203</c:v>
                </c:pt>
                <c:pt idx="650">
                  <c:v>56.6139190755908</c:v>
                </c:pt>
                <c:pt idx="651">
                  <c:v>56.614646879938903</c:v>
                </c:pt>
                <c:pt idx="652">
                  <c:v>56.6153674600396</c:v>
                </c:pt>
                <c:pt idx="653">
                  <c:v>56.616080889556102</c:v>
                </c:pt>
                <c:pt idx="654">
                  <c:v>56.616787241576503</c:v>
                </c:pt>
                <c:pt idx="655">
                  <c:v>56.6174865886262</c:v>
                </c:pt>
                <c:pt idx="656">
                  <c:v>56.6181790026803</c:v>
                </c:pt>
                <c:pt idx="657">
                  <c:v>56.618864505721199</c:v>
                </c:pt>
                <c:pt idx="658">
                  <c:v>56.619543142017399</c:v>
                </c:pt>
                <c:pt idx="659">
                  <c:v>56.620215033380902</c:v>
                </c:pt>
                <c:pt idx="660">
                  <c:v>56.620880247258498</c:v>
                </c:pt>
                <c:pt idx="661">
                  <c:v>56.621538850477698</c:v>
                </c:pt>
                <c:pt idx="662">
                  <c:v>56.622190909256702</c:v>
                </c:pt>
                <c:pt idx="663">
                  <c:v>56.622836489213697</c:v>
                </c:pt>
                <c:pt idx="664">
                  <c:v>56.623475655376303</c:v>
                </c:pt>
                <c:pt idx="665">
                  <c:v>56.624108472191097</c:v>
                </c:pt>
                <c:pt idx="666">
                  <c:v>56.624735003532898</c:v>
                </c:pt>
                <c:pt idx="667">
                  <c:v>56.625355312714703</c:v>
                </c:pt>
                <c:pt idx="668">
                  <c:v>56.625969462496698</c:v>
                </c:pt>
                <c:pt idx="669">
                  <c:v>56.626577515096002</c:v>
                </c:pt>
                <c:pt idx="670">
                  <c:v>56.627179532196003</c:v>
                </c:pt>
                <c:pt idx="671">
                  <c:v>56.627775574955898</c:v>
                </c:pt>
                <c:pt idx="672">
                  <c:v>56.628365704020098</c:v>
                </c:pt>
                <c:pt idx="673">
                  <c:v>56.628949979528102</c:v>
                </c:pt>
                <c:pt idx="674">
                  <c:v>56.629528461123101</c:v>
                </c:pt>
                <c:pt idx="675">
                  <c:v>56.630101207962603</c:v>
                </c:pt>
                <c:pt idx="676">
                  <c:v>56.630668278726901</c:v>
                </c:pt>
                <c:pt idx="677">
                  <c:v>56.631229721178201</c:v>
                </c:pt>
                <c:pt idx="678">
                  <c:v>56.631785523649</c:v>
                </c:pt>
                <c:pt idx="679">
                  <c:v>56.632335805019203</c:v>
                </c:pt>
                <c:pt idx="680">
                  <c:v>56.632880620311703</c:v>
                </c:pt>
                <c:pt idx="681">
                  <c:v>56.633420024020602</c:v>
                </c:pt>
                <c:pt idx="682">
                  <c:v>56.633954070117497</c:v>
                </c:pt>
                <c:pt idx="683">
                  <c:v>56.634482812059403</c:v>
                </c:pt>
                <c:pt idx="684">
                  <c:v>56.635006302795297</c:v>
                </c:pt>
                <c:pt idx="685">
                  <c:v>56.635524594773599</c:v>
                </c:pt>
                <c:pt idx="686">
                  <c:v>56.636037739949103</c:v>
                </c:pt>
                <c:pt idx="687">
                  <c:v>56.636545789790397</c:v>
                </c:pt>
                <c:pt idx="688">
                  <c:v>56.637048795286702</c:v>
                </c:pt>
                <c:pt idx="689">
                  <c:v>56.637546806955299</c:v>
                </c:pt>
                <c:pt idx="690">
                  <c:v>56.638039874848303</c:v>
                </c:pt>
                <c:pt idx="691">
                  <c:v>56.638528048560403</c:v>
                </c:pt>
                <c:pt idx="692">
                  <c:v>56.6390113772352</c:v>
                </c:pt>
                <c:pt idx="693">
                  <c:v>56.639489909573101</c:v>
                </c:pt>
                <c:pt idx="694">
                  <c:v>56.639963693838098</c:v>
                </c:pt>
                <c:pt idx="695">
                  <c:v>56.640432777864902</c:v>
                </c:pt>
                <c:pt idx="696">
                  <c:v>56.640897209066203</c:v>
                </c:pt>
                <c:pt idx="697">
                  <c:v>56.641357034439899</c:v>
                </c:pt>
                <c:pt idx="698">
                  <c:v>56.641812266730298</c:v>
                </c:pt>
                <c:pt idx="699">
                  <c:v>56.6422629699574</c:v>
                </c:pt>
                <c:pt idx="700">
                  <c:v>56.6427091964281</c:v>
                </c:pt>
                <c:pt idx="701">
                  <c:v>56.643150990621599</c:v>
                </c:pt>
                <c:pt idx="702">
                  <c:v>56.643588396588697</c:v>
                </c:pt>
                <c:pt idx="703">
                  <c:v>56.644021457957898</c:v>
                </c:pt>
                <c:pt idx="704">
                  <c:v>56.6444502179408</c:v>
                </c:pt>
                <c:pt idx="705">
                  <c:v>56.644874719338802</c:v>
                </c:pt>
                <c:pt idx="706">
                  <c:v>56.6452950045487</c:v>
                </c:pt>
                <c:pt idx="707">
                  <c:v>56.645711115568702</c:v>
                </c:pt>
                <c:pt idx="708">
                  <c:v>56.6461230940047</c:v>
                </c:pt>
                <c:pt idx="709">
                  <c:v>56.646530981076197</c:v>
                </c:pt>
                <c:pt idx="710">
                  <c:v>56.646934817621897</c:v>
                </c:pt>
                <c:pt idx="711">
                  <c:v>56.6473346441065</c:v>
                </c:pt>
                <c:pt idx="712">
                  <c:v>56.647730500625897</c:v>
                </c:pt>
                <c:pt idx="713">
                  <c:v>56.648122426913702</c:v>
                </c:pt>
                <c:pt idx="714">
                  <c:v>56.648510462347197</c:v>
                </c:pt>
                <c:pt idx="715">
                  <c:v>56.648894645953099</c:v>
                </c:pt>
                <c:pt idx="716">
                  <c:v>56.649275016413903</c:v>
                </c:pt>
                <c:pt idx="717">
                  <c:v>56.649651612073498</c:v>
                </c:pt>
                <c:pt idx="718">
                  <c:v>56.650024458416702</c:v>
                </c:pt>
                <c:pt idx="719">
                  <c:v>56.650393588120501</c:v>
                </c:pt>
                <c:pt idx="720">
                  <c:v>56.650759050188597</c:v>
                </c:pt>
                <c:pt idx="721">
                  <c:v>56.651120881086399</c:v>
                </c:pt>
                <c:pt idx="722">
                  <c:v>56.651479116939399</c:v>
                </c:pt>
                <c:pt idx="723">
                  <c:v>56.651833793538799</c:v>
                </c:pt>
                <c:pt idx="724">
                  <c:v>56.6521849463468</c:v>
                </c:pt>
                <c:pt idx="725">
                  <c:v>56.652532610501702</c:v>
                </c:pt>
                <c:pt idx="726">
                  <c:v>56.652876820823302</c:v>
                </c:pt>
                <c:pt idx="727">
                  <c:v>56.653217611818</c:v>
                </c:pt>
                <c:pt idx="728">
                  <c:v>56.653555017684297</c:v>
                </c:pt>
                <c:pt idx="729">
                  <c:v>56.653889072318101</c:v>
                </c:pt>
                <c:pt idx="730">
                  <c:v>56.654219809317603</c:v>
                </c:pt>
                <c:pt idx="731">
                  <c:v>56.6545472619893</c:v>
                </c:pt>
                <c:pt idx="732">
                  <c:v>56.654871463352499</c:v>
                </c:pt>
                <c:pt idx="733">
                  <c:v>56.655192446145001</c:v>
                </c:pt>
                <c:pt idx="734">
                  <c:v>56.655510242828399</c:v>
                </c:pt>
                <c:pt idx="735">
                  <c:v>56.655824885593297</c:v>
                </c:pt>
                <c:pt idx="736">
                  <c:v>56.656136406364503</c:v>
                </c:pt>
                <c:pt idx="737">
                  <c:v>56.6564448368065</c:v>
                </c:pt>
                <c:pt idx="738">
                  <c:v>56.656750200521003</c:v>
                </c:pt>
                <c:pt idx="739">
                  <c:v>56.657052489617797</c:v>
                </c:pt>
                <c:pt idx="740">
                  <c:v>56.657351772870904</c:v>
                </c:pt>
                <c:pt idx="741">
                  <c:v>56.657648080216198</c:v>
                </c:pt>
                <c:pt idx="742">
                  <c:v>56.657941441322997</c:v>
                </c:pt>
                <c:pt idx="743">
                  <c:v>56.658231885598397</c:v>
                </c:pt>
                <c:pt idx="744">
                  <c:v>56.658519442192102</c:v>
                </c:pt>
                <c:pt idx="745">
                  <c:v>56.658804140001003</c:v>
                </c:pt>
                <c:pt idx="746">
                  <c:v>56.659086007673999</c:v>
                </c:pt>
                <c:pt idx="747">
                  <c:v>56.659365073616499</c:v>
                </c:pt>
                <c:pt idx="748">
                  <c:v>56.659641365994901</c:v>
                </c:pt>
                <c:pt idx="749">
                  <c:v>56.659914912741797</c:v>
                </c:pt>
                <c:pt idx="750">
                  <c:v>56.660185741559999</c:v>
                </c:pt>
                <c:pt idx="751">
                  <c:v>56.660453879927701</c:v>
                </c:pt>
                <c:pt idx="752">
                  <c:v>56.6607193551026</c:v>
                </c:pt>
                <c:pt idx="753">
                  <c:v>56.6609821941273</c:v>
                </c:pt>
                <c:pt idx="754">
                  <c:v>56.661242423833201</c:v>
                </c:pt>
                <c:pt idx="755">
                  <c:v>56.661500070845598</c:v>
                </c:pt>
                <c:pt idx="756">
                  <c:v>56.661755161588303</c:v>
                </c:pt>
                <c:pt idx="757">
                  <c:v>56.662007722288102</c:v>
                </c:pt>
                <c:pt idx="758">
                  <c:v>56.662257778979502</c:v>
                </c:pt>
                <c:pt idx="759">
                  <c:v>56.662505357509701</c:v>
                </c:pt>
                <c:pt idx="760">
                  <c:v>56.662750483542702</c:v>
                </c:pt>
                <c:pt idx="761">
                  <c:v>56.6629931825643</c:v>
                </c:pt>
                <c:pt idx="762">
                  <c:v>56.6632334798866</c:v>
                </c:pt>
                <c:pt idx="763">
                  <c:v>56.663471389220099</c:v>
                </c:pt>
                <c:pt idx="764">
                  <c:v>56.663706868627102</c:v>
                </c:pt>
                <c:pt idx="765">
                  <c:v>56.6639400064781</c:v>
                </c:pt>
                <c:pt idx="766">
                  <c:v>56.6641708262203</c:v>
                </c:pt>
                <c:pt idx="767">
                  <c:v>56.664399351096797</c:v>
                </c:pt>
                <c:pt idx="768">
                  <c:v>56.664625604149997</c:v>
                </c:pt>
                <c:pt idx="769">
                  <c:v>56.664849608225502</c:v>
                </c:pt>
                <c:pt idx="770">
                  <c:v>56.665071385975303</c:v>
                </c:pt>
                <c:pt idx="771">
                  <c:v>56.665290959861899</c:v>
                </c:pt>
                <c:pt idx="772">
                  <c:v>56.665508352161602</c:v>
                </c:pt>
                <c:pt idx="773">
                  <c:v>56.665723584968298</c:v>
                </c:pt>
                <c:pt idx="774">
                  <c:v>56.665936680196999</c:v>
                </c:pt>
                <c:pt idx="775">
                  <c:v>56.666147659587502</c:v>
                </c:pt>
                <c:pt idx="776">
                  <c:v>56.666356544708101</c:v>
                </c:pt>
                <c:pt idx="777">
                  <c:v>56.666563356959003</c:v>
                </c:pt>
                <c:pt idx="778">
                  <c:v>56.666768117576098</c:v>
                </c:pt>
                <c:pt idx="779">
                  <c:v>56.666970847634502</c:v>
                </c:pt>
                <c:pt idx="780">
                  <c:v>56.667171568052296</c:v>
                </c:pt>
                <c:pt idx="781">
                  <c:v>56.667370299593998</c:v>
                </c:pt>
                <c:pt idx="782">
                  <c:v>56.667567062874497</c:v>
                </c:pt>
                <c:pt idx="783">
                  <c:v>56.667761878362199</c:v>
                </c:pt>
                <c:pt idx="784">
                  <c:v>56.667954766382898</c:v>
                </c:pt>
                <c:pt idx="785">
                  <c:v>56.668145747123603</c:v>
                </c:pt>
                <c:pt idx="786">
                  <c:v>56.668334840635801</c:v>
                </c:pt>
                <c:pt idx="787">
                  <c:v>56.668522066839301</c:v>
                </c:pt>
                <c:pt idx="788">
                  <c:v>56.668707435802197</c:v>
                </c:pt>
                <c:pt idx="789">
                  <c:v>56.668890899677301</c:v>
                </c:pt>
                <c:pt idx="790">
                  <c:v>56.669072540896401</c:v>
                </c:pt>
                <c:pt idx="791">
                  <c:v>56.6692523777077</c:v>
                </c:pt>
                <c:pt idx="792">
                  <c:v>56.669430428193003</c:v>
                </c:pt>
                <c:pt idx="793">
                  <c:v>56.669606710271196</c:v>
                </c:pt>
                <c:pt idx="794">
                  <c:v>56.669781241700299</c:v>
                </c:pt>
                <c:pt idx="795">
                  <c:v>56.669954040080398</c:v>
                </c:pt>
                <c:pt idx="796">
                  <c:v>56.6701251228559</c:v>
                </c:pt>
                <c:pt idx="797">
                  <c:v>56.6702945073188</c:v>
                </c:pt>
                <c:pt idx="798">
                  <c:v>56.670462210610502</c:v>
                </c:pt>
                <c:pt idx="799">
                  <c:v>56.670628249724999</c:v>
                </c:pt>
                <c:pt idx="800">
                  <c:v>56.670792641511298</c:v>
                </c:pt>
                <c:pt idx="801">
                  <c:v>56.670955402676299</c:v>
                </c:pt>
                <c:pt idx="802">
                  <c:v>56.671116549786703</c:v>
                </c:pt>
                <c:pt idx="803">
                  <c:v>56.671276099272603</c:v>
                </c:pt>
                <c:pt idx="804">
                  <c:v>56.671434067429402</c:v>
                </c:pt>
                <c:pt idx="805">
                  <c:v>56.671590470420497</c:v>
                </c:pt>
                <c:pt idx="806">
                  <c:v>56.671745324280501</c:v>
                </c:pt>
                <c:pt idx="807">
                  <c:v>56.671898644916901</c:v>
                </c:pt>
                <c:pt idx="808">
                  <c:v>56.672050448113602</c:v>
                </c:pt>
                <c:pt idx="809">
                  <c:v>56.672200749532799</c:v>
                </c:pt>
                <c:pt idx="810">
                  <c:v>56.672349564718303</c:v>
                </c:pt>
                <c:pt idx="811">
                  <c:v>56.672496909097603</c:v>
                </c:pt>
                <c:pt idx="812">
                  <c:v>56.672642797984601</c:v>
                </c:pt>
                <c:pt idx="813">
                  <c:v>56.672787241305201</c:v>
                </c:pt>
                <c:pt idx="814">
                  <c:v>56.672930209882303</c:v>
                </c:pt>
                <c:pt idx="815">
                  <c:v>56.673071759193299</c:v>
                </c:pt>
                <c:pt idx="816">
                  <c:v>56.673211903378402</c:v>
                </c:pt>
                <c:pt idx="817">
                  <c:v>56.6733506564442</c:v>
                </c:pt>
                <c:pt idx="818">
                  <c:v>56.673488032265801</c:v>
                </c:pt>
                <c:pt idx="819">
                  <c:v>56.673624044588898</c:v>
                </c:pt>
                <c:pt idx="820">
                  <c:v>56.673758707031503</c:v>
                </c:pt>
                <c:pt idx="821">
                  <c:v>56.673892033086503</c:v>
                </c:pt>
                <c:pt idx="822">
                  <c:v>56.674024036122901</c:v>
                </c:pt>
                <c:pt idx="823">
                  <c:v>56.674154729388199</c:v>
                </c:pt>
                <c:pt idx="824">
                  <c:v>56.674284126010697</c:v>
                </c:pt>
                <c:pt idx="825">
                  <c:v>56.674412239000702</c:v>
                </c:pt>
                <c:pt idx="826">
                  <c:v>56.6745390812533</c:v>
                </c:pt>
                <c:pt idx="827">
                  <c:v>56.674664665549599</c:v>
                </c:pt>
                <c:pt idx="828">
                  <c:v>56.6747890045595</c:v>
                </c:pt>
                <c:pt idx="829">
                  <c:v>56.674912110843103</c:v>
                </c:pt>
                <c:pt idx="830">
                  <c:v>56.675033996852903</c:v>
                </c:pt>
                <c:pt idx="831">
                  <c:v>56.675154674935797</c:v>
                </c:pt>
                <c:pt idx="832">
                  <c:v>56.675274157334897</c:v>
                </c:pt>
                <c:pt idx="833">
                  <c:v>56.675392456191801</c:v>
                </c:pt>
                <c:pt idx="834">
                  <c:v>56.675509583548397</c:v>
                </c:pt>
                <c:pt idx="835">
                  <c:v>56.675625551348801</c:v>
                </c:pt>
                <c:pt idx="836">
                  <c:v>56.675740371441599</c:v>
                </c:pt>
                <c:pt idx="837">
                  <c:v>56.675854055581397</c:v>
                </c:pt>
                <c:pt idx="838">
                  <c:v>56.675966612980197</c:v>
                </c:pt>
                <c:pt idx="839">
                  <c:v>56.676078029720799</c:v>
                </c:pt>
                <c:pt idx="840">
                  <c:v>56.676188340200603</c:v>
                </c:pt>
                <c:pt idx="841">
                  <c:v>56.6762975554051</c:v>
                </c:pt>
                <c:pt idx="842">
                  <c:v>56.676405686217301</c:v>
                </c:pt>
                <c:pt idx="843">
                  <c:v>56.676512743419998</c:v>
                </c:pt>
                <c:pt idx="844">
                  <c:v>56.676618737696899</c:v>
                </c:pt>
                <c:pt idx="845">
                  <c:v>56.676723679634598</c:v>
                </c:pt>
                <c:pt idx="846">
                  <c:v>56.676827579723899</c:v>
                </c:pt>
                <c:pt idx="847">
                  <c:v>56.676930448361901</c:v>
                </c:pt>
                <c:pt idx="848">
                  <c:v>56.677032295853003</c:v>
                </c:pt>
                <c:pt idx="849">
                  <c:v>56.677133132411299</c:v>
                </c:pt>
                <c:pt idx="850">
                  <c:v>56.677232968161498</c:v>
                </c:pt>
                <c:pt idx="851">
                  <c:v>56.677331813140903</c:v>
                </c:pt>
                <c:pt idx="852">
                  <c:v>56.677429677301198</c:v>
                </c:pt>
                <c:pt idx="853">
                  <c:v>56.677526570509798</c:v>
                </c:pt>
                <c:pt idx="854">
                  <c:v>56.6776225025515</c:v>
                </c:pt>
                <c:pt idx="855">
                  <c:v>56.677717483130301</c:v>
                </c:pt>
                <c:pt idx="856">
                  <c:v>56.677811521870801</c:v>
                </c:pt>
                <c:pt idx="857">
                  <c:v>56.6779046283201</c:v>
                </c:pt>
                <c:pt idx="858">
                  <c:v>56.677996811949399</c:v>
                </c:pt>
                <c:pt idx="859">
                  <c:v>56.678088082155298</c:v>
                </c:pt>
                <c:pt idx="860">
                  <c:v>56.678178448261598</c:v>
                </c:pt>
                <c:pt idx="861">
                  <c:v>56.678267919521502</c:v>
                </c:pt>
                <c:pt idx="862">
                  <c:v>56.678356505118103</c:v>
                </c:pt>
                <c:pt idx="863">
                  <c:v>56.678444212563598</c:v>
                </c:pt>
                <c:pt idx="864">
                  <c:v>56.678531029444898</c:v>
                </c:pt>
                <c:pt idx="865">
                  <c:v>56.678616983724801</c:v>
                </c:pt>
                <c:pt idx="866">
                  <c:v>56.678702083988199</c:v>
                </c:pt>
                <c:pt idx="867">
                  <c:v>56.678786338743798</c:v>
                </c:pt>
                <c:pt idx="868">
                  <c:v>56.6788697564252</c:v>
                </c:pt>
                <c:pt idx="869">
                  <c:v>56.678952345392602</c:v>
                </c:pt>
                <c:pt idx="870">
                  <c:v>56.6790341139342</c:v>
                </c:pt>
                <c:pt idx="871">
                  <c:v>56.679115070267002</c:v>
                </c:pt>
                <c:pt idx="872">
                  <c:v>56.679195222538802</c:v>
                </c:pt>
                <c:pt idx="873">
                  <c:v>56.679274578829101</c:v>
                </c:pt>
                <c:pt idx="874">
                  <c:v>56.679353147150501</c:v>
                </c:pt>
                <c:pt idx="875">
                  <c:v>56.679430935450497</c:v>
                </c:pt>
                <c:pt idx="876">
                  <c:v>56.679507951612102</c:v>
                </c:pt>
                <c:pt idx="877">
                  <c:v>56.679584203455903</c:v>
                </c:pt>
                <c:pt idx="878">
                  <c:v>56.6796596987407</c:v>
                </c:pt>
                <c:pt idx="879">
                  <c:v>56.6797344451656</c:v>
                </c:pt>
                <c:pt idx="880">
                  <c:v>56.679808450370899</c:v>
                </c:pt>
                <c:pt idx="881">
                  <c:v>56.679881721939303</c:v>
                </c:pt>
                <c:pt idx="882">
                  <c:v>56.679954267397797</c:v>
                </c:pt>
                <c:pt idx="883">
                  <c:v>56.680026094218597</c:v>
                </c:pt>
                <c:pt idx="884">
                  <c:v>56.680097209820403</c:v>
                </c:pt>
                <c:pt idx="885">
                  <c:v>56.680167621570298</c:v>
                </c:pt>
                <c:pt idx="886">
                  <c:v>56.680237336784401</c:v>
                </c:pt>
                <c:pt idx="887">
                  <c:v>56.680306362729802</c:v>
                </c:pt>
                <c:pt idx="888">
                  <c:v>56.680374704715298</c:v>
                </c:pt>
                <c:pt idx="889">
                  <c:v>56.6804423355617</c:v>
                </c:pt>
                <c:pt idx="890">
                  <c:v>56.680509293413898</c:v>
                </c:pt>
                <c:pt idx="891">
                  <c:v>56.680575584996198</c:v>
                </c:pt>
                <c:pt idx="892">
                  <c:v>56.680641216977001</c:v>
                </c:pt>
                <c:pt idx="893">
                  <c:v>56.680706195970203</c:v>
                </c:pt>
                <c:pt idx="894">
                  <c:v>56.6807705285362</c:v>
                </c:pt>
                <c:pt idx="895">
                  <c:v>56.680834221182998</c:v>
                </c:pt>
                <c:pt idx="896">
                  <c:v>56.680897280367098</c:v>
                </c:pt>
                <c:pt idx="897">
                  <c:v>56.680959712495401</c:v>
                </c:pt>
                <c:pt idx="898">
                  <c:v>56.681021523925402</c:v>
                </c:pt>
                <c:pt idx="899">
                  <c:v>56.681082720966998</c:v>
                </c:pt>
                <c:pt idx="900">
                  <c:v>56.681143309883197</c:v>
                </c:pt>
                <c:pt idx="901">
                  <c:v>56.681203296891603</c:v>
                </c:pt>
                <c:pt idx="902">
                  <c:v>56.681262688165397</c:v>
                </c:pt>
                <c:pt idx="903">
                  <c:v>56.681321489834403</c:v>
                </c:pt>
                <c:pt idx="904">
                  <c:v>56.681379707986302</c:v>
                </c:pt>
                <c:pt idx="905">
                  <c:v>56.6814373486677</c:v>
                </c:pt>
                <c:pt idx="906">
                  <c:v>56.681494417885403</c:v>
                </c:pt>
                <c:pt idx="907">
                  <c:v>56.681550921607503</c:v>
                </c:pt>
                <c:pt idx="908">
                  <c:v>56.681606865764302</c:v>
                </c:pt>
                <c:pt idx="909">
                  <c:v>56.681662256249901</c:v>
                </c:pt>
                <c:pt idx="910">
                  <c:v>56.681717098922803</c:v>
                </c:pt>
                <c:pt idx="911">
                  <c:v>56.681771399607399</c:v>
                </c:pt>
                <c:pt idx="912">
                  <c:v>56.681825164095102</c:v>
                </c:pt>
                <c:pt idx="913">
                  <c:v>56.681878398145301</c:v>
                </c:pt>
                <c:pt idx="914">
                  <c:v>56.681931107486598</c:v>
                </c:pt>
                <c:pt idx="915">
                  <c:v>56.681983297817901</c:v>
                </c:pt>
                <c:pt idx="916">
                  <c:v>56.682034974809604</c:v>
                </c:pt>
                <c:pt idx="917">
                  <c:v>56.682086144104801</c:v>
                </c:pt>
                <c:pt idx="918">
                  <c:v>56.682136811320298</c:v>
                </c:pt>
                <c:pt idx="919">
                  <c:v>56.682186936800797</c:v>
                </c:pt>
                <c:pt idx="920">
                  <c:v>56.682236554387103</c:v>
                </c:pt>
                <c:pt idx="921">
                  <c:v>56.682285678453198</c:v>
                </c:pt>
                <c:pt idx="922">
                  <c:v>56.682334313977101</c:v>
                </c:pt>
                <c:pt idx="923">
                  <c:v>56.682382465896701</c:v>
                </c:pt>
                <c:pt idx="924">
                  <c:v>56.682430139110203</c:v>
                </c:pt>
                <c:pt idx="925">
                  <c:v>56.682477338477398</c:v>
                </c:pt>
                <c:pt idx="926">
                  <c:v>56.682524068819802</c:v>
                </c:pt>
                <c:pt idx="927">
                  <c:v>56.682570334922097</c:v>
                </c:pt>
                <c:pt idx="928">
                  <c:v>56.682616141532598</c:v>
                </c:pt>
                <c:pt idx="929">
                  <c:v>56.6826614933643</c:v>
                </c:pt>
                <c:pt idx="930">
                  <c:v>56.682706395095501</c:v>
                </c:pt>
                <c:pt idx="931">
                  <c:v>56.682750851370798</c:v>
                </c:pt>
                <c:pt idx="932">
                  <c:v>56.6827948668017</c:v>
                </c:pt>
                <c:pt idx="933">
                  <c:v>56.682838445967903</c:v>
                </c:pt>
                <c:pt idx="934">
                  <c:v>56.682881593417399</c:v>
                </c:pt>
                <c:pt idx="935">
                  <c:v>56.682924313667897</c:v>
                </c:pt>
                <c:pt idx="936">
                  <c:v>56.682966611207398</c:v>
                </c:pt>
                <c:pt idx="937">
                  <c:v>56.683008490495197</c:v>
                </c:pt>
                <c:pt idx="938">
                  <c:v>56.683049955962403</c:v>
                </c:pt>
                <c:pt idx="939">
                  <c:v>56.683091012013001</c:v>
                </c:pt>
                <c:pt idx="940">
                  <c:v>56.683131663024596</c:v>
                </c:pt>
                <c:pt idx="941">
                  <c:v>56.683171913349298</c:v>
                </c:pt>
                <c:pt idx="942">
                  <c:v>56.683211767314297</c:v>
                </c:pt>
                <c:pt idx="943">
                  <c:v>56.683251229223202</c:v>
                </c:pt>
                <c:pt idx="944">
                  <c:v>56.683290303356301</c:v>
                </c:pt>
                <c:pt idx="945">
                  <c:v>56.683328993971699</c:v>
                </c:pt>
                <c:pt idx="946">
                  <c:v>56.683367305306199</c:v>
                </c:pt>
                <c:pt idx="947">
                  <c:v>56.683405241575699</c:v>
                </c:pt>
                <c:pt idx="948">
                  <c:v>56.683442806976501</c:v>
                </c:pt>
                <c:pt idx="949">
                  <c:v>56.6834799787839</c:v>
                </c:pt>
                <c:pt idx="950">
                  <c:v>56.6835167637959</c:v>
                </c:pt>
                <c:pt idx="951">
                  <c:v>56.683553183622401</c:v>
                </c:pt>
                <c:pt idx="952">
                  <c:v>56.683589241931003</c:v>
                </c:pt>
                <c:pt idx="953">
                  <c:v>56.683624942356701</c:v>
                </c:pt>
                <c:pt idx="954">
                  <c:v>56.683660288503098</c:v>
                </c:pt>
                <c:pt idx="955">
                  <c:v>56.6836952839421</c:v>
                </c:pt>
                <c:pt idx="956">
                  <c:v>56.683729932215201</c:v>
                </c:pt>
                <c:pt idx="957">
                  <c:v>56.683764236833703</c:v>
                </c:pt>
                <c:pt idx="958">
                  <c:v>56.683798201279203</c:v>
                </c:pt>
                <c:pt idx="959">
                  <c:v>56.683831829004397</c:v>
                </c:pt>
                <c:pt idx="960">
                  <c:v>56.683865123433399</c:v>
                </c:pt>
                <c:pt idx="961">
                  <c:v>56.683898087962604</c:v>
                </c:pt>
                <c:pt idx="962">
                  <c:v>56.683930725960998</c:v>
                </c:pt>
                <c:pt idx="963">
                  <c:v>56.6839630407705</c:v>
                </c:pt>
                <c:pt idx="964">
                  <c:v>56.683995035707298</c:v>
                </c:pt>
                <c:pt idx="965">
                  <c:v>56.684026714061403</c:v>
                </c:pt>
                <c:pt idx="966">
                  <c:v>56.684058079098001</c:v>
                </c:pt>
                <c:pt idx="967">
                  <c:v>56.6840891340577</c:v>
                </c:pt>
                <c:pt idx="968">
                  <c:v>56.684119882157098</c:v>
                </c:pt>
                <c:pt idx="969">
                  <c:v>56.684150326589098</c:v>
                </c:pt>
                <c:pt idx="970">
                  <c:v>56.684180470524197</c:v>
                </c:pt>
                <c:pt idx="971">
                  <c:v>56.6842103171102</c:v>
                </c:pt>
                <c:pt idx="972">
                  <c:v>56.684239869473203</c:v>
                </c:pt>
                <c:pt idx="973">
                  <c:v>56.684269130718199</c:v>
                </c:pt>
                <c:pt idx="974">
                  <c:v>56.6842981039294</c:v>
                </c:pt>
                <c:pt idx="975">
                  <c:v>56.684326792171099</c:v>
                </c:pt>
                <c:pt idx="976">
                  <c:v>56.6843551984878</c:v>
                </c:pt>
                <c:pt idx="977">
                  <c:v>56.684383325905401</c:v>
                </c:pt>
                <c:pt idx="978">
                  <c:v>56.684411177431002</c:v>
                </c:pt>
                <c:pt idx="979">
                  <c:v>56.684438747423101</c:v>
                </c:pt>
                <c:pt idx="980">
                  <c:v>56.684466029029998</c:v>
                </c:pt>
                <c:pt idx="981">
                  <c:v>56.684493040010999</c:v>
                </c:pt>
                <c:pt idx="982">
                  <c:v>56.684519783057397</c:v>
                </c:pt>
                <c:pt idx="983">
                  <c:v>56.684546260836001</c:v>
                </c:pt>
                <c:pt idx="984">
                  <c:v>56.684572475989199</c:v>
                </c:pt>
                <c:pt idx="985">
                  <c:v>56.684598431135598</c:v>
                </c:pt>
                <c:pt idx="986">
                  <c:v>56.684624128870297</c:v>
                </c:pt>
                <c:pt idx="987">
                  <c:v>56.684649571765199</c:v>
                </c:pt>
                <c:pt idx="988">
                  <c:v>56.684674762369902</c:v>
                </c:pt>
                <c:pt idx="989">
                  <c:v>56.6846997032114</c:v>
                </c:pt>
                <c:pt idx="990">
                  <c:v>56.684724396795097</c:v>
                </c:pt>
                <c:pt idx="991">
                  <c:v>56.684748845604901</c:v>
                </c:pt>
                <c:pt idx="992">
                  <c:v>56.6847730521039</c:v>
                </c:pt>
                <c:pt idx="993">
                  <c:v>56.6847970187344</c:v>
                </c:pt>
                <c:pt idx="994">
                  <c:v>56.6848207479186</c:v>
                </c:pt>
                <c:pt idx="995">
                  <c:v>56.684844242059</c:v>
                </c:pt>
                <c:pt idx="996">
                  <c:v>56.684867503538797</c:v>
                </c:pt>
                <c:pt idx="997">
                  <c:v>56.6848905347222</c:v>
                </c:pt>
                <c:pt idx="998">
                  <c:v>56.684913337954903</c:v>
                </c:pt>
                <c:pt idx="999">
                  <c:v>56.684935915564601</c:v>
                </c:pt>
                <c:pt idx="1000">
                  <c:v>56.684958269861298</c:v>
                </c:pt>
                <c:pt idx="1001">
                  <c:v>56.684980403137502</c:v>
                </c:pt>
                <c:pt idx="1002">
                  <c:v>56.685002317669301</c:v>
                </c:pt>
                <c:pt idx="1003">
                  <c:v>56.685024015715904</c:v>
                </c:pt>
                <c:pt idx="1004">
                  <c:v>56.685045499520797</c:v>
                </c:pt>
                <c:pt idx="1005">
                  <c:v>56.685066771311803</c:v>
                </c:pt>
                <c:pt idx="1006">
                  <c:v>56.685087833301402</c:v>
                </c:pt>
                <c:pt idx="1007">
                  <c:v>56.685108687687404</c:v>
                </c:pt>
                <c:pt idx="1008">
                  <c:v>56.685129336653297</c:v>
                </c:pt>
                <c:pt idx="1009">
                  <c:v>56.685149780836397</c:v>
                </c:pt>
                <c:pt idx="1010">
                  <c:v>56.685170010926903</c:v>
                </c:pt>
                <c:pt idx="1011">
                  <c:v>56.685190040077202</c:v>
                </c:pt>
                <c:pt idx="1012">
                  <c:v>56.685209870281298</c:v>
                </c:pt>
                <c:pt idx="1013">
                  <c:v>56.685229503516197</c:v>
                </c:pt>
                <c:pt idx="1014">
                  <c:v>56.685248941741797</c:v>
                </c:pt>
                <c:pt idx="1015">
                  <c:v>56.685268186901403</c:v>
                </c:pt>
                <c:pt idx="1016">
                  <c:v>56.685287240922101</c:v>
                </c:pt>
                <c:pt idx="1017">
                  <c:v>56.685306105714702</c:v>
                </c:pt>
                <c:pt idx="1018">
                  <c:v>56.6853247831747</c:v>
                </c:pt>
                <c:pt idx="1019">
                  <c:v>56.685343275182099</c:v>
                </c:pt>
                <c:pt idx="1020">
                  <c:v>56.685361583602102</c:v>
                </c:pt>
                <c:pt idx="1021">
                  <c:v>56.685379710284998</c:v>
                </c:pt>
                <c:pt idx="1022">
                  <c:v>56.685397657067099</c:v>
                </c:pt>
                <c:pt idx="1023">
                  <c:v>56.685415425770501</c:v>
                </c:pt>
                <c:pt idx="1024">
                  <c:v>56.685433018203803</c:v>
                </c:pt>
                <c:pt idx="1025">
                  <c:v>56.685450436162199</c:v>
                </c:pt>
                <c:pt idx="1026">
                  <c:v>56.685467681428101</c:v>
                </c:pt>
                <c:pt idx="1027">
                  <c:v>56.685484755770901</c:v>
                </c:pt>
                <c:pt idx="1028">
                  <c:v>56.685501660948198</c:v>
                </c:pt>
                <c:pt idx="1029">
                  <c:v>56.685518398705199</c:v>
                </c:pt>
                <c:pt idx="1030">
                  <c:v>56.685534970775699</c:v>
                </c:pt>
                <c:pt idx="1031">
                  <c:v>56.685551378882103</c:v>
                </c:pt>
                <c:pt idx="1032">
                  <c:v>56.685567624735903</c:v>
                </c:pt>
                <c:pt idx="1033">
                  <c:v>56.685583710037903</c:v>
                </c:pt>
                <c:pt idx="1034">
                  <c:v>56.685599636478699</c:v>
                </c:pt>
                <c:pt idx="1035">
                  <c:v>56.685615405738901</c:v>
                </c:pt>
                <c:pt idx="1036">
                  <c:v>56.6856310194893</c:v>
                </c:pt>
                <c:pt idx="1037">
                  <c:v>56.6856464793916</c:v>
                </c:pt>
                <c:pt idx="1038">
                  <c:v>56.685661787098503</c:v>
                </c:pt>
                <c:pt idx="1039">
                  <c:v>56.685676944253998</c:v>
                </c:pt>
                <c:pt idx="1040">
                  <c:v>56.685691940586402</c:v>
                </c:pt>
                <c:pt idx="1041">
                  <c:v>56.685706786227101</c:v>
                </c:pt>
                <c:pt idx="1042">
                  <c:v>56.6857214842031</c:v>
                </c:pt>
                <c:pt idx="1043">
                  <c:v>56.685736035993898</c:v>
                </c:pt>
                <c:pt idx="1044">
                  <c:v>56.685750443067199</c:v>
                </c:pt>
                <c:pt idx="1045">
                  <c:v>56.685764706879098</c:v>
                </c:pt>
                <c:pt idx="1046">
                  <c:v>56.685778828874398</c:v>
                </c:pt>
                <c:pt idx="1047">
                  <c:v>56.685792810487001</c:v>
                </c:pt>
                <c:pt idx="1048">
                  <c:v>56.685806653139899</c:v>
                </c:pt>
                <c:pt idx="1049">
                  <c:v>56.6858203582456</c:v>
                </c:pt>
                <c:pt idx="1050">
                  <c:v>56.685833927206403</c:v>
                </c:pt>
                <c:pt idx="1051">
                  <c:v>56.685847361414702</c:v>
                </c:pt>
                <c:pt idx="1052">
                  <c:v>56.6858606622529</c:v>
                </c:pt>
                <c:pt idx="1053">
                  <c:v>56.685873831094</c:v>
                </c:pt>
                <c:pt idx="1054">
                  <c:v>56.685886869302003</c:v>
                </c:pt>
                <c:pt idx="1055">
                  <c:v>56.685899778231601</c:v>
                </c:pt>
                <c:pt idx="1056">
                  <c:v>56.685912559228903</c:v>
                </c:pt>
                <c:pt idx="1057">
                  <c:v>56.685925213631798</c:v>
                </c:pt>
                <c:pt idx="1058">
                  <c:v>56.685937742769497</c:v>
                </c:pt>
                <c:pt idx="1059">
                  <c:v>56.685950147963702</c:v>
                </c:pt>
                <c:pt idx="1060">
                  <c:v>56.685962430528299</c:v>
                </c:pt>
                <c:pt idx="1061">
                  <c:v>56.6859745917696</c:v>
                </c:pt>
                <c:pt idx="1062">
                  <c:v>56.685986632986904</c:v>
                </c:pt>
                <c:pt idx="1063">
                  <c:v>56.685998555472601</c:v>
                </c:pt>
                <c:pt idx="1064">
                  <c:v>56.686010360512299</c:v>
                </c:pt>
                <c:pt idx="1065">
                  <c:v>56.6860220493854</c:v>
                </c:pt>
                <c:pt idx="1066">
                  <c:v>56.686033623364999</c:v>
                </c:pt>
                <c:pt idx="1067">
                  <c:v>56.686045083718199</c:v>
                </c:pt>
                <c:pt idx="1068">
                  <c:v>56.686056431707001</c:v>
                </c:pt>
                <c:pt idx="1069">
                  <c:v>56.686067668587299</c:v>
                </c:pt>
                <c:pt idx="1070">
                  <c:v>56.686078780928597</c:v>
                </c:pt>
                <c:pt idx="1071">
                  <c:v>56.6860897745104</c:v>
                </c:pt>
                <c:pt idx="1072">
                  <c:v>56.686100658147502</c:v>
                </c:pt>
                <c:pt idx="1073">
                  <c:v>56.6861114329419</c:v>
                </c:pt>
                <c:pt idx="1074">
                  <c:v>56.686122099987301</c:v>
                </c:pt>
                <c:pt idx="1075">
                  <c:v>56.6861326603698</c:v>
                </c:pt>
                <c:pt idx="1076">
                  <c:v>56.686143115168001</c:v>
                </c:pt>
                <c:pt idx="1077">
                  <c:v>56.686153465453202</c:v>
                </c:pt>
                <c:pt idx="1078">
                  <c:v>56.6861637122894</c:v>
                </c:pt>
                <c:pt idx="1079">
                  <c:v>56.686173856734001</c:v>
                </c:pt>
                <c:pt idx="1080">
                  <c:v>56.686183899837403</c:v>
                </c:pt>
                <c:pt idx="1081">
                  <c:v>56.686193842643704</c:v>
                </c:pt>
                <c:pt idx="1082">
                  <c:v>56.686203686190701</c:v>
                </c:pt>
                <c:pt idx="1083">
                  <c:v>56.686213431509898</c:v>
                </c:pt>
                <c:pt idx="1084">
                  <c:v>56.686223079627297</c:v>
                </c:pt>
                <c:pt idx="1085">
                  <c:v>56.686232631563101</c:v>
                </c:pt>
                <c:pt idx="1086">
                  <c:v>56.686242088331902</c:v>
                </c:pt>
                <c:pt idx="1087">
                  <c:v>56.686251450943303</c:v>
                </c:pt>
                <c:pt idx="1088">
                  <c:v>56.686260720401798</c:v>
                </c:pt>
                <c:pt idx="1089">
                  <c:v>56.6862698977069</c:v>
                </c:pt>
                <c:pt idx="1090">
                  <c:v>56.686278983853803</c:v>
                </c:pt>
                <c:pt idx="1091">
                  <c:v>56.686287979833097</c:v>
                </c:pt>
                <c:pt idx="1092">
                  <c:v>56.686296886631297</c:v>
                </c:pt>
                <c:pt idx="1093">
                  <c:v>56.686305705230801</c:v>
                </c:pt>
                <c:pt idx="1094">
                  <c:v>56.686314436610502</c:v>
                </c:pt>
                <c:pt idx="1095">
                  <c:v>56.6863230817454</c:v>
                </c:pt>
                <c:pt idx="1096">
                  <c:v>56.686331641607303</c:v>
                </c:pt>
                <c:pt idx="1097">
                  <c:v>56.686340117165102</c:v>
                </c:pt>
                <c:pt idx="1098">
                  <c:v>56.686348509384203</c:v>
                </c:pt>
                <c:pt idx="1099">
                  <c:v>56.686356819227903</c:v>
                </c:pt>
                <c:pt idx="1100">
                  <c:v>56.686365047656501</c:v>
                </c:pt>
                <c:pt idx="1101">
                  <c:v>56.686373195628299</c:v>
                </c:pt>
                <c:pt idx="1102">
                  <c:v>56.686381264099403</c:v>
                </c:pt>
                <c:pt idx="1103">
                  <c:v>56.686389254024</c:v>
                </c:pt>
                <c:pt idx="1104">
                  <c:v>56.686397166354602</c:v>
                </c:pt>
                <c:pt idx="1105">
                  <c:v>56.6864050020422</c:v>
                </c:pt>
                <c:pt idx="1106">
                  <c:v>56.686412762036703</c:v>
                </c:pt>
                <c:pt idx="1107">
                  <c:v>56.686420447286899</c:v>
                </c:pt>
                <c:pt idx="1108">
                  <c:v>56.686428058740603</c:v>
                </c:pt>
                <c:pt idx="1109">
                  <c:v>56.686435574783502</c:v>
                </c:pt>
                <c:pt idx="1110">
                  <c:v>56.686443008131299</c:v>
                </c:pt>
                <c:pt idx="1111">
                  <c:v>56.686450367079999</c:v>
                </c:pt>
                <c:pt idx="1112">
                  <c:v>56.686457652395603</c:v>
                </c:pt>
                <c:pt idx="1113">
                  <c:v>56.686464864838698</c:v>
                </c:pt>
                <c:pt idx="1114">
                  <c:v>56.686472005165598</c:v>
                </c:pt>
                <c:pt idx="1115">
                  <c:v>56.686479074127497</c:v>
                </c:pt>
                <c:pt idx="1116">
                  <c:v>56.686486072471297</c:v>
                </c:pt>
                <c:pt idx="1117">
                  <c:v>56.686493000939699</c:v>
                </c:pt>
                <c:pt idx="1118">
                  <c:v>56.6864998602707</c:v>
                </c:pt>
                <c:pt idx="1119">
                  <c:v>56.686506651198599</c:v>
                </c:pt>
                <c:pt idx="1120">
                  <c:v>56.686513374453703</c:v>
                </c:pt>
                <c:pt idx="1121">
                  <c:v>56.686520030762502</c:v>
                </c:pt>
                <c:pt idx="1122">
                  <c:v>56.6865266208478</c:v>
                </c:pt>
                <c:pt idx="1123">
                  <c:v>56.686533145428903</c:v>
                </c:pt>
                <c:pt idx="1124">
                  <c:v>56.686539605221903</c:v>
                </c:pt>
                <c:pt idx="1125">
                  <c:v>56.686546000939401</c:v>
                </c:pt>
                <c:pt idx="1126">
                  <c:v>56.686552333291203</c:v>
                </c:pt>
                <c:pt idx="1127">
                  <c:v>56.6865586029841</c:v>
                </c:pt>
                <c:pt idx="1128">
                  <c:v>56.686564810722103</c:v>
                </c:pt>
                <c:pt idx="1129">
                  <c:v>56.686570957206598</c:v>
                </c:pt>
                <c:pt idx="1130">
                  <c:v>56.686577043136502</c:v>
                </c:pt>
                <c:pt idx="1131">
                  <c:v>56.686583069208403</c:v>
                </c:pt>
                <c:pt idx="1132">
                  <c:v>56.686589036116601</c:v>
                </c:pt>
                <c:pt idx="1133">
                  <c:v>56.686594944553597</c:v>
                </c:pt>
                <c:pt idx="1134">
                  <c:v>56.6866007952096</c:v>
                </c:pt>
                <c:pt idx="1135">
                  <c:v>56.6866065887735</c:v>
                </c:pt>
                <c:pt idx="1136">
                  <c:v>56.686612325932302</c:v>
                </c:pt>
                <c:pt idx="1137">
                  <c:v>56.6866180073715</c:v>
                </c:pt>
                <c:pt idx="1138">
                  <c:v>56.686623633775497</c:v>
                </c:pt>
                <c:pt idx="1139">
                  <c:v>56.686629205827302</c:v>
                </c:pt>
                <c:pt idx="1140">
                  <c:v>56.686634724209</c:v>
                </c:pt>
                <c:pt idx="1141">
                  <c:v>56.686640189601803</c:v>
                </c:pt>
                <c:pt idx="1142">
                  <c:v>56.686645602686198</c:v>
                </c:pt>
                <c:pt idx="1143">
                  <c:v>56.686650964141997</c:v>
                </c:pt>
                <c:pt idx="1144">
                  <c:v>56.686656274648598</c:v>
                </c:pt>
                <c:pt idx="1145">
                  <c:v>56.686661534885097</c:v>
                </c:pt>
                <c:pt idx="1146">
                  <c:v>56.686666745530403</c:v>
                </c:pt>
                <c:pt idx="1147">
                  <c:v>56.686671907263502</c:v>
                </c:pt>
                <c:pt idx="1148">
                  <c:v>56.686676997705</c:v>
                </c:pt>
                <c:pt idx="1149">
                  <c:v>56.6866820333425</c:v>
                </c:pt>
                <c:pt idx="1150">
                  <c:v>56.686687018991599</c:v>
                </c:pt>
                <c:pt idx="1151">
                  <c:v>56.686691955169302</c:v>
                </c:pt>
                <c:pt idx="1152">
                  <c:v>56.686696842388997</c:v>
                </c:pt>
                <c:pt idx="1153">
                  <c:v>56.686701681159903</c:v>
                </c:pt>
                <c:pt idx="1154">
                  <c:v>56.686706471987598</c:v>
                </c:pt>
                <c:pt idx="1155">
                  <c:v>56.686711215373997</c:v>
                </c:pt>
                <c:pt idx="1156">
                  <c:v>56.686715911817501</c:v>
                </c:pt>
                <c:pt idx="1157">
                  <c:v>56.686720561812997</c:v>
                </c:pt>
                <c:pt idx="1158">
                  <c:v>56.686725165851698</c:v>
                </c:pt>
                <c:pt idx="1159">
                  <c:v>56.686729724421902</c:v>
                </c:pt>
                <c:pt idx="1160">
                  <c:v>56.686734238008398</c:v>
                </c:pt>
                <c:pt idx="1161">
                  <c:v>56.686738707092999</c:v>
                </c:pt>
                <c:pt idx="1162">
                  <c:v>56.686743132154298</c:v>
                </c:pt>
                <c:pt idx="1163">
                  <c:v>56.686747513668003</c:v>
                </c:pt>
                <c:pt idx="1164">
                  <c:v>56.686751852107001</c:v>
                </c:pt>
                <c:pt idx="1165">
                  <c:v>56.686756147941203</c:v>
                </c:pt>
                <c:pt idx="1166">
                  <c:v>56.686760401638097</c:v>
                </c:pt>
                <c:pt idx="1167">
                  <c:v>56.686764613662199</c:v>
                </c:pt>
                <c:pt idx="1168">
                  <c:v>56.686768784475902</c:v>
                </c:pt>
                <c:pt idx="1169">
                  <c:v>56.6867729145387</c:v>
                </c:pt>
                <c:pt idx="1170">
                  <c:v>56.686777004307999</c:v>
                </c:pt>
                <c:pt idx="1171">
                  <c:v>56.686781054238999</c:v>
                </c:pt>
                <c:pt idx="1172">
                  <c:v>56.686785064784502</c:v>
                </c:pt>
                <c:pt idx="1173">
                  <c:v>56.686789036395403</c:v>
                </c:pt>
                <c:pt idx="1174">
                  <c:v>56.686792969520504</c:v>
                </c:pt>
                <c:pt idx="1175">
                  <c:v>56.686796864606698</c:v>
                </c:pt>
                <c:pt idx="1176">
                  <c:v>56.6868007220991</c:v>
                </c:pt>
                <c:pt idx="1177">
                  <c:v>56.686804542440903</c:v>
                </c:pt>
                <c:pt idx="1178">
                  <c:v>56.686808326073802</c:v>
                </c:pt>
                <c:pt idx="1179">
                  <c:v>56.686812073437899</c:v>
                </c:pt>
                <c:pt idx="1180">
                  <c:v>56.686815784971799</c:v>
                </c:pt>
                <c:pt idx="1181">
                  <c:v>56.686819461112798</c:v>
                </c:pt>
                <c:pt idx="1182">
                  <c:v>56.6868231022967</c:v>
                </c:pt>
                <c:pt idx="1183">
                  <c:v>56.6868267089583</c:v>
                </c:pt>
                <c:pt idx="1184">
                  <c:v>56.686830281531002</c:v>
                </c:pt>
                <c:pt idx="1185">
                  <c:v>56.686833820447497</c:v>
                </c:pt>
                <c:pt idx="1186">
                  <c:v>56.686837326139198</c:v>
                </c:pt>
                <c:pt idx="1187">
                  <c:v>56.686840784409597</c:v>
                </c:pt>
                <c:pt idx="1188">
                  <c:v>56.686844207620602</c:v>
                </c:pt>
                <c:pt idx="1189">
                  <c:v>56.686847597125002</c:v>
                </c:pt>
                <c:pt idx="1190">
                  <c:v>56.686850953258698</c:v>
                </c:pt>
                <c:pt idx="1191">
                  <c:v>56.686854276354602</c:v>
                </c:pt>
                <c:pt idx="1192">
                  <c:v>56.686857566742503</c:v>
                </c:pt>
                <c:pt idx="1193">
                  <c:v>56.686860824748898</c:v>
                </c:pt>
                <c:pt idx="1194">
                  <c:v>56.6868640506977</c:v>
                </c:pt>
                <c:pt idx="1195">
                  <c:v>56.6868672449095</c:v>
                </c:pt>
                <c:pt idx="1196">
                  <c:v>56.686870407702301</c:v>
                </c:pt>
                <c:pt idx="1197">
                  <c:v>56.6868735393913</c:v>
                </c:pt>
                <c:pt idx="1198">
                  <c:v>56.686876640288602</c:v>
                </c:pt>
                <c:pt idx="1199">
                  <c:v>56.686879710703899</c:v>
                </c:pt>
                <c:pt idx="1200">
                  <c:v>56.6868827509442</c:v>
                </c:pt>
                <c:pt idx="1201">
                  <c:v>56.686885761313803</c:v>
                </c:pt>
                <c:pt idx="1202">
                  <c:v>56.686888742114398</c:v>
                </c:pt>
                <c:pt idx="1203">
                  <c:v>56.686891693645499</c:v>
                </c:pt>
                <c:pt idx="1204">
                  <c:v>56.686894616203901</c:v>
                </c:pt>
                <c:pt idx="1205">
                  <c:v>56.686897510084002</c:v>
                </c:pt>
                <c:pt idx="1206">
                  <c:v>56.686900375578098</c:v>
                </c:pt>
                <c:pt idx="1207">
                  <c:v>56.686903212975999</c:v>
                </c:pt>
                <c:pt idx="1208">
                  <c:v>56.686906022565502</c:v>
                </c:pt>
                <c:pt idx="1209">
                  <c:v>56.686908804631997</c:v>
                </c:pt>
                <c:pt idx="1210">
                  <c:v>56.686911559458899</c:v>
                </c:pt>
                <c:pt idx="1211">
                  <c:v>56.686914287327703</c:v>
                </c:pt>
                <c:pt idx="1212">
                  <c:v>56.686916988517602</c:v>
                </c:pt>
                <c:pt idx="1213">
                  <c:v>56.686919663306099</c:v>
                </c:pt>
                <c:pt idx="1214">
                  <c:v>56.6869223119688</c:v>
                </c:pt>
                <c:pt idx="1215">
                  <c:v>56.686924934779299</c:v>
                </c:pt>
                <c:pt idx="1216">
                  <c:v>56.686927532009598</c:v>
                </c:pt>
                <c:pt idx="1217">
                  <c:v>56.686930103929903</c:v>
                </c:pt>
                <c:pt idx="1218">
                  <c:v>56.6869326508087</c:v>
                </c:pt>
                <c:pt idx="1219">
                  <c:v>56.686935172912897</c:v>
                </c:pt>
                <c:pt idx="1220">
                  <c:v>56.686937670508001</c:v>
                </c:pt>
                <c:pt idx="1221">
                  <c:v>56.686940143857797</c:v>
                </c:pt>
                <c:pt idx="1222">
                  <c:v>56.6869425932247</c:v>
                </c:pt>
                <c:pt idx="1223">
                  <c:v>56.6869450188698</c:v>
                </c:pt>
                <c:pt idx="1224">
                  <c:v>56.6869474210527</c:v>
                </c:pt>
                <c:pt idx="1225">
                  <c:v>56.686949800083099</c:v>
                </c:pt>
                <c:pt idx="1226">
                  <c:v>56.686952158535597</c:v>
                </c:pt>
                <c:pt idx="1227">
                  <c:v>56.686954495647299</c:v>
                </c:pt>
                <c:pt idx="1228">
                  <c:v>56.6869568119889</c:v>
                </c:pt>
                <c:pt idx="1229">
                  <c:v>56.686959108159201</c:v>
                </c:pt>
                <c:pt idx="1230">
                  <c:v>56.686961384784198</c:v>
                </c:pt>
                <c:pt idx="1231">
                  <c:v>56.686963642517703</c:v>
                </c:pt>
                <c:pt idx="1232">
                  <c:v>56.686965878164003</c:v>
                </c:pt>
                <c:pt idx="1233">
                  <c:v>56.686968086974098</c:v>
                </c:pt>
                <c:pt idx="1234">
                  <c:v>56.686970271082799</c:v>
                </c:pt>
                <c:pt idx="1235">
                  <c:v>56.686972432667503</c:v>
                </c:pt>
                <c:pt idx="1236">
                  <c:v>56.686974572783697</c:v>
                </c:pt>
                <c:pt idx="1237">
                  <c:v>56.686976691322798</c:v>
                </c:pt>
                <c:pt idx="1238">
                  <c:v>56.686978789303801</c:v>
                </c:pt>
                <c:pt idx="1239">
                  <c:v>56.686980866965499</c:v>
                </c:pt>
                <c:pt idx="1240">
                  <c:v>56.686982923799</c:v>
                </c:pt>
                <c:pt idx="1241">
                  <c:v>56.6869849604576</c:v>
                </c:pt>
                <c:pt idx="1242">
                  <c:v>56.6869869767552</c:v>
                </c:pt>
                <c:pt idx="1243">
                  <c:v>56.6869889729481</c:v>
                </c:pt>
                <c:pt idx="1244">
                  <c:v>56.686990949414401</c:v>
                </c:pt>
                <c:pt idx="1245">
                  <c:v>56.686992905912497</c:v>
                </c:pt>
                <c:pt idx="1246">
                  <c:v>56.686994844299299</c:v>
                </c:pt>
                <c:pt idx="1247">
                  <c:v>56.686996767316501</c:v>
                </c:pt>
                <c:pt idx="1248">
                  <c:v>56.686998671723103</c:v>
                </c:pt>
                <c:pt idx="1249">
                  <c:v>56.687000557519099</c:v>
                </c:pt>
                <c:pt idx="1250">
                  <c:v>56.687002424704502</c:v>
                </c:pt>
                <c:pt idx="1251">
                  <c:v>56.687004273279399</c:v>
                </c:pt>
                <c:pt idx="1252">
                  <c:v>56.687006103243696</c:v>
                </c:pt>
                <c:pt idx="1253">
                  <c:v>56.687007914597402</c:v>
                </c:pt>
                <c:pt idx="1254">
                  <c:v>56.687009707340501</c:v>
                </c:pt>
                <c:pt idx="1255">
                  <c:v>56.6870114814731</c:v>
                </c:pt>
                <c:pt idx="1256">
                  <c:v>56.687013236995099</c:v>
                </c:pt>
                <c:pt idx="1257">
                  <c:v>56.6870149739065</c:v>
                </c:pt>
                <c:pt idx="1258">
                  <c:v>56.687016693440498</c:v>
                </c:pt>
                <c:pt idx="1259">
                  <c:v>56.687018404180499</c:v>
                </c:pt>
                <c:pt idx="1260">
                  <c:v>56.687020097960797</c:v>
                </c:pt>
                <c:pt idx="1261">
                  <c:v>56.6870217747813</c:v>
                </c:pt>
                <c:pt idx="1262">
                  <c:v>56.6870234346421</c:v>
                </c:pt>
                <c:pt idx="1263">
                  <c:v>56.687025077542998</c:v>
                </c:pt>
                <c:pt idx="1264">
                  <c:v>56.6870267034843</c:v>
                </c:pt>
                <c:pt idx="1265">
                  <c:v>56.687028312465699</c:v>
                </c:pt>
                <c:pt idx="1266">
                  <c:v>56.687029904487403</c:v>
                </c:pt>
                <c:pt idx="1267">
                  <c:v>56.687031479549397</c:v>
                </c:pt>
                <c:pt idx="1268">
                  <c:v>56.687033037651602</c:v>
                </c:pt>
                <c:pt idx="1269">
                  <c:v>56.687034578793998</c:v>
                </c:pt>
                <c:pt idx="1270">
                  <c:v>56.687036102976599</c:v>
                </c:pt>
                <c:pt idx="1271">
                  <c:v>56.687037621540902</c:v>
                </c:pt>
                <c:pt idx="1272">
                  <c:v>56.687039125144203</c:v>
                </c:pt>
                <c:pt idx="1273">
                  <c:v>56.687040613554501</c:v>
                </c:pt>
                <c:pt idx="1274">
                  <c:v>56.687042086772003</c:v>
                </c:pt>
                <c:pt idx="1275">
                  <c:v>56.687043544796502</c:v>
                </c:pt>
                <c:pt idx="1276">
                  <c:v>56.687044987628198</c:v>
                </c:pt>
                <c:pt idx="1277">
                  <c:v>56.687046415266998</c:v>
                </c:pt>
                <c:pt idx="1278">
                  <c:v>56.687047827713002</c:v>
                </c:pt>
                <c:pt idx="1279">
                  <c:v>56.687049224966003</c:v>
                </c:pt>
                <c:pt idx="1280">
                  <c:v>56.687050607026201</c:v>
                </c:pt>
                <c:pt idx="1281">
                  <c:v>56.687051973893503</c:v>
                </c:pt>
                <c:pt idx="1282">
                  <c:v>56.687053325567902</c:v>
                </c:pt>
                <c:pt idx="1283">
                  <c:v>56.6870547014518</c:v>
                </c:pt>
                <c:pt idx="1284">
                  <c:v>56.687056072203603</c:v>
                </c:pt>
                <c:pt idx="1285">
                  <c:v>56.687057430236102</c:v>
                </c:pt>
                <c:pt idx="1286">
                  <c:v>56.687058775549303</c:v>
                </c:pt>
                <c:pt idx="1287">
                  <c:v>56.6870601081431</c:v>
                </c:pt>
                <c:pt idx="1288">
                  <c:v>56.6870614280175</c:v>
                </c:pt>
                <c:pt idx="1289">
                  <c:v>56.687062735172603</c:v>
                </c:pt>
                <c:pt idx="1290">
                  <c:v>56.687064029608401</c:v>
                </c:pt>
                <c:pt idx="1291">
                  <c:v>56.687065311324801</c:v>
                </c:pt>
                <c:pt idx="1292">
                  <c:v>56.687066580322004</c:v>
                </c:pt>
                <c:pt idx="1293">
                  <c:v>56.687067836599702</c:v>
                </c:pt>
                <c:pt idx="1294">
                  <c:v>56.687069080158103</c:v>
                </c:pt>
                <c:pt idx="1295">
                  <c:v>56.6870703109972</c:v>
                </c:pt>
                <c:pt idx="1296">
                  <c:v>56.687071529116999</c:v>
                </c:pt>
                <c:pt idx="1297">
                  <c:v>56.6870727345174</c:v>
                </c:pt>
                <c:pt idx="1298">
                  <c:v>56.687073927198398</c:v>
                </c:pt>
                <c:pt idx="1299">
                  <c:v>56.687075107160098</c:v>
                </c:pt>
                <c:pt idx="1300">
                  <c:v>56.6870762744025</c:v>
                </c:pt>
                <c:pt idx="1301">
                  <c:v>56.687077428925598</c:v>
                </c:pt>
                <c:pt idx="1302">
                  <c:v>56.687078570729298</c:v>
                </c:pt>
                <c:pt idx="1303">
                  <c:v>56.687079699813602</c:v>
                </c:pt>
                <c:pt idx="1304">
                  <c:v>56.6870808161787</c:v>
                </c:pt>
                <c:pt idx="1305">
                  <c:v>56.687081919824401</c:v>
                </c:pt>
                <c:pt idx="1306">
                  <c:v>56.687083010750698</c:v>
                </c:pt>
                <c:pt idx="1307">
                  <c:v>56.687084088957697</c:v>
                </c:pt>
                <c:pt idx="1308">
                  <c:v>56.687085154445398</c:v>
                </c:pt>
                <c:pt idx="1309">
                  <c:v>56.687086207213703</c:v>
                </c:pt>
                <c:pt idx="1310">
                  <c:v>56.687087247262703</c:v>
                </c:pt>
                <c:pt idx="1311">
                  <c:v>56.687088274592298</c:v>
                </c:pt>
                <c:pt idx="1312">
                  <c:v>56.687089289202603</c:v>
                </c:pt>
                <c:pt idx="1313">
                  <c:v>56.687090291093597</c:v>
                </c:pt>
                <c:pt idx="1314">
                  <c:v>56.6870912802653</c:v>
                </c:pt>
                <c:pt idx="1315">
                  <c:v>56.687092256717598</c:v>
                </c:pt>
                <c:pt idx="1316">
                  <c:v>56.6870932204505</c:v>
                </c:pt>
                <c:pt idx="1317">
                  <c:v>56.687094171464103</c:v>
                </c:pt>
                <c:pt idx="1318">
                  <c:v>56.687095109758403</c:v>
                </c:pt>
                <c:pt idx="1319">
                  <c:v>56.687096035333298</c:v>
                </c:pt>
                <c:pt idx="1320">
                  <c:v>56.687096979030201</c:v>
                </c:pt>
                <c:pt idx="1321">
                  <c:v>56.687097941941403</c:v>
                </c:pt>
                <c:pt idx="1322">
                  <c:v>56.687098895324198</c:v>
                </c:pt>
                <c:pt idx="1323">
                  <c:v>56.687099839178501</c:v>
                </c:pt>
                <c:pt idx="1324">
                  <c:v>56.687100773504497</c:v>
                </c:pt>
                <c:pt idx="1325">
                  <c:v>56.687101698302001</c:v>
                </c:pt>
                <c:pt idx="1326">
                  <c:v>56.687102613571099</c:v>
                </c:pt>
                <c:pt idx="1327">
                  <c:v>56.687103519311897</c:v>
                </c:pt>
                <c:pt idx="1328">
                  <c:v>56.687104415524203</c:v>
                </c:pt>
                <c:pt idx="1329">
                  <c:v>56.687105302208103</c:v>
                </c:pt>
                <c:pt idx="1330">
                  <c:v>56.687106179363603</c:v>
                </c:pt>
                <c:pt idx="1331">
                  <c:v>56.687107046990697</c:v>
                </c:pt>
                <c:pt idx="1332">
                  <c:v>56.687107905089398</c:v>
                </c:pt>
                <c:pt idx="1333">
                  <c:v>56.687108753659601</c:v>
                </c:pt>
                <c:pt idx="1334">
                  <c:v>56.687109592701503</c:v>
                </c:pt>
                <c:pt idx="1335">
                  <c:v>56.687110422215</c:v>
                </c:pt>
                <c:pt idx="1336">
                  <c:v>56.687111242199997</c:v>
                </c:pt>
                <c:pt idx="1337">
                  <c:v>56.687112052656701</c:v>
                </c:pt>
                <c:pt idx="1338">
                  <c:v>56.6871128535849</c:v>
                </c:pt>
                <c:pt idx="1339">
                  <c:v>56.687113644984699</c:v>
                </c:pt>
                <c:pt idx="1340">
                  <c:v>56.687114426856198</c:v>
                </c:pt>
                <c:pt idx="1341">
                  <c:v>56.687115199199198</c:v>
                </c:pt>
                <c:pt idx="1342">
                  <c:v>56.687115962013799</c:v>
                </c:pt>
                <c:pt idx="1343">
                  <c:v>56.6871167153</c:v>
                </c:pt>
                <c:pt idx="1344">
                  <c:v>56.687117459057802</c:v>
                </c:pt>
                <c:pt idx="1345">
                  <c:v>56.687118193287098</c:v>
                </c:pt>
                <c:pt idx="1346">
                  <c:v>56.687118917988101</c:v>
                </c:pt>
                <c:pt idx="1347">
                  <c:v>56.687119633160698</c:v>
                </c:pt>
                <c:pt idx="1348">
                  <c:v>56.687120338804803</c:v>
                </c:pt>
                <c:pt idx="1349">
                  <c:v>56.687121034920601</c:v>
                </c:pt>
                <c:pt idx="1350">
                  <c:v>56.6871217215079</c:v>
                </c:pt>
                <c:pt idx="1351">
                  <c:v>56.6871223985668</c:v>
                </c:pt>
                <c:pt idx="1352">
                  <c:v>56.687123066097399</c:v>
                </c:pt>
                <c:pt idx="1353">
                  <c:v>56.6871237240995</c:v>
                </c:pt>
                <c:pt idx="1354">
                  <c:v>56.687124372573201</c:v>
                </c:pt>
                <c:pt idx="1355">
                  <c:v>56.687125011518503</c:v>
                </c:pt>
                <c:pt idx="1356">
                  <c:v>56.687125640935399</c:v>
                </c:pt>
                <c:pt idx="1357">
                  <c:v>56.687125641995898</c:v>
                </c:pt>
                <c:pt idx="1358">
                  <c:v>56.687126354937803</c:v>
                </c:pt>
                <c:pt idx="1359">
                  <c:v>56.687127058438698</c:v>
                </c:pt>
                <c:pt idx="1360">
                  <c:v>56.687127752572202</c:v>
                </c:pt>
                <c:pt idx="1361">
                  <c:v>56.6871284374119</c:v>
                </c:pt>
                <c:pt idx="1362">
                  <c:v>56.687129113031503</c:v>
                </c:pt>
                <c:pt idx="1363">
                  <c:v>56.687129779504502</c:v>
                </c:pt>
                <c:pt idx="1364">
                  <c:v>56.687130436904603</c:v>
                </c:pt>
                <c:pt idx="1365">
                  <c:v>56.687131085305403</c:v>
                </c:pt>
                <c:pt idx="1366">
                  <c:v>56.687131724780599</c:v>
                </c:pt>
                <c:pt idx="1367">
                  <c:v>56.687132355403698</c:v>
                </c:pt>
                <c:pt idx="1368">
                  <c:v>56.687132977248403</c:v>
                </c:pt>
                <c:pt idx="1369">
                  <c:v>56.6871335903882</c:v>
                </c:pt>
                <c:pt idx="1370">
                  <c:v>56.687134194896899</c:v>
                </c:pt>
                <c:pt idx="1371">
                  <c:v>56.687134790848098</c:v>
                </c:pt>
                <c:pt idx="1372">
                  <c:v>56.687135378315297</c:v>
                </c:pt>
                <c:pt idx="1373">
                  <c:v>56.687135957372099</c:v>
                </c:pt>
                <c:pt idx="1374">
                  <c:v>56.687136528092303</c:v>
                </c:pt>
                <c:pt idx="1375">
                  <c:v>56.687137090549399</c:v>
                </c:pt>
                <c:pt idx="1376">
                  <c:v>56.687137644817099</c:v>
                </c:pt>
                <c:pt idx="1377">
                  <c:v>56.687138190969002</c:v>
                </c:pt>
                <c:pt idx="1378">
                  <c:v>56.687138729078598</c:v>
                </c:pt>
                <c:pt idx="1379">
                  <c:v>56.687139259219698</c:v>
                </c:pt>
                <c:pt idx="1380">
                  <c:v>56.687139781465703</c:v>
                </c:pt>
                <c:pt idx="1381">
                  <c:v>56.687140295890501</c:v>
                </c:pt>
                <c:pt idx="1382">
                  <c:v>56.687140802567498</c:v>
                </c:pt>
                <c:pt idx="1383">
                  <c:v>56.687141301570499</c:v>
                </c:pt>
                <c:pt idx="1384">
                  <c:v>56.687141792973001</c:v>
                </c:pt>
                <c:pt idx="1385">
                  <c:v>56.687142276848597</c:v>
                </c:pt>
                <c:pt idx="1386">
                  <c:v>56.687142753270997</c:v>
                </c:pt>
                <c:pt idx="1387">
                  <c:v>56.6871432223138</c:v>
                </c:pt>
                <c:pt idx="1388">
                  <c:v>56.687143684050596</c:v>
                </c:pt>
                <c:pt idx="1389">
                  <c:v>56.687144138554999</c:v>
                </c:pt>
                <c:pt idx="1390">
                  <c:v>56.687144585900697</c:v>
                </c:pt>
                <c:pt idx="1391">
                  <c:v>56.687145026161303</c:v>
                </c:pt>
                <c:pt idx="1392">
                  <c:v>56.687145459410402</c:v>
                </c:pt>
                <c:pt idx="1393">
                  <c:v>56.687145885721598</c:v>
                </c:pt>
                <c:pt idx="1394">
                  <c:v>56.687146305168497</c:v>
                </c:pt>
                <c:pt idx="1395">
                  <c:v>56.687146732520802</c:v>
                </c:pt>
                <c:pt idx="1396">
                  <c:v>56.687147156259499</c:v>
                </c:pt>
                <c:pt idx="1397">
                  <c:v>56.687147574193602</c:v>
                </c:pt>
                <c:pt idx="1398">
                  <c:v>56.687147986409997</c:v>
                </c:pt>
                <c:pt idx="1399">
                  <c:v>56.687148392995397</c:v>
                </c:pt>
                <c:pt idx="1400">
                  <c:v>56.687148794036801</c:v>
                </c:pt>
                <c:pt idx="1401">
                  <c:v>56.687149189621103</c:v>
                </c:pt>
                <c:pt idx="1402">
                  <c:v>56.687149579835001</c:v>
                </c:pt>
                <c:pt idx="1403">
                  <c:v>56.687149964765503</c:v>
                </c:pt>
                <c:pt idx="1404">
                  <c:v>56.6871503444995</c:v>
                </c:pt>
                <c:pt idx="1405">
                  <c:v>56.6871507191237</c:v>
                </c:pt>
                <c:pt idx="1406">
                  <c:v>56.687151088725102</c:v>
                </c:pt>
                <c:pt idx="1407">
                  <c:v>56.687151453390598</c:v>
                </c:pt>
                <c:pt idx="1408">
                  <c:v>56.687151813207002</c:v>
                </c:pt>
                <c:pt idx="1409">
                  <c:v>56.6871521682612</c:v>
                </c:pt>
                <c:pt idx="1410">
                  <c:v>56.687152518639998</c:v>
                </c:pt>
                <c:pt idx="1411">
                  <c:v>56.687152864430303</c:v>
                </c:pt>
                <c:pt idx="1412">
                  <c:v>56.687153205719</c:v>
                </c:pt>
                <c:pt idx="1413">
                  <c:v>56.687153542593002</c:v>
                </c:pt>
                <c:pt idx="1414">
                  <c:v>56.687153875139103</c:v>
                </c:pt>
                <c:pt idx="1415">
                  <c:v>56.687154203444202</c:v>
                </c:pt>
                <c:pt idx="1416">
                  <c:v>56.687154527595098</c:v>
                </c:pt>
                <c:pt idx="1417">
                  <c:v>56.687154847678698</c:v>
                </c:pt>
                <c:pt idx="1418">
                  <c:v>56.687155163782002</c:v>
                </c:pt>
                <c:pt idx="1419">
                  <c:v>56.687155475991702</c:v>
                </c:pt>
                <c:pt idx="1420">
                  <c:v>56.687155784394697</c:v>
                </c:pt>
                <c:pt idx="1421">
                  <c:v>56.687156089078002</c:v>
                </c:pt>
                <c:pt idx="1422">
                  <c:v>56.687156390128202</c:v>
                </c:pt>
                <c:pt idx="1423">
                  <c:v>56.687156687632502</c:v>
                </c:pt>
                <c:pt idx="1424">
                  <c:v>56.687156981677497</c:v>
                </c:pt>
                <c:pt idx="1425">
                  <c:v>56.687157272350198</c:v>
                </c:pt>
                <c:pt idx="1426">
                  <c:v>56.6871575597374</c:v>
                </c:pt>
                <c:pt idx="1427">
                  <c:v>56.687157843926002</c:v>
                </c:pt>
                <c:pt idx="1428">
                  <c:v>56.687158125002902</c:v>
                </c:pt>
                <c:pt idx="1429">
                  <c:v>56.687158403055001</c:v>
                </c:pt>
                <c:pt idx="1430">
                  <c:v>56.687158678168998</c:v>
                </c:pt>
                <c:pt idx="1431">
                  <c:v>56.687158950432</c:v>
                </c:pt>
                <c:pt idx="1432">
                  <c:v>56.687159219930599</c:v>
                </c:pt>
                <c:pt idx="1433">
                  <c:v>56.687159486751902</c:v>
                </c:pt>
                <c:pt idx="1434">
                  <c:v>56.687159750982701</c:v>
                </c:pt>
                <c:pt idx="1435">
                  <c:v>56.687160012709803</c:v>
                </c:pt>
                <c:pt idx="1436">
                  <c:v>56.687160272020101</c:v>
                </c:pt>
                <c:pt idx="1437">
                  <c:v>56.687160529000501</c:v>
                </c:pt>
                <c:pt idx="1438">
                  <c:v>56.687160783737902</c:v>
                </c:pt>
                <c:pt idx="1439">
                  <c:v>56.687161036319097</c:v>
                </c:pt>
                <c:pt idx="1440">
                  <c:v>56.687161286831</c:v>
                </c:pt>
                <c:pt idx="1441">
                  <c:v>56.687161535360403</c:v>
                </c:pt>
                <c:pt idx="1442">
                  <c:v>56.687161781994298</c:v>
                </c:pt>
                <c:pt idx="1443">
                  <c:v>56.687162026819401</c:v>
                </c:pt>
                <c:pt idx="1444">
                  <c:v>56.687162269922801</c:v>
                </c:pt>
                <c:pt idx="1445">
                  <c:v>56.687162511391101</c:v>
                </c:pt>
                <c:pt idx="1446">
                  <c:v>56.687162751311398</c:v>
                </c:pt>
                <c:pt idx="1447">
                  <c:v>56.6871629897704</c:v>
                </c:pt>
                <c:pt idx="1448">
                  <c:v>56.687163226854999</c:v>
                </c:pt>
                <c:pt idx="1449">
                  <c:v>56.687163462652101</c:v>
                </c:pt>
                <c:pt idx="1450">
                  <c:v>56.6871636972486</c:v>
                </c:pt>
                <c:pt idx="1451">
                  <c:v>56.687163930731401</c:v>
                </c:pt>
                <c:pt idx="1452">
                  <c:v>56.687164163187298</c:v>
                </c:pt>
                <c:pt idx="1453">
                  <c:v>56.687164394703103</c:v>
                </c:pt>
                <c:pt idx="1454">
                  <c:v>56.687164625365803</c:v>
                </c:pt>
                <c:pt idx="1455">
                  <c:v>56.687164855262097</c:v>
                </c:pt>
                <c:pt idx="1456">
                  <c:v>56.687165068441502</c:v>
                </c:pt>
                <c:pt idx="1457">
                  <c:v>56.687165256117197</c:v>
                </c:pt>
                <c:pt idx="1458">
                  <c:v>56.687165441329803</c:v>
                </c:pt>
                <c:pt idx="1459">
                  <c:v>56.687165624134998</c:v>
                </c:pt>
                <c:pt idx="1460">
                  <c:v>56.687165804588702</c:v>
                </c:pt>
                <c:pt idx="1461">
                  <c:v>56.6871659827464</c:v>
                </c:pt>
                <c:pt idx="1462">
                  <c:v>56.687166158663999</c:v>
                </c:pt>
                <c:pt idx="1463">
                  <c:v>56.687166332397197</c:v>
                </c:pt>
                <c:pt idx="1464">
                  <c:v>56.687166504001702</c:v>
                </c:pt>
                <c:pt idx="1465">
                  <c:v>56.687166673533198</c:v>
                </c:pt>
                <c:pt idx="1466">
                  <c:v>56.6871668410475</c:v>
                </c:pt>
                <c:pt idx="1467">
                  <c:v>56.687167006600298</c:v>
                </c:pt>
                <c:pt idx="1468">
                  <c:v>56.687167170247299</c:v>
                </c:pt>
                <c:pt idx="1469">
                  <c:v>56.687167332044297</c:v>
                </c:pt>
                <c:pt idx="1470">
                  <c:v>56.687167492047003</c:v>
                </c:pt>
                <c:pt idx="1471">
                  <c:v>56.687167650311103</c:v>
                </c:pt>
                <c:pt idx="1472">
                  <c:v>56.687167806892298</c:v>
                </c:pt>
                <c:pt idx="1473">
                  <c:v>56.687167961846498</c:v>
                </c:pt>
                <c:pt idx="1474">
                  <c:v>56.687168115229198</c:v>
                </c:pt>
                <c:pt idx="1475">
                  <c:v>56.687168267096297</c:v>
                </c:pt>
                <c:pt idx="1476">
                  <c:v>56.6871684175035</c:v>
                </c:pt>
                <c:pt idx="1477">
                  <c:v>56.6871685665065</c:v>
                </c:pt>
                <c:pt idx="1478">
                  <c:v>56.687168714161103</c:v>
                </c:pt>
                <c:pt idx="1479">
                  <c:v>56.687168860522902</c:v>
                </c:pt>
                <c:pt idx="1480">
                  <c:v>56.687169005647696</c:v>
                </c:pt>
                <c:pt idx="1481">
                  <c:v>56.687169149591199</c:v>
                </c:pt>
                <c:pt idx="1482">
                  <c:v>56.687169292409202</c:v>
                </c:pt>
                <c:pt idx="1483">
                  <c:v>56.687169434157397</c:v>
                </c:pt>
                <c:pt idx="1484">
                  <c:v>56.687169574891499</c:v>
                </c:pt>
                <c:pt idx="1485">
                  <c:v>56.687169714667299</c:v>
                </c:pt>
                <c:pt idx="1486">
                  <c:v>56.687169853540397</c:v>
                </c:pt>
                <c:pt idx="1487">
                  <c:v>56.687169991566698</c:v>
                </c:pt>
                <c:pt idx="1488">
                  <c:v>56.687170128801803</c:v>
                </c:pt>
                <c:pt idx="1489">
                  <c:v>56.687170265301503</c:v>
                </c:pt>
                <c:pt idx="1490">
                  <c:v>56.687170401121499</c:v>
                </c:pt>
                <c:pt idx="1491">
                  <c:v>56.687170536317502</c:v>
                </c:pt>
                <c:pt idx="1492">
                  <c:v>56.687170670945299</c:v>
                </c:pt>
                <c:pt idx="1493">
                  <c:v>56.687170805060603</c:v>
                </c:pt>
                <c:pt idx="1494">
                  <c:v>56.687170938719099</c:v>
                </c:pt>
                <c:pt idx="1495">
                  <c:v>56.6871710719766</c:v>
                </c:pt>
                <c:pt idx="1496">
                  <c:v>56.687171204888799</c:v>
                </c:pt>
                <c:pt idx="1497">
                  <c:v>56.687171337511401</c:v>
                </c:pt>
                <c:pt idx="1498">
                  <c:v>56.6871714699001</c:v>
                </c:pt>
                <c:pt idx="1499">
                  <c:v>56.687171602110801</c:v>
                </c:pt>
                <c:pt idx="1500">
                  <c:v>56.687171734198998</c:v>
                </c:pt>
                <c:pt idx="1501">
                  <c:v>56.687171866220602</c:v>
                </c:pt>
                <c:pt idx="1502">
                  <c:v>56.6871719982313</c:v>
                </c:pt>
                <c:pt idx="1503">
                  <c:v>56.687172130286697</c:v>
                </c:pt>
                <c:pt idx="1504">
                  <c:v>56.6871722624428</c:v>
                </c:pt>
                <c:pt idx="1505">
                  <c:v>56.687172394755002</c:v>
                </c:pt>
                <c:pt idx="1506">
                  <c:v>56.687172527279301</c:v>
                </c:pt>
                <c:pt idx="1507">
                  <c:v>56.687172660071298</c:v>
                </c:pt>
                <c:pt idx="1508">
                  <c:v>56.687172793186697</c:v>
                </c:pt>
                <c:pt idx="1509">
                  <c:v>56.687172926681399</c:v>
                </c:pt>
                <c:pt idx="1510">
                  <c:v>56.687173060611002</c:v>
                </c:pt>
                <c:pt idx="1511">
                  <c:v>56.6871731950312</c:v>
                </c:pt>
                <c:pt idx="1512">
                  <c:v>56.687173329997798</c:v>
                </c:pt>
                <c:pt idx="1513">
                  <c:v>56.687173465566502</c:v>
                </c:pt>
                <c:pt idx="1514">
                  <c:v>56.687173601793098</c:v>
                </c:pt>
                <c:pt idx="1515">
                  <c:v>56.6871737387332</c:v>
                </c:pt>
                <c:pt idx="1516">
                  <c:v>56.6871738764426</c:v>
                </c:pt>
                <c:pt idx="1517">
                  <c:v>56.687174014977103</c:v>
                </c:pt>
                <c:pt idx="1518">
                  <c:v>56.687174117022401</c:v>
                </c:pt>
                <c:pt idx="1519">
                  <c:v>56.687174216060598</c:v>
                </c:pt>
                <c:pt idx="1520">
                  <c:v>56.687174314149203</c:v>
                </c:pt>
                <c:pt idx="1521">
                  <c:v>56.687174411313499</c:v>
                </c:pt>
                <c:pt idx="1522">
                  <c:v>56.687174507578497</c:v>
                </c:pt>
                <c:pt idx="1523">
                  <c:v>56.6871746029693</c:v>
                </c:pt>
                <c:pt idx="1524">
                  <c:v>56.687174697510997</c:v>
                </c:pt>
                <c:pt idx="1525">
                  <c:v>56.687174791228799</c:v>
                </c:pt>
                <c:pt idx="1526">
                  <c:v>56.687174884147701</c:v>
                </c:pt>
                <c:pt idx="1527">
                  <c:v>56.687174976292802</c:v>
                </c:pt>
                <c:pt idx="1528">
                  <c:v>56.687175067689303</c:v>
                </c:pt>
                <c:pt idx="1529">
                  <c:v>56.687175158362301</c:v>
                </c:pt>
                <c:pt idx="1530">
                  <c:v>56.6871752483368</c:v>
                </c:pt>
                <c:pt idx="1531">
                  <c:v>56.687175337638102</c:v>
                </c:pt>
                <c:pt idx="1532">
                  <c:v>56.687175426291098</c:v>
                </c:pt>
                <c:pt idx="1533">
                  <c:v>56.687175514320998</c:v>
                </c:pt>
                <c:pt idx="1534">
                  <c:v>56.687175601752799</c:v>
                </c:pt>
                <c:pt idx="1535">
                  <c:v>56.687175688611802</c:v>
                </c:pt>
                <c:pt idx="1536">
                  <c:v>56.687175774922999</c:v>
                </c:pt>
                <c:pt idx="1537">
                  <c:v>56.687175860711498</c:v>
                </c:pt>
                <c:pt idx="1538">
                  <c:v>56.687175946002498</c:v>
                </c:pt>
                <c:pt idx="1539">
                  <c:v>56.687176030820901</c:v>
                </c:pt>
                <c:pt idx="1540">
                  <c:v>56.687176115192003</c:v>
                </c:pt>
                <c:pt idx="1541">
                  <c:v>56.687176199140801</c:v>
                </c:pt>
                <c:pt idx="1542">
                  <c:v>56.687176282692498</c:v>
                </c:pt>
                <c:pt idx="1543">
                  <c:v>56.687176365872197</c:v>
                </c:pt>
                <c:pt idx="1544">
                  <c:v>56.687176448704797</c:v>
                </c:pt>
                <c:pt idx="1545">
                  <c:v>56.687176531215698</c:v>
                </c:pt>
                <c:pt idx="1546">
                  <c:v>56.687176613429799</c:v>
                </c:pt>
                <c:pt idx="1547">
                  <c:v>56.687176695372401</c:v>
                </c:pt>
                <c:pt idx="1548">
                  <c:v>56.687176777068402</c:v>
                </c:pt>
                <c:pt idx="1549">
                  <c:v>56.687176858542998</c:v>
                </c:pt>
                <c:pt idx="1550">
                  <c:v>56.687176939821299</c:v>
                </c:pt>
                <c:pt idx="1551">
                  <c:v>56.687177020928402</c:v>
                </c:pt>
                <c:pt idx="1552">
                  <c:v>56.687177101889397</c:v>
                </c:pt>
                <c:pt idx="1553">
                  <c:v>56.6871771827294</c:v>
                </c:pt>
                <c:pt idx="1554">
                  <c:v>56.6871772634736</c:v>
                </c:pt>
                <c:pt idx="1555">
                  <c:v>56.687177344147003</c:v>
                </c:pt>
                <c:pt idx="1556">
                  <c:v>56.687177424774703</c:v>
                </c:pt>
                <c:pt idx="1557">
                  <c:v>56.687177505381896</c:v>
                </c:pt>
                <c:pt idx="1558">
                  <c:v>56.687177585993602</c:v>
                </c:pt>
                <c:pt idx="1559">
                  <c:v>56.687177666635002</c:v>
                </c:pt>
                <c:pt idx="1560">
                  <c:v>56.687177747331198</c:v>
                </c:pt>
                <c:pt idx="1561">
                  <c:v>56.687177828107203</c:v>
                </c:pt>
                <c:pt idx="1562">
                  <c:v>56.687177908988197</c:v>
                </c:pt>
                <c:pt idx="1563">
                  <c:v>56.687177989999299</c:v>
                </c:pt>
                <c:pt idx="1564">
                  <c:v>56.687178071165597</c:v>
                </c:pt>
                <c:pt idx="1565">
                  <c:v>56.687178152512203</c:v>
                </c:pt>
                <c:pt idx="1566">
                  <c:v>56.687178234064199</c:v>
                </c:pt>
                <c:pt idx="1567">
                  <c:v>56.687178315846701</c:v>
                </c:pt>
                <c:pt idx="1568">
                  <c:v>56.6871783978848</c:v>
                </c:pt>
                <c:pt idx="1569">
                  <c:v>56.687178480203698</c:v>
                </c:pt>
                <c:pt idx="1570">
                  <c:v>56.6871785628284</c:v>
                </c:pt>
                <c:pt idx="1571">
                  <c:v>56.687178645784002</c:v>
                </c:pt>
                <c:pt idx="1572">
                  <c:v>56.687178729095699</c:v>
                </c:pt>
                <c:pt idx="1573">
                  <c:v>56.687178812788503</c:v>
                </c:pt>
                <c:pt idx="1574">
                  <c:v>56.687178896887502</c:v>
                </c:pt>
                <c:pt idx="1575">
                  <c:v>56.687178981418</c:v>
                </c:pt>
                <c:pt idx="1576">
                  <c:v>56.687179066404902</c:v>
                </c:pt>
                <c:pt idx="1577">
                  <c:v>56.687179151873401</c:v>
                </c:pt>
                <c:pt idx="1578">
                  <c:v>56.687179237848497</c:v>
                </c:pt>
                <c:pt idx="1579">
                  <c:v>56.687179633208899</c:v>
                </c:pt>
                <c:pt idx="1580">
                  <c:v>56.687179682830397</c:v>
                </c:pt>
                <c:pt idx="1581">
                  <c:v>56.687179732492403</c:v>
                </c:pt>
                <c:pt idx="1582">
                  <c:v>56.687179782194796</c:v>
                </c:pt>
                <c:pt idx="1583">
                  <c:v>56.687179831937797</c:v>
                </c:pt>
                <c:pt idx="1584">
                  <c:v>56.6871798817212</c:v>
                </c:pt>
                <c:pt idx="1585">
                  <c:v>56.687179931545003</c:v>
                </c:pt>
                <c:pt idx="1586">
                  <c:v>56.6871799814094</c:v>
                </c:pt>
                <c:pt idx="1587">
                  <c:v>56.687180031314199</c:v>
                </c:pt>
                <c:pt idx="1588">
                  <c:v>56.687180081259498</c:v>
                </c:pt>
                <c:pt idx="1589">
                  <c:v>56.687180131245299</c:v>
                </c:pt>
                <c:pt idx="1590">
                  <c:v>56.687180181271501</c:v>
                </c:pt>
                <c:pt idx="1591">
                  <c:v>56.687180231338203</c:v>
                </c:pt>
                <c:pt idx="1592">
                  <c:v>56.6871802814454</c:v>
                </c:pt>
                <c:pt idx="1593">
                  <c:v>56.687180331592998</c:v>
                </c:pt>
                <c:pt idx="1594">
                  <c:v>56.687180381781197</c:v>
                </c:pt>
                <c:pt idx="1595">
                  <c:v>56.687180432009697</c:v>
                </c:pt>
                <c:pt idx="1596">
                  <c:v>56.687180482278798</c:v>
                </c:pt>
                <c:pt idx="1597">
                  <c:v>56.6871805325883</c:v>
                </c:pt>
                <c:pt idx="1598">
                  <c:v>56.687180582938304</c:v>
                </c:pt>
                <c:pt idx="1599">
                  <c:v>56.687180633328801</c:v>
                </c:pt>
                <c:pt idx="1600">
                  <c:v>56.687180683759799</c:v>
                </c:pt>
                <c:pt idx="1601">
                  <c:v>56.687180734231198</c:v>
                </c:pt>
                <c:pt idx="1602">
                  <c:v>56.687180784743099</c:v>
                </c:pt>
                <c:pt idx="1603">
                  <c:v>56.687180835295401</c:v>
                </c:pt>
                <c:pt idx="1604">
                  <c:v>56.687180885888303</c:v>
                </c:pt>
                <c:pt idx="1605">
                  <c:v>56.6871809365216</c:v>
                </c:pt>
                <c:pt idx="1606">
                  <c:v>56.687180987195397</c:v>
                </c:pt>
                <c:pt idx="1607">
                  <c:v>56.687181037909603</c:v>
                </c:pt>
                <c:pt idx="1608">
                  <c:v>56.687181088664303</c:v>
                </c:pt>
                <c:pt idx="1609">
                  <c:v>56.687181139459497</c:v>
                </c:pt>
                <c:pt idx="1610">
                  <c:v>56.687181190295199</c:v>
                </c:pt>
                <c:pt idx="1611">
                  <c:v>56.687181241171302</c:v>
                </c:pt>
                <c:pt idx="1612">
                  <c:v>56.687181292087899</c:v>
                </c:pt>
                <c:pt idx="1613">
                  <c:v>56.687181343044998</c:v>
                </c:pt>
                <c:pt idx="1614">
                  <c:v>56.687181394042597</c:v>
                </c:pt>
                <c:pt idx="1615">
                  <c:v>56.687181445080597</c:v>
                </c:pt>
                <c:pt idx="1616">
                  <c:v>56.687181496159099</c:v>
                </c:pt>
                <c:pt idx="1617">
                  <c:v>56.687181547278001</c:v>
                </c:pt>
                <c:pt idx="1618">
                  <c:v>56.687181598437498</c:v>
                </c:pt>
                <c:pt idx="1619">
                  <c:v>56.687181649637402</c:v>
                </c:pt>
                <c:pt idx="1620">
                  <c:v>56.687181700877701</c:v>
                </c:pt>
                <c:pt idx="1621">
                  <c:v>56.687181752158601</c:v>
                </c:pt>
                <c:pt idx="1622">
                  <c:v>56.687181803479902</c:v>
                </c:pt>
                <c:pt idx="1623">
                  <c:v>56.687181854841697</c:v>
                </c:pt>
                <c:pt idx="1624">
                  <c:v>56.687181906244</c:v>
                </c:pt>
                <c:pt idx="1625">
                  <c:v>56.687181957686697</c:v>
                </c:pt>
                <c:pt idx="1626">
                  <c:v>56.687182009169902</c:v>
                </c:pt>
                <c:pt idx="1627">
                  <c:v>56.687182060693601</c:v>
                </c:pt>
                <c:pt idx="1628">
                  <c:v>56.687182112257702</c:v>
                </c:pt>
                <c:pt idx="1629">
                  <c:v>56.687182163862403</c:v>
                </c:pt>
                <c:pt idx="1630">
                  <c:v>56.687182215507498</c:v>
                </c:pt>
                <c:pt idx="1631">
                  <c:v>56.687182267193002</c:v>
                </c:pt>
                <c:pt idx="1632">
                  <c:v>56.687182318919099</c:v>
                </c:pt>
                <c:pt idx="1633">
                  <c:v>56.687182370685598</c:v>
                </c:pt>
                <c:pt idx="1634">
                  <c:v>56.687182422492498</c:v>
                </c:pt>
                <c:pt idx="1635">
                  <c:v>56.687182474339998</c:v>
                </c:pt>
                <c:pt idx="1636">
                  <c:v>56.6871825262279</c:v>
                </c:pt>
                <c:pt idx="1637">
                  <c:v>56.687182578156303</c:v>
                </c:pt>
                <c:pt idx="1638">
                  <c:v>56.6871826301252</c:v>
                </c:pt>
                <c:pt idx="1639">
                  <c:v>56.687182682134498</c:v>
                </c:pt>
                <c:pt idx="1640">
                  <c:v>56.687182733845198</c:v>
                </c:pt>
                <c:pt idx="1641">
                  <c:v>56.687182775037201</c:v>
                </c:pt>
                <c:pt idx="1642">
                  <c:v>56.687182816027502</c:v>
                </c:pt>
                <c:pt idx="1643">
                  <c:v>56.6871828568163</c:v>
                </c:pt>
                <c:pt idx="1644">
                  <c:v>56.687182897403297</c:v>
                </c:pt>
                <c:pt idx="1645">
                  <c:v>56.687182937788798</c:v>
                </c:pt>
                <c:pt idx="1646">
                  <c:v>56.687182977972498</c:v>
                </c:pt>
                <c:pt idx="1647">
                  <c:v>56.687183017954702</c:v>
                </c:pt>
                <c:pt idx="1648">
                  <c:v>56.687183057735197</c:v>
                </c:pt>
                <c:pt idx="1649">
                  <c:v>56.687183097313998</c:v>
                </c:pt>
                <c:pt idx="1650">
                  <c:v>56.687183136691203</c:v>
                </c:pt>
                <c:pt idx="1651">
                  <c:v>56.6871831758667</c:v>
                </c:pt>
                <c:pt idx="1652">
                  <c:v>56.687183214840601</c:v>
                </c:pt>
                <c:pt idx="1653">
                  <c:v>56.687183253612801</c:v>
                </c:pt>
                <c:pt idx="1654">
                  <c:v>56.687183292183398</c:v>
                </c:pt>
                <c:pt idx="1655">
                  <c:v>56.687183330552301</c:v>
                </c:pt>
                <c:pt idx="1656">
                  <c:v>56.687183368719602</c:v>
                </c:pt>
                <c:pt idx="1657">
                  <c:v>56.6871834066853</c:v>
                </c:pt>
                <c:pt idx="1658">
                  <c:v>56.687183444449303</c:v>
                </c:pt>
                <c:pt idx="1659">
                  <c:v>56.687183482011598</c:v>
                </c:pt>
                <c:pt idx="1660">
                  <c:v>56.687183519372297</c:v>
                </c:pt>
                <c:pt idx="1661">
                  <c:v>56.687183556531402</c:v>
                </c:pt>
                <c:pt idx="1662">
                  <c:v>56.687183593488797</c:v>
                </c:pt>
                <c:pt idx="1663">
                  <c:v>56.687183630244498</c:v>
                </c:pt>
                <c:pt idx="1664">
                  <c:v>56.687183666798603</c:v>
                </c:pt>
                <c:pt idx="1665">
                  <c:v>56.687183703151099</c:v>
                </c:pt>
                <c:pt idx="1666">
                  <c:v>56.687183739301901</c:v>
                </c:pt>
                <c:pt idx="1667">
                  <c:v>56.6871837752511</c:v>
                </c:pt>
                <c:pt idx="1668">
                  <c:v>56.687183810998597</c:v>
                </c:pt>
                <c:pt idx="1669">
                  <c:v>56.687183846544499</c:v>
                </c:pt>
                <c:pt idx="1670">
                  <c:v>56.6871838818887</c:v>
                </c:pt>
                <c:pt idx="1671">
                  <c:v>56.687183917031199</c:v>
                </c:pt>
                <c:pt idx="1672">
                  <c:v>56.687183951972202</c:v>
                </c:pt>
                <c:pt idx="1673">
                  <c:v>56.687183986711403</c:v>
                </c:pt>
                <c:pt idx="1674">
                  <c:v>56.687184021249102</c:v>
                </c:pt>
                <c:pt idx="1675">
                  <c:v>56.687184055585</c:v>
                </c:pt>
                <c:pt idx="1676">
                  <c:v>56.687184089719402</c:v>
                </c:pt>
                <c:pt idx="1677">
                  <c:v>56.687184123652003</c:v>
                </c:pt>
                <c:pt idx="1678">
                  <c:v>56.687184157383101</c:v>
                </c:pt>
                <c:pt idx="1679">
                  <c:v>56.687184190912497</c:v>
                </c:pt>
                <c:pt idx="1680">
                  <c:v>56.687184224240198</c:v>
                </c:pt>
                <c:pt idx="1681">
                  <c:v>56.687184257366297</c:v>
                </c:pt>
                <c:pt idx="1682">
                  <c:v>56.687184290290702</c:v>
                </c:pt>
                <c:pt idx="1683">
                  <c:v>56.687184323013497</c:v>
                </c:pt>
                <c:pt idx="1684">
                  <c:v>56.687184355534697</c:v>
                </c:pt>
                <c:pt idx="1685">
                  <c:v>56.687184387854103</c:v>
                </c:pt>
                <c:pt idx="1686">
                  <c:v>56.687184419971999</c:v>
                </c:pt>
                <c:pt idx="1687">
                  <c:v>56.6871844518882</c:v>
                </c:pt>
                <c:pt idx="1688">
                  <c:v>56.687184483602699</c:v>
                </c:pt>
                <c:pt idx="1689">
                  <c:v>56.687184515115597</c:v>
                </c:pt>
                <c:pt idx="1690">
                  <c:v>56.687184546426899</c:v>
                </c:pt>
                <c:pt idx="1691">
                  <c:v>56.687184577536499</c:v>
                </c:pt>
                <c:pt idx="1692">
                  <c:v>56.687184608444497</c:v>
                </c:pt>
                <c:pt idx="1693">
                  <c:v>56.687184639150701</c:v>
                </c:pt>
                <c:pt idx="1694">
                  <c:v>56.687184669655402</c:v>
                </c:pt>
                <c:pt idx="1695">
                  <c:v>56.687184699958401</c:v>
                </c:pt>
                <c:pt idx="1696">
                  <c:v>56.687184730059798</c:v>
                </c:pt>
                <c:pt idx="1697">
                  <c:v>56.6871847599595</c:v>
                </c:pt>
                <c:pt idx="1698">
                  <c:v>56.6871847896576</c:v>
                </c:pt>
                <c:pt idx="1699">
                  <c:v>56.687184819153998</c:v>
                </c:pt>
                <c:pt idx="1700">
                  <c:v>56.687184848448801</c:v>
                </c:pt>
                <c:pt idx="1701">
                  <c:v>56.687184877541902</c:v>
                </c:pt>
                <c:pt idx="1702">
                  <c:v>56.687184906433401</c:v>
                </c:pt>
                <c:pt idx="1703">
                  <c:v>56.687184935123199</c:v>
                </c:pt>
                <c:pt idx="1704">
                  <c:v>56.687184963611401</c:v>
                </c:pt>
                <c:pt idx="1705">
                  <c:v>56.687184991897901</c:v>
                </c:pt>
                <c:pt idx="1706">
                  <c:v>56.687185019982799</c:v>
                </c:pt>
                <c:pt idx="1707">
                  <c:v>56.687185047866002</c:v>
                </c:pt>
                <c:pt idx="1708">
                  <c:v>56.687185075547603</c:v>
                </c:pt>
                <c:pt idx="1709">
                  <c:v>56.687185103027502</c:v>
                </c:pt>
                <c:pt idx="1710">
                  <c:v>56.687185130305799</c:v>
                </c:pt>
                <c:pt idx="1711">
                  <c:v>56.687185157382501</c:v>
                </c:pt>
                <c:pt idx="1712">
                  <c:v>56.687185184257402</c:v>
                </c:pt>
                <c:pt idx="1713">
                  <c:v>56.687185210930799</c:v>
                </c:pt>
                <c:pt idx="1714">
                  <c:v>56.687185237402502</c:v>
                </c:pt>
                <c:pt idx="1715">
                  <c:v>56.687185263672497</c:v>
                </c:pt>
                <c:pt idx="1716">
                  <c:v>56.687185289740903</c:v>
                </c:pt>
                <c:pt idx="1717">
                  <c:v>56.687185315607699</c:v>
                </c:pt>
                <c:pt idx="1718">
                  <c:v>56.687185341272802</c:v>
                </c:pt>
                <c:pt idx="1719">
                  <c:v>56.687185366736202</c:v>
                </c:pt>
                <c:pt idx="1720">
                  <c:v>56.687185391998</c:v>
                </c:pt>
                <c:pt idx="1721">
                  <c:v>56.687185417058203</c:v>
                </c:pt>
                <c:pt idx="1722">
                  <c:v>56.687185441916697</c:v>
                </c:pt>
                <c:pt idx="1723">
                  <c:v>56.687185466573602</c:v>
                </c:pt>
                <c:pt idx="1724">
                  <c:v>56.687185491028799</c:v>
                </c:pt>
                <c:pt idx="1725">
                  <c:v>56.687185515282302</c:v>
                </c:pt>
                <c:pt idx="1726">
                  <c:v>56.687185539334301</c:v>
                </c:pt>
                <c:pt idx="1727">
                  <c:v>56.687185563184499</c:v>
                </c:pt>
                <c:pt idx="1728">
                  <c:v>56.687185586833202</c:v>
                </c:pt>
                <c:pt idx="1729">
                  <c:v>56.6871856103566</c:v>
                </c:pt>
                <c:pt idx="1730">
                  <c:v>56.6871856346961</c:v>
                </c:pt>
                <c:pt idx="1731">
                  <c:v>56.687185658858297</c:v>
                </c:pt>
                <c:pt idx="1732">
                  <c:v>56.687185682843101</c:v>
                </c:pt>
                <c:pt idx="1733">
                  <c:v>56.687185706650602</c:v>
                </c:pt>
                <c:pt idx="1734">
                  <c:v>56.687185730280703</c:v>
                </c:pt>
                <c:pt idx="1735">
                  <c:v>56.687185753733402</c:v>
                </c:pt>
                <c:pt idx="1736">
                  <c:v>56.6871857770088</c:v>
                </c:pt>
                <c:pt idx="1737">
                  <c:v>56.687185800106903</c:v>
                </c:pt>
                <c:pt idx="1738">
                  <c:v>56.687185823027498</c:v>
                </c:pt>
                <c:pt idx="1739">
                  <c:v>56.687185845770898</c:v>
                </c:pt>
                <c:pt idx="1740">
                  <c:v>56.687185868336798</c:v>
                </c:pt>
                <c:pt idx="1741">
                  <c:v>56.687185890725402</c:v>
                </c:pt>
                <c:pt idx="1742">
                  <c:v>56.687185912936599</c:v>
                </c:pt>
                <c:pt idx="1743">
                  <c:v>56.687185934970501</c:v>
                </c:pt>
                <c:pt idx="1744">
                  <c:v>56.687185956827001</c:v>
                </c:pt>
                <c:pt idx="1745">
                  <c:v>56.6871859785062</c:v>
                </c:pt>
                <c:pt idx="1746">
                  <c:v>56.687186000007998</c:v>
                </c:pt>
                <c:pt idx="1747">
                  <c:v>56.687186021332401</c:v>
                </c:pt>
                <c:pt idx="1748">
                  <c:v>56.687186042479503</c:v>
                </c:pt>
                <c:pt idx="1749">
                  <c:v>56.687186063449197</c:v>
                </c:pt>
                <c:pt idx="1750">
                  <c:v>56.687186084241503</c:v>
                </c:pt>
                <c:pt idx="1751">
                  <c:v>56.6871861048566</c:v>
                </c:pt>
                <c:pt idx="1752">
                  <c:v>56.687186125294197</c:v>
                </c:pt>
                <c:pt idx="1753">
                  <c:v>56.687186145554499</c:v>
                </c:pt>
                <c:pt idx="1754">
                  <c:v>56.687186165637399</c:v>
                </c:pt>
                <c:pt idx="1755">
                  <c:v>56.687186185542899</c:v>
                </c:pt>
                <c:pt idx="1756">
                  <c:v>56.687186205271097</c:v>
                </c:pt>
                <c:pt idx="1757">
                  <c:v>56.687186224822</c:v>
                </c:pt>
                <c:pt idx="1758">
                  <c:v>56.687186244195402</c:v>
                </c:pt>
                <c:pt idx="1759">
                  <c:v>56.687186263391602</c:v>
                </c:pt>
                <c:pt idx="1760">
                  <c:v>56.687186282410302</c:v>
                </c:pt>
                <c:pt idx="1761">
                  <c:v>56.6871863012517</c:v>
                </c:pt>
                <c:pt idx="1762">
                  <c:v>56.687186319915803</c:v>
                </c:pt>
                <c:pt idx="1763">
                  <c:v>56.687186338402398</c:v>
                </c:pt>
                <c:pt idx="1764">
                  <c:v>56.687186356711798</c:v>
                </c:pt>
                <c:pt idx="1765">
                  <c:v>56.687186374843698</c:v>
                </c:pt>
                <c:pt idx="1766">
                  <c:v>56.687186392798303</c:v>
                </c:pt>
                <c:pt idx="1767">
                  <c:v>56.687186410575599</c:v>
                </c:pt>
                <c:pt idx="1768">
                  <c:v>56.687186428175501</c:v>
                </c:pt>
                <c:pt idx="1769">
                  <c:v>56.687186445598002</c:v>
                </c:pt>
                <c:pt idx="1770">
                  <c:v>56.687186462843101</c:v>
                </c:pt>
                <c:pt idx="1771">
                  <c:v>56.687186479910899</c:v>
                </c:pt>
                <c:pt idx="1772">
                  <c:v>56.687186496801402</c:v>
                </c:pt>
                <c:pt idx="1773">
                  <c:v>56.687186513514497</c:v>
                </c:pt>
                <c:pt idx="1774">
                  <c:v>56.687186530050198</c:v>
                </c:pt>
                <c:pt idx="1775">
                  <c:v>56.687186546408597</c:v>
                </c:pt>
                <c:pt idx="1776">
                  <c:v>56.687186562589602</c:v>
                </c:pt>
                <c:pt idx="1777">
                  <c:v>56.687186578593199</c:v>
                </c:pt>
                <c:pt idx="1778">
                  <c:v>56.687186594419501</c:v>
                </c:pt>
                <c:pt idx="1779">
                  <c:v>56.687186610068402</c:v>
                </c:pt>
                <c:pt idx="1780">
                  <c:v>56.687186625540001</c:v>
                </c:pt>
                <c:pt idx="1781">
                  <c:v>56.687186640834199</c:v>
                </c:pt>
                <c:pt idx="1782">
                  <c:v>56.687186655951002</c:v>
                </c:pt>
                <c:pt idx="1783">
                  <c:v>56.687186670890497</c:v>
                </c:pt>
                <c:pt idx="1784">
                  <c:v>56.687186685652598</c:v>
                </c:pt>
                <c:pt idx="1785">
                  <c:v>56.687186700237397</c:v>
                </c:pt>
                <c:pt idx="1786">
                  <c:v>56.687186714644803</c:v>
                </c:pt>
                <c:pt idx="1787">
                  <c:v>56.687186728874799</c:v>
                </c:pt>
                <c:pt idx="1788">
                  <c:v>56.687186742927501</c:v>
                </c:pt>
                <c:pt idx="1789">
                  <c:v>56.687186756802902</c:v>
                </c:pt>
                <c:pt idx="1790">
                  <c:v>56.687186770500801</c:v>
                </c:pt>
                <c:pt idx="1791">
                  <c:v>56.687186784021499</c:v>
                </c:pt>
                <c:pt idx="1792">
                  <c:v>56.687186797364703</c:v>
                </c:pt>
                <c:pt idx="1793">
                  <c:v>56.687186810530598</c:v>
                </c:pt>
                <c:pt idx="1794">
                  <c:v>56.687186823519099</c:v>
                </c:pt>
                <c:pt idx="1795">
                  <c:v>56.687186836330298</c:v>
                </c:pt>
                <c:pt idx="1796">
                  <c:v>56.687186848964103</c:v>
                </c:pt>
                <c:pt idx="1797">
                  <c:v>56.6871868614205</c:v>
                </c:pt>
                <c:pt idx="1798">
                  <c:v>56.687186873699602</c:v>
                </c:pt>
                <c:pt idx="1799">
                  <c:v>56.687186885801403</c:v>
                </c:pt>
                <c:pt idx="1800">
                  <c:v>56.687186897725702</c:v>
                </c:pt>
                <c:pt idx="1801">
                  <c:v>56.6871869094727</c:v>
                </c:pt>
                <c:pt idx="1802">
                  <c:v>56.687186921042397</c:v>
                </c:pt>
                <c:pt idx="1803">
                  <c:v>56.687186932434699</c:v>
                </c:pt>
                <c:pt idx="1804">
                  <c:v>56.6871869436496</c:v>
                </c:pt>
                <c:pt idx="1805">
                  <c:v>56.687186954687199</c:v>
                </c:pt>
                <c:pt idx="1806">
                  <c:v>56.687186965547397</c:v>
                </c:pt>
                <c:pt idx="1807">
                  <c:v>56.687186976230301</c:v>
                </c:pt>
                <c:pt idx="1808">
                  <c:v>56.687186986735803</c:v>
                </c:pt>
                <c:pt idx="1809">
                  <c:v>56.687186997063897</c:v>
                </c:pt>
                <c:pt idx="1810">
                  <c:v>56.687187007214703</c:v>
                </c:pt>
                <c:pt idx="1811">
                  <c:v>56.687187017188101</c:v>
                </c:pt>
                <c:pt idx="1812">
                  <c:v>56.687187026984098</c:v>
                </c:pt>
                <c:pt idx="1813">
                  <c:v>56.687187036602801</c:v>
                </c:pt>
                <c:pt idx="1814">
                  <c:v>56.687187046044201</c:v>
                </c:pt>
                <c:pt idx="1815">
                  <c:v>56.6871870553082</c:v>
                </c:pt>
                <c:pt idx="1816">
                  <c:v>56.687187064394799</c:v>
                </c:pt>
                <c:pt idx="1817">
                  <c:v>56.687187073304003</c:v>
                </c:pt>
                <c:pt idx="1818">
                  <c:v>56.687187502061903</c:v>
                </c:pt>
                <c:pt idx="1819">
                  <c:v>56.6871875044259</c:v>
                </c:pt>
                <c:pt idx="1820">
                  <c:v>56.687187506789897</c:v>
                </c:pt>
                <c:pt idx="1821">
                  <c:v>56.687187509154001</c:v>
                </c:pt>
                <c:pt idx="1822">
                  <c:v>56.687187511517998</c:v>
                </c:pt>
                <c:pt idx="1823">
                  <c:v>56.687187513882002</c:v>
                </c:pt>
                <c:pt idx="1824">
                  <c:v>56.687187516245999</c:v>
                </c:pt>
                <c:pt idx="1825">
                  <c:v>56.687187518610003</c:v>
                </c:pt>
                <c:pt idx="1826">
                  <c:v>56.687187520974</c:v>
                </c:pt>
                <c:pt idx="1827">
                  <c:v>56.687187523337997</c:v>
                </c:pt>
                <c:pt idx="1828">
                  <c:v>56.687187525702001</c:v>
                </c:pt>
                <c:pt idx="1829">
                  <c:v>56.687187528065998</c:v>
                </c:pt>
                <c:pt idx="1830">
                  <c:v>56.687187530430002</c:v>
                </c:pt>
                <c:pt idx="1831">
                  <c:v>56.687187532794098</c:v>
                </c:pt>
                <c:pt idx="1832">
                  <c:v>56.687187535158102</c:v>
                </c:pt>
                <c:pt idx="1833">
                  <c:v>56.687187537522099</c:v>
                </c:pt>
                <c:pt idx="1834">
                  <c:v>56.687187539886096</c:v>
                </c:pt>
                <c:pt idx="1835">
                  <c:v>56.687187542250101</c:v>
                </c:pt>
                <c:pt idx="1836">
                  <c:v>56.687187544614098</c:v>
                </c:pt>
                <c:pt idx="1837">
                  <c:v>56.687187546978102</c:v>
                </c:pt>
                <c:pt idx="1838">
                  <c:v>56.687187549342099</c:v>
                </c:pt>
                <c:pt idx="1839">
                  <c:v>56.687187551706103</c:v>
                </c:pt>
                <c:pt idx="1840">
                  <c:v>56.6871875540701</c:v>
                </c:pt>
                <c:pt idx="1841">
                  <c:v>56.687187556434097</c:v>
                </c:pt>
                <c:pt idx="1842">
                  <c:v>56.6871875587982</c:v>
                </c:pt>
                <c:pt idx="1843">
                  <c:v>56.687187561162197</c:v>
                </c:pt>
                <c:pt idx="1844">
                  <c:v>56.687187563526201</c:v>
                </c:pt>
                <c:pt idx="1845">
                  <c:v>56.687187565890198</c:v>
                </c:pt>
                <c:pt idx="1846">
                  <c:v>56.687187568254203</c:v>
                </c:pt>
                <c:pt idx="1847">
                  <c:v>56.6871875706182</c:v>
                </c:pt>
                <c:pt idx="1848">
                  <c:v>56.687187572982197</c:v>
                </c:pt>
                <c:pt idx="1849">
                  <c:v>56.687187575346201</c:v>
                </c:pt>
                <c:pt idx="1850">
                  <c:v>56.687187577710198</c:v>
                </c:pt>
                <c:pt idx="1851">
                  <c:v>56.687187580074202</c:v>
                </c:pt>
                <c:pt idx="1852">
                  <c:v>56.687187582438298</c:v>
                </c:pt>
                <c:pt idx="1853">
                  <c:v>56.687187584802302</c:v>
                </c:pt>
                <c:pt idx="1854">
                  <c:v>56.687187587166299</c:v>
                </c:pt>
                <c:pt idx="1855">
                  <c:v>56.687187589530303</c:v>
                </c:pt>
                <c:pt idx="1856">
                  <c:v>56.6871875918943</c:v>
                </c:pt>
                <c:pt idx="1857">
                  <c:v>56.687187594258297</c:v>
                </c:pt>
                <c:pt idx="1858">
                  <c:v>56.687187596622302</c:v>
                </c:pt>
                <c:pt idx="1859">
                  <c:v>56.687187598986299</c:v>
                </c:pt>
                <c:pt idx="1860">
                  <c:v>56.687187601350303</c:v>
                </c:pt>
                <c:pt idx="1861">
                  <c:v>56.6871876037143</c:v>
                </c:pt>
                <c:pt idx="1862">
                  <c:v>56.687187606078297</c:v>
                </c:pt>
                <c:pt idx="1863">
                  <c:v>56.6871876084424</c:v>
                </c:pt>
                <c:pt idx="1864">
                  <c:v>56.687187610806397</c:v>
                </c:pt>
                <c:pt idx="1865">
                  <c:v>56.687187613170401</c:v>
                </c:pt>
                <c:pt idx="1866">
                  <c:v>56.687187615534398</c:v>
                </c:pt>
                <c:pt idx="1867">
                  <c:v>56.687187617898402</c:v>
                </c:pt>
                <c:pt idx="1868">
                  <c:v>56.687187620262399</c:v>
                </c:pt>
                <c:pt idx="1869">
                  <c:v>56.687187622626404</c:v>
                </c:pt>
                <c:pt idx="1870">
                  <c:v>56.687187624990401</c:v>
                </c:pt>
                <c:pt idx="1871">
                  <c:v>56.687187627354398</c:v>
                </c:pt>
                <c:pt idx="1872">
                  <c:v>56.687187629718402</c:v>
                </c:pt>
                <c:pt idx="1873">
                  <c:v>56.687187632082498</c:v>
                </c:pt>
                <c:pt idx="1874">
                  <c:v>56.687187634446502</c:v>
                </c:pt>
                <c:pt idx="1875">
                  <c:v>56.687187636810499</c:v>
                </c:pt>
                <c:pt idx="1876">
                  <c:v>56.687187639174503</c:v>
                </c:pt>
                <c:pt idx="1877">
                  <c:v>56.6871876415385</c:v>
                </c:pt>
                <c:pt idx="1878">
                  <c:v>56.687187643902497</c:v>
                </c:pt>
                <c:pt idx="1879">
                  <c:v>56.687187646266501</c:v>
                </c:pt>
                <c:pt idx="1880">
                  <c:v>56.687187648630498</c:v>
                </c:pt>
                <c:pt idx="1881">
                  <c:v>56.687187650994503</c:v>
                </c:pt>
                <c:pt idx="1882">
                  <c:v>56.6871876533585</c:v>
                </c:pt>
                <c:pt idx="1883">
                  <c:v>56.687187655722497</c:v>
                </c:pt>
                <c:pt idx="1884">
                  <c:v>56.6871876580866</c:v>
                </c:pt>
                <c:pt idx="1885">
                  <c:v>56.687187660450597</c:v>
                </c:pt>
                <c:pt idx="1886">
                  <c:v>56.687187662814601</c:v>
                </c:pt>
                <c:pt idx="1887">
                  <c:v>56.687187665178598</c:v>
                </c:pt>
                <c:pt idx="1888">
                  <c:v>56.687187667542602</c:v>
                </c:pt>
                <c:pt idx="1889">
                  <c:v>56.687187669906599</c:v>
                </c:pt>
                <c:pt idx="1890">
                  <c:v>56.687187672270603</c:v>
                </c:pt>
                <c:pt idx="1891">
                  <c:v>56.6871876746346</c:v>
                </c:pt>
                <c:pt idx="1892">
                  <c:v>56.687187676998597</c:v>
                </c:pt>
                <c:pt idx="1893">
                  <c:v>56.687187679362701</c:v>
                </c:pt>
                <c:pt idx="1894">
                  <c:v>56.687187681726698</c:v>
                </c:pt>
                <c:pt idx="1895">
                  <c:v>56.687187684090702</c:v>
                </c:pt>
                <c:pt idx="1896">
                  <c:v>56.687187686454699</c:v>
                </c:pt>
                <c:pt idx="1897">
                  <c:v>56.687187688818703</c:v>
                </c:pt>
                <c:pt idx="1898">
                  <c:v>56.6871876911827</c:v>
                </c:pt>
                <c:pt idx="1899">
                  <c:v>56.687187693546697</c:v>
                </c:pt>
                <c:pt idx="1900">
                  <c:v>56.687187695910701</c:v>
                </c:pt>
                <c:pt idx="1901">
                  <c:v>56.687187698274698</c:v>
                </c:pt>
                <c:pt idx="1902">
                  <c:v>56.687187700638702</c:v>
                </c:pt>
                <c:pt idx="1903">
                  <c:v>56.687187703002699</c:v>
                </c:pt>
                <c:pt idx="1904">
                  <c:v>56.687187705366803</c:v>
                </c:pt>
                <c:pt idx="1905">
                  <c:v>56.6871877077308</c:v>
                </c:pt>
                <c:pt idx="1906">
                  <c:v>56.687187710094797</c:v>
                </c:pt>
                <c:pt idx="1907">
                  <c:v>56.687187712216499</c:v>
                </c:pt>
                <c:pt idx="1908">
                  <c:v>56.687187712955598</c:v>
                </c:pt>
                <c:pt idx="1909">
                  <c:v>56.687187713694797</c:v>
                </c:pt>
                <c:pt idx="1910">
                  <c:v>56.687187714433897</c:v>
                </c:pt>
                <c:pt idx="1911">
                  <c:v>56.687187715173003</c:v>
                </c:pt>
                <c:pt idx="1912">
                  <c:v>56.687187715912202</c:v>
                </c:pt>
                <c:pt idx="1913">
                  <c:v>56.687187716651302</c:v>
                </c:pt>
                <c:pt idx="1914">
                  <c:v>56.687187717390501</c:v>
                </c:pt>
                <c:pt idx="1915">
                  <c:v>56.6871877181296</c:v>
                </c:pt>
                <c:pt idx="1916">
                  <c:v>56.687187718868699</c:v>
                </c:pt>
                <c:pt idx="1917">
                  <c:v>56.687187719607898</c:v>
                </c:pt>
                <c:pt idx="1918">
                  <c:v>56.687187720346998</c:v>
                </c:pt>
                <c:pt idx="1919">
                  <c:v>56.687187721086197</c:v>
                </c:pt>
                <c:pt idx="1920">
                  <c:v>56.687187721825303</c:v>
                </c:pt>
                <c:pt idx="1921">
                  <c:v>56.687187722564403</c:v>
                </c:pt>
                <c:pt idx="1922">
                  <c:v>56.687187723303602</c:v>
                </c:pt>
                <c:pt idx="1923">
                  <c:v>56.687187724042701</c:v>
                </c:pt>
                <c:pt idx="1924">
                  <c:v>56.687187724781801</c:v>
                </c:pt>
                <c:pt idx="1925">
                  <c:v>56.687187725520999</c:v>
                </c:pt>
                <c:pt idx="1926">
                  <c:v>56.687187726260099</c:v>
                </c:pt>
                <c:pt idx="1927">
                  <c:v>56.687187726999298</c:v>
                </c:pt>
                <c:pt idx="1928">
                  <c:v>56.687187727738397</c:v>
                </c:pt>
                <c:pt idx="1929">
                  <c:v>56.687187728477497</c:v>
                </c:pt>
                <c:pt idx="1930">
                  <c:v>56.687187729216703</c:v>
                </c:pt>
                <c:pt idx="1931">
                  <c:v>56.687187729955802</c:v>
                </c:pt>
                <c:pt idx="1932">
                  <c:v>56.687187730694902</c:v>
                </c:pt>
                <c:pt idx="1933">
                  <c:v>56.687187731434101</c:v>
                </c:pt>
                <c:pt idx="1934">
                  <c:v>56.6871877321732</c:v>
                </c:pt>
                <c:pt idx="1935">
                  <c:v>56.687187732912399</c:v>
                </c:pt>
                <c:pt idx="1936">
                  <c:v>56.687187733651498</c:v>
                </c:pt>
                <c:pt idx="1937">
                  <c:v>56.687187734390697</c:v>
                </c:pt>
                <c:pt idx="1938">
                  <c:v>56.687187735129797</c:v>
                </c:pt>
                <c:pt idx="1939">
                  <c:v>56.687187735868903</c:v>
                </c:pt>
                <c:pt idx="1940">
                  <c:v>56.687187736608102</c:v>
                </c:pt>
                <c:pt idx="1941">
                  <c:v>56.687187737347202</c:v>
                </c:pt>
                <c:pt idx="1942">
                  <c:v>56.687187738086301</c:v>
                </c:pt>
                <c:pt idx="1943">
                  <c:v>56.6871877388255</c:v>
                </c:pt>
                <c:pt idx="1944">
                  <c:v>56.6871877395646</c:v>
                </c:pt>
                <c:pt idx="1945">
                  <c:v>56.687187740303798</c:v>
                </c:pt>
                <c:pt idx="1946">
                  <c:v>56.687187741042898</c:v>
                </c:pt>
                <c:pt idx="1947">
                  <c:v>56.687187741781997</c:v>
                </c:pt>
                <c:pt idx="1948">
                  <c:v>56.687187742521203</c:v>
                </c:pt>
                <c:pt idx="1949">
                  <c:v>56.687187743260303</c:v>
                </c:pt>
                <c:pt idx="1950">
                  <c:v>56.687187743999402</c:v>
                </c:pt>
                <c:pt idx="1951">
                  <c:v>56.687187744738601</c:v>
                </c:pt>
                <c:pt idx="1952">
                  <c:v>56.687187745477701</c:v>
                </c:pt>
                <c:pt idx="1953">
                  <c:v>56.6871877462169</c:v>
                </c:pt>
                <c:pt idx="1954">
                  <c:v>56.687187746955999</c:v>
                </c:pt>
                <c:pt idx="1955">
                  <c:v>56.687187747695098</c:v>
                </c:pt>
                <c:pt idx="1956">
                  <c:v>56.687187748434297</c:v>
                </c:pt>
                <c:pt idx="1957">
                  <c:v>56.687187749173397</c:v>
                </c:pt>
                <c:pt idx="1958">
                  <c:v>56.687187749912503</c:v>
                </c:pt>
                <c:pt idx="1959">
                  <c:v>56.687187750651702</c:v>
                </c:pt>
                <c:pt idx="1960">
                  <c:v>56.687187751390802</c:v>
                </c:pt>
                <c:pt idx="1961">
                  <c:v>56.687187752130001</c:v>
                </c:pt>
                <c:pt idx="1962">
                  <c:v>56.6871877528691</c:v>
                </c:pt>
                <c:pt idx="1963">
                  <c:v>56.6871877536082</c:v>
                </c:pt>
                <c:pt idx="1964">
                  <c:v>56.687187754347399</c:v>
                </c:pt>
                <c:pt idx="1965">
                  <c:v>56.687187755086498</c:v>
                </c:pt>
                <c:pt idx="1966">
                  <c:v>56.687187755825697</c:v>
                </c:pt>
                <c:pt idx="1967">
                  <c:v>56.687187756564803</c:v>
                </c:pt>
                <c:pt idx="1968">
                  <c:v>56.687187757303903</c:v>
                </c:pt>
                <c:pt idx="1969">
                  <c:v>56.687187758043102</c:v>
                </c:pt>
                <c:pt idx="1970">
                  <c:v>56.687187758782201</c:v>
                </c:pt>
                <c:pt idx="1971">
                  <c:v>56.6871877595214</c:v>
                </c:pt>
                <c:pt idx="1972">
                  <c:v>56.6871877602605</c:v>
                </c:pt>
                <c:pt idx="1973">
                  <c:v>56.687187760999599</c:v>
                </c:pt>
                <c:pt idx="1974">
                  <c:v>56.687187761738798</c:v>
                </c:pt>
                <c:pt idx="1975">
                  <c:v>56.687187762477897</c:v>
                </c:pt>
                <c:pt idx="1976">
                  <c:v>56.687187763216997</c:v>
                </c:pt>
                <c:pt idx="1977">
                  <c:v>56.687187763956203</c:v>
                </c:pt>
                <c:pt idx="1978">
                  <c:v>56.687187764695302</c:v>
                </c:pt>
                <c:pt idx="1979">
                  <c:v>56.687187765434501</c:v>
                </c:pt>
                <c:pt idx="1980">
                  <c:v>56.687187766173601</c:v>
                </c:pt>
                <c:pt idx="1981">
                  <c:v>56.6871877669127</c:v>
                </c:pt>
                <c:pt idx="1982">
                  <c:v>56.687187767651899</c:v>
                </c:pt>
                <c:pt idx="1983">
                  <c:v>56.687187768390999</c:v>
                </c:pt>
                <c:pt idx="1984">
                  <c:v>56.687187769130198</c:v>
                </c:pt>
                <c:pt idx="1985">
                  <c:v>56.687187769869297</c:v>
                </c:pt>
                <c:pt idx="1986">
                  <c:v>56.687187770608404</c:v>
                </c:pt>
                <c:pt idx="1987">
                  <c:v>56.687187771347602</c:v>
                </c:pt>
                <c:pt idx="1988">
                  <c:v>56.687187772086702</c:v>
                </c:pt>
                <c:pt idx="1989">
                  <c:v>56.687187772825801</c:v>
                </c:pt>
                <c:pt idx="1990">
                  <c:v>56.687187773565</c:v>
                </c:pt>
                <c:pt idx="1991">
                  <c:v>56.6871877743041</c:v>
                </c:pt>
                <c:pt idx="1992">
                  <c:v>56.687187775043299</c:v>
                </c:pt>
                <c:pt idx="1993">
                  <c:v>56.687187775782398</c:v>
                </c:pt>
                <c:pt idx="1994">
                  <c:v>56.687187776521498</c:v>
                </c:pt>
                <c:pt idx="1995">
                  <c:v>56.687187777260696</c:v>
                </c:pt>
                <c:pt idx="1996">
                  <c:v>56.687187777999803</c:v>
                </c:pt>
                <c:pt idx="1997">
                  <c:v>56.687187778739002</c:v>
                </c:pt>
                <c:pt idx="1998">
                  <c:v>56.687187779478101</c:v>
                </c:pt>
                <c:pt idx="1999">
                  <c:v>56.687187780217201</c:v>
                </c:pt>
                <c:pt idx="2000">
                  <c:v>56.6871877809564</c:v>
                </c:pt>
                <c:pt idx="2001">
                  <c:v>56.687187781695499</c:v>
                </c:pt>
                <c:pt idx="2002">
                  <c:v>56.687187782434599</c:v>
                </c:pt>
                <c:pt idx="2003">
                  <c:v>56.687187783173798</c:v>
                </c:pt>
                <c:pt idx="2004">
                  <c:v>56.687187783912897</c:v>
                </c:pt>
                <c:pt idx="2005">
                  <c:v>56.687187784652103</c:v>
                </c:pt>
                <c:pt idx="2006">
                  <c:v>56.687187785391203</c:v>
                </c:pt>
                <c:pt idx="2007">
                  <c:v>56.687187786130302</c:v>
                </c:pt>
                <c:pt idx="2008">
                  <c:v>56.687187786869501</c:v>
                </c:pt>
                <c:pt idx="2009">
                  <c:v>56.6871877876086</c:v>
                </c:pt>
                <c:pt idx="2010">
                  <c:v>56.6871877883477</c:v>
                </c:pt>
                <c:pt idx="2011">
                  <c:v>56.687187789086899</c:v>
                </c:pt>
                <c:pt idx="2012">
                  <c:v>56.687187789825998</c:v>
                </c:pt>
                <c:pt idx="2013">
                  <c:v>56.687187790565197</c:v>
                </c:pt>
                <c:pt idx="2014">
                  <c:v>56.687187791304297</c:v>
                </c:pt>
                <c:pt idx="2015">
                  <c:v>56.687187792043403</c:v>
                </c:pt>
                <c:pt idx="2016">
                  <c:v>56.687187792782602</c:v>
                </c:pt>
                <c:pt idx="2017">
                  <c:v>56.687187793521701</c:v>
                </c:pt>
                <c:pt idx="2018">
                  <c:v>56.687187794260801</c:v>
                </c:pt>
                <c:pt idx="2019">
                  <c:v>56.687187795</c:v>
                </c:pt>
                <c:pt idx="2020">
                  <c:v>56.687187795739099</c:v>
                </c:pt>
                <c:pt idx="2021">
                  <c:v>56.687187796478298</c:v>
                </c:pt>
                <c:pt idx="2022">
                  <c:v>56.687187797217398</c:v>
                </c:pt>
                <c:pt idx="2023">
                  <c:v>56.687187797956597</c:v>
                </c:pt>
                <c:pt idx="2024">
                  <c:v>56.687187798695703</c:v>
                </c:pt>
                <c:pt idx="2025">
                  <c:v>56.687187799434803</c:v>
                </c:pt>
                <c:pt idx="2026">
                  <c:v>56.687187800174001</c:v>
                </c:pt>
                <c:pt idx="2027">
                  <c:v>56.687187800913101</c:v>
                </c:pt>
                <c:pt idx="2028">
                  <c:v>56.6871878016522</c:v>
                </c:pt>
                <c:pt idx="2029">
                  <c:v>56.687187802391399</c:v>
                </c:pt>
                <c:pt idx="2030">
                  <c:v>56.687187803130499</c:v>
                </c:pt>
                <c:pt idx="2031">
                  <c:v>56.687187803869698</c:v>
                </c:pt>
                <c:pt idx="2032">
                  <c:v>56.687187804608797</c:v>
                </c:pt>
                <c:pt idx="2033">
                  <c:v>56.687187805347897</c:v>
                </c:pt>
                <c:pt idx="2034">
                  <c:v>56.687187806087103</c:v>
                </c:pt>
                <c:pt idx="2035">
                  <c:v>56.687187806826202</c:v>
                </c:pt>
                <c:pt idx="2036">
                  <c:v>56.687187807565401</c:v>
                </c:pt>
                <c:pt idx="2037">
                  <c:v>56.6871878083045</c:v>
                </c:pt>
                <c:pt idx="2038">
                  <c:v>56.6871878090436</c:v>
                </c:pt>
                <c:pt idx="2039">
                  <c:v>56.687187809782799</c:v>
                </c:pt>
                <c:pt idx="2040">
                  <c:v>56.687187810521898</c:v>
                </c:pt>
                <c:pt idx="2041">
                  <c:v>56.687187811261097</c:v>
                </c:pt>
                <c:pt idx="2042">
                  <c:v>56.687187812000197</c:v>
                </c:pt>
                <c:pt idx="2043">
                  <c:v>56.687187812739303</c:v>
                </c:pt>
                <c:pt idx="2044">
                  <c:v>56.687187813478502</c:v>
                </c:pt>
                <c:pt idx="2045">
                  <c:v>56.687187814217602</c:v>
                </c:pt>
                <c:pt idx="2046">
                  <c:v>56.687187814956701</c:v>
                </c:pt>
                <c:pt idx="2047">
                  <c:v>56.6871878156959</c:v>
                </c:pt>
                <c:pt idx="2048">
                  <c:v>56.687187816434999</c:v>
                </c:pt>
                <c:pt idx="2049">
                  <c:v>56.687187817174198</c:v>
                </c:pt>
                <c:pt idx="2050">
                  <c:v>56.687187817913298</c:v>
                </c:pt>
                <c:pt idx="2051">
                  <c:v>56.687187818652397</c:v>
                </c:pt>
                <c:pt idx="2052">
                  <c:v>56.687187819391603</c:v>
                </c:pt>
                <c:pt idx="2053">
                  <c:v>56.687187820130703</c:v>
                </c:pt>
                <c:pt idx="2054">
                  <c:v>56.687187820869802</c:v>
                </c:pt>
                <c:pt idx="2055">
                  <c:v>56.687187821609001</c:v>
                </c:pt>
                <c:pt idx="2056">
                  <c:v>56.6871878223481</c:v>
                </c:pt>
                <c:pt idx="2057">
                  <c:v>56.687187823087299</c:v>
                </c:pt>
                <c:pt idx="2058">
                  <c:v>56.687187823826399</c:v>
                </c:pt>
                <c:pt idx="2059">
                  <c:v>56.687187824565498</c:v>
                </c:pt>
                <c:pt idx="2060">
                  <c:v>56.687187825304697</c:v>
                </c:pt>
                <c:pt idx="2061">
                  <c:v>56.687187826043797</c:v>
                </c:pt>
                <c:pt idx="2062">
                  <c:v>56.687187826783003</c:v>
                </c:pt>
                <c:pt idx="2063">
                  <c:v>56.687187827522102</c:v>
                </c:pt>
                <c:pt idx="2064">
                  <c:v>56.687187828261202</c:v>
                </c:pt>
                <c:pt idx="2065">
                  <c:v>56.687187829000401</c:v>
                </c:pt>
                <c:pt idx="2066">
                  <c:v>56.6871878297395</c:v>
                </c:pt>
                <c:pt idx="2067">
                  <c:v>56.687187830478599</c:v>
                </c:pt>
                <c:pt idx="2068">
                  <c:v>56.687187831217798</c:v>
                </c:pt>
                <c:pt idx="2069">
                  <c:v>56.687187831956898</c:v>
                </c:pt>
                <c:pt idx="2070">
                  <c:v>56.687187832696097</c:v>
                </c:pt>
                <c:pt idx="2071">
                  <c:v>56.687187833435203</c:v>
                </c:pt>
                <c:pt idx="2072">
                  <c:v>56.687187834174303</c:v>
                </c:pt>
                <c:pt idx="2073">
                  <c:v>56.687187834913502</c:v>
                </c:pt>
                <c:pt idx="2074">
                  <c:v>56.687187835652601</c:v>
                </c:pt>
                <c:pt idx="2075">
                  <c:v>56.687187836391701</c:v>
                </c:pt>
                <c:pt idx="2076">
                  <c:v>56.687187837130899</c:v>
                </c:pt>
                <c:pt idx="2077">
                  <c:v>56.687187837869999</c:v>
                </c:pt>
                <c:pt idx="2078">
                  <c:v>56.687187838609198</c:v>
                </c:pt>
                <c:pt idx="2079">
                  <c:v>56.687187839348297</c:v>
                </c:pt>
                <c:pt idx="2080">
                  <c:v>56.687187840087397</c:v>
                </c:pt>
                <c:pt idx="2081">
                  <c:v>56.687187840826603</c:v>
                </c:pt>
                <c:pt idx="2082">
                  <c:v>56.687187841565702</c:v>
                </c:pt>
                <c:pt idx="2083">
                  <c:v>56.687187842304901</c:v>
                </c:pt>
                <c:pt idx="2084">
                  <c:v>56.687187843044001</c:v>
                </c:pt>
                <c:pt idx="2085">
                  <c:v>56.6871878437831</c:v>
                </c:pt>
                <c:pt idx="2086">
                  <c:v>56.687187844522299</c:v>
                </c:pt>
                <c:pt idx="2087">
                  <c:v>56.687187845261398</c:v>
                </c:pt>
                <c:pt idx="2088">
                  <c:v>56.687187846000597</c:v>
                </c:pt>
                <c:pt idx="2089">
                  <c:v>56.687187846739697</c:v>
                </c:pt>
                <c:pt idx="2090">
                  <c:v>56.687187847478803</c:v>
                </c:pt>
                <c:pt idx="2091">
                  <c:v>56.687187848218002</c:v>
                </c:pt>
                <c:pt idx="2092">
                  <c:v>56.687187848957102</c:v>
                </c:pt>
                <c:pt idx="2093">
                  <c:v>56.687187849696201</c:v>
                </c:pt>
                <c:pt idx="2094">
                  <c:v>56.6871878504354</c:v>
                </c:pt>
                <c:pt idx="2095">
                  <c:v>56.6871878511745</c:v>
                </c:pt>
                <c:pt idx="2096">
                  <c:v>56.687187851913698</c:v>
                </c:pt>
                <c:pt idx="2097">
                  <c:v>56.687187852652798</c:v>
                </c:pt>
                <c:pt idx="2098">
                  <c:v>56.687187853391897</c:v>
                </c:pt>
                <c:pt idx="2099">
                  <c:v>56.687187854131103</c:v>
                </c:pt>
                <c:pt idx="2100">
                  <c:v>56.687187854870203</c:v>
                </c:pt>
                <c:pt idx="2101">
                  <c:v>56.687187855609402</c:v>
                </c:pt>
                <c:pt idx="2102">
                  <c:v>56.687187856348501</c:v>
                </c:pt>
                <c:pt idx="2103">
                  <c:v>56.687187857087601</c:v>
                </c:pt>
                <c:pt idx="2104">
                  <c:v>56.6871878578268</c:v>
                </c:pt>
                <c:pt idx="2105">
                  <c:v>56.687187858565899</c:v>
                </c:pt>
                <c:pt idx="2106">
                  <c:v>56.687187859305098</c:v>
                </c:pt>
                <c:pt idx="2107">
                  <c:v>56.687187860044197</c:v>
                </c:pt>
                <c:pt idx="2108">
                  <c:v>56.687187860783297</c:v>
                </c:pt>
                <c:pt idx="2109">
                  <c:v>56.687187861522503</c:v>
                </c:pt>
                <c:pt idx="2110">
                  <c:v>56.687187862261602</c:v>
                </c:pt>
                <c:pt idx="2111">
                  <c:v>56.687187863000702</c:v>
                </c:pt>
                <c:pt idx="2112">
                  <c:v>56.687187863739901</c:v>
                </c:pt>
                <c:pt idx="2113">
                  <c:v>56.687187864479</c:v>
                </c:pt>
                <c:pt idx="2114">
                  <c:v>56.687187865218199</c:v>
                </c:pt>
                <c:pt idx="2115">
                  <c:v>56.687187865957299</c:v>
                </c:pt>
                <c:pt idx="2116">
                  <c:v>56.687187866696398</c:v>
                </c:pt>
                <c:pt idx="2117">
                  <c:v>56.687187867435597</c:v>
                </c:pt>
                <c:pt idx="2118">
                  <c:v>56.687187868174703</c:v>
                </c:pt>
                <c:pt idx="2119">
                  <c:v>56.687187868913803</c:v>
                </c:pt>
                <c:pt idx="2120">
                  <c:v>56.687187869653002</c:v>
                </c:pt>
                <c:pt idx="2121">
                  <c:v>56.687187870392101</c:v>
                </c:pt>
                <c:pt idx="2122">
                  <c:v>56.6871878711313</c:v>
                </c:pt>
                <c:pt idx="2123">
                  <c:v>56.6871878718704</c:v>
                </c:pt>
                <c:pt idx="2124">
                  <c:v>56.687187872609499</c:v>
                </c:pt>
                <c:pt idx="2125">
                  <c:v>56.687187873348698</c:v>
                </c:pt>
                <c:pt idx="2126">
                  <c:v>56.687187874087797</c:v>
                </c:pt>
                <c:pt idx="2127">
                  <c:v>56.687187874826897</c:v>
                </c:pt>
                <c:pt idx="2128">
                  <c:v>56.687187875101699</c:v>
                </c:pt>
                <c:pt idx="2129">
                  <c:v>56.687187875332803</c:v>
                </c:pt>
                <c:pt idx="2130">
                  <c:v>56.6871878755639</c:v>
                </c:pt>
                <c:pt idx="2131">
                  <c:v>56.687187875794997</c:v>
                </c:pt>
                <c:pt idx="2132">
                  <c:v>56.687187876026101</c:v>
                </c:pt>
                <c:pt idx="2133">
                  <c:v>56.687187876257198</c:v>
                </c:pt>
                <c:pt idx="2134">
                  <c:v>56.687187876488302</c:v>
                </c:pt>
                <c:pt idx="2135">
                  <c:v>56.687187876719399</c:v>
                </c:pt>
                <c:pt idx="2136">
                  <c:v>56.687187876950503</c:v>
                </c:pt>
                <c:pt idx="2137">
                  <c:v>56.6871878771816</c:v>
                </c:pt>
                <c:pt idx="2138">
                  <c:v>56.687187877412697</c:v>
                </c:pt>
                <c:pt idx="2139">
                  <c:v>56.687187877643801</c:v>
                </c:pt>
                <c:pt idx="2140">
                  <c:v>56.687187877874898</c:v>
                </c:pt>
                <c:pt idx="2141">
                  <c:v>56.687187878106002</c:v>
                </c:pt>
                <c:pt idx="2142">
                  <c:v>56.687187878337099</c:v>
                </c:pt>
                <c:pt idx="2143">
                  <c:v>56.687187878568203</c:v>
                </c:pt>
                <c:pt idx="2144">
                  <c:v>56.6871878787993</c:v>
                </c:pt>
                <c:pt idx="2145">
                  <c:v>56.687187879030397</c:v>
                </c:pt>
                <c:pt idx="2146">
                  <c:v>56.687187879261501</c:v>
                </c:pt>
                <c:pt idx="2147">
                  <c:v>56.687187879492598</c:v>
                </c:pt>
                <c:pt idx="2148">
                  <c:v>56.687187879723702</c:v>
                </c:pt>
                <c:pt idx="2149">
                  <c:v>56.687187879954799</c:v>
                </c:pt>
                <c:pt idx="2150">
                  <c:v>56.687187880185903</c:v>
                </c:pt>
                <c:pt idx="2151">
                  <c:v>56.687187880417</c:v>
                </c:pt>
                <c:pt idx="2152">
                  <c:v>56.687187880648104</c:v>
                </c:pt>
                <c:pt idx="2153">
                  <c:v>56.6871878808792</c:v>
                </c:pt>
                <c:pt idx="2154">
                  <c:v>56.687187881110297</c:v>
                </c:pt>
                <c:pt idx="2155">
                  <c:v>56.687187881341401</c:v>
                </c:pt>
                <c:pt idx="2156">
                  <c:v>56.687187881572498</c:v>
                </c:pt>
                <c:pt idx="2157">
                  <c:v>56.687187881803602</c:v>
                </c:pt>
                <c:pt idx="2158">
                  <c:v>56.687187882034699</c:v>
                </c:pt>
                <c:pt idx="2159">
                  <c:v>56.687187882265803</c:v>
                </c:pt>
                <c:pt idx="2160">
                  <c:v>56.6871878824969</c:v>
                </c:pt>
                <c:pt idx="2161">
                  <c:v>56.687187882727997</c:v>
                </c:pt>
                <c:pt idx="2162">
                  <c:v>56.687187882959101</c:v>
                </c:pt>
                <c:pt idx="2163">
                  <c:v>56.687187883190198</c:v>
                </c:pt>
                <c:pt idx="2164">
                  <c:v>56.687187883421302</c:v>
                </c:pt>
                <c:pt idx="2165">
                  <c:v>56.687187883652399</c:v>
                </c:pt>
                <c:pt idx="2166">
                  <c:v>56.687187883883503</c:v>
                </c:pt>
                <c:pt idx="2167">
                  <c:v>56.6871878841146</c:v>
                </c:pt>
                <c:pt idx="2168">
                  <c:v>56.687187884345697</c:v>
                </c:pt>
                <c:pt idx="2169">
                  <c:v>56.687187884576801</c:v>
                </c:pt>
                <c:pt idx="2170">
                  <c:v>56.687187884807898</c:v>
                </c:pt>
                <c:pt idx="2171">
                  <c:v>56.687187885039002</c:v>
                </c:pt>
                <c:pt idx="2172">
                  <c:v>56.687187885270099</c:v>
                </c:pt>
                <c:pt idx="2173">
                  <c:v>56.687187885501203</c:v>
                </c:pt>
                <c:pt idx="2174">
                  <c:v>56.6871878857323</c:v>
                </c:pt>
                <c:pt idx="2175">
                  <c:v>56.687187885963397</c:v>
                </c:pt>
                <c:pt idx="2176">
                  <c:v>56.687187886194501</c:v>
                </c:pt>
                <c:pt idx="2177">
                  <c:v>56.687187886425598</c:v>
                </c:pt>
                <c:pt idx="2178">
                  <c:v>56.687187886656702</c:v>
                </c:pt>
                <c:pt idx="2179">
                  <c:v>56.687187886887799</c:v>
                </c:pt>
                <c:pt idx="2180">
                  <c:v>56.687187887118903</c:v>
                </c:pt>
                <c:pt idx="2181">
                  <c:v>56.687187887349999</c:v>
                </c:pt>
                <c:pt idx="2182">
                  <c:v>56.687187887581103</c:v>
                </c:pt>
                <c:pt idx="2183">
                  <c:v>56.6871878878122</c:v>
                </c:pt>
                <c:pt idx="2184">
                  <c:v>56.687187888043297</c:v>
                </c:pt>
                <c:pt idx="2185">
                  <c:v>56.687187888274401</c:v>
                </c:pt>
                <c:pt idx="2186">
                  <c:v>56.687187888505498</c:v>
                </c:pt>
                <c:pt idx="2187">
                  <c:v>56.687187888736602</c:v>
                </c:pt>
                <c:pt idx="2188">
                  <c:v>56.687187888967699</c:v>
                </c:pt>
                <c:pt idx="2189">
                  <c:v>56.687187889198803</c:v>
                </c:pt>
                <c:pt idx="2190">
                  <c:v>56.6871878894299</c:v>
                </c:pt>
                <c:pt idx="2191">
                  <c:v>56.687187889660997</c:v>
                </c:pt>
                <c:pt idx="2192">
                  <c:v>56.687187889892101</c:v>
                </c:pt>
                <c:pt idx="2193">
                  <c:v>56.687187890123198</c:v>
                </c:pt>
                <c:pt idx="2194">
                  <c:v>56.687187890354302</c:v>
                </c:pt>
                <c:pt idx="2195">
                  <c:v>56.687187890585399</c:v>
                </c:pt>
                <c:pt idx="2196">
                  <c:v>56.687187890816602</c:v>
                </c:pt>
                <c:pt idx="2197">
                  <c:v>56.6871878910476</c:v>
                </c:pt>
                <c:pt idx="2198">
                  <c:v>56.687187891278803</c:v>
                </c:pt>
                <c:pt idx="2199">
                  <c:v>56.687187891509801</c:v>
                </c:pt>
                <c:pt idx="2200">
                  <c:v>56.687187891740898</c:v>
                </c:pt>
                <c:pt idx="2201">
                  <c:v>56.687187891972101</c:v>
                </c:pt>
                <c:pt idx="2202">
                  <c:v>56.687187892203198</c:v>
                </c:pt>
                <c:pt idx="2203">
                  <c:v>56.687187892434302</c:v>
                </c:pt>
                <c:pt idx="2204">
                  <c:v>56.6871878926653</c:v>
                </c:pt>
                <c:pt idx="2205">
                  <c:v>56.687187892896503</c:v>
                </c:pt>
                <c:pt idx="2206">
                  <c:v>56.6871878931276</c:v>
                </c:pt>
                <c:pt idx="2207">
                  <c:v>56.687187893358697</c:v>
                </c:pt>
                <c:pt idx="2208">
                  <c:v>56.687187893589801</c:v>
                </c:pt>
                <c:pt idx="2209">
                  <c:v>56.687187893820898</c:v>
                </c:pt>
                <c:pt idx="2210">
                  <c:v>56.687187894052002</c:v>
                </c:pt>
                <c:pt idx="2211">
                  <c:v>56.687187894283099</c:v>
                </c:pt>
                <c:pt idx="2212">
                  <c:v>56.687187894514203</c:v>
                </c:pt>
                <c:pt idx="2213">
                  <c:v>56.6871878947453</c:v>
                </c:pt>
                <c:pt idx="2214">
                  <c:v>56.687187894976397</c:v>
                </c:pt>
                <c:pt idx="2215">
                  <c:v>56.687187895207501</c:v>
                </c:pt>
                <c:pt idx="2216">
                  <c:v>56.687187895438598</c:v>
                </c:pt>
                <c:pt idx="2217">
                  <c:v>56.687187895669702</c:v>
                </c:pt>
                <c:pt idx="2218">
                  <c:v>56.687187895900799</c:v>
                </c:pt>
                <c:pt idx="2219">
                  <c:v>56.687187896131903</c:v>
                </c:pt>
                <c:pt idx="2220">
                  <c:v>56.687187896363</c:v>
                </c:pt>
                <c:pt idx="2221">
                  <c:v>56.687187896594097</c:v>
                </c:pt>
                <c:pt idx="2222">
                  <c:v>56.687187896825201</c:v>
                </c:pt>
                <c:pt idx="2223">
                  <c:v>56.687187897056297</c:v>
                </c:pt>
                <c:pt idx="2224">
                  <c:v>56.687187897287401</c:v>
                </c:pt>
                <c:pt idx="2225">
                  <c:v>56.687187897518498</c:v>
                </c:pt>
                <c:pt idx="2226">
                  <c:v>56.687187897749602</c:v>
                </c:pt>
                <c:pt idx="2227">
                  <c:v>56.687187897980699</c:v>
                </c:pt>
                <c:pt idx="2228">
                  <c:v>56.687187898211803</c:v>
                </c:pt>
                <c:pt idx="2229">
                  <c:v>56.6871878984429</c:v>
                </c:pt>
                <c:pt idx="2230">
                  <c:v>56.687187898673997</c:v>
                </c:pt>
                <c:pt idx="2231">
                  <c:v>56.687187898905101</c:v>
                </c:pt>
                <c:pt idx="2232">
                  <c:v>56.687187899136198</c:v>
                </c:pt>
                <c:pt idx="2233">
                  <c:v>56.687187899367302</c:v>
                </c:pt>
                <c:pt idx="2234">
                  <c:v>56.687187899598399</c:v>
                </c:pt>
                <c:pt idx="2235">
                  <c:v>56.687187899829503</c:v>
                </c:pt>
                <c:pt idx="2236">
                  <c:v>56.6871879000606</c:v>
                </c:pt>
                <c:pt idx="2237">
                  <c:v>56.687187900291697</c:v>
                </c:pt>
                <c:pt idx="2238">
                  <c:v>56.687187900522801</c:v>
                </c:pt>
                <c:pt idx="2239">
                  <c:v>56.687187900753898</c:v>
                </c:pt>
                <c:pt idx="2240">
                  <c:v>56.687187900985002</c:v>
                </c:pt>
                <c:pt idx="2241">
                  <c:v>56.687187901216099</c:v>
                </c:pt>
                <c:pt idx="2242">
                  <c:v>56.687187901447203</c:v>
                </c:pt>
                <c:pt idx="2243">
                  <c:v>56.6871879016783</c:v>
                </c:pt>
                <c:pt idx="2244">
                  <c:v>56.687187901909397</c:v>
                </c:pt>
                <c:pt idx="2245">
                  <c:v>56.687187902140501</c:v>
                </c:pt>
                <c:pt idx="2246">
                  <c:v>56.687187902371598</c:v>
                </c:pt>
                <c:pt idx="2247">
                  <c:v>56.687187902602702</c:v>
                </c:pt>
                <c:pt idx="2248">
                  <c:v>56.687187902833799</c:v>
                </c:pt>
                <c:pt idx="2249">
                  <c:v>56.687187903064903</c:v>
                </c:pt>
                <c:pt idx="2250">
                  <c:v>56.687187903296</c:v>
                </c:pt>
                <c:pt idx="2251">
                  <c:v>56.687187903527096</c:v>
                </c:pt>
                <c:pt idx="2252">
                  <c:v>56.6871879037582</c:v>
                </c:pt>
                <c:pt idx="2253">
                  <c:v>56.687187903989297</c:v>
                </c:pt>
                <c:pt idx="2254">
                  <c:v>56.687187904220401</c:v>
                </c:pt>
                <c:pt idx="2255">
                  <c:v>56.687187904451498</c:v>
                </c:pt>
                <c:pt idx="2256">
                  <c:v>56.687187904682602</c:v>
                </c:pt>
                <c:pt idx="2257">
                  <c:v>56.687187904913699</c:v>
                </c:pt>
                <c:pt idx="2258">
                  <c:v>56.687187905144803</c:v>
                </c:pt>
                <c:pt idx="2259">
                  <c:v>56.6871879053759</c:v>
                </c:pt>
                <c:pt idx="2260">
                  <c:v>56.687187905606997</c:v>
                </c:pt>
                <c:pt idx="2261">
                  <c:v>56.687187905838101</c:v>
                </c:pt>
                <c:pt idx="2262">
                  <c:v>56.687187906069198</c:v>
                </c:pt>
                <c:pt idx="2263">
                  <c:v>56.687187906300302</c:v>
                </c:pt>
                <c:pt idx="2264">
                  <c:v>56.687187906531399</c:v>
                </c:pt>
                <c:pt idx="2265">
                  <c:v>56.687187906762503</c:v>
                </c:pt>
                <c:pt idx="2266">
                  <c:v>56.6871879069936</c:v>
                </c:pt>
                <c:pt idx="2267">
                  <c:v>56.687187907224697</c:v>
                </c:pt>
                <c:pt idx="2268">
                  <c:v>56.687187907455801</c:v>
                </c:pt>
                <c:pt idx="2269">
                  <c:v>56.687187907686898</c:v>
                </c:pt>
                <c:pt idx="2270">
                  <c:v>56.687187907918002</c:v>
                </c:pt>
                <c:pt idx="2271">
                  <c:v>56.687187908149099</c:v>
                </c:pt>
                <c:pt idx="2272">
                  <c:v>56.687187908380203</c:v>
                </c:pt>
                <c:pt idx="2273">
                  <c:v>56.6871879086113</c:v>
                </c:pt>
                <c:pt idx="2274">
                  <c:v>56.687187908842397</c:v>
                </c:pt>
                <c:pt idx="2275">
                  <c:v>56.6871879090736</c:v>
                </c:pt>
                <c:pt idx="2276">
                  <c:v>56.687187909304697</c:v>
                </c:pt>
                <c:pt idx="2277">
                  <c:v>56.687187909535801</c:v>
                </c:pt>
                <c:pt idx="2278">
                  <c:v>56.687187909766799</c:v>
                </c:pt>
                <c:pt idx="2279">
                  <c:v>56.687187909997903</c:v>
                </c:pt>
                <c:pt idx="2280">
                  <c:v>56.687187910229099</c:v>
                </c:pt>
                <c:pt idx="2281">
                  <c:v>56.687187910460203</c:v>
                </c:pt>
                <c:pt idx="2282">
                  <c:v>56.6871879106913</c:v>
                </c:pt>
                <c:pt idx="2283">
                  <c:v>56.687187910922397</c:v>
                </c:pt>
                <c:pt idx="2284">
                  <c:v>56.687187911153501</c:v>
                </c:pt>
                <c:pt idx="2285">
                  <c:v>56.687187911384598</c:v>
                </c:pt>
                <c:pt idx="2286">
                  <c:v>56.687187911615702</c:v>
                </c:pt>
                <c:pt idx="2287">
                  <c:v>56.687187911846799</c:v>
                </c:pt>
                <c:pt idx="2288">
                  <c:v>56.687187912077903</c:v>
                </c:pt>
                <c:pt idx="2289">
                  <c:v>56.687187912309</c:v>
                </c:pt>
                <c:pt idx="2290">
                  <c:v>56.687187912540097</c:v>
                </c:pt>
                <c:pt idx="2291">
                  <c:v>56.687187912771201</c:v>
                </c:pt>
                <c:pt idx="2292">
                  <c:v>56.687187913002298</c:v>
                </c:pt>
                <c:pt idx="2293">
                  <c:v>56.687187913233402</c:v>
                </c:pt>
                <c:pt idx="2294">
                  <c:v>56.687187913464498</c:v>
                </c:pt>
                <c:pt idx="2295">
                  <c:v>56.687187913695603</c:v>
                </c:pt>
                <c:pt idx="2296">
                  <c:v>56.687187913926699</c:v>
                </c:pt>
                <c:pt idx="2297">
                  <c:v>56.687187914157803</c:v>
                </c:pt>
                <c:pt idx="2298">
                  <c:v>56.6871879143889</c:v>
                </c:pt>
                <c:pt idx="2299">
                  <c:v>56.687187914619997</c:v>
                </c:pt>
                <c:pt idx="2300">
                  <c:v>56.687187914851101</c:v>
                </c:pt>
                <c:pt idx="2301">
                  <c:v>56.687187915082198</c:v>
                </c:pt>
                <c:pt idx="2302">
                  <c:v>56.687187915313302</c:v>
                </c:pt>
                <c:pt idx="2303">
                  <c:v>56.687187915544399</c:v>
                </c:pt>
                <c:pt idx="2304">
                  <c:v>56.687187915775503</c:v>
                </c:pt>
                <c:pt idx="2305">
                  <c:v>56.6871879160066</c:v>
                </c:pt>
                <c:pt idx="2306">
                  <c:v>56.687187916237697</c:v>
                </c:pt>
                <c:pt idx="2307">
                  <c:v>56.687187916468801</c:v>
                </c:pt>
                <c:pt idx="2308">
                  <c:v>56.687187916699898</c:v>
                </c:pt>
                <c:pt idx="2309">
                  <c:v>56.687187916931002</c:v>
                </c:pt>
                <c:pt idx="2310">
                  <c:v>56.687187917162099</c:v>
                </c:pt>
                <c:pt idx="2311">
                  <c:v>56.687187917393203</c:v>
                </c:pt>
                <c:pt idx="2312">
                  <c:v>56.6871879176243</c:v>
                </c:pt>
                <c:pt idx="2313">
                  <c:v>56.687187917855397</c:v>
                </c:pt>
                <c:pt idx="2314">
                  <c:v>56.687187918086501</c:v>
                </c:pt>
                <c:pt idx="2315">
                  <c:v>56.687187918317598</c:v>
                </c:pt>
                <c:pt idx="2316">
                  <c:v>56.687187918548702</c:v>
                </c:pt>
                <c:pt idx="2317">
                  <c:v>56.687187918779799</c:v>
                </c:pt>
                <c:pt idx="2318">
                  <c:v>56.687187919010903</c:v>
                </c:pt>
                <c:pt idx="2319">
                  <c:v>56.687187919242</c:v>
                </c:pt>
                <c:pt idx="2320">
                  <c:v>56.687187919473097</c:v>
                </c:pt>
                <c:pt idx="2321">
                  <c:v>56.687187919704201</c:v>
                </c:pt>
                <c:pt idx="2322">
                  <c:v>56.687187919935297</c:v>
                </c:pt>
                <c:pt idx="2323">
                  <c:v>56.687187920166402</c:v>
                </c:pt>
                <c:pt idx="2324">
                  <c:v>56.687187920397498</c:v>
                </c:pt>
                <c:pt idx="2325">
                  <c:v>56.687187920628602</c:v>
                </c:pt>
                <c:pt idx="2326">
                  <c:v>56.687187920859699</c:v>
                </c:pt>
                <c:pt idx="2327">
                  <c:v>56.687187921090803</c:v>
                </c:pt>
                <c:pt idx="2328">
                  <c:v>56.6871879213219</c:v>
                </c:pt>
                <c:pt idx="2329">
                  <c:v>56.687187921552997</c:v>
                </c:pt>
                <c:pt idx="2330">
                  <c:v>56.687187921784101</c:v>
                </c:pt>
                <c:pt idx="2331">
                  <c:v>56.687187922015198</c:v>
                </c:pt>
                <c:pt idx="2332">
                  <c:v>56.687187922246302</c:v>
                </c:pt>
                <c:pt idx="2333">
                  <c:v>56.687187922477399</c:v>
                </c:pt>
                <c:pt idx="2334">
                  <c:v>56.687187922708503</c:v>
                </c:pt>
                <c:pt idx="2335">
                  <c:v>56.6871879229396</c:v>
                </c:pt>
                <c:pt idx="2336">
                  <c:v>56.687187923170697</c:v>
                </c:pt>
                <c:pt idx="2337">
                  <c:v>56.687187923401801</c:v>
                </c:pt>
                <c:pt idx="2338">
                  <c:v>56.687187923632898</c:v>
                </c:pt>
                <c:pt idx="2339">
                  <c:v>56.687187923864002</c:v>
                </c:pt>
                <c:pt idx="2340">
                  <c:v>56.687187924095099</c:v>
                </c:pt>
                <c:pt idx="2341">
                  <c:v>56.687187924326203</c:v>
                </c:pt>
                <c:pt idx="2342">
                  <c:v>56.6871879245573</c:v>
                </c:pt>
                <c:pt idx="2343">
                  <c:v>56.687187924788397</c:v>
                </c:pt>
                <c:pt idx="2344">
                  <c:v>56.687187925019501</c:v>
                </c:pt>
                <c:pt idx="2345">
                  <c:v>56.687187925250598</c:v>
                </c:pt>
                <c:pt idx="2346">
                  <c:v>56.687187925481702</c:v>
                </c:pt>
                <c:pt idx="2347">
                  <c:v>56.687187925712799</c:v>
                </c:pt>
                <c:pt idx="2348">
                  <c:v>56.687187925796103</c:v>
                </c:pt>
                <c:pt idx="2349">
                  <c:v>56.687187925809603</c:v>
                </c:pt>
                <c:pt idx="2350">
                  <c:v>56.687187925822997</c:v>
                </c:pt>
                <c:pt idx="2351">
                  <c:v>56.687187925836497</c:v>
                </c:pt>
                <c:pt idx="2352">
                  <c:v>56.687187925849997</c:v>
                </c:pt>
                <c:pt idx="2353">
                  <c:v>56.687187925863398</c:v>
                </c:pt>
                <c:pt idx="2354">
                  <c:v>56.687187925876898</c:v>
                </c:pt>
                <c:pt idx="2355">
                  <c:v>56.687187925890399</c:v>
                </c:pt>
                <c:pt idx="2356">
                  <c:v>56.6871879259038</c:v>
                </c:pt>
                <c:pt idx="2357">
                  <c:v>56.6871879259173</c:v>
                </c:pt>
                <c:pt idx="2358">
                  <c:v>56.687187925930701</c:v>
                </c:pt>
                <c:pt idx="2359">
                  <c:v>56.687187925944201</c:v>
                </c:pt>
                <c:pt idx="2360">
                  <c:v>56.687187925957701</c:v>
                </c:pt>
                <c:pt idx="2361">
                  <c:v>56.687187925971102</c:v>
                </c:pt>
                <c:pt idx="2362">
                  <c:v>56.687187925984603</c:v>
                </c:pt>
                <c:pt idx="2363">
                  <c:v>56.687187925998003</c:v>
                </c:pt>
                <c:pt idx="2364">
                  <c:v>56.687187926011497</c:v>
                </c:pt>
                <c:pt idx="2365">
                  <c:v>56.687187926024997</c:v>
                </c:pt>
                <c:pt idx="2366">
                  <c:v>56.687187926038398</c:v>
                </c:pt>
                <c:pt idx="2367">
                  <c:v>56.687187926051898</c:v>
                </c:pt>
                <c:pt idx="2368">
                  <c:v>56.687187926065299</c:v>
                </c:pt>
                <c:pt idx="2369">
                  <c:v>56.687187926078799</c:v>
                </c:pt>
                <c:pt idx="2370">
                  <c:v>56.6871879260923</c:v>
                </c:pt>
                <c:pt idx="2371">
                  <c:v>56.6871879261057</c:v>
                </c:pt>
                <c:pt idx="2372">
                  <c:v>56.687187926119201</c:v>
                </c:pt>
                <c:pt idx="2373">
                  <c:v>56.687187926132601</c:v>
                </c:pt>
                <c:pt idx="2374">
                  <c:v>56.687187926146102</c:v>
                </c:pt>
                <c:pt idx="2375">
                  <c:v>56.687187926159602</c:v>
                </c:pt>
                <c:pt idx="2376">
                  <c:v>56.687187926173003</c:v>
                </c:pt>
                <c:pt idx="2377">
                  <c:v>56.687187926186503</c:v>
                </c:pt>
                <c:pt idx="2378">
                  <c:v>56.687187926199897</c:v>
                </c:pt>
                <c:pt idx="2379">
                  <c:v>56.687187926213397</c:v>
                </c:pt>
                <c:pt idx="2380">
                  <c:v>56.687187926226898</c:v>
                </c:pt>
                <c:pt idx="2381">
                  <c:v>56.687187926240298</c:v>
                </c:pt>
                <c:pt idx="2382">
                  <c:v>56.687187926253799</c:v>
                </c:pt>
                <c:pt idx="2383">
                  <c:v>56.687187926267299</c:v>
                </c:pt>
                <c:pt idx="2384">
                  <c:v>56.6871879262807</c:v>
                </c:pt>
                <c:pt idx="2385">
                  <c:v>56.6871879262942</c:v>
                </c:pt>
                <c:pt idx="2386">
                  <c:v>56.687187926307601</c:v>
                </c:pt>
                <c:pt idx="2387">
                  <c:v>56.687187926321101</c:v>
                </c:pt>
                <c:pt idx="2388">
                  <c:v>56.687187926334602</c:v>
                </c:pt>
                <c:pt idx="2389">
                  <c:v>56.687187926348003</c:v>
                </c:pt>
                <c:pt idx="2390">
                  <c:v>56.687187926361503</c:v>
                </c:pt>
                <c:pt idx="2391">
                  <c:v>56.687187926374897</c:v>
                </c:pt>
                <c:pt idx="2392">
                  <c:v>56.687187926388397</c:v>
                </c:pt>
                <c:pt idx="2393">
                  <c:v>56.687187926401897</c:v>
                </c:pt>
                <c:pt idx="2394">
                  <c:v>56.687187926415298</c:v>
                </c:pt>
                <c:pt idx="2395">
                  <c:v>56.687187926428798</c:v>
                </c:pt>
                <c:pt idx="2396">
                  <c:v>56.687187926442299</c:v>
                </c:pt>
                <c:pt idx="2397">
                  <c:v>56.687187926455699</c:v>
                </c:pt>
                <c:pt idx="2398">
                  <c:v>56.6871879264692</c:v>
                </c:pt>
                <c:pt idx="2399">
                  <c:v>56.687187926482601</c:v>
                </c:pt>
                <c:pt idx="2400">
                  <c:v>56.687187926496101</c:v>
                </c:pt>
                <c:pt idx="2401">
                  <c:v>56.687187926509601</c:v>
                </c:pt>
                <c:pt idx="2402">
                  <c:v>56.687187926523002</c:v>
                </c:pt>
                <c:pt idx="2403">
                  <c:v>56.687187926536502</c:v>
                </c:pt>
                <c:pt idx="2404">
                  <c:v>56.687187926549903</c:v>
                </c:pt>
                <c:pt idx="2405">
                  <c:v>56.687187926563396</c:v>
                </c:pt>
                <c:pt idx="2406">
                  <c:v>56.687187926576897</c:v>
                </c:pt>
                <c:pt idx="2407">
                  <c:v>56.687187926590298</c:v>
                </c:pt>
                <c:pt idx="2408">
                  <c:v>56.687187926603798</c:v>
                </c:pt>
                <c:pt idx="2409">
                  <c:v>56.687187926617199</c:v>
                </c:pt>
                <c:pt idx="2410">
                  <c:v>56.687187926630699</c:v>
                </c:pt>
                <c:pt idx="2411">
                  <c:v>56.687187926644199</c:v>
                </c:pt>
                <c:pt idx="2412">
                  <c:v>56.6871879266576</c:v>
                </c:pt>
                <c:pt idx="2413">
                  <c:v>56.687187926671101</c:v>
                </c:pt>
                <c:pt idx="2414">
                  <c:v>56.687187926684501</c:v>
                </c:pt>
                <c:pt idx="2415">
                  <c:v>56.687187926698002</c:v>
                </c:pt>
                <c:pt idx="2416">
                  <c:v>56.687187926711502</c:v>
                </c:pt>
                <c:pt idx="2417">
                  <c:v>56.687187926724903</c:v>
                </c:pt>
                <c:pt idx="2418">
                  <c:v>56.687187926738403</c:v>
                </c:pt>
                <c:pt idx="2419">
                  <c:v>56.687187926751797</c:v>
                </c:pt>
                <c:pt idx="2420">
                  <c:v>56.687187926765297</c:v>
                </c:pt>
                <c:pt idx="2421">
                  <c:v>56.687187926778797</c:v>
                </c:pt>
                <c:pt idx="2422">
                  <c:v>56.687187926792198</c:v>
                </c:pt>
                <c:pt idx="2423">
                  <c:v>56.687187926805699</c:v>
                </c:pt>
                <c:pt idx="2424">
                  <c:v>56.687187926819199</c:v>
                </c:pt>
                <c:pt idx="2425">
                  <c:v>56.6871879268326</c:v>
                </c:pt>
                <c:pt idx="2426">
                  <c:v>56.6871879268461</c:v>
                </c:pt>
                <c:pt idx="2427">
                  <c:v>56.687187926859501</c:v>
                </c:pt>
                <c:pt idx="2428">
                  <c:v>56.687187926873001</c:v>
                </c:pt>
                <c:pt idx="2429">
                  <c:v>56.687187926886502</c:v>
                </c:pt>
                <c:pt idx="2430">
                  <c:v>56.687187926899902</c:v>
                </c:pt>
                <c:pt idx="2431">
                  <c:v>56.687187926913403</c:v>
                </c:pt>
                <c:pt idx="2432">
                  <c:v>56.687187926926804</c:v>
                </c:pt>
                <c:pt idx="2433">
                  <c:v>56.687187926940297</c:v>
                </c:pt>
                <c:pt idx="2434">
                  <c:v>56.687187926953797</c:v>
                </c:pt>
                <c:pt idx="2435">
                  <c:v>56.687187926967198</c:v>
                </c:pt>
                <c:pt idx="2436">
                  <c:v>56.687187926980698</c:v>
                </c:pt>
                <c:pt idx="2437">
                  <c:v>56.687187926994199</c:v>
                </c:pt>
                <c:pt idx="2438">
                  <c:v>56.687187927007599</c:v>
                </c:pt>
                <c:pt idx="2439">
                  <c:v>56.6871879270211</c:v>
                </c:pt>
                <c:pt idx="2440">
                  <c:v>56.6871879270345</c:v>
                </c:pt>
                <c:pt idx="2441">
                  <c:v>56.687187927048001</c:v>
                </c:pt>
                <c:pt idx="2442">
                  <c:v>56.687187927061501</c:v>
                </c:pt>
                <c:pt idx="2443">
                  <c:v>56.687187927074902</c:v>
                </c:pt>
                <c:pt idx="2444">
                  <c:v>56.687187927088402</c:v>
                </c:pt>
                <c:pt idx="2445">
                  <c:v>56.687187927101803</c:v>
                </c:pt>
                <c:pt idx="2446">
                  <c:v>56.687187927115303</c:v>
                </c:pt>
                <c:pt idx="2447">
                  <c:v>56.687187927128797</c:v>
                </c:pt>
                <c:pt idx="2448">
                  <c:v>56.687187927142197</c:v>
                </c:pt>
                <c:pt idx="2449">
                  <c:v>56.687187927155698</c:v>
                </c:pt>
                <c:pt idx="2450">
                  <c:v>56.687187927169099</c:v>
                </c:pt>
                <c:pt idx="2451">
                  <c:v>56.687187927182599</c:v>
                </c:pt>
                <c:pt idx="2452">
                  <c:v>56.687187927196099</c:v>
                </c:pt>
                <c:pt idx="2453">
                  <c:v>56.6871879272095</c:v>
                </c:pt>
                <c:pt idx="2454">
                  <c:v>56.687187927223</c:v>
                </c:pt>
                <c:pt idx="2455">
                  <c:v>56.687187927236501</c:v>
                </c:pt>
                <c:pt idx="2456">
                  <c:v>56.687187927249902</c:v>
                </c:pt>
                <c:pt idx="2457">
                  <c:v>56.687187927263402</c:v>
                </c:pt>
                <c:pt idx="2458">
                  <c:v>56.687187927276803</c:v>
                </c:pt>
                <c:pt idx="2459">
                  <c:v>56.687187927290303</c:v>
                </c:pt>
                <c:pt idx="2460">
                  <c:v>56.687187927303803</c:v>
                </c:pt>
                <c:pt idx="2461">
                  <c:v>56.687187927317197</c:v>
                </c:pt>
                <c:pt idx="2462">
                  <c:v>56.687187927330697</c:v>
                </c:pt>
                <c:pt idx="2463">
                  <c:v>56.687187927344098</c:v>
                </c:pt>
                <c:pt idx="2464">
                  <c:v>56.687187927357598</c:v>
                </c:pt>
                <c:pt idx="2465">
                  <c:v>56.687187927371099</c:v>
                </c:pt>
                <c:pt idx="2466">
                  <c:v>56.6871879273845</c:v>
                </c:pt>
                <c:pt idx="2467">
                  <c:v>56.687187927398</c:v>
                </c:pt>
                <c:pt idx="2468">
                  <c:v>56.687187927411401</c:v>
                </c:pt>
                <c:pt idx="2469">
                  <c:v>56.687187927424901</c:v>
                </c:pt>
                <c:pt idx="2470">
                  <c:v>56.687187927438401</c:v>
                </c:pt>
                <c:pt idx="2471">
                  <c:v>56.687187927451802</c:v>
                </c:pt>
                <c:pt idx="2472">
                  <c:v>56.687187927465303</c:v>
                </c:pt>
                <c:pt idx="2473">
                  <c:v>56.687187927478703</c:v>
                </c:pt>
                <c:pt idx="2474">
                  <c:v>56.687187927492197</c:v>
                </c:pt>
                <c:pt idx="2475">
                  <c:v>56.687187927505697</c:v>
                </c:pt>
                <c:pt idx="2476">
                  <c:v>56.687187927519098</c:v>
                </c:pt>
                <c:pt idx="2477">
                  <c:v>56.687187927532598</c:v>
                </c:pt>
                <c:pt idx="2478">
                  <c:v>56.687187927546098</c:v>
                </c:pt>
                <c:pt idx="2479">
                  <c:v>56.687187927559499</c:v>
                </c:pt>
                <c:pt idx="2480">
                  <c:v>56.687187927573</c:v>
                </c:pt>
                <c:pt idx="2481">
                  <c:v>56.6871879275864</c:v>
                </c:pt>
                <c:pt idx="2482">
                  <c:v>56.687187927599901</c:v>
                </c:pt>
                <c:pt idx="2483">
                  <c:v>56.687187927613401</c:v>
                </c:pt>
                <c:pt idx="2484">
                  <c:v>56.687187927626802</c:v>
                </c:pt>
                <c:pt idx="2485">
                  <c:v>56.687187927640302</c:v>
                </c:pt>
                <c:pt idx="2486">
                  <c:v>56.687187927653703</c:v>
                </c:pt>
                <c:pt idx="2487">
                  <c:v>56.687187927667203</c:v>
                </c:pt>
                <c:pt idx="2488">
                  <c:v>56.687187927680696</c:v>
                </c:pt>
                <c:pt idx="2489">
                  <c:v>56.687187927694097</c:v>
                </c:pt>
                <c:pt idx="2490">
                  <c:v>56.687187927707598</c:v>
                </c:pt>
                <c:pt idx="2491">
                  <c:v>56.687187927721098</c:v>
                </c:pt>
                <c:pt idx="2492">
                  <c:v>56.687187927734499</c:v>
                </c:pt>
                <c:pt idx="2493">
                  <c:v>56.687187927747999</c:v>
                </c:pt>
                <c:pt idx="2494">
                  <c:v>56.6871879277614</c:v>
                </c:pt>
                <c:pt idx="2495">
                  <c:v>56.6871879277749</c:v>
                </c:pt>
                <c:pt idx="2496">
                  <c:v>56.687187927788401</c:v>
                </c:pt>
                <c:pt idx="2497">
                  <c:v>56.687187927801801</c:v>
                </c:pt>
                <c:pt idx="2498">
                  <c:v>56.687187927815302</c:v>
                </c:pt>
                <c:pt idx="2499">
                  <c:v>56.687187927828703</c:v>
                </c:pt>
                <c:pt idx="2500">
                  <c:v>56.687187927842203</c:v>
                </c:pt>
                <c:pt idx="2501">
                  <c:v>56.687187927855703</c:v>
                </c:pt>
                <c:pt idx="2502">
                  <c:v>56.687187927869097</c:v>
                </c:pt>
                <c:pt idx="2503">
                  <c:v>56.687187927882597</c:v>
                </c:pt>
                <c:pt idx="2504">
                  <c:v>56.687187927895998</c:v>
                </c:pt>
                <c:pt idx="2505">
                  <c:v>56.687187927909498</c:v>
                </c:pt>
                <c:pt idx="2506">
                  <c:v>56.687187927922999</c:v>
                </c:pt>
                <c:pt idx="2507">
                  <c:v>56.687187927936399</c:v>
                </c:pt>
                <c:pt idx="2508">
                  <c:v>56.6871879279499</c:v>
                </c:pt>
                <c:pt idx="2509">
                  <c:v>56.687187927963301</c:v>
                </c:pt>
                <c:pt idx="2510">
                  <c:v>56.687187927976801</c:v>
                </c:pt>
                <c:pt idx="2511">
                  <c:v>56.687187927990301</c:v>
                </c:pt>
                <c:pt idx="2512">
                  <c:v>56.687187928003702</c:v>
                </c:pt>
                <c:pt idx="2513">
                  <c:v>56.687187928017202</c:v>
                </c:pt>
                <c:pt idx="2514">
                  <c:v>56.687187928030703</c:v>
                </c:pt>
                <c:pt idx="2515">
                  <c:v>56.687187928044096</c:v>
                </c:pt>
                <c:pt idx="2516">
                  <c:v>56.687187928057597</c:v>
                </c:pt>
                <c:pt idx="2517">
                  <c:v>56.687187928070998</c:v>
                </c:pt>
                <c:pt idx="2518">
                  <c:v>56.687187928084498</c:v>
                </c:pt>
                <c:pt idx="2519">
                  <c:v>56.687187928097998</c:v>
                </c:pt>
                <c:pt idx="2520">
                  <c:v>56.687187928111399</c:v>
                </c:pt>
                <c:pt idx="2521">
                  <c:v>56.687187928124899</c:v>
                </c:pt>
                <c:pt idx="2522">
                  <c:v>56.6871879281383</c:v>
                </c:pt>
                <c:pt idx="2523">
                  <c:v>56.687187928151801</c:v>
                </c:pt>
                <c:pt idx="2524">
                  <c:v>56.687187928165301</c:v>
                </c:pt>
                <c:pt idx="2525">
                  <c:v>56.687187928178702</c:v>
                </c:pt>
                <c:pt idx="2526">
                  <c:v>56.687187928192202</c:v>
                </c:pt>
                <c:pt idx="2527">
                  <c:v>56.687187928205702</c:v>
                </c:pt>
                <c:pt idx="2528">
                  <c:v>56.687187928219103</c:v>
                </c:pt>
                <c:pt idx="2529">
                  <c:v>56.687187928232603</c:v>
                </c:pt>
                <c:pt idx="2530">
                  <c:v>56.687187928245997</c:v>
                </c:pt>
                <c:pt idx="2531">
                  <c:v>56.687187928259497</c:v>
                </c:pt>
                <c:pt idx="2532">
                  <c:v>56.687187928272998</c:v>
                </c:pt>
                <c:pt idx="2533">
                  <c:v>56.687187928286399</c:v>
                </c:pt>
                <c:pt idx="2534">
                  <c:v>56.687187928299899</c:v>
                </c:pt>
                <c:pt idx="2535">
                  <c:v>56.6871879283133</c:v>
                </c:pt>
                <c:pt idx="2536">
                  <c:v>56.6871879283268</c:v>
                </c:pt>
                <c:pt idx="2537">
                  <c:v>56.6871879283403</c:v>
                </c:pt>
                <c:pt idx="2538">
                  <c:v>56.687187928353701</c:v>
                </c:pt>
                <c:pt idx="2539">
                  <c:v>56.687187928367202</c:v>
                </c:pt>
                <c:pt idx="2540">
                  <c:v>56.687187928380602</c:v>
                </c:pt>
                <c:pt idx="2541">
                  <c:v>56.687187928394103</c:v>
                </c:pt>
                <c:pt idx="2542">
                  <c:v>56.687187928407603</c:v>
                </c:pt>
                <c:pt idx="2543">
                  <c:v>56.687187928420997</c:v>
                </c:pt>
                <c:pt idx="2544">
                  <c:v>56.687187928434497</c:v>
                </c:pt>
                <c:pt idx="2545">
                  <c:v>56.687187928447997</c:v>
                </c:pt>
                <c:pt idx="2546">
                  <c:v>56.687187928461398</c:v>
                </c:pt>
                <c:pt idx="2547">
                  <c:v>56.687187928474899</c:v>
                </c:pt>
                <c:pt idx="2548">
                  <c:v>56.687187928488299</c:v>
                </c:pt>
                <c:pt idx="2549">
                  <c:v>56.6871879285018</c:v>
                </c:pt>
                <c:pt idx="2550">
                  <c:v>56.6871879285153</c:v>
                </c:pt>
                <c:pt idx="2551">
                  <c:v>56.687187928528701</c:v>
                </c:pt>
                <c:pt idx="2552">
                  <c:v>56.687187928542201</c:v>
                </c:pt>
                <c:pt idx="2553">
                  <c:v>56.687187928555602</c:v>
                </c:pt>
                <c:pt idx="2554">
                  <c:v>56.687187928569102</c:v>
                </c:pt>
                <c:pt idx="2555">
                  <c:v>56.687187928582503</c:v>
                </c:pt>
                <c:pt idx="2556">
                  <c:v>56.687187928596003</c:v>
                </c:pt>
                <c:pt idx="2557">
                  <c:v>56.687187928609497</c:v>
                </c:pt>
                <c:pt idx="2558">
                  <c:v>56.687187928622897</c:v>
                </c:pt>
                <c:pt idx="2559">
                  <c:v>56.687187928636398</c:v>
                </c:pt>
                <c:pt idx="2560">
                  <c:v>56.687187928649898</c:v>
                </c:pt>
                <c:pt idx="2561">
                  <c:v>56.687187928663299</c:v>
                </c:pt>
                <c:pt idx="2562">
                  <c:v>56.687187928676799</c:v>
                </c:pt>
                <c:pt idx="2563">
                  <c:v>56.6871879286903</c:v>
                </c:pt>
                <c:pt idx="2564">
                  <c:v>56.6871879287037</c:v>
                </c:pt>
                <c:pt idx="2565">
                  <c:v>56.687187928717201</c:v>
                </c:pt>
                <c:pt idx="2566">
                  <c:v>56.687187928730602</c:v>
                </c:pt>
                <c:pt idx="2567">
                  <c:v>56.687187928744102</c:v>
                </c:pt>
                <c:pt idx="2568">
                  <c:v>56.687187928757602</c:v>
                </c:pt>
                <c:pt idx="2569">
                  <c:v>56.687187928771003</c:v>
                </c:pt>
                <c:pt idx="2570">
                  <c:v>56.687187928784503</c:v>
                </c:pt>
                <c:pt idx="2571">
                  <c:v>56.687187928797897</c:v>
                </c:pt>
                <c:pt idx="2572">
                  <c:v>56.687187928811397</c:v>
                </c:pt>
                <c:pt idx="2573">
                  <c:v>56.687187928824898</c:v>
                </c:pt>
                <c:pt idx="2574">
                  <c:v>56.687187928838298</c:v>
                </c:pt>
                <c:pt idx="2575">
                  <c:v>56.687187928851799</c:v>
                </c:pt>
                <c:pt idx="2576">
                  <c:v>56.6871879288652</c:v>
                </c:pt>
                <c:pt idx="2577">
                  <c:v>56.6871879288787</c:v>
                </c:pt>
                <c:pt idx="2578">
                  <c:v>56.6871879288922</c:v>
                </c:pt>
                <c:pt idx="2579">
                  <c:v>56.687187928905601</c:v>
                </c:pt>
                <c:pt idx="2580">
                  <c:v>56.687187928919101</c:v>
                </c:pt>
                <c:pt idx="2581">
                  <c:v>56.687187928932502</c:v>
                </c:pt>
                <c:pt idx="2582">
                  <c:v>56.687187928946003</c:v>
                </c:pt>
                <c:pt idx="2583">
                  <c:v>56.687187928959503</c:v>
                </c:pt>
                <c:pt idx="2584">
                  <c:v>56.687187928972897</c:v>
                </c:pt>
                <c:pt idx="2585">
                  <c:v>56.687187928986397</c:v>
                </c:pt>
                <c:pt idx="2586">
                  <c:v>56.687187928999798</c:v>
                </c:pt>
                <c:pt idx="2587">
                  <c:v>56.687187929013298</c:v>
                </c:pt>
                <c:pt idx="2588">
                  <c:v>56.687187929026798</c:v>
                </c:pt>
                <c:pt idx="2589">
                  <c:v>56.687187929040199</c:v>
                </c:pt>
                <c:pt idx="2590">
                  <c:v>56.6871879290537</c:v>
                </c:pt>
                <c:pt idx="2591">
                  <c:v>56.6871879290671</c:v>
                </c:pt>
                <c:pt idx="2592">
                  <c:v>56.687187929080601</c:v>
                </c:pt>
                <c:pt idx="2593">
                  <c:v>56.687187929094101</c:v>
                </c:pt>
                <c:pt idx="2594">
                  <c:v>56.687187929107502</c:v>
                </c:pt>
                <c:pt idx="2595">
                  <c:v>56.687187929121002</c:v>
                </c:pt>
                <c:pt idx="2596">
                  <c:v>56.687187929134502</c:v>
                </c:pt>
                <c:pt idx="2597">
                  <c:v>56.687187929147903</c:v>
                </c:pt>
                <c:pt idx="2598">
                  <c:v>56.687187929161396</c:v>
                </c:pt>
                <c:pt idx="2599">
                  <c:v>56.687187929174797</c:v>
                </c:pt>
                <c:pt idx="2600">
                  <c:v>56.687187929188298</c:v>
                </c:pt>
                <c:pt idx="2601">
                  <c:v>56.687187929201798</c:v>
                </c:pt>
                <c:pt idx="2602">
                  <c:v>56.687187929215199</c:v>
                </c:pt>
                <c:pt idx="2603">
                  <c:v>56.687187929228699</c:v>
                </c:pt>
                <c:pt idx="2604">
                  <c:v>56.687187929242199</c:v>
                </c:pt>
                <c:pt idx="2605">
                  <c:v>56.6871879292556</c:v>
                </c:pt>
                <c:pt idx="2606">
                  <c:v>56.687187929269101</c:v>
                </c:pt>
                <c:pt idx="2607">
                  <c:v>56.687187929282501</c:v>
                </c:pt>
                <c:pt idx="2608">
                  <c:v>56.687187929296002</c:v>
                </c:pt>
                <c:pt idx="2609">
                  <c:v>56.687187929309502</c:v>
                </c:pt>
                <c:pt idx="2610">
                  <c:v>56.687187929322903</c:v>
                </c:pt>
                <c:pt idx="2611">
                  <c:v>56.687187929336403</c:v>
                </c:pt>
                <c:pt idx="2612">
                  <c:v>56.687187929349797</c:v>
                </c:pt>
                <c:pt idx="2613">
                  <c:v>56.687187929363297</c:v>
                </c:pt>
                <c:pt idx="2614">
                  <c:v>56.687187929376798</c:v>
                </c:pt>
                <c:pt idx="2615">
                  <c:v>56.687187929390198</c:v>
                </c:pt>
                <c:pt idx="2616">
                  <c:v>56.687187929403699</c:v>
                </c:pt>
                <c:pt idx="2617">
                  <c:v>56.687187929417099</c:v>
                </c:pt>
                <c:pt idx="2618">
                  <c:v>56.6871879294306</c:v>
                </c:pt>
                <c:pt idx="2619">
                  <c:v>56.6871879294441</c:v>
                </c:pt>
                <c:pt idx="2620">
                  <c:v>56.687187929457501</c:v>
                </c:pt>
                <c:pt idx="2621">
                  <c:v>56.687187929471001</c:v>
                </c:pt>
                <c:pt idx="2622">
                  <c:v>56.687187929484402</c:v>
                </c:pt>
                <c:pt idx="2623">
                  <c:v>56.687187929497902</c:v>
                </c:pt>
                <c:pt idx="2624">
                  <c:v>56.687187929511403</c:v>
                </c:pt>
                <c:pt idx="2625">
                  <c:v>56.687187929524796</c:v>
                </c:pt>
                <c:pt idx="2626">
                  <c:v>56.687187929538297</c:v>
                </c:pt>
                <c:pt idx="2627">
                  <c:v>56.687187929551797</c:v>
                </c:pt>
                <c:pt idx="2628">
                  <c:v>56.687187929565198</c:v>
                </c:pt>
                <c:pt idx="2629">
                  <c:v>56.687187929578698</c:v>
                </c:pt>
                <c:pt idx="2630">
                  <c:v>56.687187929592099</c:v>
                </c:pt>
                <c:pt idx="2631">
                  <c:v>56.687187929605599</c:v>
                </c:pt>
                <c:pt idx="2632">
                  <c:v>56.6871879296191</c:v>
                </c:pt>
                <c:pt idx="2633">
                  <c:v>56.687187929632501</c:v>
                </c:pt>
                <c:pt idx="2634">
                  <c:v>56.687187929646001</c:v>
                </c:pt>
                <c:pt idx="2635">
                  <c:v>56.687187929659402</c:v>
                </c:pt>
                <c:pt idx="2636">
                  <c:v>56.687187929672902</c:v>
                </c:pt>
                <c:pt idx="2637">
                  <c:v>56.687187929686402</c:v>
                </c:pt>
                <c:pt idx="2638">
                  <c:v>56.687187929699803</c:v>
                </c:pt>
                <c:pt idx="2639">
                  <c:v>56.687187929713303</c:v>
                </c:pt>
                <c:pt idx="2640">
                  <c:v>56.687187929726797</c:v>
                </c:pt>
                <c:pt idx="2641">
                  <c:v>56.687187929740197</c:v>
                </c:pt>
                <c:pt idx="2642">
                  <c:v>56.687187929753698</c:v>
                </c:pt>
                <c:pt idx="2643">
                  <c:v>56.687187929767099</c:v>
                </c:pt>
                <c:pt idx="2644">
                  <c:v>56.687187929780599</c:v>
                </c:pt>
                <c:pt idx="2645">
                  <c:v>56.687187929794099</c:v>
                </c:pt>
                <c:pt idx="2646">
                  <c:v>56.6871879298075</c:v>
                </c:pt>
                <c:pt idx="2647">
                  <c:v>56.687187929821</c:v>
                </c:pt>
                <c:pt idx="2648">
                  <c:v>56.687187929834401</c:v>
                </c:pt>
                <c:pt idx="2649">
                  <c:v>56.687187929847902</c:v>
                </c:pt>
                <c:pt idx="2650">
                  <c:v>56.687187929861402</c:v>
                </c:pt>
                <c:pt idx="2651">
                  <c:v>56.687187929874803</c:v>
                </c:pt>
                <c:pt idx="2652">
                  <c:v>56.687187929888303</c:v>
                </c:pt>
                <c:pt idx="2653">
                  <c:v>56.687187929901697</c:v>
                </c:pt>
                <c:pt idx="2654">
                  <c:v>56.687187929915197</c:v>
                </c:pt>
                <c:pt idx="2655">
                  <c:v>56.687187929928697</c:v>
                </c:pt>
                <c:pt idx="2656">
                  <c:v>56.687187929942098</c:v>
                </c:pt>
                <c:pt idx="2657">
                  <c:v>56.687187929955599</c:v>
                </c:pt>
                <c:pt idx="2658">
                  <c:v>56.687187929968999</c:v>
                </c:pt>
                <c:pt idx="2659">
                  <c:v>56.6871879299825</c:v>
                </c:pt>
                <c:pt idx="2660">
                  <c:v>56.687187929996</c:v>
                </c:pt>
                <c:pt idx="2661">
                  <c:v>56.687187930009401</c:v>
                </c:pt>
                <c:pt idx="2662">
                  <c:v>56.687187930022901</c:v>
                </c:pt>
                <c:pt idx="2663">
                  <c:v>56.687187930036302</c:v>
                </c:pt>
                <c:pt idx="2664">
                  <c:v>56.687187930049802</c:v>
                </c:pt>
                <c:pt idx="2665">
                  <c:v>56.687187930063303</c:v>
                </c:pt>
                <c:pt idx="2666">
                  <c:v>56.687187930076703</c:v>
                </c:pt>
                <c:pt idx="2667">
                  <c:v>56.687187930090197</c:v>
                </c:pt>
                <c:pt idx="2668">
                  <c:v>56.687187930103697</c:v>
                </c:pt>
                <c:pt idx="2669">
                  <c:v>56.687187930117098</c:v>
                </c:pt>
                <c:pt idx="2670">
                  <c:v>56.687187930130598</c:v>
                </c:pt>
                <c:pt idx="2671">
                  <c:v>56.687187930143999</c:v>
                </c:pt>
                <c:pt idx="2672">
                  <c:v>56.687187930157499</c:v>
                </c:pt>
                <c:pt idx="2673">
                  <c:v>56.687187930171</c:v>
                </c:pt>
                <c:pt idx="2674">
                  <c:v>56.6871879301844</c:v>
                </c:pt>
                <c:pt idx="2675">
                  <c:v>56.687187930197901</c:v>
                </c:pt>
                <c:pt idx="2676">
                  <c:v>56.687187930211401</c:v>
                </c:pt>
                <c:pt idx="2677">
                  <c:v>56.687187930224802</c:v>
                </c:pt>
                <c:pt idx="2678">
                  <c:v>56.687187930238302</c:v>
                </c:pt>
                <c:pt idx="2679">
                  <c:v>56.687187930251703</c:v>
                </c:pt>
                <c:pt idx="2680">
                  <c:v>56.687187930265203</c:v>
                </c:pt>
                <c:pt idx="2681">
                  <c:v>56.687187930278697</c:v>
                </c:pt>
                <c:pt idx="2682">
                  <c:v>56.687187930292097</c:v>
                </c:pt>
                <c:pt idx="2683">
                  <c:v>56.687187930305598</c:v>
                </c:pt>
                <c:pt idx="2684">
                  <c:v>56.687187930318998</c:v>
                </c:pt>
                <c:pt idx="2685">
                  <c:v>56.687187930332499</c:v>
                </c:pt>
                <c:pt idx="2686">
                  <c:v>56.687187930345999</c:v>
                </c:pt>
                <c:pt idx="2687">
                  <c:v>56.6871879303594</c:v>
                </c:pt>
                <c:pt idx="2688">
                  <c:v>56.6871879303729</c:v>
                </c:pt>
                <c:pt idx="2689">
                  <c:v>56.687187930386301</c:v>
                </c:pt>
                <c:pt idx="2690">
                  <c:v>56.687187930399801</c:v>
                </c:pt>
                <c:pt idx="2691">
                  <c:v>56.687187930413302</c:v>
                </c:pt>
                <c:pt idx="2692">
                  <c:v>56.687187930426703</c:v>
                </c:pt>
                <c:pt idx="2693">
                  <c:v>56.687187930440203</c:v>
                </c:pt>
                <c:pt idx="2694">
                  <c:v>56.687187930453597</c:v>
                </c:pt>
                <c:pt idx="2695">
                  <c:v>56.687187930467097</c:v>
                </c:pt>
                <c:pt idx="2696">
                  <c:v>56.687187930480597</c:v>
                </c:pt>
                <c:pt idx="2697">
                  <c:v>56.687187930493998</c:v>
                </c:pt>
                <c:pt idx="2698">
                  <c:v>56.687187930507498</c:v>
                </c:pt>
                <c:pt idx="2699">
                  <c:v>56.687187930520999</c:v>
                </c:pt>
                <c:pt idx="2700">
                  <c:v>56.6871879305344</c:v>
                </c:pt>
                <c:pt idx="2701">
                  <c:v>56.6871879305479</c:v>
                </c:pt>
                <c:pt idx="2702">
                  <c:v>56.687187930561301</c:v>
                </c:pt>
                <c:pt idx="2703">
                  <c:v>56.687187930574801</c:v>
                </c:pt>
                <c:pt idx="2704">
                  <c:v>56.687187930588301</c:v>
                </c:pt>
                <c:pt idx="2705">
                  <c:v>56.687187930601702</c:v>
                </c:pt>
                <c:pt idx="2706">
                  <c:v>56.687187930615202</c:v>
                </c:pt>
                <c:pt idx="2707">
                  <c:v>56.687187930628603</c:v>
                </c:pt>
                <c:pt idx="2708">
                  <c:v>56.687187930642096</c:v>
                </c:pt>
                <c:pt idx="2709">
                  <c:v>56.687187930655597</c:v>
                </c:pt>
                <c:pt idx="2710">
                  <c:v>56.687187930668998</c:v>
                </c:pt>
                <c:pt idx="2711">
                  <c:v>56.687187930682498</c:v>
                </c:pt>
                <c:pt idx="2712">
                  <c:v>56.687187930695998</c:v>
                </c:pt>
                <c:pt idx="2713">
                  <c:v>56.687187930709399</c:v>
                </c:pt>
                <c:pt idx="2714">
                  <c:v>56.687187930722899</c:v>
                </c:pt>
                <c:pt idx="2715">
                  <c:v>56.6871879307363</c:v>
                </c:pt>
                <c:pt idx="2716">
                  <c:v>56.687187930749801</c:v>
                </c:pt>
                <c:pt idx="2717">
                  <c:v>56.687187930763301</c:v>
                </c:pt>
                <c:pt idx="2718">
                  <c:v>56.687187930776702</c:v>
                </c:pt>
                <c:pt idx="2719">
                  <c:v>56.687187930790202</c:v>
                </c:pt>
                <c:pt idx="2720">
                  <c:v>56.687187930803603</c:v>
                </c:pt>
                <c:pt idx="2721">
                  <c:v>56.687187930817103</c:v>
                </c:pt>
                <c:pt idx="2722">
                  <c:v>56.687187930830603</c:v>
                </c:pt>
                <c:pt idx="2723">
                  <c:v>56.687187930843997</c:v>
                </c:pt>
                <c:pt idx="2724">
                  <c:v>56.687187930857498</c:v>
                </c:pt>
                <c:pt idx="2725">
                  <c:v>56.687187930870898</c:v>
                </c:pt>
                <c:pt idx="2726">
                  <c:v>56.687187930884399</c:v>
                </c:pt>
                <c:pt idx="2727">
                  <c:v>56.687187930897899</c:v>
                </c:pt>
                <c:pt idx="2728">
                  <c:v>56.6871879309113</c:v>
                </c:pt>
                <c:pt idx="2729">
                  <c:v>56.6871879309248</c:v>
                </c:pt>
                <c:pt idx="2730">
                  <c:v>56.687187930938201</c:v>
                </c:pt>
                <c:pt idx="2731">
                  <c:v>56.687187930951701</c:v>
                </c:pt>
                <c:pt idx="2732">
                  <c:v>56.687187930965202</c:v>
                </c:pt>
                <c:pt idx="2733">
                  <c:v>56.687187930978602</c:v>
                </c:pt>
                <c:pt idx="2734">
                  <c:v>56.687187930992103</c:v>
                </c:pt>
                <c:pt idx="2735">
                  <c:v>56.687187931005496</c:v>
                </c:pt>
                <c:pt idx="2736">
                  <c:v>56.687187931018997</c:v>
                </c:pt>
                <c:pt idx="2737">
                  <c:v>56.687187931032497</c:v>
                </c:pt>
                <c:pt idx="2738">
                  <c:v>56.687187931045898</c:v>
                </c:pt>
                <c:pt idx="2739">
                  <c:v>56.687187931059398</c:v>
                </c:pt>
                <c:pt idx="2740">
                  <c:v>56.687187931072899</c:v>
                </c:pt>
                <c:pt idx="2741">
                  <c:v>56.687187931086299</c:v>
                </c:pt>
                <c:pt idx="2742">
                  <c:v>56.6871879310998</c:v>
                </c:pt>
                <c:pt idx="2743">
                  <c:v>56.687187931113201</c:v>
                </c:pt>
                <c:pt idx="2744">
                  <c:v>56.687187931126701</c:v>
                </c:pt>
                <c:pt idx="2745">
                  <c:v>56.687187931140201</c:v>
                </c:pt>
                <c:pt idx="2746">
                  <c:v>56.687187931153602</c:v>
                </c:pt>
                <c:pt idx="2747">
                  <c:v>56.687187931167102</c:v>
                </c:pt>
                <c:pt idx="2748">
                  <c:v>56.687187931180603</c:v>
                </c:pt>
                <c:pt idx="2749">
                  <c:v>56.687187931194003</c:v>
                </c:pt>
                <c:pt idx="2750">
                  <c:v>56.687187931207497</c:v>
                </c:pt>
                <c:pt idx="2751">
                  <c:v>56.687187931220897</c:v>
                </c:pt>
                <c:pt idx="2752">
                  <c:v>56.687187931234398</c:v>
                </c:pt>
                <c:pt idx="2753">
                  <c:v>56.687187931247799</c:v>
                </c:pt>
                <c:pt idx="2754">
                  <c:v>56.687187931261299</c:v>
                </c:pt>
                <c:pt idx="2755">
                  <c:v>56.687187931274799</c:v>
                </c:pt>
                <c:pt idx="2756">
                  <c:v>56.6871879312882</c:v>
                </c:pt>
                <c:pt idx="2757">
                  <c:v>56.6871879313017</c:v>
                </c:pt>
                <c:pt idx="2758">
                  <c:v>56.687187931315201</c:v>
                </c:pt>
                <c:pt idx="2759">
                  <c:v>56.687187931328602</c:v>
                </c:pt>
                <c:pt idx="2760">
                  <c:v>56.687187931342102</c:v>
                </c:pt>
                <c:pt idx="2761">
                  <c:v>56.687187931355503</c:v>
                </c:pt>
                <c:pt idx="2762">
                  <c:v>56.687187931369003</c:v>
                </c:pt>
                <c:pt idx="2763">
                  <c:v>56.687187931382503</c:v>
                </c:pt>
                <c:pt idx="2764">
                  <c:v>56.687187931395897</c:v>
                </c:pt>
                <c:pt idx="2765">
                  <c:v>56.687187931409397</c:v>
                </c:pt>
                <c:pt idx="2766">
                  <c:v>56.687187931422798</c:v>
                </c:pt>
                <c:pt idx="2767">
                  <c:v>56.687187931436299</c:v>
                </c:pt>
                <c:pt idx="2768">
                  <c:v>56.687187931449799</c:v>
                </c:pt>
                <c:pt idx="2769">
                  <c:v>56.6871879314632</c:v>
                </c:pt>
                <c:pt idx="2770">
                  <c:v>56.6871879314767</c:v>
                </c:pt>
                <c:pt idx="2771">
                  <c:v>56.687187931490101</c:v>
                </c:pt>
                <c:pt idx="2772">
                  <c:v>56.687187931503601</c:v>
                </c:pt>
                <c:pt idx="2773">
                  <c:v>56.687187931517101</c:v>
                </c:pt>
                <c:pt idx="2774">
                  <c:v>56.687187931530502</c:v>
                </c:pt>
                <c:pt idx="2775">
                  <c:v>56.687187931544003</c:v>
                </c:pt>
                <c:pt idx="2776">
                  <c:v>56.687187931557403</c:v>
                </c:pt>
                <c:pt idx="2777">
                  <c:v>56.687187931570897</c:v>
                </c:pt>
                <c:pt idx="2778">
                  <c:v>56.687187931584397</c:v>
                </c:pt>
                <c:pt idx="2779">
                  <c:v>56.687187931597798</c:v>
                </c:pt>
                <c:pt idx="2780">
                  <c:v>56.687187931611298</c:v>
                </c:pt>
                <c:pt idx="2781">
                  <c:v>56.687187931624798</c:v>
                </c:pt>
                <c:pt idx="2782">
                  <c:v>56.687187931638199</c:v>
                </c:pt>
                <c:pt idx="2783">
                  <c:v>56.6871879316517</c:v>
                </c:pt>
                <c:pt idx="2784">
                  <c:v>56.6871879316651</c:v>
                </c:pt>
                <c:pt idx="2785">
                  <c:v>56.687187931678601</c:v>
                </c:pt>
                <c:pt idx="2786">
                  <c:v>56.687187931692101</c:v>
                </c:pt>
                <c:pt idx="2787">
                  <c:v>56.687187931705502</c:v>
                </c:pt>
                <c:pt idx="2788">
                  <c:v>56.687187931719002</c:v>
                </c:pt>
                <c:pt idx="2789">
                  <c:v>56.687187931732403</c:v>
                </c:pt>
                <c:pt idx="2790">
                  <c:v>56.687187931745903</c:v>
                </c:pt>
                <c:pt idx="2791">
                  <c:v>56.687187931759397</c:v>
                </c:pt>
                <c:pt idx="2792">
                  <c:v>56.687187931772797</c:v>
                </c:pt>
                <c:pt idx="2793">
                  <c:v>56.687187931786298</c:v>
                </c:pt>
                <c:pt idx="2794">
                  <c:v>56.687187931799798</c:v>
                </c:pt>
                <c:pt idx="2795">
                  <c:v>56.687187931813199</c:v>
                </c:pt>
                <c:pt idx="2796">
                  <c:v>56.687187931826699</c:v>
                </c:pt>
                <c:pt idx="2797">
                  <c:v>56.6871879318401</c:v>
                </c:pt>
                <c:pt idx="2798">
                  <c:v>56.6871879318536</c:v>
                </c:pt>
                <c:pt idx="2799">
                  <c:v>56.687187931867101</c:v>
                </c:pt>
                <c:pt idx="2800">
                  <c:v>56.687187931880501</c:v>
                </c:pt>
                <c:pt idx="2801">
                  <c:v>56.687187931894002</c:v>
                </c:pt>
                <c:pt idx="2802">
                  <c:v>56.687187931907403</c:v>
                </c:pt>
                <c:pt idx="2803">
                  <c:v>56.687187931920903</c:v>
                </c:pt>
                <c:pt idx="2804">
                  <c:v>56.687187931934403</c:v>
                </c:pt>
                <c:pt idx="2805">
                  <c:v>56.687187931947797</c:v>
                </c:pt>
                <c:pt idx="2806">
                  <c:v>56.687187931961297</c:v>
                </c:pt>
                <c:pt idx="2807">
                  <c:v>56.687187931974698</c:v>
                </c:pt>
                <c:pt idx="2808">
                  <c:v>56.687187931988198</c:v>
                </c:pt>
                <c:pt idx="2809">
                  <c:v>56.687187932001699</c:v>
                </c:pt>
                <c:pt idx="2810">
                  <c:v>56.6871879320151</c:v>
                </c:pt>
                <c:pt idx="2811">
                  <c:v>56.6871879320286</c:v>
                </c:pt>
                <c:pt idx="2812">
                  <c:v>56.6871879320421</c:v>
                </c:pt>
                <c:pt idx="2813">
                  <c:v>56.687187932055501</c:v>
                </c:pt>
                <c:pt idx="2814">
                  <c:v>56.687187932069001</c:v>
                </c:pt>
                <c:pt idx="2815">
                  <c:v>56.687187932082402</c:v>
                </c:pt>
                <c:pt idx="2816">
                  <c:v>56.687187932095902</c:v>
                </c:pt>
                <c:pt idx="2817">
                  <c:v>56.687187932109403</c:v>
                </c:pt>
                <c:pt idx="2818">
                  <c:v>56.687187932122796</c:v>
                </c:pt>
                <c:pt idx="2819">
                  <c:v>56.687187932136297</c:v>
                </c:pt>
                <c:pt idx="2820">
                  <c:v>56.687187932149698</c:v>
                </c:pt>
                <c:pt idx="2821">
                  <c:v>56.687187932163198</c:v>
                </c:pt>
                <c:pt idx="2822">
                  <c:v>56.687187932176698</c:v>
                </c:pt>
                <c:pt idx="2823">
                  <c:v>56.687187932190099</c:v>
                </c:pt>
                <c:pt idx="2824">
                  <c:v>56.687187932203599</c:v>
                </c:pt>
                <c:pt idx="2825">
                  <c:v>56.687187932217</c:v>
                </c:pt>
                <c:pt idx="2826">
                  <c:v>56.687187932230501</c:v>
                </c:pt>
                <c:pt idx="2827">
                  <c:v>56.687187932244001</c:v>
                </c:pt>
                <c:pt idx="2828">
                  <c:v>56.687187932257402</c:v>
                </c:pt>
                <c:pt idx="2829">
                  <c:v>56.687187932270902</c:v>
                </c:pt>
                <c:pt idx="2830">
                  <c:v>56.687187932284402</c:v>
                </c:pt>
                <c:pt idx="2831">
                  <c:v>56.687187932297803</c:v>
                </c:pt>
                <c:pt idx="2832">
                  <c:v>56.687187932311303</c:v>
                </c:pt>
                <c:pt idx="2833">
                  <c:v>56.687187932324697</c:v>
                </c:pt>
                <c:pt idx="2834">
                  <c:v>56.687187932338198</c:v>
                </c:pt>
                <c:pt idx="2835">
                  <c:v>56.687187932351698</c:v>
                </c:pt>
                <c:pt idx="2836">
                  <c:v>56.687187932365099</c:v>
                </c:pt>
                <c:pt idx="2837">
                  <c:v>56.687187932378599</c:v>
                </c:pt>
                <c:pt idx="2838">
                  <c:v>56.687187932392</c:v>
                </c:pt>
                <c:pt idx="2839">
                  <c:v>56.6871879324055</c:v>
                </c:pt>
                <c:pt idx="2840">
                  <c:v>56.687187932419</c:v>
                </c:pt>
                <c:pt idx="2841">
                  <c:v>56.687187932432401</c:v>
                </c:pt>
                <c:pt idx="2842">
                  <c:v>56.687187932445902</c:v>
                </c:pt>
                <c:pt idx="2843">
                  <c:v>56.687187932459302</c:v>
                </c:pt>
                <c:pt idx="2844">
                  <c:v>56.687187932472803</c:v>
                </c:pt>
                <c:pt idx="2845">
                  <c:v>56.687187932486303</c:v>
                </c:pt>
                <c:pt idx="2846">
                  <c:v>56.687187932499697</c:v>
                </c:pt>
                <c:pt idx="2847">
                  <c:v>56.687187932513197</c:v>
                </c:pt>
                <c:pt idx="2848">
                  <c:v>56.687187932526697</c:v>
                </c:pt>
                <c:pt idx="2849">
                  <c:v>56.687187932540098</c:v>
                </c:pt>
                <c:pt idx="2850">
                  <c:v>56.687187932553599</c:v>
                </c:pt>
                <c:pt idx="2851">
                  <c:v>56.687187932566999</c:v>
                </c:pt>
                <c:pt idx="2852">
                  <c:v>56.6871879325805</c:v>
                </c:pt>
                <c:pt idx="2853">
                  <c:v>56.687187932594</c:v>
                </c:pt>
                <c:pt idx="2854">
                  <c:v>56.687187932607401</c:v>
                </c:pt>
                <c:pt idx="2855">
                  <c:v>56.687187932620901</c:v>
                </c:pt>
                <c:pt idx="2856">
                  <c:v>56.687187932634302</c:v>
                </c:pt>
                <c:pt idx="2857">
                  <c:v>56.687187932647802</c:v>
                </c:pt>
                <c:pt idx="2858">
                  <c:v>56.687187932661303</c:v>
                </c:pt>
                <c:pt idx="2859">
                  <c:v>56.687187932674703</c:v>
                </c:pt>
                <c:pt idx="2860">
                  <c:v>56.687187932688197</c:v>
                </c:pt>
                <c:pt idx="2861">
                  <c:v>56.687187932701697</c:v>
                </c:pt>
                <c:pt idx="2862">
                  <c:v>56.687187932715098</c:v>
                </c:pt>
                <c:pt idx="2863">
                  <c:v>56.687187932728598</c:v>
                </c:pt>
                <c:pt idx="2864">
                  <c:v>56.687187932741999</c:v>
                </c:pt>
                <c:pt idx="2865">
                  <c:v>56.687187932755499</c:v>
                </c:pt>
                <c:pt idx="2866">
                  <c:v>56.687187932769</c:v>
                </c:pt>
                <c:pt idx="2867">
                  <c:v>56.6871879327824</c:v>
                </c:pt>
                <c:pt idx="2868">
                  <c:v>56.687187932795901</c:v>
                </c:pt>
                <c:pt idx="2869">
                  <c:v>56.687187932809302</c:v>
                </c:pt>
                <c:pt idx="2870">
                  <c:v>56.687187932822802</c:v>
                </c:pt>
                <c:pt idx="2871">
                  <c:v>56.687187932836302</c:v>
                </c:pt>
                <c:pt idx="2872">
                  <c:v>56.687187932849703</c:v>
                </c:pt>
                <c:pt idx="2873">
                  <c:v>56.687187932863203</c:v>
                </c:pt>
                <c:pt idx="2874">
                  <c:v>56.687187932876597</c:v>
                </c:pt>
                <c:pt idx="2875">
                  <c:v>56.687187932890097</c:v>
                </c:pt>
                <c:pt idx="2876">
                  <c:v>56.687187932903598</c:v>
                </c:pt>
                <c:pt idx="2877">
                  <c:v>56.687187932916999</c:v>
                </c:pt>
                <c:pt idx="2878">
                  <c:v>56.687187932930499</c:v>
                </c:pt>
                <c:pt idx="2879">
                  <c:v>56.6871879329439</c:v>
                </c:pt>
                <c:pt idx="2880">
                  <c:v>56.6871879329574</c:v>
                </c:pt>
                <c:pt idx="2881">
                  <c:v>56.6871879329709</c:v>
                </c:pt>
                <c:pt idx="2882">
                  <c:v>56.687187932984301</c:v>
                </c:pt>
                <c:pt idx="2883">
                  <c:v>56.687187932997801</c:v>
                </c:pt>
                <c:pt idx="2884">
                  <c:v>56.687187933011202</c:v>
                </c:pt>
                <c:pt idx="2885">
                  <c:v>56.687187933024703</c:v>
                </c:pt>
                <c:pt idx="2886">
                  <c:v>56.687187933038203</c:v>
                </c:pt>
                <c:pt idx="2887">
                  <c:v>56.687187933051597</c:v>
                </c:pt>
                <c:pt idx="2888">
                  <c:v>56.687187933065097</c:v>
                </c:pt>
                <c:pt idx="2889">
                  <c:v>56.687187933078597</c:v>
                </c:pt>
                <c:pt idx="2890">
                  <c:v>56.687187933091998</c:v>
                </c:pt>
                <c:pt idx="2891">
                  <c:v>56.687187933105498</c:v>
                </c:pt>
                <c:pt idx="2892">
                  <c:v>56.687187933118899</c:v>
                </c:pt>
                <c:pt idx="2893">
                  <c:v>56.6871879331324</c:v>
                </c:pt>
                <c:pt idx="2894">
                  <c:v>56.6871879331459</c:v>
                </c:pt>
                <c:pt idx="2895">
                  <c:v>56.687187933159301</c:v>
                </c:pt>
                <c:pt idx="2896">
                  <c:v>56.687187933172801</c:v>
                </c:pt>
                <c:pt idx="2897">
                  <c:v>56.687187933186202</c:v>
                </c:pt>
                <c:pt idx="2898">
                  <c:v>56.687187933199702</c:v>
                </c:pt>
                <c:pt idx="2899">
                  <c:v>56.687187933213202</c:v>
                </c:pt>
                <c:pt idx="2900">
                  <c:v>56.687187933226603</c:v>
                </c:pt>
                <c:pt idx="2901">
                  <c:v>56.687187933240097</c:v>
                </c:pt>
                <c:pt idx="2902">
                  <c:v>56.687187933253597</c:v>
                </c:pt>
                <c:pt idx="2903">
                  <c:v>56.687187933266998</c:v>
                </c:pt>
                <c:pt idx="2904">
                  <c:v>56.687187933280498</c:v>
                </c:pt>
                <c:pt idx="2905">
                  <c:v>56.687187933293899</c:v>
                </c:pt>
                <c:pt idx="2906">
                  <c:v>56.687187933307399</c:v>
                </c:pt>
                <c:pt idx="2907">
                  <c:v>56.6871879333208</c:v>
                </c:pt>
                <c:pt idx="2908">
                  <c:v>56.6871879333343</c:v>
                </c:pt>
                <c:pt idx="2909">
                  <c:v>56.687187933347801</c:v>
                </c:pt>
                <c:pt idx="2910">
                  <c:v>56.687187933361201</c:v>
                </c:pt>
                <c:pt idx="2911">
                  <c:v>56.687187933374702</c:v>
                </c:pt>
                <c:pt idx="2912">
                  <c:v>56.687187933388202</c:v>
                </c:pt>
                <c:pt idx="2913">
                  <c:v>56.687187933401603</c:v>
                </c:pt>
                <c:pt idx="2914">
                  <c:v>56.687187933415103</c:v>
                </c:pt>
                <c:pt idx="2915">
                  <c:v>56.687187933428497</c:v>
                </c:pt>
                <c:pt idx="2916">
                  <c:v>56.687187933441997</c:v>
                </c:pt>
                <c:pt idx="2917">
                  <c:v>56.687187933455498</c:v>
                </c:pt>
                <c:pt idx="2918">
                  <c:v>56.687187933468898</c:v>
                </c:pt>
                <c:pt idx="2919">
                  <c:v>56.687187933482399</c:v>
                </c:pt>
                <c:pt idx="2920">
                  <c:v>56.687187933495899</c:v>
                </c:pt>
                <c:pt idx="2921">
                  <c:v>56.6871879335093</c:v>
                </c:pt>
                <c:pt idx="2922">
                  <c:v>56.6871879335228</c:v>
                </c:pt>
                <c:pt idx="2923">
                  <c:v>56.687187933536201</c:v>
                </c:pt>
                <c:pt idx="2924">
                  <c:v>56.687187933549701</c:v>
                </c:pt>
                <c:pt idx="2925">
                  <c:v>56.687187933563202</c:v>
                </c:pt>
                <c:pt idx="2926">
                  <c:v>56.687187933576602</c:v>
                </c:pt>
                <c:pt idx="2927">
                  <c:v>56.687187933590103</c:v>
                </c:pt>
                <c:pt idx="2928">
                  <c:v>56.687187933603497</c:v>
                </c:pt>
                <c:pt idx="2929">
                  <c:v>56.687187933616997</c:v>
                </c:pt>
                <c:pt idx="2930">
                  <c:v>56.687187933630497</c:v>
                </c:pt>
                <c:pt idx="2931">
                  <c:v>56.687187933643898</c:v>
                </c:pt>
                <c:pt idx="2932">
                  <c:v>56.687187933657398</c:v>
                </c:pt>
                <c:pt idx="2933">
                  <c:v>56.687187933670799</c:v>
                </c:pt>
                <c:pt idx="2934">
                  <c:v>56.687187933684299</c:v>
                </c:pt>
                <c:pt idx="2935">
                  <c:v>56.6871879336978</c:v>
                </c:pt>
                <c:pt idx="2936">
                  <c:v>56.687187933711201</c:v>
                </c:pt>
                <c:pt idx="2937">
                  <c:v>56.687187933724701</c:v>
                </c:pt>
                <c:pt idx="2938">
                  <c:v>56.687187933738102</c:v>
                </c:pt>
                <c:pt idx="2939">
                  <c:v>56.687187933751602</c:v>
                </c:pt>
                <c:pt idx="2940">
                  <c:v>56.687187933765102</c:v>
                </c:pt>
                <c:pt idx="2941">
                  <c:v>56.687187933778503</c:v>
                </c:pt>
                <c:pt idx="2942">
                  <c:v>56.687187933792003</c:v>
                </c:pt>
                <c:pt idx="2943">
                  <c:v>56.687187933805497</c:v>
                </c:pt>
                <c:pt idx="2944">
                  <c:v>56.687187933818898</c:v>
                </c:pt>
                <c:pt idx="2945">
                  <c:v>56.687187933832398</c:v>
                </c:pt>
                <c:pt idx="2946">
                  <c:v>56.687187933845799</c:v>
                </c:pt>
                <c:pt idx="2947">
                  <c:v>56.687187933859299</c:v>
                </c:pt>
                <c:pt idx="2948">
                  <c:v>56.6871879338727</c:v>
                </c:pt>
                <c:pt idx="2949">
                  <c:v>56.6871879338862</c:v>
                </c:pt>
                <c:pt idx="2950">
                  <c:v>56.6871879338997</c:v>
                </c:pt>
                <c:pt idx="2951">
                  <c:v>56.687187933913101</c:v>
                </c:pt>
                <c:pt idx="2952">
                  <c:v>56.687187933926602</c:v>
                </c:pt>
                <c:pt idx="2953">
                  <c:v>56.687187933940102</c:v>
                </c:pt>
                <c:pt idx="2954">
                  <c:v>56.687187933953503</c:v>
                </c:pt>
                <c:pt idx="2955">
                  <c:v>56.687187933967003</c:v>
                </c:pt>
                <c:pt idx="2956">
                  <c:v>56.687187933980397</c:v>
                </c:pt>
                <c:pt idx="2957">
                  <c:v>56.687187933993897</c:v>
                </c:pt>
                <c:pt idx="2958">
                  <c:v>56.687187934007397</c:v>
                </c:pt>
                <c:pt idx="2959">
                  <c:v>56.687187934020798</c:v>
                </c:pt>
                <c:pt idx="2960">
                  <c:v>56.687187934034299</c:v>
                </c:pt>
                <c:pt idx="2961">
                  <c:v>56.687187934047799</c:v>
                </c:pt>
                <c:pt idx="2962">
                  <c:v>56.6871879340612</c:v>
                </c:pt>
                <c:pt idx="2963">
                  <c:v>56.6871879340747</c:v>
                </c:pt>
                <c:pt idx="2964">
                  <c:v>56.687187934088101</c:v>
                </c:pt>
                <c:pt idx="2965">
                  <c:v>56.687187934101601</c:v>
                </c:pt>
                <c:pt idx="2966">
                  <c:v>56.687187934115101</c:v>
                </c:pt>
                <c:pt idx="2967">
                  <c:v>56.687187934128502</c:v>
                </c:pt>
                <c:pt idx="2968">
                  <c:v>56.687187934142003</c:v>
                </c:pt>
                <c:pt idx="2969">
                  <c:v>56.687187934155403</c:v>
                </c:pt>
                <c:pt idx="2970">
                  <c:v>56.687187934168897</c:v>
                </c:pt>
                <c:pt idx="2971">
                  <c:v>56.687187934182397</c:v>
                </c:pt>
                <c:pt idx="2972">
                  <c:v>56.687187934195798</c:v>
                </c:pt>
                <c:pt idx="2973">
                  <c:v>56.687187934209298</c:v>
                </c:pt>
                <c:pt idx="2974">
                  <c:v>56.687187934222699</c:v>
                </c:pt>
                <c:pt idx="2975">
                  <c:v>56.687187934236199</c:v>
                </c:pt>
                <c:pt idx="2976">
                  <c:v>56.6871879342497</c:v>
                </c:pt>
                <c:pt idx="2977">
                  <c:v>56.6871879342631</c:v>
                </c:pt>
                <c:pt idx="2978">
                  <c:v>56.687187934276601</c:v>
                </c:pt>
                <c:pt idx="2979">
                  <c:v>56.687187934290002</c:v>
                </c:pt>
                <c:pt idx="2980">
                  <c:v>56.687187934303502</c:v>
                </c:pt>
                <c:pt idx="2981">
                  <c:v>56.687187934317002</c:v>
                </c:pt>
                <c:pt idx="2982">
                  <c:v>56.687187934330403</c:v>
                </c:pt>
                <c:pt idx="2983">
                  <c:v>56.687187934343903</c:v>
                </c:pt>
                <c:pt idx="2984">
                  <c:v>56.687187934357397</c:v>
                </c:pt>
                <c:pt idx="2985">
                  <c:v>56.687187934370797</c:v>
                </c:pt>
                <c:pt idx="2986">
                  <c:v>56.687187934384298</c:v>
                </c:pt>
                <c:pt idx="2987">
                  <c:v>56.687187934397699</c:v>
                </c:pt>
                <c:pt idx="2988">
                  <c:v>56.687187934411199</c:v>
                </c:pt>
                <c:pt idx="2989">
                  <c:v>56.687187934424699</c:v>
                </c:pt>
                <c:pt idx="2990">
                  <c:v>56.6871879344381</c:v>
                </c:pt>
                <c:pt idx="2991">
                  <c:v>56.6871879344516</c:v>
                </c:pt>
                <c:pt idx="2992">
                  <c:v>56.687187934465101</c:v>
                </c:pt>
                <c:pt idx="2993">
                  <c:v>56.687187934478501</c:v>
                </c:pt>
                <c:pt idx="2994">
                  <c:v>56.687187934492002</c:v>
                </c:pt>
                <c:pt idx="2995">
                  <c:v>56.687187934505403</c:v>
                </c:pt>
                <c:pt idx="2996">
                  <c:v>56.687187934518903</c:v>
                </c:pt>
                <c:pt idx="2997">
                  <c:v>56.687187934532403</c:v>
                </c:pt>
                <c:pt idx="2998">
                  <c:v>56.687187934545797</c:v>
                </c:pt>
                <c:pt idx="2999">
                  <c:v>56.687187934559297</c:v>
                </c:pt>
                <c:pt idx="3000">
                  <c:v>56.687187934572698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38F-48F1-93E0-86956ACE2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434768"/>
        <c:axId val="1622435184"/>
      </c:scatterChart>
      <c:valAx>
        <c:axId val="1622434768"/>
        <c:scaling>
          <c:orientation val="minMax"/>
          <c:max val="3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5184"/>
        <c:crosses val="autoZero"/>
        <c:crossBetween val="midCat"/>
      </c:valAx>
      <c:valAx>
        <c:axId val="1622435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Glycerol conversion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622434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0B62E-03FC-48D9-A793-2A5B78254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C5E8A-580B-4A67-86D9-960145C3F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CBD13-3607-482C-810D-784B9E12A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A6539-CD1D-4F48-B6E4-93296AB0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6A8AF-F851-496F-9B55-3F4A99255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95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52B1-6943-4971-AC2B-49D4D4B9A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BF0C8-2918-4778-8749-1DB664ED7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77351-54E7-481D-9F11-6DC61A0F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0825B-BC2F-4D70-8DFF-03710686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DF569-0394-46DD-9360-1FB16F98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17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A6D997-E57C-4F3E-BCE6-1473C5ACE6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5E77E8-8341-4F57-9B65-133DE72FE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7CFAF-C8C3-47FD-B5EC-50290CFAE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8D6B9-65B4-44FF-94E1-DB237F9C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AB112-3703-4445-B78E-94ADAD396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56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D2605-D146-4EAE-88D1-1E01FA609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3020D-8441-4B20-B5BB-EA995A945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98D14-F9DA-4B9A-9145-3348913BC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6AF13-995A-4162-8049-8DA7685F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DF27-56F8-47C6-8C34-8FC2EF0D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871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EE7C4-BF1C-4B18-A667-A9C316545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791A6-D4BD-4D16-B352-254977D07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C8685-3174-4290-852B-082861ACC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7D5F2-486D-4E0D-9B77-CCFFAA0D8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3954-494B-4598-8D86-AA2A42109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22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8247-DE0D-4317-9FEC-6246D28C8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69A05-3971-4CA5-B5A2-10DAE2A192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436A4-0A38-44D3-BFB6-ADBC9137AB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C2EB6-F1BE-432A-B663-69801FB3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BBDB9-5F2C-4080-9013-66B35551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4FD130-F9BE-445E-BA05-B2C4AB10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4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D9A30-E3E5-406C-A4AE-4D86F855B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F546B-0223-4313-A86E-624D6B1AC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C72C4-1836-42D4-9468-AB4A2CA00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50EFF5-F86E-477B-9EA0-6E64CE7D1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A54E3E-D39D-45D9-891B-DA7AA595B3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6C191D-D67E-46DD-B6BB-6B6A1BF0C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9A6F65-8C51-4533-BCE8-2B53BCD4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F36150-4E0E-4E10-A7EE-1C3ACF21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92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56A8E-A983-43B2-9B9C-D80E3B8E9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EC8C59-9B58-406E-B8C0-74342D64C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7CF092-07BC-48E3-8106-9D72F55F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4082C-293D-4586-BAF0-DD4FDCF7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082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E0B846-805D-48F1-BE5E-88004A6C3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4D7266-7C51-4AA5-9104-5C066A4E1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4118F-14CF-465D-830E-8AD8AA11D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63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1BEA3-CABE-4ED5-807A-AD2293502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1DD85-5B92-4581-8512-5EB158C09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1CC9E9-A807-4C77-9F88-6ACB2A361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F5514A-B141-4196-87BD-FF8CF08A6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9B744-516B-4B4E-8D45-4066586F6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EFDD7C-13BB-4F15-912B-EFEC707D2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145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5C54C-B513-4085-847D-55BA117FE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5E23B7-3CCB-4992-B305-10DCAF9218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821E9-22A6-4AEE-A779-21BF0D27F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3B129-E1AB-4159-960E-6CCCD5084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D73D0-D99F-4AFA-BF02-3049B4B1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A8C93-1019-44FD-8693-20076AC28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90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2647FF-4FF0-45AE-B8C1-77CCB06A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B92E5-9E5A-430D-9D3A-650D5F0AE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857FB-EE21-44C9-B615-E5CAB84E83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78B7-38AD-4B1B-9E49-6410C3F01CB1}" type="datetimeFigureOut">
              <a:rPr lang="pt-PT" smtClean="0"/>
              <a:t>06/03/2024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C63E6-5D48-481F-ACFA-7BA2CBC17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D567A-28F5-42AB-9484-F8BE3AB96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181C0-60AA-4F4E-8361-B507219C2E1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5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10B630-214C-45A3-9681-05CA1E7F0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1871662"/>
            <a:ext cx="5105400" cy="31146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39A542-2203-42AB-AA8A-FA7CC902405C}"/>
              </a:ext>
            </a:extLst>
          </p:cNvPr>
          <p:cNvSpPr txBox="1"/>
          <p:nvPr/>
        </p:nvSpPr>
        <p:spPr>
          <a:xfrm>
            <a:off x="6491499" y="2288496"/>
            <a:ext cx="1771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25B8A"/>
                </a:solidFill>
              </a:rPr>
              <a:t>R</a:t>
            </a:r>
            <a:r>
              <a:rPr lang="pt-PT" sz="1400" baseline="-25000" dirty="0">
                <a:solidFill>
                  <a:srgbClr val="425B8A"/>
                </a:solidFill>
              </a:rPr>
              <a:t>P</a:t>
            </a:r>
            <a:r>
              <a:rPr lang="pt-PT" sz="1400" dirty="0">
                <a:solidFill>
                  <a:srgbClr val="425B8A"/>
                </a:solidFill>
              </a:rPr>
              <a:t> and ɛ</a:t>
            </a:r>
            <a:r>
              <a:rPr lang="pt-PT" sz="1400" baseline="-25000" dirty="0">
                <a:solidFill>
                  <a:srgbClr val="425B8A"/>
                </a:solidFill>
              </a:rPr>
              <a:t>P </a:t>
            </a:r>
            <a:r>
              <a:rPr lang="pt-PT" sz="1400" dirty="0">
                <a:solidFill>
                  <a:srgbClr val="425B8A"/>
                </a:solidFill>
              </a:rPr>
              <a:t>constantes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11025-26F5-4F06-92FD-5A5265B7417E}"/>
              </a:ext>
            </a:extLst>
          </p:cNvPr>
          <p:cNvSpPr txBox="1"/>
          <p:nvPr/>
        </p:nvSpPr>
        <p:spPr>
          <a:xfrm>
            <a:off x="6491500" y="187166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3F70C3"/>
                </a:solidFill>
              </a:rPr>
              <a:t>R</a:t>
            </a:r>
            <a:r>
              <a:rPr lang="pt-PT" sz="1400" baseline="-25000" dirty="0">
                <a:solidFill>
                  <a:srgbClr val="3F70C3"/>
                </a:solidFill>
              </a:rPr>
              <a:t>P</a:t>
            </a:r>
            <a:r>
              <a:rPr lang="pt-PT" sz="1400" dirty="0">
                <a:solidFill>
                  <a:srgbClr val="3F70C3"/>
                </a:solidFill>
              </a:rPr>
              <a:t> and ɛ</a:t>
            </a:r>
            <a:r>
              <a:rPr lang="pt-PT" sz="1400" baseline="-25000" dirty="0">
                <a:solidFill>
                  <a:srgbClr val="3F70C3"/>
                </a:solidFill>
              </a:rPr>
              <a:t>P </a:t>
            </a:r>
            <a:r>
              <a:rPr lang="pt-PT" sz="1400" dirty="0">
                <a:solidFill>
                  <a:srgbClr val="3F70C3"/>
                </a:solidFill>
              </a:rPr>
              <a:t>Variáveis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76329D-6112-437C-A861-F419D0BC7673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357675-9CD1-48A8-90CD-7EECDD5C7B42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CC3B28-5D38-40D8-B592-13A80A88E313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3441104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Arrow: Down 105">
            <a:extLst>
              <a:ext uri="{FF2B5EF4-FFF2-40B4-BE49-F238E27FC236}">
                <a16:creationId xmlns:a16="http://schemas.microsoft.com/office/drawing/2014/main" id="{CCDDA2A8-D99C-46E9-8970-11072F941885}"/>
              </a:ext>
            </a:extLst>
          </p:cNvPr>
          <p:cNvSpPr/>
          <p:nvPr/>
        </p:nvSpPr>
        <p:spPr>
          <a:xfrm rot="10800000">
            <a:off x="4534748" y="1760895"/>
            <a:ext cx="100666" cy="533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8A87A-CCC7-4CAB-AE8F-344F1F539435}"/>
              </a:ext>
            </a:extLst>
          </p:cNvPr>
          <p:cNvCxnSpPr>
            <a:cxnSpLocks/>
            <a:stCxn id="24" idx="1"/>
            <a:endCxn id="81" idx="1"/>
          </p:cNvCxnSpPr>
          <p:nvPr/>
        </p:nvCxnSpPr>
        <p:spPr>
          <a:xfrm flipV="1">
            <a:off x="3488432" y="1538587"/>
            <a:ext cx="4634166" cy="22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Hexagon 16">
            <a:extLst>
              <a:ext uri="{FF2B5EF4-FFF2-40B4-BE49-F238E27FC236}">
                <a16:creationId xmlns:a16="http://schemas.microsoft.com/office/drawing/2014/main" id="{7D3AD979-5FD0-4B5D-9FF3-8247A3A7A5A3}"/>
              </a:ext>
            </a:extLst>
          </p:cNvPr>
          <p:cNvSpPr/>
          <p:nvPr/>
        </p:nvSpPr>
        <p:spPr>
          <a:xfrm>
            <a:off x="5517225" y="1438541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7CAD4AD4-67A5-4D9C-8739-0B426F07D918}"/>
              </a:ext>
            </a:extLst>
          </p:cNvPr>
          <p:cNvSpPr/>
          <p:nvPr/>
        </p:nvSpPr>
        <p:spPr>
          <a:xfrm>
            <a:off x="386905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6333C065-16F2-4DBA-9046-BD9D08186E95}"/>
              </a:ext>
            </a:extLst>
          </p:cNvPr>
          <p:cNvSpPr/>
          <p:nvPr/>
        </p:nvSpPr>
        <p:spPr>
          <a:xfrm>
            <a:off x="415008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8C0E22FB-4DB3-455A-8DF2-D92DEC628EEC}"/>
              </a:ext>
            </a:extLst>
          </p:cNvPr>
          <p:cNvSpPr/>
          <p:nvPr/>
        </p:nvSpPr>
        <p:spPr>
          <a:xfrm>
            <a:off x="4460479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5EBC0E9C-3AE5-4696-971E-66697F801753}"/>
              </a:ext>
            </a:extLst>
          </p:cNvPr>
          <p:cNvSpPr/>
          <p:nvPr/>
        </p:nvSpPr>
        <p:spPr>
          <a:xfrm>
            <a:off x="4791842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228B2-EEFD-43FF-B56C-291997677238}"/>
              </a:ext>
            </a:extLst>
          </p:cNvPr>
          <p:cNvSpPr/>
          <p:nvPr/>
        </p:nvSpPr>
        <p:spPr>
          <a:xfrm>
            <a:off x="3488432" y="1451681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9A0F4C0-F26D-4DC6-AA4B-2F2EBAEF7F1A}"/>
              </a:ext>
            </a:extLst>
          </p:cNvPr>
          <p:cNvCxnSpPr/>
          <p:nvPr/>
        </p:nvCxnSpPr>
        <p:spPr>
          <a:xfrm>
            <a:off x="3582108" y="1183233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Hexagon 74">
            <a:extLst>
              <a:ext uri="{FF2B5EF4-FFF2-40B4-BE49-F238E27FC236}">
                <a16:creationId xmlns:a16="http://schemas.microsoft.com/office/drawing/2014/main" id="{A60094B1-3FF8-41C5-84EE-A1E4E06F169B}"/>
              </a:ext>
            </a:extLst>
          </p:cNvPr>
          <p:cNvSpPr/>
          <p:nvPr/>
        </p:nvSpPr>
        <p:spPr>
          <a:xfrm>
            <a:off x="7422578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Hexagon 75">
            <a:extLst>
              <a:ext uri="{FF2B5EF4-FFF2-40B4-BE49-F238E27FC236}">
                <a16:creationId xmlns:a16="http://schemas.microsoft.com/office/drawing/2014/main" id="{3C5C65C8-5DDC-4BE2-8F19-176B1570F3D7}"/>
              </a:ext>
            </a:extLst>
          </p:cNvPr>
          <p:cNvSpPr/>
          <p:nvPr/>
        </p:nvSpPr>
        <p:spPr>
          <a:xfrm>
            <a:off x="5866429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Hexagon 76">
            <a:extLst>
              <a:ext uri="{FF2B5EF4-FFF2-40B4-BE49-F238E27FC236}">
                <a16:creationId xmlns:a16="http://schemas.microsoft.com/office/drawing/2014/main" id="{E07FEA04-6E16-4952-80C3-606356932EE9}"/>
              </a:ext>
            </a:extLst>
          </p:cNvPr>
          <p:cNvSpPr/>
          <p:nvPr/>
        </p:nvSpPr>
        <p:spPr>
          <a:xfrm>
            <a:off x="6151654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FD5B220A-1A48-426D-90AB-587753BD96CF}"/>
              </a:ext>
            </a:extLst>
          </p:cNvPr>
          <p:cNvSpPr/>
          <p:nvPr/>
        </p:nvSpPr>
        <p:spPr>
          <a:xfrm>
            <a:off x="6441073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Hexagon 78">
            <a:extLst>
              <a:ext uri="{FF2B5EF4-FFF2-40B4-BE49-F238E27FC236}">
                <a16:creationId xmlns:a16="http://schemas.microsoft.com/office/drawing/2014/main" id="{474B88EB-760E-4666-93A2-D4D25258F24E}"/>
              </a:ext>
            </a:extLst>
          </p:cNvPr>
          <p:cNvSpPr/>
          <p:nvPr/>
        </p:nvSpPr>
        <p:spPr>
          <a:xfrm>
            <a:off x="6759853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0" name="Hexagon 79">
            <a:extLst>
              <a:ext uri="{FF2B5EF4-FFF2-40B4-BE49-F238E27FC236}">
                <a16:creationId xmlns:a16="http://schemas.microsoft.com/office/drawing/2014/main" id="{077213E1-9948-487E-B443-2AADD9206FEC}"/>
              </a:ext>
            </a:extLst>
          </p:cNvPr>
          <p:cNvSpPr/>
          <p:nvPr/>
        </p:nvSpPr>
        <p:spPr>
          <a:xfrm>
            <a:off x="7091216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3ADD886-D852-4CA2-B3D8-1005217ECB24}"/>
              </a:ext>
            </a:extLst>
          </p:cNvPr>
          <p:cNvSpPr/>
          <p:nvPr/>
        </p:nvSpPr>
        <p:spPr>
          <a:xfrm>
            <a:off x="8122598" y="1429530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7529332-897D-436A-9A17-0FF28ECF2629}"/>
              </a:ext>
            </a:extLst>
          </p:cNvPr>
          <p:cNvCxnSpPr/>
          <p:nvPr/>
        </p:nvCxnSpPr>
        <p:spPr>
          <a:xfrm>
            <a:off x="3584287" y="1170721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F29BD83-6445-48D8-8EB9-540B24F1B49C}"/>
              </a:ext>
            </a:extLst>
          </p:cNvPr>
          <p:cNvCxnSpPr/>
          <p:nvPr/>
        </p:nvCxnSpPr>
        <p:spPr>
          <a:xfrm>
            <a:off x="8216274" y="1161082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Hexagon 87">
            <a:extLst>
              <a:ext uri="{FF2B5EF4-FFF2-40B4-BE49-F238E27FC236}">
                <a16:creationId xmlns:a16="http://schemas.microsoft.com/office/drawing/2014/main" id="{B9575910-4D97-4D63-A30C-AE81A37B4F0A}"/>
              </a:ext>
            </a:extLst>
          </p:cNvPr>
          <p:cNvSpPr/>
          <p:nvPr/>
        </p:nvSpPr>
        <p:spPr>
          <a:xfrm>
            <a:off x="7742757" y="143791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6" name="Multiplication Sign 95">
            <a:extLst>
              <a:ext uri="{FF2B5EF4-FFF2-40B4-BE49-F238E27FC236}">
                <a16:creationId xmlns:a16="http://schemas.microsoft.com/office/drawing/2014/main" id="{E2473CC4-701B-4768-8A51-5A7648BAC4AF}"/>
              </a:ext>
            </a:extLst>
          </p:cNvPr>
          <p:cNvSpPr/>
          <p:nvPr/>
        </p:nvSpPr>
        <p:spPr>
          <a:xfrm>
            <a:off x="4333968" y="1485759"/>
            <a:ext cx="502226" cy="1129112"/>
          </a:xfrm>
          <a:prstGeom prst="mathMultiply">
            <a:avLst>
              <a:gd name="adj1" fmla="val 10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C88592B-AF27-4470-B812-FDF049342FDD}"/>
              </a:ext>
            </a:extLst>
          </p:cNvPr>
          <p:cNvSpPr/>
          <p:nvPr/>
        </p:nvSpPr>
        <p:spPr>
          <a:xfrm>
            <a:off x="5163283" y="1437919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2477908-ABEF-4F23-9CF8-517C0930B74E}"/>
              </a:ext>
            </a:extLst>
          </p:cNvPr>
          <p:cNvCxnSpPr/>
          <p:nvPr/>
        </p:nvCxnSpPr>
        <p:spPr>
          <a:xfrm>
            <a:off x="5256959" y="1169471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rrow: Down 88">
            <a:extLst>
              <a:ext uri="{FF2B5EF4-FFF2-40B4-BE49-F238E27FC236}">
                <a16:creationId xmlns:a16="http://schemas.microsoft.com/office/drawing/2014/main" id="{2D15DAA9-4EAC-409B-8378-3E07794A2E18}"/>
              </a:ext>
            </a:extLst>
          </p:cNvPr>
          <p:cNvSpPr/>
          <p:nvPr/>
        </p:nvSpPr>
        <p:spPr>
          <a:xfrm rot="10800000">
            <a:off x="6172293" y="1773368"/>
            <a:ext cx="177819" cy="555881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7E41F8-1AC5-432A-B3E0-6AA89BBAB3A4}"/>
              </a:ext>
            </a:extLst>
          </p:cNvPr>
          <p:cNvSpPr/>
          <p:nvPr/>
        </p:nvSpPr>
        <p:spPr>
          <a:xfrm>
            <a:off x="4721533" y="901024"/>
            <a:ext cx="335560" cy="385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E7E72C6-E75B-47B9-BF54-4A244E5414F2}"/>
              </a:ext>
            </a:extLst>
          </p:cNvPr>
          <p:cNvSpPr/>
          <p:nvPr/>
        </p:nvSpPr>
        <p:spPr>
          <a:xfrm>
            <a:off x="4082884" y="1857368"/>
            <a:ext cx="335560" cy="385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1F670E-4094-4689-9944-410FB61E1BFC}"/>
              </a:ext>
            </a:extLst>
          </p:cNvPr>
          <p:cNvCxnSpPr>
            <a:cxnSpLocks/>
          </p:cNvCxnSpPr>
          <p:nvPr/>
        </p:nvCxnSpPr>
        <p:spPr>
          <a:xfrm flipV="1">
            <a:off x="4250664" y="1672811"/>
            <a:ext cx="0" cy="17616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CC60ED1-C6B0-4EB3-865F-E4C1783562F3}"/>
              </a:ext>
            </a:extLst>
          </p:cNvPr>
          <p:cNvCxnSpPr>
            <a:cxnSpLocks/>
          </p:cNvCxnSpPr>
          <p:nvPr/>
        </p:nvCxnSpPr>
        <p:spPr>
          <a:xfrm flipV="1">
            <a:off x="4890782" y="1286918"/>
            <a:ext cx="0" cy="17616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51BD8533-266D-4136-BB26-0D65F9C61AA4}"/>
              </a:ext>
            </a:extLst>
          </p:cNvPr>
          <p:cNvSpPr/>
          <p:nvPr/>
        </p:nvSpPr>
        <p:spPr>
          <a:xfrm>
            <a:off x="7357469" y="876243"/>
            <a:ext cx="335560" cy="385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AD4DA39-E64E-42D8-AD43-4DBBF9C6DF47}"/>
              </a:ext>
            </a:extLst>
          </p:cNvPr>
          <p:cNvCxnSpPr>
            <a:cxnSpLocks/>
          </p:cNvCxnSpPr>
          <p:nvPr/>
        </p:nvCxnSpPr>
        <p:spPr>
          <a:xfrm flipV="1">
            <a:off x="7526718" y="1262137"/>
            <a:ext cx="0" cy="17616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>
            <a:extLst>
              <a:ext uri="{FF2B5EF4-FFF2-40B4-BE49-F238E27FC236}">
                <a16:creationId xmlns:a16="http://schemas.microsoft.com/office/drawing/2014/main" id="{DD01A681-C9C3-43D4-9C11-9AF38B5DDE39}"/>
              </a:ext>
            </a:extLst>
          </p:cNvPr>
          <p:cNvSpPr/>
          <p:nvPr/>
        </p:nvSpPr>
        <p:spPr>
          <a:xfrm>
            <a:off x="6693066" y="1837188"/>
            <a:ext cx="335560" cy="385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A25A24B-EC35-4AE7-9B11-18EC71DE1983}"/>
              </a:ext>
            </a:extLst>
          </p:cNvPr>
          <p:cNvCxnSpPr>
            <a:cxnSpLocks/>
          </p:cNvCxnSpPr>
          <p:nvPr/>
        </p:nvCxnSpPr>
        <p:spPr>
          <a:xfrm flipV="1">
            <a:off x="6860846" y="1652631"/>
            <a:ext cx="0" cy="17616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row: Down 104">
            <a:extLst>
              <a:ext uri="{FF2B5EF4-FFF2-40B4-BE49-F238E27FC236}">
                <a16:creationId xmlns:a16="http://schemas.microsoft.com/office/drawing/2014/main" id="{DF4ED520-C80C-4616-8A7E-7CD2775981D7}"/>
              </a:ext>
            </a:extLst>
          </p:cNvPr>
          <p:cNvSpPr/>
          <p:nvPr/>
        </p:nvSpPr>
        <p:spPr>
          <a:xfrm>
            <a:off x="5533612" y="814520"/>
            <a:ext cx="177819" cy="555881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3CBADDB8-2FBB-46CD-916C-890C49070083}"/>
              </a:ext>
            </a:extLst>
          </p:cNvPr>
          <p:cNvSpPr/>
          <p:nvPr/>
        </p:nvSpPr>
        <p:spPr>
          <a:xfrm rot="10800000">
            <a:off x="7153644" y="1713055"/>
            <a:ext cx="100666" cy="533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9" name="Multiplication Sign 108">
            <a:extLst>
              <a:ext uri="{FF2B5EF4-FFF2-40B4-BE49-F238E27FC236}">
                <a16:creationId xmlns:a16="http://schemas.microsoft.com/office/drawing/2014/main" id="{6AE963D0-6FFD-4F54-ADDF-73289180A440}"/>
              </a:ext>
            </a:extLst>
          </p:cNvPr>
          <p:cNvSpPr/>
          <p:nvPr/>
        </p:nvSpPr>
        <p:spPr>
          <a:xfrm>
            <a:off x="6952864" y="1437919"/>
            <a:ext cx="502226" cy="1129112"/>
          </a:xfrm>
          <a:prstGeom prst="mathMultiply">
            <a:avLst>
              <a:gd name="adj1" fmla="val 10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199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F7558CF-4000-4649-847D-AF6AEB563B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518151"/>
              </p:ext>
            </p:extLst>
          </p:nvPr>
        </p:nvGraphicFramePr>
        <p:xfrm>
          <a:off x="3472998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839A542-2203-42AB-AA8A-FA7CC902405C}"/>
              </a:ext>
            </a:extLst>
          </p:cNvPr>
          <p:cNvSpPr txBox="1"/>
          <p:nvPr/>
        </p:nvSpPr>
        <p:spPr>
          <a:xfrm>
            <a:off x="6718002" y="2473054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425B8A"/>
                </a:solidFill>
              </a:rPr>
              <a:t>τ</a:t>
            </a:r>
            <a:r>
              <a:rPr lang="pt-PT" sz="1400" dirty="0">
                <a:solidFill>
                  <a:srgbClr val="425B8A"/>
                </a:solidFill>
              </a:rPr>
              <a:t> = 1.6 (constante)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911025-26F5-4F06-92FD-5A5265B7417E}"/>
              </a:ext>
            </a:extLst>
          </p:cNvPr>
          <p:cNvSpPr txBox="1"/>
          <p:nvPr/>
        </p:nvSpPr>
        <p:spPr>
          <a:xfrm>
            <a:off x="5696102" y="316255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4472C4"/>
                </a:solidFill>
              </a:rPr>
              <a:t>τ</a:t>
            </a:r>
            <a:r>
              <a:rPr lang="pt-PT" sz="1400" dirty="0">
                <a:solidFill>
                  <a:srgbClr val="4472C4"/>
                </a:solidFill>
              </a:rPr>
              <a:t> = 1/ ɛ</a:t>
            </a:r>
            <a:r>
              <a:rPr lang="pt-PT" sz="1400" baseline="-25000" dirty="0">
                <a:solidFill>
                  <a:srgbClr val="4472C4"/>
                </a:solidFill>
              </a:rPr>
              <a:t>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A314EC-83FA-489F-A722-246A5AC63A20}"/>
              </a:ext>
            </a:extLst>
          </p:cNvPr>
          <p:cNvSpPr txBox="1"/>
          <p:nvPr/>
        </p:nvSpPr>
        <p:spPr>
          <a:xfrm>
            <a:off x="4674384" y="3836106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A5A5A5"/>
                </a:solidFill>
              </a:rPr>
              <a:t>τ</a:t>
            </a:r>
            <a:r>
              <a:rPr lang="pt-PT" sz="1400" dirty="0">
                <a:solidFill>
                  <a:srgbClr val="A5A5A5"/>
                </a:solidFill>
              </a:rPr>
              <a:t> = (2- ɛ</a:t>
            </a:r>
            <a:r>
              <a:rPr lang="pt-PT" sz="1400" baseline="-25000" dirty="0">
                <a:solidFill>
                  <a:srgbClr val="A5A5A5"/>
                </a:solidFill>
              </a:rPr>
              <a:t>P</a:t>
            </a:r>
            <a:r>
              <a:rPr lang="pt-PT" sz="1400" dirty="0">
                <a:solidFill>
                  <a:srgbClr val="A5A5A5"/>
                </a:solidFill>
              </a:rPr>
              <a:t>)</a:t>
            </a:r>
            <a:r>
              <a:rPr lang="pt-PT" sz="1400" baseline="30000" dirty="0">
                <a:solidFill>
                  <a:srgbClr val="A5A5A5"/>
                </a:solidFill>
              </a:rPr>
              <a:t>2</a:t>
            </a:r>
            <a:r>
              <a:rPr lang="pt-PT" sz="1400" dirty="0">
                <a:solidFill>
                  <a:srgbClr val="A5A5A5"/>
                </a:solidFill>
              </a:rPr>
              <a:t>/ ɛ</a:t>
            </a:r>
            <a:r>
              <a:rPr lang="pt-PT" sz="1400" baseline="-25000" dirty="0">
                <a:solidFill>
                  <a:srgbClr val="A5A5A5"/>
                </a:solidFill>
              </a:rPr>
              <a:t>P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674DACC-C837-4DA1-BB22-EDF07B5FC9E6}"/>
              </a:ext>
            </a:extLst>
          </p:cNvPr>
          <p:cNvCxnSpPr/>
          <p:nvPr/>
        </p:nvCxnSpPr>
        <p:spPr>
          <a:xfrm flipH="1" flipV="1">
            <a:off x="5042878" y="2103534"/>
            <a:ext cx="260059" cy="444233"/>
          </a:xfrm>
          <a:prstGeom prst="straightConnector1">
            <a:avLst/>
          </a:prstGeom>
          <a:ln>
            <a:solidFill>
              <a:srgbClr val="EF91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1514A50-E904-4CDB-9B63-E546CB5A38B9}"/>
              </a:ext>
            </a:extLst>
          </p:cNvPr>
          <p:cNvCxnSpPr>
            <a:cxnSpLocks/>
          </p:cNvCxnSpPr>
          <p:nvPr/>
        </p:nvCxnSpPr>
        <p:spPr>
          <a:xfrm>
            <a:off x="5446927" y="2625455"/>
            <a:ext cx="392093" cy="537097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BA9A8F-5056-4574-B404-B0052FE65064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430955" y="2325651"/>
            <a:ext cx="287047" cy="301292"/>
          </a:xfrm>
          <a:prstGeom prst="straightConnector1">
            <a:avLst/>
          </a:prstGeom>
          <a:ln>
            <a:solidFill>
              <a:srgbClr val="26447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97E17B-8FDB-4917-88D9-B05192F05731}"/>
              </a:ext>
            </a:extLst>
          </p:cNvPr>
          <p:cNvSpPr txBox="1"/>
          <p:nvPr/>
        </p:nvSpPr>
        <p:spPr>
          <a:xfrm>
            <a:off x="4385899" y="1828500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ED7D31"/>
                </a:solidFill>
              </a:rPr>
              <a:t>τ</a:t>
            </a:r>
            <a:r>
              <a:rPr lang="pt-PT" sz="1400" dirty="0">
                <a:solidFill>
                  <a:srgbClr val="ED7D31"/>
                </a:solidFill>
              </a:rPr>
              <a:t> = ɛ</a:t>
            </a:r>
            <a:r>
              <a:rPr lang="pt-PT" sz="1400" baseline="-25000" dirty="0">
                <a:solidFill>
                  <a:srgbClr val="ED7D31"/>
                </a:solidFill>
              </a:rPr>
              <a:t>P </a:t>
            </a:r>
            <a:r>
              <a:rPr lang="pt-PT" sz="1400" dirty="0">
                <a:solidFill>
                  <a:srgbClr val="ED7D31"/>
                </a:solidFill>
              </a:rPr>
              <a:t>+1.5(1- ɛ</a:t>
            </a:r>
            <a:r>
              <a:rPr lang="pt-PT" sz="1400" baseline="-25000" dirty="0">
                <a:solidFill>
                  <a:srgbClr val="ED7D31"/>
                </a:solidFill>
              </a:rPr>
              <a:t>P</a:t>
            </a:r>
            <a:r>
              <a:rPr lang="pt-PT" sz="1400" dirty="0">
                <a:solidFill>
                  <a:srgbClr val="ED7D31"/>
                </a:solidFill>
              </a:rPr>
              <a:t>)</a:t>
            </a:r>
            <a:endParaRPr lang="pt-PT" sz="1400" baseline="-25000" dirty="0">
              <a:solidFill>
                <a:srgbClr val="ED7D3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403F1AE-8D6A-4F2E-984B-B14D32781BCF}"/>
              </a:ext>
            </a:extLst>
          </p:cNvPr>
          <p:cNvCxnSpPr>
            <a:cxnSpLocks/>
          </p:cNvCxnSpPr>
          <p:nvPr/>
        </p:nvCxnSpPr>
        <p:spPr>
          <a:xfrm>
            <a:off x="4976861" y="3392960"/>
            <a:ext cx="132034" cy="443146"/>
          </a:xfrm>
          <a:prstGeom prst="straightConnector1">
            <a:avLst/>
          </a:prstGeom>
          <a:ln>
            <a:solidFill>
              <a:srgbClr val="A5A5A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32E4DA9-3DDD-467D-A195-4A078D243E85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C66771-EE6D-496C-B6AF-E67AB44DCBCE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43B2C9-8138-47E7-ACFF-90B2FD906311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783971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346AF85-E9DB-478D-99FA-6103247CE5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9850813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7670015" y="3166451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FFBF00"/>
                </a:solidFill>
              </a:rPr>
              <a:t>Etanol puro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342BAE-4960-45CB-B2D8-7F8296FE5694}"/>
              </a:ext>
            </a:extLst>
          </p:cNvPr>
          <p:cNvSpPr txBox="1"/>
          <p:nvPr/>
        </p:nvSpPr>
        <p:spPr>
          <a:xfrm>
            <a:off x="6283356" y="4043503"/>
            <a:ext cx="230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B7A69A"/>
                </a:solidFill>
              </a:rPr>
              <a:t>Glicerol puro ou água pura</a:t>
            </a:r>
            <a:endParaRPr lang="pt-PT" sz="1400" baseline="-25000" dirty="0">
              <a:solidFill>
                <a:srgbClr val="B7A69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6096000" y="256833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Mistura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6542014" y="1999057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Acetona pura</a:t>
            </a:r>
            <a:endParaRPr lang="pt-PT" sz="1400" baseline="-25000" dirty="0">
              <a:solidFill>
                <a:srgbClr val="4472C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A39049-BDF4-47D2-AB47-48E699B07C21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C1799-B02B-4AAE-AD34-6B105F54858E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41FD0-C02C-491A-AFD4-DE7CFB39FE15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3344710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E8116C7-47BE-4913-B63C-F8978CDDE5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642842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8457021" y="2207143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ED7D31"/>
                </a:solidFill>
              </a:rPr>
              <a:t>323 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8457022" y="1882589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303 K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8457021" y="2053255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313 K</a:t>
            </a:r>
            <a:endParaRPr lang="pt-PT" sz="1400" baseline="-25000" dirty="0">
              <a:solidFill>
                <a:srgbClr val="4472C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3011CE-2870-4E3B-9715-79BB62D585AA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EB82E1-50CE-4D9A-AD0A-9557D9573CB8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74A083-B816-472D-91AC-A730EC9168DC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281328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46F65A8-390F-49B3-8D63-B337E550B9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8289744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7391618" y="1831629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ED7D31"/>
                </a:solidFill>
              </a:rPr>
              <a:t>80 % etanol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7391617" y="2139406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50 % etanol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7391616" y="2649144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20 % etanol</a:t>
            </a:r>
            <a:endParaRPr lang="pt-PT" sz="1400" baseline="-25000" dirty="0">
              <a:solidFill>
                <a:srgbClr val="4472C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4C71F-4B53-4503-8D3F-C79C37F4640A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6BF935-F9C7-4F4C-A51D-EA896D24F440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6A9EF9-D883-4026-9EDD-3484826B4264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318174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014A3AE-DE8F-4F3B-B920-DB550E6860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7145576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7391618" y="1831629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ED7D31"/>
                </a:solidFill>
              </a:rPr>
              <a:t>MR=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7391619" y="280303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MR= 1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7391617" y="2164281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MR= 1.5</a:t>
            </a:r>
            <a:endParaRPr lang="pt-PT" sz="1400" baseline="-25000" dirty="0">
              <a:solidFill>
                <a:srgbClr val="4472C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130BD5-443B-417C-A1FD-4241E2EF0F17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444345-CC74-49E3-A498-D069BBE89587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5D3EC9-3961-4313-B508-E17C2F8634CF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868334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3C8D081-C704-4862-BE3F-2D166F6BA1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804701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5737430" y="2488509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ED7D31"/>
                </a:solidFill>
              </a:rPr>
              <a:t>390 </a:t>
            </a:r>
            <a:r>
              <a:rPr lang="el-GR" sz="1400" dirty="0">
                <a:solidFill>
                  <a:srgbClr val="ED7D31"/>
                </a:solidFill>
              </a:rPr>
              <a:t>μ</a:t>
            </a:r>
            <a:r>
              <a:rPr lang="pt-PT" sz="1400" dirty="0">
                <a:solidFill>
                  <a:srgbClr val="ED7D31"/>
                </a:solidFill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5308991" y="294227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412 </a:t>
            </a:r>
            <a:r>
              <a:rPr lang="el-GR" sz="1400" dirty="0">
                <a:solidFill>
                  <a:srgbClr val="274478"/>
                </a:solidFill>
              </a:rPr>
              <a:t>μ</a:t>
            </a:r>
            <a:r>
              <a:rPr lang="pt-PT" sz="1400" dirty="0">
                <a:solidFill>
                  <a:srgbClr val="274478"/>
                </a:solidFill>
              </a:rPr>
              <a:t>m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4614263" y="1845508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290 </a:t>
            </a:r>
            <a:r>
              <a:rPr lang="el-GR" sz="1400" dirty="0">
                <a:solidFill>
                  <a:srgbClr val="4472C4"/>
                </a:solidFill>
              </a:rPr>
              <a:t>μ</a:t>
            </a:r>
            <a:r>
              <a:rPr lang="pt-PT" sz="1400" dirty="0">
                <a:solidFill>
                  <a:srgbClr val="4472C4"/>
                </a:solidFill>
              </a:rPr>
              <a:t>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4A271C0-EFB1-4474-B63D-576C5571E239}"/>
              </a:ext>
            </a:extLst>
          </p:cNvPr>
          <p:cNvCxnSpPr>
            <a:endCxn id="12" idx="1"/>
          </p:cNvCxnSpPr>
          <p:nvPr/>
        </p:nvCxnSpPr>
        <p:spPr>
          <a:xfrm>
            <a:off x="5308991" y="2209026"/>
            <a:ext cx="428439" cy="433372"/>
          </a:xfrm>
          <a:prstGeom prst="straightConnector1">
            <a:avLst/>
          </a:prstGeom>
          <a:ln>
            <a:solidFill>
              <a:srgbClr val="F098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387AC5-27C2-4A38-95DD-006369F03E91}"/>
              </a:ext>
            </a:extLst>
          </p:cNvPr>
          <p:cNvCxnSpPr/>
          <p:nvPr/>
        </p:nvCxnSpPr>
        <p:spPr>
          <a:xfrm>
            <a:off x="4880552" y="2571698"/>
            <a:ext cx="428439" cy="433372"/>
          </a:xfrm>
          <a:prstGeom prst="straightConnector1">
            <a:avLst/>
          </a:prstGeom>
          <a:ln>
            <a:solidFill>
              <a:srgbClr val="26447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EA2B1D4-C505-443D-9F9B-E543BB00B11C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F759E1-7C6E-4910-AEB8-6171A289FF8B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63BF0F-CD7B-492B-BFF9-130FDC610155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3602996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5F26795-62AB-457D-ADE3-89C4A8A88A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148989"/>
              </p:ext>
            </p:extLst>
          </p:nvPr>
        </p:nvGraphicFramePr>
        <p:xfrm>
          <a:off x="3481387" y="1783556"/>
          <a:ext cx="5229225" cy="329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80FCB0E-726F-40CA-9F3F-52FDFBD65F6F}"/>
              </a:ext>
            </a:extLst>
          </p:cNvPr>
          <p:cNvSpPr txBox="1"/>
          <p:nvPr/>
        </p:nvSpPr>
        <p:spPr>
          <a:xfrm>
            <a:off x="4654410" y="183845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ED7D31"/>
                </a:solidFill>
              </a:rPr>
              <a:t>1% catalisador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13680-86A2-46CD-AFB6-81C01BCE6B2F}"/>
              </a:ext>
            </a:extLst>
          </p:cNvPr>
          <p:cNvSpPr txBox="1"/>
          <p:nvPr/>
        </p:nvSpPr>
        <p:spPr>
          <a:xfrm>
            <a:off x="5308991" y="2942272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274478"/>
                </a:solidFill>
              </a:rPr>
              <a:t>0.5% catalisador</a:t>
            </a:r>
            <a:endParaRPr lang="pt-PT" sz="1400" baseline="-25000" dirty="0">
              <a:solidFill>
                <a:srgbClr val="27447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B227F4-327A-4659-9367-27ABC6F9C27A}"/>
              </a:ext>
            </a:extLst>
          </p:cNvPr>
          <p:cNvSpPr txBox="1"/>
          <p:nvPr/>
        </p:nvSpPr>
        <p:spPr>
          <a:xfrm>
            <a:off x="5998446" y="2263921"/>
            <a:ext cx="1574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rgbClr val="4472C4"/>
                </a:solidFill>
              </a:rPr>
              <a:t>0.25% catalisador</a:t>
            </a:r>
            <a:endParaRPr lang="pt-PT" sz="1400" baseline="-25000" dirty="0">
              <a:solidFill>
                <a:srgbClr val="4472C4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387AC5-27C2-4A38-95DD-006369F03E91}"/>
              </a:ext>
            </a:extLst>
          </p:cNvPr>
          <p:cNvCxnSpPr/>
          <p:nvPr/>
        </p:nvCxnSpPr>
        <p:spPr>
          <a:xfrm>
            <a:off x="4880552" y="2571698"/>
            <a:ext cx="428439" cy="433372"/>
          </a:xfrm>
          <a:prstGeom prst="straightConnector1">
            <a:avLst/>
          </a:prstGeom>
          <a:ln>
            <a:solidFill>
              <a:srgbClr val="26447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21D9D4B-1251-434C-8AC0-13D84947BBD7}"/>
              </a:ext>
            </a:extLst>
          </p:cNvPr>
          <p:cNvSpPr txBox="1"/>
          <p:nvPr/>
        </p:nvSpPr>
        <p:spPr>
          <a:xfrm rot="16200000">
            <a:off x="2432284" y="2759978"/>
            <a:ext cx="26005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Conversão do glicerol (%)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E63630-504F-4297-B179-15A1D72019FF}"/>
              </a:ext>
            </a:extLst>
          </p:cNvPr>
          <p:cNvSpPr txBox="1"/>
          <p:nvPr/>
        </p:nvSpPr>
        <p:spPr>
          <a:xfrm>
            <a:off x="5862325" y="4693504"/>
            <a:ext cx="12583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/>
              <a:t>Tempo (min)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3CC4BB-D36F-44EC-AD84-AE6B9E138DE2}"/>
              </a:ext>
            </a:extLst>
          </p:cNvPr>
          <p:cNvSpPr txBox="1"/>
          <p:nvPr/>
        </p:nvSpPr>
        <p:spPr>
          <a:xfrm>
            <a:off x="3543300" y="1856718"/>
            <a:ext cx="523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2728968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15663123-33E9-46C9-8BCB-63B8E0D4A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27" y="3273245"/>
            <a:ext cx="8782050" cy="30099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8A87A-CCC7-4CAB-AE8F-344F1F539435}"/>
              </a:ext>
            </a:extLst>
          </p:cNvPr>
          <p:cNvCxnSpPr>
            <a:cxnSpLocks/>
            <a:stCxn id="2" idx="3"/>
            <a:endCxn id="81" idx="1"/>
          </p:cNvCxnSpPr>
          <p:nvPr/>
        </p:nvCxnSpPr>
        <p:spPr>
          <a:xfrm flipV="1">
            <a:off x="1441844" y="1538587"/>
            <a:ext cx="6680754" cy="291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EE85242-ED52-4841-918A-16BC5AF2C70F}"/>
              </a:ext>
            </a:extLst>
          </p:cNvPr>
          <p:cNvSpPr/>
          <p:nvPr/>
        </p:nvSpPr>
        <p:spPr>
          <a:xfrm>
            <a:off x="1232119" y="1458709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411BD4FB-1ACB-4C74-AB0A-C62A829B8B8B}"/>
              </a:ext>
            </a:extLst>
          </p:cNvPr>
          <p:cNvSpPr/>
          <p:nvPr/>
        </p:nvSpPr>
        <p:spPr>
          <a:xfrm>
            <a:off x="161381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D60B66F7-08AD-4870-9AF0-89A2707A5174}"/>
              </a:ext>
            </a:extLst>
          </p:cNvPr>
          <p:cNvSpPr/>
          <p:nvPr/>
        </p:nvSpPr>
        <p:spPr>
          <a:xfrm>
            <a:off x="1890654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417C3525-87D7-4885-BA44-BCD67292C173}"/>
              </a:ext>
            </a:extLst>
          </p:cNvPr>
          <p:cNvSpPr/>
          <p:nvPr/>
        </p:nvSpPr>
        <p:spPr>
          <a:xfrm>
            <a:off x="2482075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DEB3E2D4-88EF-4237-AFC2-A72DF6C13FA7}"/>
              </a:ext>
            </a:extLst>
          </p:cNvPr>
          <p:cNvSpPr/>
          <p:nvPr/>
        </p:nvSpPr>
        <p:spPr>
          <a:xfrm>
            <a:off x="281343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7D3AD979-5FD0-4B5D-9FF3-8247A3A7A5A3}"/>
              </a:ext>
            </a:extLst>
          </p:cNvPr>
          <p:cNvSpPr/>
          <p:nvPr/>
        </p:nvSpPr>
        <p:spPr>
          <a:xfrm>
            <a:off x="5517225" y="1438541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4606BF0-3E50-4794-89AA-CEAEA0309001}"/>
              </a:ext>
            </a:extLst>
          </p:cNvPr>
          <p:cNvSpPr/>
          <p:nvPr/>
        </p:nvSpPr>
        <p:spPr>
          <a:xfrm>
            <a:off x="2172063" y="1442587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AE52AEEC-88B7-4743-AA59-0800212B2941}"/>
              </a:ext>
            </a:extLst>
          </p:cNvPr>
          <p:cNvSpPr/>
          <p:nvPr/>
        </p:nvSpPr>
        <p:spPr>
          <a:xfrm>
            <a:off x="3139835" y="1456521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7CAD4AD4-67A5-4D9C-8739-0B426F07D918}"/>
              </a:ext>
            </a:extLst>
          </p:cNvPr>
          <p:cNvSpPr/>
          <p:nvPr/>
        </p:nvSpPr>
        <p:spPr>
          <a:xfrm>
            <a:off x="386905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6333C065-16F2-4DBA-9046-BD9D08186E95}"/>
              </a:ext>
            </a:extLst>
          </p:cNvPr>
          <p:cNvSpPr/>
          <p:nvPr/>
        </p:nvSpPr>
        <p:spPr>
          <a:xfrm>
            <a:off x="4150088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8C0E22FB-4DB3-455A-8DF2-D92DEC628EEC}"/>
              </a:ext>
            </a:extLst>
          </p:cNvPr>
          <p:cNvSpPr/>
          <p:nvPr/>
        </p:nvSpPr>
        <p:spPr>
          <a:xfrm>
            <a:off x="4460479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5EBC0E9C-3AE5-4696-971E-66697F801753}"/>
              </a:ext>
            </a:extLst>
          </p:cNvPr>
          <p:cNvSpPr/>
          <p:nvPr/>
        </p:nvSpPr>
        <p:spPr>
          <a:xfrm>
            <a:off x="4791842" y="145870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228B2-EEFD-43FF-B56C-291997677238}"/>
              </a:ext>
            </a:extLst>
          </p:cNvPr>
          <p:cNvSpPr/>
          <p:nvPr/>
        </p:nvSpPr>
        <p:spPr>
          <a:xfrm>
            <a:off x="3488432" y="1451681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C32FBAE-714E-4275-957D-A48627FF2D85}"/>
              </a:ext>
            </a:extLst>
          </p:cNvPr>
          <p:cNvCxnSpPr/>
          <p:nvPr/>
        </p:nvCxnSpPr>
        <p:spPr>
          <a:xfrm>
            <a:off x="1336981" y="1190261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95AECA1-FDF2-48AC-BB7A-EF431C37AD5C}"/>
              </a:ext>
            </a:extLst>
          </p:cNvPr>
          <p:cNvCxnSpPr/>
          <p:nvPr/>
        </p:nvCxnSpPr>
        <p:spPr>
          <a:xfrm>
            <a:off x="2282517" y="1174139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9A0F4C0-F26D-4DC6-AA4B-2F2EBAEF7F1A}"/>
              </a:ext>
            </a:extLst>
          </p:cNvPr>
          <p:cNvCxnSpPr/>
          <p:nvPr/>
        </p:nvCxnSpPr>
        <p:spPr>
          <a:xfrm>
            <a:off x="3582108" y="1183233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D32D2DE-685F-445F-985F-C03FAB098ACF}"/>
              </a:ext>
            </a:extLst>
          </p:cNvPr>
          <p:cNvSpPr txBox="1"/>
          <p:nvPr/>
        </p:nvSpPr>
        <p:spPr>
          <a:xfrm>
            <a:off x="8514363" y="4989372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Water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DBDE0F-3875-4B9F-97AB-5081A8F63A1B}"/>
              </a:ext>
            </a:extLst>
          </p:cNvPr>
          <p:cNvSpPr txBox="1"/>
          <p:nvPr/>
        </p:nvSpPr>
        <p:spPr>
          <a:xfrm>
            <a:off x="1096311" y="5420994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Glycerol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6B56560-6F9F-4A36-ADE5-AE0B7112EB2C}"/>
              </a:ext>
            </a:extLst>
          </p:cNvPr>
          <p:cNvSpPr txBox="1"/>
          <p:nvPr/>
        </p:nvSpPr>
        <p:spPr>
          <a:xfrm>
            <a:off x="3569657" y="5358704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Acetone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7C8EDB-B1D2-451A-9C7D-DD95126457AD}"/>
              </a:ext>
            </a:extLst>
          </p:cNvPr>
          <p:cNvSpPr txBox="1"/>
          <p:nvPr/>
        </p:nvSpPr>
        <p:spPr>
          <a:xfrm>
            <a:off x="6611460" y="6183492"/>
            <a:ext cx="11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Solketal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F712C3C-9D4D-4377-A717-4DBF7E68A346}"/>
              </a:ext>
            </a:extLst>
          </p:cNvPr>
          <p:cNvCxnSpPr>
            <a:cxnSpLocks/>
          </p:cNvCxnSpPr>
          <p:nvPr/>
        </p:nvCxnSpPr>
        <p:spPr>
          <a:xfrm>
            <a:off x="1332775" y="804367"/>
            <a:ext cx="1990998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9CCEDB0-7032-487D-AC13-92E506FF6EC9}"/>
              </a:ext>
            </a:extLst>
          </p:cNvPr>
          <p:cNvCxnSpPr>
            <a:cxnSpLocks/>
          </p:cNvCxnSpPr>
          <p:nvPr/>
        </p:nvCxnSpPr>
        <p:spPr>
          <a:xfrm>
            <a:off x="1336981" y="611420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1F2468E-26DC-4FD3-9E9E-5C6F6AC4BF59}"/>
              </a:ext>
            </a:extLst>
          </p:cNvPr>
          <p:cNvCxnSpPr>
            <a:cxnSpLocks/>
          </p:cNvCxnSpPr>
          <p:nvPr/>
        </p:nvCxnSpPr>
        <p:spPr>
          <a:xfrm>
            <a:off x="2282517" y="629027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31177B7-3CD1-426D-A3F9-12907AA06B53}"/>
              </a:ext>
            </a:extLst>
          </p:cNvPr>
          <p:cNvSpPr txBox="1"/>
          <p:nvPr/>
        </p:nvSpPr>
        <p:spPr>
          <a:xfrm>
            <a:off x="1579883" y="433207"/>
            <a:ext cx="801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accent1"/>
                </a:solidFill>
              </a:rPr>
              <a:t>L</a:t>
            </a:r>
            <a:r>
              <a:rPr lang="pt-PT" baseline="-25000" dirty="0">
                <a:solidFill>
                  <a:schemeClr val="accent1"/>
                </a:solidFill>
              </a:rPr>
              <a:t>E2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E9CDAD-7C3B-4DC4-8C7B-803F3CE5C71B}"/>
              </a:ext>
            </a:extLst>
          </p:cNvPr>
          <p:cNvSpPr txBox="1"/>
          <p:nvPr/>
        </p:nvSpPr>
        <p:spPr>
          <a:xfrm>
            <a:off x="1470121" y="778343"/>
            <a:ext cx="801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5.81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1E9479-21A8-4922-8CA9-AC4E4D4E3FB8}"/>
              </a:ext>
            </a:extLst>
          </p:cNvPr>
          <p:cNvCxnSpPr>
            <a:cxnSpLocks/>
          </p:cNvCxnSpPr>
          <p:nvPr/>
        </p:nvCxnSpPr>
        <p:spPr>
          <a:xfrm>
            <a:off x="3323773" y="803402"/>
            <a:ext cx="2257430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FC6CB8D-8694-4E4C-B84A-F34769A81046}"/>
              </a:ext>
            </a:extLst>
          </p:cNvPr>
          <p:cNvCxnSpPr>
            <a:cxnSpLocks/>
          </p:cNvCxnSpPr>
          <p:nvPr/>
        </p:nvCxnSpPr>
        <p:spPr>
          <a:xfrm>
            <a:off x="3581653" y="637985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4EB0AF4-B567-4D2E-B935-F5A3E821BADA}"/>
              </a:ext>
            </a:extLst>
          </p:cNvPr>
          <p:cNvSpPr txBox="1"/>
          <p:nvPr/>
        </p:nvSpPr>
        <p:spPr>
          <a:xfrm>
            <a:off x="2582038" y="760222"/>
            <a:ext cx="801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7.41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BDAE1C-C10C-427A-913C-857DBDC96435}"/>
              </a:ext>
            </a:extLst>
          </p:cNvPr>
          <p:cNvSpPr txBox="1"/>
          <p:nvPr/>
        </p:nvSpPr>
        <p:spPr>
          <a:xfrm>
            <a:off x="2691800" y="452692"/>
            <a:ext cx="801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accent1"/>
                </a:solidFill>
              </a:rPr>
              <a:t>L</a:t>
            </a:r>
            <a:r>
              <a:rPr lang="pt-PT" baseline="-25000" dirty="0">
                <a:solidFill>
                  <a:schemeClr val="accent1"/>
                </a:solidFill>
              </a:rPr>
              <a:t>E3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F80CE18-5051-4E56-A955-76207C6604AB}"/>
              </a:ext>
            </a:extLst>
          </p:cNvPr>
          <p:cNvCxnSpPr>
            <a:cxnSpLocks/>
          </p:cNvCxnSpPr>
          <p:nvPr/>
        </p:nvCxnSpPr>
        <p:spPr>
          <a:xfrm>
            <a:off x="3115758" y="3568795"/>
            <a:ext cx="1990998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071E1D8-E8BB-4B74-98CB-1FA099DD6FB0}"/>
              </a:ext>
            </a:extLst>
          </p:cNvPr>
          <p:cNvCxnSpPr>
            <a:cxnSpLocks/>
          </p:cNvCxnSpPr>
          <p:nvPr/>
        </p:nvCxnSpPr>
        <p:spPr>
          <a:xfrm>
            <a:off x="3119964" y="3375848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4CDA0B5-BCE9-4FC3-B191-6947BB21A9FA}"/>
              </a:ext>
            </a:extLst>
          </p:cNvPr>
          <p:cNvCxnSpPr>
            <a:cxnSpLocks/>
          </p:cNvCxnSpPr>
          <p:nvPr/>
        </p:nvCxnSpPr>
        <p:spPr>
          <a:xfrm>
            <a:off x="5106756" y="3402413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D183252-A826-4D35-922B-312235C27279}"/>
              </a:ext>
            </a:extLst>
          </p:cNvPr>
          <p:cNvSpPr txBox="1"/>
          <p:nvPr/>
        </p:nvSpPr>
        <p:spPr>
          <a:xfrm>
            <a:off x="3795276" y="3273245"/>
            <a:ext cx="97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4.87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6F64660-D417-47AB-AA25-913594948CE5}"/>
              </a:ext>
            </a:extLst>
          </p:cNvPr>
          <p:cNvCxnSpPr>
            <a:cxnSpLocks/>
          </p:cNvCxnSpPr>
          <p:nvPr/>
        </p:nvCxnSpPr>
        <p:spPr>
          <a:xfrm>
            <a:off x="661346" y="3536205"/>
            <a:ext cx="1990998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9FB8BA7-0DA9-4066-99DE-8E915ECFBF6F}"/>
              </a:ext>
            </a:extLst>
          </p:cNvPr>
          <p:cNvCxnSpPr>
            <a:cxnSpLocks/>
          </p:cNvCxnSpPr>
          <p:nvPr/>
        </p:nvCxnSpPr>
        <p:spPr>
          <a:xfrm>
            <a:off x="665552" y="3343258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3B56B5D-F80D-407A-BA4F-638A25D63FB8}"/>
              </a:ext>
            </a:extLst>
          </p:cNvPr>
          <p:cNvCxnSpPr>
            <a:cxnSpLocks/>
          </p:cNvCxnSpPr>
          <p:nvPr/>
        </p:nvCxnSpPr>
        <p:spPr>
          <a:xfrm>
            <a:off x="2652344" y="3369823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0F597DC-30FB-48C2-9BCA-8537A630958F}"/>
              </a:ext>
            </a:extLst>
          </p:cNvPr>
          <p:cNvSpPr txBox="1"/>
          <p:nvPr/>
        </p:nvSpPr>
        <p:spPr>
          <a:xfrm>
            <a:off x="1340864" y="3240655"/>
            <a:ext cx="97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4.85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7811BC0-DBDF-41B4-84DC-6059DA5B9B5C}"/>
              </a:ext>
            </a:extLst>
          </p:cNvPr>
          <p:cNvCxnSpPr>
            <a:cxnSpLocks/>
          </p:cNvCxnSpPr>
          <p:nvPr/>
        </p:nvCxnSpPr>
        <p:spPr>
          <a:xfrm flipH="1" flipV="1">
            <a:off x="6024343" y="3307492"/>
            <a:ext cx="46258" cy="2943075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0A94222-90C8-4B17-94BA-FA468E47CF39}"/>
              </a:ext>
            </a:extLst>
          </p:cNvPr>
          <p:cNvCxnSpPr>
            <a:cxnSpLocks/>
          </p:cNvCxnSpPr>
          <p:nvPr/>
        </p:nvCxnSpPr>
        <p:spPr>
          <a:xfrm flipH="1">
            <a:off x="5824523" y="3274901"/>
            <a:ext cx="40344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CCFABD6-9AE6-4AC9-AD93-129F86C9C8A4}"/>
              </a:ext>
            </a:extLst>
          </p:cNvPr>
          <p:cNvSpPr txBox="1"/>
          <p:nvPr/>
        </p:nvSpPr>
        <p:spPr>
          <a:xfrm rot="16200000">
            <a:off x="5360165" y="4591745"/>
            <a:ext cx="97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5.95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C29450-64E7-428A-820A-74FC98240A30}"/>
              </a:ext>
            </a:extLst>
          </p:cNvPr>
          <p:cNvCxnSpPr>
            <a:cxnSpLocks/>
          </p:cNvCxnSpPr>
          <p:nvPr/>
        </p:nvCxnSpPr>
        <p:spPr>
          <a:xfrm flipH="1">
            <a:off x="5868879" y="6250565"/>
            <a:ext cx="40344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C9F9BE4-8F2B-47B7-AEB7-D2C997AA653F}"/>
              </a:ext>
            </a:extLst>
          </p:cNvPr>
          <p:cNvCxnSpPr>
            <a:cxnSpLocks/>
          </p:cNvCxnSpPr>
          <p:nvPr/>
        </p:nvCxnSpPr>
        <p:spPr>
          <a:xfrm>
            <a:off x="8345565" y="4060442"/>
            <a:ext cx="107341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97890D0-5483-48A5-8C8B-DECE16C51127}"/>
              </a:ext>
            </a:extLst>
          </p:cNvPr>
          <p:cNvCxnSpPr>
            <a:cxnSpLocks/>
          </p:cNvCxnSpPr>
          <p:nvPr/>
        </p:nvCxnSpPr>
        <p:spPr>
          <a:xfrm>
            <a:off x="8349771" y="3867495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2A0EB35-F012-4556-A136-E5E66FBFCBCA}"/>
              </a:ext>
            </a:extLst>
          </p:cNvPr>
          <p:cNvCxnSpPr>
            <a:cxnSpLocks/>
          </p:cNvCxnSpPr>
          <p:nvPr/>
        </p:nvCxnSpPr>
        <p:spPr>
          <a:xfrm>
            <a:off x="9418977" y="3867495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017A48E-D119-4213-83F6-31A72B579D3F}"/>
              </a:ext>
            </a:extLst>
          </p:cNvPr>
          <p:cNvSpPr txBox="1"/>
          <p:nvPr/>
        </p:nvSpPr>
        <p:spPr>
          <a:xfrm>
            <a:off x="8545825" y="3705593"/>
            <a:ext cx="97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2.72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sp>
        <p:nvSpPr>
          <p:cNvPr id="75" name="Hexagon 74">
            <a:extLst>
              <a:ext uri="{FF2B5EF4-FFF2-40B4-BE49-F238E27FC236}">
                <a16:creationId xmlns:a16="http://schemas.microsoft.com/office/drawing/2014/main" id="{A60094B1-3FF8-41C5-84EE-A1E4E06F169B}"/>
              </a:ext>
            </a:extLst>
          </p:cNvPr>
          <p:cNvSpPr/>
          <p:nvPr/>
        </p:nvSpPr>
        <p:spPr>
          <a:xfrm>
            <a:off x="7422578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6" name="Hexagon 75">
            <a:extLst>
              <a:ext uri="{FF2B5EF4-FFF2-40B4-BE49-F238E27FC236}">
                <a16:creationId xmlns:a16="http://schemas.microsoft.com/office/drawing/2014/main" id="{3C5C65C8-5DDC-4BE2-8F19-176B1570F3D7}"/>
              </a:ext>
            </a:extLst>
          </p:cNvPr>
          <p:cNvSpPr/>
          <p:nvPr/>
        </p:nvSpPr>
        <p:spPr>
          <a:xfrm>
            <a:off x="5866429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7" name="Hexagon 76">
            <a:extLst>
              <a:ext uri="{FF2B5EF4-FFF2-40B4-BE49-F238E27FC236}">
                <a16:creationId xmlns:a16="http://schemas.microsoft.com/office/drawing/2014/main" id="{E07FEA04-6E16-4952-80C3-606356932EE9}"/>
              </a:ext>
            </a:extLst>
          </p:cNvPr>
          <p:cNvSpPr/>
          <p:nvPr/>
        </p:nvSpPr>
        <p:spPr>
          <a:xfrm>
            <a:off x="6151654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8" name="Hexagon 77">
            <a:extLst>
              <a:ext uri="{FF2B5EF4-FFF2-40B4-BE49-F238E27FC236}">
                <a16:creationId xmlns:a16="http://schemas.microsoft.com/office/drawing/2014/main" id="{FD5B220A-1A48-426D-90AB-587753BD96CF}"/>
              </a:ext>
            </a:extLst>
          </p:cNvPr>
          <p:cNvSpPr/>
          <p:nvPr/>
        </p:nvSpPr>
        <p:spPr>
          <a:xfrm>
            <a:off x="6441073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Hexagon 78">
            <a:extLst>
              <a:ext uri="{FF2B5EF4-FFF2-40B4-BE49-F238E27FC236}">
                <a16:creationId xmlns:a16="http://schemas.microsoft.com/office/drawing/2014/main" id="{474B88EB-760E-4666-93A2-D4D25258F24E}"/>
              </a:ext>
            </a:extLst>
          </p:cNvPr>
          <p:cNvSpPr/>
          <p:nvPr/>
        </p:nvSpPr>
        <p:spPr>
          <a:xfrm>
            <a:off x="6759853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0" name="Hexagon 79">
            <a:extLst>
              <a:ext uri="{FF2B5EF4-FFF2-40B4-BE49-F238E27FC236}">
                <a16:creationId xmlns:a16="http://schemas.microsoft.com/office/drawing/2014/main" id="{077213E1-9948-487E-B443-2AADD9206FEC}"/>
              </a:ext>
            </a:extLst>
          </p:cNvPr>
          <p:cNvSpPr/>
          <p:nvPr/>
        </p:nvSpPr>
        <p:spPr>
          <a:xfrm>
            <a:off x="7091216" y="1446197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3ADD886-D852-4CA2-B3D8-1005217ECB24}"/>
              </a:ext>
            </a:extLst>
          </p:cNvPr>
          <p:cNvSpPr/>
          <p:nvPr/>
        </p:nvSpPr>
        <p:spPr>
          <a:xfrm>
            <a:off x="8122598" y="1429530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7529332-897D-436A-9A17-0FF28ECF2629}"/>
              </a:ext>
            </a:extLst>
          </p:cNvPr>
          <p:cNvCxnSpPr/>
          <p:nvPr/>
        </p:nvCxnSpPr>
        <p:spPr>
          <a:xfrm>
            <a:off x="3584287" y="1170721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F29BD83-6445-48D8-8EB9-540B24F1B49C}"/>
              </a:ext>
            </a:extLst>
          </p:cNvPr>
          <p:cNvCxnSpPr/>
          <p:nvPr/>
        </p:nvCxnSpPr>
        <p:spPr>
          <a:xfrm>
            <a:off x="8216274" y="1161082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E9728A5-2419-4796-9BAA-055A7BA1C83A}"/>
              </a:ext>
            </a:extLst>
          </p:cNvPr>
          <p:cNvCxnSpPr>
            <a:cxnSpLocks/>
          </p:cNvCxnSpPr>
          <p:nvPr/>
        </p:nvCxnSpPr>
        <p:spPr>
          <a:xfrm>
            <a:off x="5597980" y="790890"/>
            <a:ext cx="2618294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FD908A3-9482-4113-8200-7F86892925A0}"/>
              </a:ext>
            </a:extLst>
          </p:cNvPr>
          <p:cNvCxnSpPr>
            <a:cxnSpLocks/>
          </p:cNvCxnSpPr>
          <p:nvPr/>
        </p:nvCxnSpPr>
        <p:spPr>
          <a:xfrm>
            <a:off x="8216274" y="637985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960BCA55-F063-4350-89A8-72E5C19FB77C}"/>
              </a:ext>
            </a:extLst>
          </p:cNvPr>
          <p:cNvSpPr txBox="1"/>
          <p:nvPr/>
        </p:nvSpPr>
        <p:spPr>
          <a:xfrm>
            <a:off x="6465779" y="769130"/>
            <a:ext cx="880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13.35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sp>
        <p:nvSpPr>
          <p:cNvPr id="88" name="Hexagon 87">
            <a:extLst>
              <a:ext uri="{FF2B5EF4-FFF2-40B4-BE49-F238E27FC236}">
                <a16:creationId xmlns:a16="http://schemas.microsoft.com/office/drawing/2014/main" id="{B9575910-4D97-4D63-A30C-AE81A37B4F0A}"/>
              </a:ext>
            </a:extLst>
          </p:cNvPr>
          <p:cNvSpPr/>
          <p:nvPr/>
        </p:nvSpPr>
        <p:spPr>
          <a:xfrm>
            <a:off x="7742757" y="1437919"/>
            <a:ext cx="209725" cy="218114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0532ED7-ABFE-443A-8132-8CDCE4DD779F}"/>
              </a:ext>
            </a:extLst>
          </p:cNvPr>
          <p:cNvSpPr txBox="1"/>
          <p:nvPr/>
        </p:nvSpPr>
        <p:spPr>
          <a:xfrm>
            <a:off x="6615142" y="444361"/>
            <a:ext cx="801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accent1"/>
                </a:solidFill>
              </a:rPr>
              <a:t>L</a:t>
            </a:r>
            <a:r>
              <a:rPr lang="pt-PT" baseline="-25000" dirty="0">
                <a:solidFill>
                  <a:schemeClr val="accent1"/>
                </a:solidFill>
              </a:rPr>
              <a:t>E8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86E3C9CA-5AFC-49FE-AF2B-41E716989A36}"/>
              </a:ext>
            </a:extLst>
          </p:cNvPr>
          <p:cNvSpPr/>
          <p:nvPr/>
        </p:nvSpPr>
        <p:spPr>
          <a:xfrm>
            <a:off x="383869" y="3177139"/>
            <a:ext cx="9311780" cy="33153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3" name="Arrow: Down 92">
            <a:extLst>
              <a:ext uri="{FF2B5EF4-FFF2-40B4-BE49-F238E27FC236}">
                <a16:creationId xmlns:a16="http://schemas.microsoft.com/office/drawing/2014/main" id="{C1CA2C9D-CDEC-4DA3-A4DF-D504E77FB37D}"/>
              </a:ext>
            </a:extLst>
          </p:cNvPr>
          <p:cNvSpPr/>
          <p:nvPr/>
        </p:nvSpPr>
        <p:spPr>
          <a:xfrm rot="10800000">
            <a:off x="1673345" y="2080517"/>
            <a:ext cx="373159" cy="6444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5" name="Arrow: Down 94">
            <a:extLst>
              <a:ext uri="{FF2B5EF4-FFF2-40B4-BE49-F238E27FC236}">
                <a16:creationId xmlns:a16="http://schemas.microsoft.com/office/drawing/2014/main" id="{C4FE380A-835E-4FB5-B566-5A070FD31ECC}"/>
              </a:ext>
            </a:extLst>
          </p:cNvPr>
          <p:cNvSpPr/>
          <p:nvPr/>
        </p:nvSpPr>
        <p:spPr>
          <a:xfrm rot="10800000">
            <a:off x="2745014" y="2070450"/>
            <a:ext cx="373159" cy="64448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6" name="Multiplication Sign 95">
            <a:extLst>
              <a:ext uri="{FF2B5EF4-FFF2-40B4-BE49-F238E27FC236}">
                <a16:creationId xmlns:a16="http://schemas.microsoft.com/office/drawing/2014/main" id="{E2473CC4-701B-4768-8A51-5A7648BAC4AF}"/>
              </a:ext>
            </a:extLst>
          </p:cNvPr>
          <p:cNvSpPr/>
          <p:nvPr/>
        </p:nvSpPr>
        <p:spPr>
          <a:xfrm>
            <a:off x="1096311" y="1853648"/>
            <a:ext cx="1511411" cy="1269676"/>
          </a:xfrm>
          <a:prstGeom prst="mathMultiply">
            <a:avLst>
              <a:gd name="adj1" fmla="val 10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C88592B-AF27-4470-B812-FDF049342FDD}"/>
              </a:ext>
            </a:extLst>
          </p:cNvPr>
          <p:cNvSpPr/>
          <p:nvPr/>
        </p:nvSpPr>
        <p:spPr>
          <a:xfrm>
            <a:off x="5163283" y="1437919"/>
            <a:ext cx="209725" cy="218114"/>
          </a:xfrm>
          <a:prstGeom prst="rect">
            <a:avLst/>
          </a:prstGeom>
          <a:solidFill>
            <a:schemeClr val="tx1"/>
          </a:solidFill>
          <a:ln>
            <a:solidFill>
              <a:srgbClr val="2644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2477908-ABEF-4F23-9CF8-517C0930B74E}"/>
              </a:ext>
            </a:extLst>
          </p:cNvPr>
          <p:cNvCxnSpPr/>
          <p:nvPr/>
        </p:nvCxnSpPr>
        <p:spPr>
          <a:xfrm>
            <a:off x="5256959" y="1169471"/>
            <a:ext cx="0" cy="7717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rrow: Down 88">
            <a:extLst>
              <a:ext uri="{FF2B5EF4-FFF2-40B4-BE49-F238E27FC236}">
                <a16:creationId xmlns:a16="http://schemas.microsoft.com/office/drawing/2014/main" id="{2D15DAA9-4EAC-409B-8378-3E07794A2E18}"/>
              </a:ext>
            </a:extLst>
          </p:cNvPr>
          <p:cNvSpPr/>
          <p:nvPr/>
        </p:nvSpPr>
        <p:spPr>
          <a:xfrm rot="10800000">
            <a:off x="4224959" y="2062540"/>
            <a:ext cx="373159" cy="64448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04FE4A64-EDE9-4E20-B069-6A1EE045DBFF}"/>
              </a:ext>
            </a:extLst>
          </p:cNvPr>
          <p:cNvSpPr/>
          <p:nvPr/>
        </p:nvSpPr>
        <p:spPr>
          <a:xfrm rot="10800000">
            <a:off x="6548814" y="2054813"/>
            <a:ext cx="373159" cy="64448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CC2F739-0BEF-40C5-A608-C52D0B82BC8A}"/>
              </a:ext>
            </a:extLst>
          </p:cNvPr>
          <p:cNvCxnSpPr>
            <a:cxnSpLocks/>
          </p:cNvCxnSpPr>
          <p:nvPr/>
        </p:nvCxnSpPr>
        <p:spPr>
          <a:xfrm>
            <a:off x="5256959" y="637985"/>
            <a:ext cx="0" cy="38589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90DE9E4-6BD7-45B2-B84E-31995C89BD9A}"/>
              </a:ext>
            </a:extLst>
          </p:cNvPr>
          <p:cNvSpPr txBox="1"/>
          <p:nvPr/>
        </p:nvSpPr>
        <p:spPr>
          <a:xfrm>
            <a:off x="4114794" y="754353"/>
            <a:ext cx="801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accent1"/>
                </a:solidFill>
              </a:rPr>
              <a:t>8.81 Å </a:t>
            </a:r>
            <a:endParaRPr lang="pt-PT" sz="1600" baseline="-250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1DE7715-1C77-44B1-8688-D4BBFBDD1F76}"/>
              </a:ext>
            </a:extLst>
          </p:cNvPr>
          <p:cNvSpPr txBox="1"/>
          <p:nvPr/>
        </p:nvSpPr>
        <p:spPr>
          <a:xfrm>
            <a:off x="4224556" y="446823"/>
            <a:ext cx="801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accent1"/>
                </a:solidFill>
              </a:rPr>
              <a:t>L</a:t>
            </a:r>
            <a:r>
              <a:rPr lang="pt-PT" baseline="-25000" dirty="0">
                <a:solidFill>
                  <a:schemeClr val="accent1"/>
                </a:solidFill>
              </a:rPr>
              <a:t>E4</a:t>
            </a:r>
          </a:p>
        </p:txBody>
      </p:sp>
    </p:spTree>
    <p:extLst>
      <p:ext uri="{BB962C8B-B14F-4D97-AF65-F5344CB8AC3E}">
        <p14:creationId xmlns:p14="http://schemas.microsoft.com/office/powerpoint/2010/main" val="235708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248</Words>
  <Application>Microsoft Office PowerPoint</Application>
  <PresentationFormat>Widescreen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Leandro Aguiar</dc:creator>
  <cp:lastModifiedBy>Leandro Aguiar</cp:lastModifiedBy>
  <cp:revision>28</cp:revision>
  <dcterms:created xsi:type="dcterms:W3CDTF">2024-02-22T10:58:33Z</dcterms:created>
  <dcterms:modified xsi:type="dcterms:W3CDTF">2024-03-06T10:06:24Z</dcterms:modified>
</cp:coreProperties>
</file>