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D966B-CF1C-4F1C-A172-A75275F2E4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B93AF5-9AD7-4A9F-93D7-C39212A008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18186A-A73C-4361-AAFF-86981F2FD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E2D4-B5AD-4AFC-AC8E-A44096E4740B}" type="datetimeFigureOut">
              <a:rPr lang="pt-PT" smtClean="0"/>
              <a:t>02/02/2024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8476F6-F24D-4B96-BDC3-AE7EAD0F2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D5484-3879-461D-BCE6-A096509FC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9CB9-EDCD-4BE0-89EC-97EE0F5FE017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4072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B036B-80FB-4209-8AA4-61F29A62D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6B1A90-7D25-445C-AB9F-F3CE6FFF9D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D8F5F1-E4FE-4B7D-8B8D-CC0245226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E2D4-B5AD-4AFC-AC8E-A44096E4740B}" type="datetimeFigureOut">
              <a:rPr lang="pt-PT" smtClean="0"/>
              <a:t>02/02/2024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AD51A0-D332-4200-9111-B2D6F7F3E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DCB10D-6864-45E9-84A6-6143FFCA5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9CB9-EDCD-4BE0-89EC-97EE0F5FE017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726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6E4069-6512-4823-92EA-58545DEFCD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121281-C8AC-40F8-8AA5-5B9F06D1C5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AEB3DE-C89B-40E5-B81D-BBB225E91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E2D4-B5AD-4AFC-AC8E-A44096E4740B}" type="datetimeFigureOut">
              <a:rPr lang="pt-PT" smtClean="0"/>
              <a:t>02/02/2024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DB5D3D-9803-4B19-AA5D-B2A5524C7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67D916-1431-446B-98B9-8E64B230C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9CB9-EDCD-4BE0-89EC-97EE0F5FE017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7835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3EA6F-A31D-4EEC-A137-1FAA796C4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F32634-2922-4C60-8695-F457F0BEF1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97020-7B86-438F-8A6C-02D0A373B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E2D4-B5AD-4AFC-AC8E-A44096E4740B}" type="datetimeFigureOut">
              <a:rPr lang="pt-PT" smtClean="0"/>
              <a:t>02/02/2024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957E73-1E11-4CA6-AEC3-F6E2FB0B3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635B94-E084-44B9-A010-8B0B2A513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9CB9-EDCD-4BE0-89EC-97EE0F5FE017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9864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5FA75-FB48-496A-A160-1468A86C3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C83F5C-1BCD-4E6F-8876-CBAC2033D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4105F5-12F4-4CB1-A90D-8DA758210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E2D4-B5AD-4AFC-AC8E-A44096E4740B}" type="datetimeFigureOut">
              <a:rPr lang="pt-PT" smtClean="0"/>
              <a:t>02/02/2024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C83352-A5A8-4C19-AFFF-280B485CD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A223A-41F6-4C01-AC1B-BBA9B8E5D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9CB9-EDCD-4BE0-89EC-97EE0F5FE017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7119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60324-AE17-4384-AB1E-5B1F75123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FDFE2A-EFCB-45F5-85DF-CED1FE1BBF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AE0316-F016-4744-9712-7BAB7816FC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8E0484-404C-46DD-8197-5E2A67852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E2D4-B5AD-4AFC-AC8E-A44096E4740B}" type="datetimeFigureOut">
              <a:rPr lang="pt-PT" smtClean="0"/>
              <a:t>02/02/2024</a:t>
            </a:fld>
            <a:endParaRPr lang="pt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7D737D-54EF-4D9F-9B25-2D4A678BD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11A140-DD31-4A7F-A387-7AE772A31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9CB9-EDCD-4BE0-89EC-97EE0F5FE017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211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F3FFE-B9C1-4018-81FD-9990BDE68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74EFD4-7FCE-4E52-AD51-75B83A92C4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ECB6E7-EEF0-4E9E-9E12-CA0738A16E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6312B6-B257-4C72-8D00-900D965E76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F42935-4072-448F-AA3B-BB0B3FD9C8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836650-55C1-44A6-9804-7671D5BD0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E2D4-B5AD-4AFC-AC8E-A44096E4740B}" type="datetimeFigureOut">
              <a:rPr lang="pt-PT" smtClean="0"/>
              <a:t>02/02/2024</a:t>
            </a:fld>
            <a:endParaRPr lang="pt-P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AEED58-B3D1-4F09-BAC0-9A596C04B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C2D4C1-E58E-476A-B583-59581529B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9CB9-EDCD-4BE0-89EC-97EE0F5FE017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0543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C33C4-FDA7-4DAF-8BE0-17A215C5A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F2373B-40CE-49EE-B2F9-4D4A0808D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E2D4-B5AD-4AFC-AC8E-A44096E4740B}" type="datetimeFigureOut">
              <a:rPr lang="pt-PT" smtClean="0"/>
              <a:t>02/02/2024</a:t>
            </a:fld>
            <a:endParaRPr lang="pt-P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1BF3A5-0913-4F39-92E5-DCFFAC214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742405-50BF-4406-8CCA-35F45599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9CB9-EDCD-4BE0-89EC-97EE0F5FE017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5771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0E6D25-06EC-458B-864E-01FC05314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E2D4-B5AD-4AFC-AC8E-A44096E4740B}" type="datetimeFigureOut">
              <a:rPr lang="pt-PT" smtClean="0"/>
              <a:t>02/02/2024</a:t>
            </a:fld>
            <a:endParaRPr lang="pt-P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80568F-8737-4DA4-89AF-E663877A5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1B5653-00EC-48E3-8141-13E9A760F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9CB9-EDCD-4BE0-89EC-97EE0F5FE017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338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FCDB7-D4CE-426C-ABCC-CFEDE3567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269124-B51E-4A35-AB97-EE2C32B1B5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6FBEE-50F9-4538-90CF-3E1B48D2C9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3159A8-DC76-4CFD-934F-370FF0368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E2D4-B5AD-4AFC-AC8E-A44096E4740B}" type="datetimeFigureOut">
              <a:rPr lang="pt-PT" smtClean="0"/>
              <a:t>02/02/2024</a:t>
            </a:fld>
            <a:endParaRPr lang="pt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5072F5-FB08-4578-BE5A-44BFD193F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193686-8FB4-4B04-A1D8-11D79DDA9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9CB9-EDCD-4BE0-89EC-97EE0F5FE017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3749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86F2A-EC5F-4DFD-A925-52A4BC64A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3BE4EC-1D1F-457D-8FF8-F8BBEF649A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72B607-0926-4D70-9935-29CAEC1B0F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CC79B5-ABCB-4852-A800-925591CA0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E2D4-B5AD-4AFC-AC8E-A44096E4740B}" type="datetimeFigureOut">
              <a:rPr lang="pt-PT" smtClean="0"/>
              <a:t>02/02/2024</a:t>
            </a:fld>
            <a:endParaRPr lang="pt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916C77-222A-42F3-AD59-6B0839C1B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987609-7071-4D55-9C84-29AA570C1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9CB9-EDCD-4BE0-89EC-97EE0F5FE017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7295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41D0D2-3A85-4C66-9887-CFE8A50E5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5B8852-D9C3-4E52-8348-A5AB83D8F6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FD8F0F-E15F-4F53-88B8-65C41CBC34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6E2D4-B5AD-4AFC-AC8E-A44096E4740B}" type="datetimeFigureOut">
              <a:rPr lang="pt-PT" smtClean="0"/>
              <a:t>02/02/2024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53BF4A-1201-490F-909A-8353631DE2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B78739-90BF-4DD0-9E9D-0A4FECFB39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E9CB9-EDCD-4BE0-89EC-97EE0F5FE017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9415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94438E1-9B23-45DC-A75D-037BCB16BA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314" y="507948"/>
            <a:ext cx="7666667" cy="523809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C6C555E-1210-402E-9815-239A58E5D387}"/>
              </a:ext>
            </a:extLst>
          </p:cNvPr>
          <p:cNvSpPr/>
          <p:nvPr/>
        </p:nvSpPr>
        <p:spPr>
          <a:xfrm>
            <a:off x="805343" y="1417739"/>
            <a:ext cx="679508" cy="612397"/>
          </a:xfrm>
          <a:prstGeom prst="rect">
            <a:avLst/>
          </a:prstGeom>
          <a:noFill/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4D04BEB-7702-47CA-9BFB-7606A4BB40CD}"/>
              </a:ext>
            </a:extLst>
          </p:cNvPr>
          <p:cNvSpPr/>
          <p:nvPr/>
        </p:nvSpPr>
        <p:spPr>
          <a:xfrm>
            <a:off x="1964422" y="645953"/>
            <a:ext cx="384495" cy="638962"/>
          </a:xfrm>
          <a:prstGeom prst="rect">
            <a:avLst/>
          </a:prstGeom>
          <a:noFill/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BC5BAD-0CF6-42AB-A6C0-6EF9ECB98616}"/>
              </a:ext>
            </a:extLst>
          </p:cNvPr>
          <p:cNvSpPr/>
          <p:nvPr/>
        </p:nvSpPr>
        <p:spPr>
          <a:xfrm>
            <a:off x="1579927" y="1407952"/>
            <a:ext cx="282429" cy="638962"/>
          </a:xfrm>
          <a:prstGeom prst="rect">
            <a:avLst/>
          </a:prstGeom>
          <a:noFill/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721A54-837D-4743-A8F0-A701D66E5A18}"/>
              </a:ext>
            </a:extLst>
          </p:cNvPr>
          <p:cNvSpPr/>
          <p:nvPr/>
        </p:nvSpPr>
        <p:spPr>
          <a:xfrm>
            <a:off x="3902760" y="792476"/>
            <a:ext cx="769908" cy="1053102"/>
          </a:xfrm>
          <a:prstGeom prst="rect">
            <a:avLst/>
          </a:prstGeom>
          <a:noFill/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1339EE5-672E-429E-A7D8-2EC4E158695A}"/>
              </a:ext>
            </a:extLst>
          </p:cNvPr>
          <p:cNvSpPr/>
          <p:nvPr/>
        </p:nvSpPr>
        <p:spPr>
          <a:xfrm>
            <a:off x="4779454" y="585406"/>
            <a:ext cx="1235451" cy="1260172"/>
          </a:xfrm>
          <a:prstGeom prst="rect">
            <a:avLst/>
          </a:prstGeom>
          <a:noFill/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B41942A-A7E5-47C6-84A4-64C4BFE36863}"/>
              </a:ext>
            </a:extLst>
          </p:cNvPr>
          <p:cNvSpPr/>
          <p:nvPr/>
        </p:nvSpPr>
        <p:spPr>
          <a:xfrm>
            <a:off x="7301698" y="775697"/>
            <a:ext cx="1025337" cy="767877"/>
          </a:xfrm>
          <a:prstGeom prst="rect">
            <a:avLst/>
          </a:prstGeom>
          <a:noFill/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2B259C5-FAEE-4BA3-83A6-0382FF25897C}"/>
              </a:ext>
            </a:extLst>
          </p:cNvPr>
          <p:cNvSpPr/>
          <p:nvPr/>
        </p:nvSpPr>
        <p:spPr>
          <a:xfrm>
            <a:off x="2810313" y="4945311"/>
            <a:ext cx="763398" cy="734036"/>
          </a:xfrm>
          <a:prstGeom prst="rect">
            <a:avLst/>
          </a:prstGeom>
          <a:noFill/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A4DED0-A9A3-45A4-B9B9-359516507E78}"/>
              </a:ext>
            </a:extLst>
          </p:cNvPr>
          <p:cNvSpPr/>
          <p:nvPr/>
        </p:nvSpPr>
        <p:spPr>
          <a:xfrm>
            <a:off x="2885813" y="3612575"/>
            <a:ext cx="604007" cy="909091"/>
          </a:xfrm>
          <a:prstGeom prst="rect">
            <a:avLst/>
          </a:prstGeom>
          <a:noFill/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BB0245D-B5EB-4280-BD93-9F42B1E63B78}"/>
              </a:ext>
            </a:extLst>
          </p:cNvPr>
          <p:cNvSpPr/>
          <p:nvPr/>
        </p:nvSpPr>
        <p:spPr>
          <a:xfrm>
            <a:off x="1937615" y="3833768"/>
            <a:ext cx="604007" cy="746621"/>
          </a:xfrm>
          <a:prstGeom prst="rect">
            <a:avLst/>
          </a:prstGeom>
          <a:noFill/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E44FABA-5B1E-49B5-9900-AC981647E528}"/>
              </a:ext>
            </a:extLst>
          </p:cNvPr>
          <p:cNvSpPr/>
          <p:nvPr/>
        </p:nvSpPr>
        <p:spPr>
          <a:xfrm>
            <a:off x="1862356" y="2946918"/>
            <a:ext cx="620304" cy="658666"/>
          </a:xfrm>
          <a:prstGeom prst="rect">
            <a:avLst/>
          </a:prstGeom>
          <a:noFill/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38DE9B2-4E10-48AC-BF89-F39F16D21492}"/>
              </a:ext>
            </a:extLst>
          </p:cNvPr>
          <p:cNvSpPr/>
          <p:nvPr/>
        </p:nvSpPr>
        <p:spPr>
          <a:xfrm>
            <a:off x="2687296" y="3053593"/>
            <a:ext cx="604007" cy="386320"/>
          </a:xfrm>
          <a:prstGeom prst="rect">
            <a:avLst/>
          </a:prstGeom>
          <a:noFill/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52052E1-CBF8-469D-8F54-882A6FB3F310}"/>
              </a:ext>
            </a:extLst>
          </p:cNvPr>
          <p:cNvSpPr/>
          <p:nvPr/>
        </p:nvSpPr>
        <p:spPr>
          <a:xfrm>
            <a:off x="2541621" y="4714612"/>
            <a:ext cx="268691" cy="289421"/>
          </a:xfrm>
          <a:prstGeom prst="rect">
            <a:avLst/>
          </a:prstGeom>
          <a:noFill/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3CAFB7-6346-4AAC-908D-B64725CAD271}"/>
              </a:ext>
            </a:extLst>
          </p:cNvPr>
          <p:cNvSpPr/>
          <p:nvPr/>
        </p:nvSpPr>
        <p:spPr>
          <a:xfrm>
            <a:off x="5855516" y="3833768"/>
            <a:ext cx="689294" cy="981513"/>
          </a:xfrm>
          <a:prstGeom prst="rect">
            <a:avLst/>
          </a:prstGeom>
          <a:noFill/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762B5F6-5040-4854-B94E-3A183F5225F5}"/>
              </a:ext>
            </a:extLst>
          </p:cNvPr>
          <p:cNvSpPr/>
          <p:nvPr/>
        </p:nvSpPr>
        <p:spPr>
          <a:xfrm>
            <a:off x="6782742" y="4188061"/>
            <a:ext cx="616348" cy="627220"/>
          </a:xfrm>
          <a:prstGeom prst="rect">
            <a:avLst/>
          </a:prstGeom>
          <a:noFill/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D0988E6-AA87-4181-BC91-3282AFBA27F4}"/>
              </a:ext>
            </a:extLst>
          </p:cNvPr>
          <p:cNvSpPr/>
          <p:nvPr/>
        </p:nvSpPr>
        <p:spPr>
          <a:xfrm>
            <a:off x="6757574" y="3428999"/>
            <a:ext cx="305955" cy="677695"/>
          </a:xfrm>
          <a:prstGeom prst="rect">
            <a:avLst/>
          </a:prstGeom>
          <a:noFill/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5345F07-889B-483B-BBFF-F3DCDA1D175C}"/>
              </a:ext>
            </a:extLst>
          </p:cNvPr>
          <p:cNvSpPr txBox="1"/>
          <p:nvPr/>
        </p:nvSpPr>
        <p:spPr>
          <a:xfrm>
            <a:off x="1304488" y="162529"/>
            <a:ext cx="111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Glycerol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A8D838-AE52-4B51-AEDB-4BB4E8D1D0D8}"/>
              </a:ext>
            </a:extLst>
          </p:cNvPr>
          <p:cNvSpPr txBox="1"/>
          <p:nvPr/>
        </p:nvSpPr>
        <p:spPr>
          <a:xfrm>
            <a:off x="4535647" y="150573"/>
            <a:ext cx="111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Acetone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CB0C571-6A7B-4A95-A6A2-550B65C7A9E3}"/>
              </a:ext>
            </a:extLst>
          </p:cNvPr>
          <p:cNvSpPr txBox="1"/>
          <p:nvPr/>
        </p:nvSpPr>
        <p:spPr>
          <a:xfrm>
            <a:off x="7399090" y="138616"/>
            <a:ext cx="111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Water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0E285BB-310E-4232-A943-AD6550C32301}"/>
              </a:ext>
            </a:extLst>
          </p:cNvPr>
          <p:cNvSpPr txBox="1"/>
          <p:nvPr/>
        </p:nvSpPr>
        <p:spPr>
          <a:xfrm>
            <a:off x="2239618" y="2510475"/>
            <a:ext cx="111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Solketal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E151B30-F28D-4FB3-9A03-82849EB09E85}"/>
              </a:ext>
            </a:extLst>
          </p:cNvPr>
          <p:cNvSpPr txBox="1"/>
          <p:nvPr/>
        </p:nvSpPr>
        <p:spPr>
          <a:xfrm>
            <a:off x="6185962" y="2906919"/>
            <a:ext cx="111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Ethanol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BCF5551-EAB9-48C1-87A8-305D32D3656E}"/>
              </a:ext>
            </a:extLst>
          </p:cNvPr>
          <p:cNvSpPr txBox="1"/>
          <p:nvPr/>
        </p:nvSpPr>
        <p:spPr>
          <a:xfrm>
            <a:off x="7179577" y="5172656"/>
            <a:ext cx="15547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G: Group</a:t>
            </a:r>
          </a:p>
          <a:p>
            <a:r>
              <a:rPr lang="pt-PT" sz="1400" dirty="0"/>
              <a:t>SG: Sub group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1498601-57C8-4455-86B7-12568342FE86}"/>
              </a:ext>
            </a:extLst>
          </p:cNvPr>
          <p:cNvSpPr txBox="1"/>
          <p:nvPr/>
        </p:nvSpPr>
        <p:spPr>
          <a:xfrm>
            <a:off x="2330763" y="544849"/>
            <a:ext cx="769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0070C0"/>
                </a:solidFill>
              </a:rPr>
              <a:t>G: 5</a:t>
            </a:r>
          </a:p>
          <a:p>
            <a:r>
              <a:rPr lang="pt-PT" sz="1400" dirty="0">
                <a:solidFill>
                  <a:srgbClr val="0070C0"/>
                </a:solidFill>
              </a:rPr>
              <a:t>SG: 14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601E305-5431-4DA7-8100-598EC5AE3ED5}"/>
              </a:ext>
            </a:extLst>
          </p:cNvPr>
          <p:cNvSpPr txBox="1"/>
          <p:nvPr/>
        </p:nvSpPr>
        <p:spPr>
          <a:xfrm>
            <a:off x="732614" y="1987255"/>
            <a:ext cx="769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0070C0"/>
                </a:solidFill>
              </a:rPr>
              <a:t>G: 1</a:t>
            </a:r>
          </a:p>
          <a:p>
            <a:r>
              <a:rPr lang="pt-PT" sz="1400" dirty="0">
                <a:solidFill>
                  <a:srgbClr val="0070C0"/>
                </a:solidFill>
              </a:rPr>
              <a:t>SG: 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DE650EA-8899-4FE2-9041-66790B80A98F}"/>
              </a:ext>
            </a:extLst>
          </p:cNvPr>
          <p:cNvSpPr txBox="1"/>
          <p:nvPr/>
        </p:nvSpPr>
        <p:spPr>
          <a:xfrm>
            <a:off x="1477402" y="2008696"/>
            <a:ext cx="769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0070C0"/>
                </a:solidFill>
              </a:rPr>
              <a:t>G: 1</a:t>
            </a:r>
          </a:p>
          <a:p>
            <a:r>
              <a:rPr lang="pt-PT" sz="1400" dirty="0">
                <a:solidFill>
                  <a:srgbClr val="0070C0"/>
                </a:solidFill>
              </a:rPr>
              <a:t>SG: 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BB427EA-18ED-43EB-B3D8-3503D2CF355E}"/>
              </a:ext>
            </a:extLst>
          </p:cNvPr>
          <p:cNvSpPr txBox="1"/>
          <p:nvPr/>
        </p:nvSpPr>
        <p:spPr>
          <a:xfrm>
            <a:off x="3861430" y="1785304"/>
            <a:ext cx="769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0070C0"/>
                </a:solidFill>
              </a:rPr>
              <a:t>G: 1</a:t>
            </a:r>
          </a:p>
          <a:p>
            <a:r>
              <a:rPr lang="pt-PT" sz="1400" dirty="0">
                <a:solidFill>
                  <a:srgbClr val="0070C0"/>
                </a:solidFill>
              </a:rPr>
              <a:t>SG: 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044D795-D417-42EF-B791-7CB9C3EB2D0D}"/>
              </a:ext>
            </a:extLst>
          </p:cNvPr>
          <p:cNvSpPr txBox="1"/>
          <p:nvPr/>
        </p:nvSpPr>
        <p:spPr>
          <a:xfrm>
            <a:off x="4738124" y="1776915"/>
            <a:ext cx="769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0070C0"/>
                </a:solidFill>
              </a:rPr>
              <a:t>G: 9</a:t>
            </a:r>
          </a:p>
          <a:p>
            <a:r>
              <a:rPr lang="pt-PT" sz="1400" dirty="0">
                <a:solidFill>
                  <a:srgbClr val="0070C0"/>
                </a:solidFill>
              </a:rPr>
              <a:t>SG: 18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150A1C9-0CAB-41ED-A5CF-AA61039AEA0B}"/>
              </a:ext>
            </a:extLst>
          </p:cNvPr>
          <p:cNvSpPr txBox="1"/>
          <p:nvPr/>
        </p:nvSpPr>
        <p:spPr>
          <a:xfrm>
            <a:off x="7222955" y="1485735"/>
            <a:ext cx="769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0070C0"/>
                </a:solidFill>
              </a:rPr>
              <a:t>G: 7</a:t>
            </a:r>
          </a:p>
          <a:p>
            <a:r>
              <a:rPr lang="pt-PT" sz="1400" dirty="0">
                <a:solidFill>
                  <a:srgbClr val="0070C0"/>
                </a:solidFill>
              </a:rPr>
              <a:t>SG: 16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5B6F85D-D516-469C-B9DE-D095A5E3B047}"/>
              </a:ext>
            </a:extLst>
          </p:cNvPr>
          <p:cNvSpPr txBox="1"/>
          <p:nvPr/>
        </p:nvSpPr>
        <p:spPr>
          <a:xfrm>
            <a:off x="3257748" y="2927320"/>
            <a:ext cx="769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0070C0"/>
                </a:solidFill>
              </a:rPr>
              <a:t>G: 5</a:t>
            </a:r>
          </a:p>
          <a:p>
            <a:r>
              <a:rPr lang="pt-PT" sz="1400" dirty="0">
                <a:solidFill>
                  <a:srgbClr val="0070C0"/>
                </a:solidFill>
              </a:rPr>
              <a:t>SG: 14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E02B43D-984E-4C0F-9BE3-D044C2AFECDF}"/>
              </a:ext>
            </a:extLst>
          </p:cNvPr>
          <p:cNvSpPr txBox="1"/>
          <p:nvPr/>
        </p:nvSpPr>
        <p:spPr>
          <a:xfrm>
            <a:off x="7044458" y="3315859"/>
            <a:ext cx="769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0070C0"/>
                </a:solidFill>
              </a:rPr>
              <a:t>G: 5</a:t>
            </a:r>
          </a:p>
          <a:p>
            <a:r>
              <a:rPr lang="pt-PT" sz="1400" dirty="0">
                <a:solidFill>
                  <a:srgbClr val="0070C0"/>
                </a:solidFill>
              </a:rPr>
              <a:t>SG: 14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B9D0EE3-03A5-457A-93AA-788EAF550E3A}"/>
              </a:ext>
            </a:extLst>
          </p:cNvPr>
          <p:cNvSpPr txBox="1"/>
          <p:nvPr/>
        </p:nvSpPr>
        <p:spPr>
          <a:xfrm>
            <a:off x="7379780" y="4100883"/>
            <a:ext cx="769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0070C0"/>
                </a:solidFill>
              </a:rPr>
              <a:t>G: 1</a:t>
            </a:r>
          </a:p>
          <a:p>
            <a:r>
              <a:rPr lang="pt-PT" sz="1400" dirty="0">
                <a:solidFill>
                  <a:srgbClr val="0070C0"/>
                </a:solidFill>
              </a:rPr>
              <a:t>SG: 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2F9B74E-853D-4FBA-9795-E5933697E945}"/>
              </a:ext>
            </a:extLst>
          </p:cNvPr>
          <p:cNvSpPr txBox="1"/>
          <p:nvPr/>
        </p:nvSpPr>
        <p:spPr>
          <a:xfrm>
            <a:off x="3563006" y="4851895"/>
            <a:ext cx="769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0070C0"/>
                </a:solidFill>
              </a:rPr>
              <a:t>G: 1</a:t>
            </a:r>
          </a:p>
          <a:p>
            <a:r>
              <a:rPr lang="pt-PT" sz="1400" dirty="0">
                <a:solidFill>
                  <a:srgbClr val="0070C0"/>
                </a:solidFill>
              </a:rPr>
              <a:t>SG: 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FB705B5-226A-4798-B1D2-78907149B2F9}"/>
              </a:ext>
            </a:extLst>
          </p:cNvPr>
          <p:cNvSpPr txBox="1"/>
          <p:nvPr/>
        </p:nvSpPr>
        <p:spPr>
          <a:xfrm>
            <a:off x="5774902" y="4776525"/>
            <a:ext cx="769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0070C0"/>
                </a:solidFill>
              </a:rPr>
              <a:t>G: 1</a:t>
            </a:r>
          </a:p>
          <a:p>
            <a:r>
              <a:rPr lang="pt-PT" sz="1400" dirty="0">
                <a:solidFill>
                  <a:srgbClr val="0070C0"/>
                </a:solidFill>
              </a:rPr>
              <a:t>SG: 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6E4F3C8-33E3-44FD-9275-75BE5D1D902C}"/>
              </a:ext>
            </a:extLst>
          </p:cNvPr>
          <p:cNvSpPr txBox="1"/>
          <p:nvPr/>
        </p:nvSpPr>
        <p:spPr>
          <a:xfrm>
            <a:off x="2027578" y="4559545"/>
            <a:ext cx="769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0070C0"/>
                </a:solidFill>
              </a:rPr>
              <a:t>G: 1</a:t>
            </a:r>
          </a:p>
          <a:p>
            <a:r>
              <a:rPr lang="pt-PT" sz="1400" dirty="0">
                <a:solidFill>
                  <a:srgbClr val="0070C0"/>
                </a:solidFill>
              </a:rPr>
              <a:t>SG: 4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0C9A9D6-8959-4D9F-BEB0-2805F29B78B7}"/>
              </a:ext>
            </a:extLst>
          </p:cNvPr>
          <p:cNvSpPr txBox="1"/>
          <p:nvPr/>
        </p:nvSpPr>
        <p:spPr>
          <a:xfrm>
            <a:off x="3516867" y="3534200"/>
            <a:ext cx="769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0070C0"/>
                </a:solidFill>
              </a:rPr>
              <a:t>G: 13</a:t>
            </a:r>
          </a:p>
          <a:p>
            <a:r>
              <a:rPr lang="pt-PT" sz="1400" dirty="0">
                <a:solidFill>
                  <a:srgbClr val="0070C0"/>
                </a:solidFill>
              </a:rPr>
              <a:t>SG: 25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6FC9902-B6A9-4D41-A9C0-F0DCCCE6895F}"/>
              </a:ext>
            </a:extLst>
          </p:cNvPr>
          <p:cNvSpPr txBox="1"/>
          <p:nvPr/>
        </p:nvSpPr>
        <p:spPr>
          <a:xfrm>
            <a:off x="1339683" y="3767846"/>
            <a:ext cx="769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0070C0"/>
                </a:solidFill>
              </a:rPr>
              <a:t>G: 13</a:t>
            </a:r>
          </a:p>
          <a:p>
            <a:r>
              <a:rPr lang="pt-PT" sz="1400" dirty="0">
                <a:solidFill>
                  <a:srgbClr val="0070C0"/>
                </a:solidFill>
              </a:rPr>
              <a:t>SG: 26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CB13221-E6FB-4479-9AAC-A165B5BA2301}"/>
              </a:ext>
            </a:extLst>
          </p:cNvPr>
          <p:cNvSpPr txBox="1"/>
          <p:nvPr/>
        </p:nvSpPr>
        <p:spPr>
          <a:xfrm>
            <a:off x="1362773" y="2881738"/>
            <a:ext cx="769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0070C0"/>
                </a:solidFill>
              </a:rPr>
              <a:t>G: 1</a:t>
            </a:r>
          </a:p>
          <a:p>
            <a:r>
              <a:rPr lang="pt-PT" sz="1400" dirty="0">
                <a:solidFill>
                  <a:srgbClr val="0070C0"/>
                </a:solidFill>
              </a:rPr>
              <a:t>SG: 2</a:t>
            </a:r>
          </a:p>
        </p:txBody>
      </p:sp>
    </p:spTree>
    <p:extLst>
      <p:ext uri="{BB962C8B-B14F-4D97-AF65-F5344CB8AC3E}">
        <p14:creationId xmlns:p14="http://schemas.microsoft.com/office/powerpoint/2010/main" val="1373940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B5345F07-889B-483B-BBFF-F3DCDA1D175C}"/>
              </a:ext>
            </a:extLst>
          </p:cNvPr>
          <p:cNvSpPr txBox="1"/>
          <p:nvPr/>
        </p:nvSpPr>
        <p:spPr>
          <a:xfrm>
            <a:off x="1304488" y="162529"/>
            <a:ext cx="111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Glycerol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A8D838-AE52-4B51-AEDB-4BB4E8D1D0D8}"/>
              </a:ext>
            </a:extLst>
          </p:cNvPr>
          <p:cNvSpPr txBox="1"/>
          <p:nvPr/>
        </p:nvSpPr>
        <p:spPr>
          <a:xfrm>
            <a:off x="4535647" y="150573"/>
            <a:ext cx="111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Acetone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CB0C571-6A7B-4A95-A6A2-550B65C7A9E3}"/>
              </a:ext>
            </a:extLst>
          </p:cNvPr>
          <p:cNvSpPr txBox="1"/>
          <p:nvPr/>
        </p:nvSpPr>
        <p:spPr>
          <a:xfrm>
            <a:off x="7399090" y="138616"/>
            <a:ext cx="111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Water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D9142C78-244F-49AE-B9AA-D9EB5028C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314" y="507948"/>
            <a:ext cx="7666667" cy="52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68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105</Words>
  <Application>Microsoft Office PowerPoint</Application>
  <PresentationFormat>Widescreen</PresentationFormat>
  <Paragraphs>40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Leandro Aguiar</dc:creator>
  <cp:lastModifiedBy>Leandro Aguiar</cp:lastModifiedBy>
  <cp:revision>7</cp:revision>
  <dcterms:created xsi:type="dcterms:W3CDTF">2024-02-01T09:36:35Z</dcterms:created>
  <dcterms:modified xsi:type="dcterms:W3CDTF">2024-02-02T16:11:05Z</dcterms:modified>
</cp:coreProperties>
</file>