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09CCF-A861-496B-B40C-964CD51F1930}" v="4" dt="2025-04-29T01:45:01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45030-4DCF-DEF8-8AC1-6A689BE18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C1C67-3593-582D-AD93-3118F45C4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7597A7-F912-AFAE-9D0D-A034500270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429FD8-3987-F6D7-8DA2-9E9DC301B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EB107-E406-062E-9046-1BF17C78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02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EFB0F-8663-13C5-662D-119B6487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10060BA-8714-A8CE-0088-BB7CB5B3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85226F-F22D-8D6E-F629-4D5FC9E8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E62A9F-08C6-D087-F519-ECEB399D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CB8479-17AE-EB39-9602-DB6BAF2B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3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031DEE-D893-27F7-9726-24B10352F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35FE0B-EE7B-ADD4-E1BB-CE4B9471E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2407E4-5492-EAD2-2979-3EA1175E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77EDE1-EB01-BCDB-89D6-107D1E7E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EFD98F-F21C-F166-8A86-58ADD80C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70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BA7D9D-E87C-7650-FF3A-7F2CBAD4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D31EA8-B8BE-4AF9-51F2-89545981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552138-9047-81B8-03DB-4D81C516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76F942-C736-5469-1819-2C8DE0AA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1A15FD-B1C0-EB7D-EF72-A4595AD9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40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EB269-3D68-7F80-E2FB-F97D09EA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F52C01-3B40-3F48-CA50-21B496604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4EB323-684A-126B-A496-A4292AC9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0F0492-EEB4-0EB4-D3B0-C95931B3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6C7A3B-609C-A2C2-7173-A1DD07AD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46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37DC3-3EC2-1144-9385-07C4D0D1E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78B36F-501E-E594-3961-8666ABAC4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3CA508-A3EF-6912-C95C-94845F904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D6A7E2-66E7-BA64-96D4-05800523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CB829D-0330-7DAE-0071-AD5B23D9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8BEB74-F3E3-63B7-9613-41CE3A32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84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24968-B4B6-6F76-7E77-3E1C841F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4BC1A9-0206-AFA4-BF36-BB210CDE7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2DBB1E-2AE0-B8EC-C863-0E9957E5C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C971EF2-3964-C729-D331-967C0916C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53EA9E1-D1AC-D8E6-C6DC-AA30B4948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5E7B6A-B5FC-C316-FE9F-284DE221C5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FA91915-AA07-41BC-7259-BBB71F95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08D440-4A2D-4EA6-5234-C7A6521D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9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30847-A212-2089-3318-70778CEA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E1FE3D-D09F-CBC2-11DD-2A3D14F626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821ACA-68B5-2883-CF43-692B09DB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F97E40-C686-9217-9535-7A6C532D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92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2114E44-D87C-BA0E-7AA0-D566A591A2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424D1F2-8EB7-5525-919E-1E0C4358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7922FFF-52DC-359B-D65C-8D8AE189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56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00DF7-DC38-427D-5ABF-E23443B1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92FE4C-8D17-6CB1-7B51-B2915CFC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339E6BC-71B2-1122-E9F0-A5AA669BD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F3D78F-BC10-9F14-49EC-53C15943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07E4D9-5005-C723-91E1-42ACB5B3D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722C43-2D8C-8EE0-32DA-788CF438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47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901B4-7BB9-7646-E6DD-651F6C4C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12D892-E24B-B319-9B99-C43356428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742F88-9EA6-9314-8817-04A3AE4AA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3ED43A-9984-5025-EE74-170B7511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76BD5-C816-4EC8-A884-EC34967D3CC3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56F835-4FA7-6835-12A7-F0B37A60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851DE7-1248-B313-FCB4-B4B64BF1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20D7AB-AC4E-407D-AF44-318D4ACA7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03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0A224A-BA4C-C7B1-61A1-2AC20F8D2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56181C-A036-B206-AF76-E6A9240C8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59DA9B4-1CAE-2281-BEF2-0047194E738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3" y="6297994"/>
            <a:ext cx="727015" cy="552581"/>
          </a:xfrm>
          <a:prstGeom prst="rect">
            <a:avLst/>
          </a:prstGeom>
          <a:noFill/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CF3DE93-CCC3-8123-F3FE-1907C761FF62}"/>
              </a:ext>
            </a:extLst>
          </p:cNvPr>
          <p:cNvSpPr txBox="1"/>
          <p:nvPr userDrawn="1"/>
        </p:nvSpPr>
        <p:spPr>
          <a:xfrm>
            <a:off x="1021800" y="6319726"/>
            <a:ext cx="2811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1° Workshop de Adsorção e Catálise</a:t>
            </a:r>
          </a:p>
          <a:p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e 22 de Agosto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889DD162-6FAB-B243-00A7-0F1C6EDFAED7}"/>
              </a:ext>
            </a:extLst>
          </p:cNvPr>
          <p:cNvCxnSpPr>
            <a:cxnSpLocks/>
          </p:cNvCxnSpPr>
          <p:nvPr userDrawn="1"/>
        </p:nvCxnSpPr>
        <p:spPr>
          <a:xfrm>
            <a:off x="-10160" y="6271040"/>
            <a:ext cx="121920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875DC47-2621-BE9F-42C0-9F6D01A2DFF3}"/>
              </a:ext>
            </a:extLst>
          </p:cNvPr>
          <p:cNvSpPr txBox="1"/>
          <p:nvPr userDrawn="1"/>
        </p:nvSpPr>
        <p:spPr>
          <a:xfrm>
            <a:off x="6317897" y="6327355"/>
            <a:ext cx="96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LMSCP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EDE11C6-183C-BCDA-0403-77E3EF41AF48}"/>
              </a:ext>
            </a:extLst>
          </p:cNvPr>
          <p:cNvSpPr txBox="1"/>
          <p:nvPr userDrawn="1"/>
        </p:nvSpPr>
        <p:spPr>
          <a:xfrm>
            <a:off x="7351665" y="6388909"/>
            <a:ext cx="468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Laboratório de Modelagem e Síntese de Catalisadores Poliméricos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834BB399-0CAB-AD5C-B5A2-06E5036813BB}"/>
              </a:ext>
            </a:extLst>
          </p:cNvPr>
          <p:cNvCxnSpPr>
            <a:cxnSpLocks/>
          </p:cNvCxnSpPr>
          <p:nvPr userDrawn="1"/>
        </p:nvCxnSpPr>
        <p:spPr>
          <a:xfrm>
            <a:off x="7316028" y="6452922"/>
            <a:ext cx="0" cy="2720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m 12" descr="Gráfico, Gráfico de dispersão&#10;&#10;O conteúdo gerado por IA pode estar incorreto.">
            <a:extLst>
              <a:ext uri="{FF2B5EF4-FFF2-40B4-BE49-F238E27FC236}">
                <a16:creationId xmlns:a16="http://schemas.microsoft.com/office/drawing/2014/main" id="{4FEBD8F9-98C9-6DB1-5E37-A63FD43CBC0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6" t="25919" r="25999" b="30518"/>
          <a:stretch/>
        </p:blipFill>
        <p:spPr>
          <a:xfrm>
            <a:off x="5766363" y="6350685"/>
            <a:ext cx="478285" cy="43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26A02D2-FAA8-8078-07A4-A79943F4DD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40" y="291134"/>
            <a:ext cx="2287127" cy="1738373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E4436D9-0BF9-4309-5A36-464F6338B9CD}"/>
              </a:ext>
            </a:extLst>
          </p:cNvPr>
          <p:cNvSpPr txBox="1"/>
          <p:nvPr/>
        </p:nvSpPr>
        <p:spPr>
          <a:xfrm>
            <a:off x="3184192" y="683181"/>
            <a:ext cx="5422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1° Workshop de Adsorção e Catálise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F18F04C-9609-C1AF-A0BD-16E9E687C813}"/>
              </a:ext>
            </a:extLst>
          </p:cNvPr>
          <p:cNvSpPr txBox="1"/>
          <p:nvPr/>
        </p:nvSpPr>
        <p:spPr>
          <a:xfrm>
            <a:off x="4435753" y="1208965"/>
            <a:ext cx="2919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e 22 de Agosto de 2025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3C2DB77A-D089-38E8-C997-A683CDC8C656}"/>
              </a:ext>
            </a:extLst>
          </p:cNvPr>
          <p:cNvGrpSpPr/>
          <p:nvPr/>
        </p:nvGrpSpPr>
        <p:grpSpPr>
          <a:xfrm>
            <a:off x="9007809" y="394303"/>
            <a:ext cx="2683748" cy="1450740"/>
            <a:chOff x="4298157" y="3128372"/>
            <a:chExt cx="2683748" cy="1450740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DA65A156-3264-8CE4-0CD0-4BA376917694}"/>
                </a:ext>
              </a:extLst>
            </p:cNvPr>
            <p:cNvSpPr txBox="1"/>
            <p:nvPr/>
          </p:nvSpPr>
          <p:spPr>
            <a:xfrm>
              <a:off x="5108125" y="3128372"/>
              <a:ext cx="168507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5400" dirty="0">
                  <a:solidFill>
                    <a:schemeClr val="accent1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LMSCP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CFF8238B-C18B-63CA-99CE-BBD230EDDEE2}"/>
                </a:ext>
              </a:extLst>
            </p:cNvPr>
            <p:cNvSpPr txBox="1"/>
            <p:nvPr/>
          </p:nvSpPr>
          <p:spPr>
            <a:xfrm>
              <a:off x="4298157" y="3916606"/>
              <a:ext cx="26837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Laboratório de Modelagem e Síntese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300C9C2F-6F78-A80A-291B-108985443C63}"/>
                </a:ext>
              </a:extLst>
            </p:cNvPr>
            <p:cNvSpPr txBox="1"/>
            <p:nvPr/>
          </p:nvSpPr>
          <p:spPr>
            <a:xfrm>
              <a:off x="4298157" y="4179002"/>
              <a:ext cx="21467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de Catalisadores Poliméricos</a:t>
              </a:r>
            </a:p>
          </p:txBody>
        </p:sp>
        <p:pic>
          <p:nvPicPr>
            <p:cNvPr id="11" name="Imagem 10" descr="Gráfico, Gráfico de dispersão&#10;&#10;O conteúdo gerado por IA pode estar incorreto.">
              <a:extLst>
                <a:ext uri="{FF2B5EF4-FFF2-40B4-BE49-F238E27FC236}">
                  <a16:creationId xmlns:a16="http://schemas.microsoft.com/office/drawing/2014/main" id="{78DD50A0-DD2B-9152-2EEC-C7D7DD366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556" t="25919" r="25999" b="30518"/>
            <a:stretch/>
          </p:blipFill>
          <p:spPr>
            <a:xfrm>
              <a:off x="4298157" y="3260965"/>
              <a:ext cx="731905" cy="658145"/>
            </a:xfrm>
            <a:prstGeom prst="rect">
              <a:avLst/>
            </a:prstGeom>
          </p:spPr>
        </p:pic>
      </p:grpSp>
      <p:sp>
        <p:nvSpPr>
          <p:cNvPr id="12" name="Retângulo 11">
            <a:extLst>
              <a:ext uri="{FF2B5EF4-FFF2-40B4-BE49-F238E27FC236}">
                <a16:creationId xmlns:a16="http://schemas.microsoft.com/office/drawing/2014/main" id="{BCA6419C-A598-9339-6662-1238E4BBF0C4}"/>
              </a:ext>
            </a:extLst>
          </p:cNvPr>
          <p:cNvSpPr/>
          <p:nvPr/>
        </p:nvSpPr>
        <p:spPr>
          <a:xfrm>
            <a:off x="0" y="5928852"/>
            <a:ext cx="12192000" cy="9291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513F87B-132F-D9E8-8E07-01FED6116309}"/>
              </a:ext>
            </a:extLst>
          </p:cNvPr>
          <p:cNvSpPr txBox="1"/>
          <p:nvPr/>
        </p:nvSpPr>
        <p:spPr>
          <a:xfrm>
            <a:off x="3300797" y="1609075"/>
            <a:ext cx="5170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Escola de Engenharia de Lorena - Universidade de São Paulo (EEL-USP)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9A46137-FDFF-1F48-CE4C-9B081E9AF382}"/>
              </a:ext>
            </a:extLst>
          </p:cNvPr>
          <p:cNvSpPr/>
          <p:nvPr/>
        </p:nvSpPr>
        <p:spPr>
          <a:xfrm>
            <a:off x="404257" y="2102383"/>
            <a:ext cx="1121860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5561E34-B6BA-B4D3-51DE-41A5F6710BD6}"/>
              </a:ext>
            </a:extLst>
          </p:cNvPr>
          <p:cNvSpPr txBox="1"/>
          <p:nvPr/>
        </p:nvSpPr>
        <p:spPr>
          <a:xfrm>
            <a:off x="3107798" y="3024990"/>
            <a:ext cx="58115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016AAD0-8B1B-A6B7-0C27-DA2549513F44}"/>
              </a:ext>
            </a:extLst>
          </p:cNvPr>
          <p:cNvSpPr txBox="1"/>
          <p:nvPr/>
        </p:nvSpPr>
        <p:spPr>
          <a:xfrm>
            <a:off x="9177227" y="6105479"/>
            <a:ext cx="2073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Aluno: Nome do aluno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B71C9CC-9BCE-70F8-8071-3D6B714127B2}"/>
              </a:ext>
            </a:extLst>
          </p:cNvPr>
          <p:cNvSpPr txBox="1"/>
          <p:nvPr/>
        </p:nvSpPr>
        <p:spPr>
          <a:xfrm>
            <a:off x="9177227" y="6408538"/>
            <a:ext cx="29088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Orientador: Nome do orientador</a:t>
            </a:r>
          </a:p>
        </p:txBody>
      </p:sp>
    </p:spTree>
    <p:extLst>
      <p:ext uri="{BB962C8B-B14F-4D97-AF65-F5344CB8AC3E}">
        <p14:creationId xmlns:p14="http://schemas.microsoft.com/office/powerpoint/2010/main" val="288534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F9D7BB9-FA5C-9AEC-F387-4EB4647A58D7}"/>
              </a:ext>
            </a:extLst>
          </p:cNvPr>
          <p:cNvSpPr txBox="1"/>
          <p:nvPr/>
        </p:nvSpPr>
        <p:spPr>
          <a:xfrm>
            <a:off x="516340" y="745139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282600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DB8E8F2-11E7-F438-3A33-449EA04CAD36}"/>
              </a:ext>
            </a:extLst>
          </p:cNvPr>
          <p:cNvSpPr txBox="1"/>
          <p:nvPr/>
        </p:nvSpPr>
        <p:spPr>
          <a:xfrm>
            <a:off x="3380132" y="945194"/>
            <a:ext cx="492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final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54A761-2166-6EB4-CAB3-B3CA70084F37}"/>
              </a:ext>
            </a:extLst>
          </p:cNvPr>
          <p:cNvSpPr txBox="1"/>
          <p:nvPr/>
        </p:nvSpPr>
        <p:spPr>
          <a:xfrm>
            <a:off x="658387" y="1972665"/>
            <a:ext cx="10209847" cy="1845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Gostaríamos que você compartilhasse com a plateia alguma questão que ainda não foi solucionada</a:t>
            </a:r>
          </a:p>
          <a:p>
            <a:pPr algn="ctr">
              <a:lnSpc>
                <a:spcPct val="200000"/>
              </a:lnSpc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seu projeto, a fim de obter alguma parceria para seu trabalho.</a:t>
            </a:r>
          </a:p>
          <a:p>
            <a:pPr algn="ctr">
              <a:lnSpc>
                <a:spcPct val="200000"/>
              </a:lnSpc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(ESCREVER ESSA QUESTÃO AQUI!)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0D121E9-953D-8E2E-0BE5-84C7B5957803}"/>
              </a:ext>
            </a:extLst>
          </p:cNvPr>
          <p:cNvSpPr txBox="1"/>
          <p:nvPr/>
        </p:nvSpPr>
        <p:spPr>
          <a:xfrm>
            <a:off x="1021800" y="3756617"/>
            <a:ext cx="2190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conversar?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2245F9-82EE-4A88-386B-B1580CB40F93}"/>
              </a:ext>
            </a:extLst>
          </p:cNvPr>
          <p:cNvSpPr txBox="1"/>
          <p:nvPr/>
        </p:nvSpPr>
        <p:spPr>
          <a:xfrm>
            <a:off x="923562" y="4232629"/>
            <a:ext cx="2393605" cy="614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seu e-mail</a:t>
            </a:r>
          </a:p>
        </p:txBody>
      </p:sp>
    </p:spTree>
    <p:extLst>
      <p:ext uri="{BB962C8B-B14F-4D97-AF65-F5344CB8AC3E}">
        <p14:creationId xmlns:p14="http://schemas.microsoft.com/office/powerpoint/2010/main" val="2903363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Angsana New</vt:lpstr>
      <vt:lpstr>Aptos</vt:lpstr>
      <vt:lpstr>Aptos Display</vt:lpstr>
      <vt:lpstr>Arial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 Godoy</dc:creator>
  <cp:lastModifiedBy>Leandro Aguiar</cp:lastModifiedBy>
  <cp:revision>3</cp:revision>
  <dcterms:created xsi:type="dcterms:W3CDTF">2025-04-29T01:41:26Z</dcterms:created>
  <dcterms:modified xsi:type="dcterms:W3CDTF">2025-04-29T02:09:32Z</dcterms:modified>
</cp:coreProperties>
</file>