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211300" cy="20104100"/>
  <p:notesSz cx="14211300" cy="20104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024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323" y="6232271"/>
            <a:ext cx="1208500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2647" y="11258296"/>
            <a:ext cx="995235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0882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2089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882" y="804164"/>
            <a:ext cx="1279588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882" y="4623943"/>
            <a:ext cx="1279588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4001" y="18696814"/>
            <a:ext cx="454964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0882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36708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211935" cy="20104100"/>
          </a:xfrm>
          <a:custGeom>
            <a:avLst/>
            <a:gdLst/>
            <a:ahLst/>
            <a:cxnLst/>
            <a:rect l="l" t="t" r="r" b="b"/>
            <a:pathLst>
              <a:path w="14211935" h="20104100">
                <a:moveTo>
                  <a:pt x="14211673" y="20104099"/>
                </a:moveTo>
                <a:lnTo>
                  <a:pt x="0" y="20104099"/>
                </a:lnTo>
                <a:lnTo>
                  <a:pt x="0" y="0"/>
                </a:lnTo>
                <a:lnTo>
                  <a:pt x="14211673" y="0"/>
                </a:lnTo>
                <a:lnTo>
                  <a:pt x="14211673" y="20104099"/>
                </a:lnTo>
                <a:close/>
              </a:path>
            </a:pathLst>
          </a:custGeom>
          <a:solidFill>
            <a:srgbClr val="0D0D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69942"/>
            <a:ext cx="14211673" cy="200025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314" y="11336472"/>
            <a:ext cx="4223091" cy="515766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9948" y="4677322"/>
            <a:ext cx="13689330" cy="99060"/>
          </a:xfrm>
          <a:custGeom>
            <a:avLst/>
            <a:gdLst/>
            <a:ahLst/>
            <a:cxnLst/>
            <a:rect l="l" t="t" r="r" b="b"/>
            <a:pathLst>
              <a:path w="13689330" h="99060">
                <a:moveTo>
                  <a:pt x="13689061" y="98546"/>
                </a:moveTo>
                <a:lnTo>
                  <a:pt x="0" y="98546"/>
                </a:lnTo>
                <a:lnTo>
                  <a:pt x="0" y="0"/>
                </a:lnTo>
                <a:lnTo>
                  <a:pt x="13689061" y="0"/>
                </a:lnTo>
                <a:lnTo>
                  <a:pt x="13689061" y="98546"/>
                </a:lnTo>
                <a:close/>
              </a:path>
            </a:pathLst>
          </a:custGeom>
          <a:solidFill>
            <a:srgbClr val="38E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02120" y="1096010"/>
            <a:ext cx="2633980" cy="99060"/>
          </a:xfrm>
          <a:custGeom>
            <a:avLst/>
            <a:gdLst/>
            <a:ahLst/>
            <a:cxnLst/>
            <a:rect l="l" t="t" r="r" b="b"/>
            <a:pathLst>
              <a:path w="2633980" h="99059">
                <a:moveTo>
                  <a:pt x="2633890" y="98546"/>
                </a:moveTo>
                <a:lnTo>
                  <a:pt x="0" y="98546"/>
                </a:lnTo>
                <a:lnTo>
                  <a:pt x="0" y="0"/>
                </a:lnTo>
                <a:lnTo>
                  <a:pt x="2633890" y="0"/>
                </a:lnTo>
                <a:lnTo>
                  <a:pt x="2633890" y="98546"/>
                </a:lnTo>
                <a:close/>
              </a:path>
            </a:pathLst>
          </a:custGeom>
          <a:solidFill>
            <a:srgbClr val="6DC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948" y="1144403"/>
            <a:ext cx="2633980" cy="99060"/>
          </a:xfrm>
          <a:custGeom>
            <a:avLst/>
            <a:gdLst/>
            <a:ahLst/>
            <a:cxnLst/>
            <a:rect l="l" t="t" r="r" b="b"/>
            <a:pathLst>
              <a:path w="2633980" h="99059">
                <a:moveTo>
                  <a:pt x="2633890" y="98546"/>
                </a:moveTo>
                <a:lnTo>
                  <a:pt x="0" y="98546"/>
                </a:lnTo>
                <a:lnTo>
                  <a:pt x="0" y="0"/>
                </a:lnTo>
                <a:lnTo>
                  <a:pt x="2633890" y="0"/>
                </a:lnTo>
                <a:lnTo>
                  <a:pt x="2633890" y="98546"/>
                </a:lnTo>
                <a:close/>
              </a:path>
            </a:pathLst>
          </a:custGeom>
          <a:solidFill>
            <a:srgbClr val="38E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420" y="1312867"/>
            <a:ext cx="13061485" cy="285128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308" y="3450617"/>
            <a:ext cx="13846665" cy="74219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43190" y="384406"/>
            <a:ext cx="4355739" cy="165632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 rotWithShape="1">
          <a:blip r:embed="rId7" cstate="print"/>
          <a:srcRect l="4639" t="1432" r="34583" b="56725"/>
          <a:stretch/>
        </p:blipFill>
        <p:spPr>
          <a:xfrm>
            <a:off x="95250" y="4827172"/>
            <a:ext cx="9723485" cy="746867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EB49AABC-A34E-47CA-FFA4-ABFB0F518EB5}"/>
              </a:ext>
            </a:extLst>
          </p:cNvPr>
          <p:cNvSpPr/>
          <p:nvPr/>
        </p:nvSpPr>
        <p:spPr>
          <a:xfrm>
            <a:off x="933450" y="16529050"/>
            <a:ext cx="903576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Universidade de São Paulo – USP</a:t>
            </a:r>
          </a:p>
          <a:p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Escola de Engenharia de Lorena – EEL / USP</a:t>
            </a:r>
          </a:p>
          <a:p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Estrada Municipal do Campinho, nº 100.  </a:t>
            </a:r>
          </a:p>
          <a:p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Bairro Campinho – Lorena / SP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534405E4-961E-2B48-3870-6480E47A77D6}"/>
              </a:ext>
            </a:extLst>
          </p:cNvPr>
          <p:cNvSpPr txBox="1"/>
          <p:nvPr/>
        </p:nvSpPr>
        <p:spPr>
          <a:xfrm>
            <a:off x="934555" y="6178744"/>
            <a:ext cx="1263565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>
              <a:defRPr sz="3200" b="1">
                <a:solidFill>
                  <a:schemeClr val="bg1"/>
                </a:solidFill>
                <a:latin typeface="Biome Light" panose="020B0502040204020203" pitchFamily="34" charset="0"/>
                <a:cs typeface="Biome Light" panose="020B0502040204020203" pitchFamily="34" charset="0"/>
              </a:defRPr>
            </a:lvl1pPr>
          </a:lstStyle>
          <a:p>
            <a:pPr algn="ctr"/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Participe do 1º Workshop de Engenharia Química: Inovação, pesquisa e empreendedorismo. </a:t>
            </a:r>
          </a:p>
          <a:p>
            <a:endParaRPr lang="pt-BR" dirty="0"/>
          </a:p>
          <a:p>
            <a:pPr algn="just"/>
            <a:r>
              <a:rPr lang="pt-BR" dirty="0"/>
              <a:t>O evento busca promover um ambiente de discussão sobre o papel atual e as interfaces da pesquisa, inovação e do empreendedorismo de base científica e tecnológica para alunos de graduação e pós-graduação da área de Engenharia Química e afins.</a:t>
            </a:r>
          </a:p>
        </p:txBody>
      </p:sp>
      <p:pic>
        <p:nvPicPr>
          <p:cNvPr id="16" name="Imagem 15" descr="Código QR&#10;&#10;Descrição gerada automaticamente">
            <a:extLst>
              <a:ext uri="{FF2B5EF4-FFF2-40B4-BE49-F238E27FC236}">
                <a16:creationId xmlns:a16="http://schemas.microsoft.com/office/drawing/2014/main" xmlns="" id="{59C65C20-1DD6-C798-621C-118356DA73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r="13074"/>
          <a:stretch/>
        </p:blipFill>
        <p:spPr>
          <a:xfrm>
            <a:off x="9925050" y="14471650"/>
            <a:ext cx="3599628" cy="490501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3E224D71-24C7-11A6-4F2C-6A7EFB222741}"/>
              </a:ext>
            </a:extLst>
          </p:cNvPr>
          <p:cNvSpPr txBox="1"/>
          <p:nvPr/>
        </p:nvSpPr>
        <p:spPr>
          <a:xfrm>
            <a:off x="4581089" y="10627420"/>
            <a:ext cx="898911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>
              <a:defRPr sz="3200" b="1">
                <a:solidFill>
                  <a:schemeClr val="bg1"/>
                </a:solidFill>
                <a:latin typeface="Biome Light" panose="020B0502040204020203" pitchFamily="34" charset="0"/>
                <a:cs typeface="Biome Light" panose="020B0502040204020203" pitchFamily="34" charset="0"/>
              </a:defRPr>
            </a:lvl1pPr>
          </a:lstStyle>
          <a:p>
            <a:pPr algn="r"/>
            <a:r>
              <a:rPr lang="pt-BR" dirty="0"/>
              <a:t>Minicursos (vagas limitadas)</a:t>
            </a:r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r>
              <a:rPr lang="pt-BR" dirty="0"/>
              <a:t>Submissão de trabalhos até 17/03/2023.</a:t>
            </a:r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r>
              <a:rPr lang="pt-BR" dirty="0"/>
              <a:t>Mais informações na página do evento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101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a 26 de abril de 2023 - EEL/USPhttps://www.even3.com.br/workshop-de-engenharia-quimica/</dc:title>
  <dc:creator>Guilherme Henrique Ribeiro de Aguiar</dc:creator>
  <cp:keywords>DAFaGgTusEY,BADz6euebJ0</cp:keywords>
  <cp:lastModifiedBy>Computador</cp:lastModifiedBy>
  <cp:revision>5</cp:revision>
  <dcterms:created xsi:type="dcterms:W3CDTF">2023-02-14T17:01:48Z</dcterms:created>
  <dcterms:modified xsi:type="dcterms:W3CDTF">2023-02-15T17:52:05Z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Canva</vt:lpwstr>
  </property>
  <property fmtid="{D5CDD505-2E9C-101B-9397-08002B2CF9AE}" pid="4" name="LastSaved">
    <vt:filetime>2023-02-14T00:00:00Z</vt:filetime>
  </property>
</Properties>
</file>