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3" r:id="rId1"/>
  </p:sldMasterIdLst>
  <p:notesMasterIdLst>
    <p:notesMasterId r:id="rId13"/>
  </p:notesMasterIdLst>
  <p:handoutMasterIdLst>
    <p:handoutMasterId r:id="rId14"/>
  </p:handoutMasterIdLst>
  <p:sldIdLst>
    <p:sldId id="261" r:id="rId2"/>
    <p:sldId id="262" r:id="rId3"/>
    <p:sldId id="256" r:id="rId4"/>
    <p:sldId id="257" r:id="rId5"/>
    <p:sldId id="259" r:id="rId6"/>
    <p:sldId id="260" r:id="rId7"/>
    <p:sldId id="263" r:id="rId8"/>
    <p:sldId id="264" r:id="rId9"/>
    <p:sldId id="265" r:id="rId10"/>
    <p:sldId id="266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BB30"/>
    <a:srgbClr val="21869E"/>
    <a:srgbClr val="05A0C0"/>
    <a:srgbClr val="93D022"/>
    <a:srgbClr val="40A3C3"/>
    <a:srgbClr val="A1CC3A"/>
    <a:srgbClr val="05A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4" autoAdjust="0"/>
    <p:restoredTop sz="96197" autoAdjust="0"/>
  </p:normalViewPr>
  <p:slideViewPr>
    <p:cSldViewPr snapToGrid="0" snapToObjects="1">
      <p:cViewPr varScale="1">
        <p:scale>
          <a:sx n="93" d="100"/>
          <a:sy n="93" d="100"/>
        </p:scale>
        <p:origin x="208" y="6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A66EA-FA14-4393-AEF7-2F1159DE1EDD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723F-D840-4EA2-856C-8AC5A46987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365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35098-67F4-F54B-AEAF-6F746440BA91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851EC-C0CB-CA47-8930-BE48791DFC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68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ingle auth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C34235A-4FB3-41EB-A0F0-C47E71D7CD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" y="283"/>
            <a:ext cx="12184896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8360" y="495588"/>
            <a:ext cx="10135277" cy="2067503"/>
          </a:xfrm>
        </p:spPr>
        <p:txBody>
          <a:bodyPr lIns="0" rIns="0" anchor="ctr">
            <a:normAutofit/>
          </a:bodyPr>
          <a:lstStyle>
            <a:lvl1pPr algn="ctr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28362" y="2743200"/>
            <a:ext cx="10135276" cy="1438074"/>
          </a:xfrm>
        </p:spPr>
        <p:txBody>
          <a:bodyPr rIns="0" anchor="ctr"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000" b="0" i="0">
                <a:solidFill>
                  <a:srgbClr val="93D02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Click to edit Master subtitle style</a:t>
            </a:r>
            <a:endParaRPr lang="en-US" dirty="0"/>
          </a:p>
        </p:txBody>
      </p:sp>
      <p:sp>
        <p:nvSpPr>
          <p:cNvPr id="19" name="Rectangle 7"/>
          <p:cNvSpPr/>
          <p:nvPr userDrawn="1"/>
        </p:nvSpPr>
        <p:spPr>
          <a:xfrm flipH="1">
            <a:off x="700854" y="495588"/>
            <a:ext cx="122929" cy="3685686"/>
          </a:xfrm>
          <a:prstGeom prst="rect">
            <a:avLst/>
          </a:prstGeom>
          <a:solidFill>
            <a:srgbClr val="A1CC3A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7"/>
          <p:cNvSpPr/>
          <p:nvPr userDrawn="1"/>
        </p:nvSpPr>
        <p:spPr>
          <a:xfrm flipH="1">
            <a:off x="11353296" y="495588"/>
            <a:ext cx="122929" cy="3685686"/>
          </a:xfrm>
          <a:prstGeom prst="rect">
            <a:avLst/>
          </a:prstGeom>
          <a:solidFill>
            <a:srgbClr val="A1CC3A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12" name="Imagem 11" descr="Uma imagem contendo Texto&#10;&#10;Descrição gerada automaticamente">
            <a:extLst>
              <a:ext uri="{FF2B5EF4-FFF2-40B4-BE49-F238E27FC236}">
                <a16:creationId xmlns:a16="http://schemas.microsoft.com/office/drawing/2014/main" id="{54F16EAE-4B0F-F549-BB14-D7159D45D2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8360" y="5180246"/>
            <a:ext cx="4963615" cy="949759"/>
          </a:xfrm>
          <a:prstGeom prst="rect">
            <a:avLst/>
          </a:prstGeom>
        </p:spPr>
      </p:pic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F812DCA0-BA2D-6F2E-D11A-09F7ABF53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40650" y="4821873"/>
            <a:ext cx="4622988" cy="1666507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>
              <a:buNone/>
              <a:defRPr lang="x-none" sz="18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lang="x-none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x-none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x-none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lnSpc>
                <a:spcPct val="110000"/>
              </a:lnSpc>
              <a:spcBef>
                <a:spcPts val="0"/>
              </a:spcBef>
            </a:pPr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21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2EEF237-4D7F-6D44-B0D6-E393A96ADE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" y="283"/>
            <a:ext cx="12188448" cy="68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5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2EEF237-4D7F-6D44-B0D6-E393A96ADE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" y="283"/>
            <a:ext cx="12184896" cy="68577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4A74FF-93C3-B14D-AD07-5E5C2A25DF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70481" y="-216976"/>
            <a:ext cx="12522629" cy="7222210"/>
          </a:xfrm>
          <a:prstGeom prst="rect">
            <a:avLst/>
          </a:prstGeom>
        </p:spPr>
      </p:pic>
      <p:pic>
        <p:nvPicPr>
          <p:cNvPr id="5" name="Imagem 1">
            <a:extLst>
              <a:ext uri="{FF2B5EF4-FFF2-40B4-BE49-F238E27FC236}">
                <a16:creationId xmlns:a16="http://schemas.microsoft.com/office/drawing/2014/main" id="{92409D4A-B966-D549-8E18-907D440994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481" y="-216976"/>
            <a:ext cx="12522629" cy="72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35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098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472C3E3-8448-D711-F7C5-9EA86E2498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" y="283"/>
            <a:ext cx="12184896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4856" y="1052945"/>
            <a:ext cx="9782288" cy="2258291"/>
          </a:xfrm>
        </p:spPr>
        <p:txBody>
          <a:bodyPr anchor="b">
            <a:normAutofit/>
          </a:bodyPr>
          <a:lstStyle>
            <a:lvl1pPr algn="ctr">
              <a:defRPr sz="4000" b="0" i="0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pt-BR" dirty="0"/>
              <a:t>THANK YOU!</a:t>
            </a:r>
            <a:endParaRPr lang="en-US" dirty="0"/>
          </a:p>
        </p:txBody>
      </p:sp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4D61FA8E-3DE0-080B-B90D-3DA82942BC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7279" y="4365889"/>
            <a:ext cx="6837441" cy="13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7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any auth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C34235A-4FB3-41EB-A0F0-C47E71D7CD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" y="283"/>
            <a:ext cx="12184896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8360" y="495588"/>
            <a:ext cx="5820089" cy="3685686"/>
          </a:xfrm>
        </p:spPr>
        <p:txBody>
          <a:bodyPr lIns="0" rIns="0" anchor="ctr"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38108" y="495588"/>
            <a:ext cx="4125529" cy="3685686"/>
          </a:xfrm>
        </p:spPr>
        <p:txBody>
          <a:bodyPr rIns="0" anchor="ctr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000" b="0" i="0">
                <a:solidFill>
                  <a:srgbClr val="93D02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Click to edit Master subtitle style</a:t>
            </a:r>
            <a:endParaRPr lang="en-US" dirty="0"/>
          </a:p>
        </p:txBody>
      </p:sp>
      <p:sp>
        <p:nvSpPr>
          <p:cNvPr id="19" name="Rectangle 7"/>
          <p:cNvSpPr/>
          <p:nvPr userDrawn="1"/>
        </p:nvSpPr>
        <p:spPr>
          <a:xfrm flipH="1">
            <a:off x="700854" y="495588"/>
            <a:ext cx="122929" cy="3685686"/>
          </a:xfrm>
          <a:prstGeom prst="rect">
            <a:avLst/>
          </a:prstGeom>
          <a:solidFill>
            <a:srgbClr val="A1CC3A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7"/>
          <p:cNvSpPr/>
          <p:nvPr userDrawn="1"/>
        </p:nvSpPr>
        <p:spPr>
          <a:xfrm flipH="1">
            <a:off x="11353296" y="495588"/>
            <a:ext cx="122929" cy="3685686"/>
          </a:xfrm>
          <a:prstGeom prst="rect">
            <a:avLst/>
          </a:prstGeom>
          <a:solidFill>
            <a:srgbClr val="A1CC3A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12" name="Imagem 11" descr="Uma imagem contendo Texto&#10;&#10;Descrição gerada automaticamente">
            <a:extLst>
              <a:ext uri="{FF2B5EF4-FFF2-40B4-BE49-F238E27FC236}">
                <a16:creationId xmlns:a16="http://schemas.microsoft.com/office/drawing/2014/main" id="{54F16EAE-4B0F-F549-BB14-D7159D45D2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8360" y="5180246"/>
            <a:ext cx="4963615" cy="949759"/>
          </a:xfrm>
          <a:prstGeom prst="rect">
            <a:avLst/>
          </a:prstGeom>
        </p:spPr>
      </p:pic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F812DCA0-BA2D-6F2E-D11A-09F7ABF53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38108" y="4821873"/>
            <a:ext cx="4125530" cy="1666507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>
              <a:buNone/>
              <a:defRPr lang="x-none" sz="18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lang="x-none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x-none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x-none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lnSpc>
                <a:spcPct val="110000"/>
              </a:lnSpc>
              <a:spcBef>
                <a:spcPts val="0"/>
              </a:spcBef>
            </a:pPr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302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any autho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/>
          <p:nvPr userDrawn="1"/>
        </p:nvSpPr>
        <p:spPr>
          <a:xfrm>
            <a:off x="-12192" y="4291079"/>
            <a:ext cx="12204191" cy="230657"/>
          </a:xfrm>
          <a:prstGeom prst="rect">
            <a:avLst/>
          </a:prstGeom>
          <a:solidFill>
            <a:srgbClr val="05A0C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solidFill>
                <a:schemeClr val="bg1"/>
              </a:solidFill>
            </a:endParaRPr>
          </a:p>
        </p:txBody>
      </p:sp>
      <p:sp>
        <p:nvSpPr>
          <p:cNvPr id="21" name="Rectangle 8"/>
          <p:cNvSpPr/>
          <p:nvPr userDrawn="1"/>
        </p:nvSpPr>
        <p:spPr>
          <a:xfrm>
            <a:off x="-12192" y="4521735"/>
            <a:ext cx="12204192" cy="2336264"/>
          </a:xfrm>
          <a:prstGeom prst="rect">
            <a:avLst/>
          </a:prstGeom>
          <a:solidFill>
            <a:srgbClr val="21869E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8225" y="682872"/>
            <a:ext cx="5619543" cy="3203428"/>
          </a:xfrm>
        </p:spPr>
        <p:txBody>
          <a:bodyPr anchor="ctr">
            <a:normAutofit/>
          </a:bodyPr>
          <a:lstStyle>
            <a:lvl1pPr algn="l">
              <a:defRPr sz="3200" b="0" i="0" cap="all" baseline="0">
                <a:solidFill>
                  <a:srgbClr val="21869E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40650" y="682871"/>
            <a:ext cx="5099124" cy="3203428"/>
          </a:xfrm>
        </p:spPr>
        <p:txBody>
          <a:bodyPr anchor="ctr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b="0" i="0">
                <a:solidFill>
                  <a:srgbClr val="89BB3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6540649" y="4821873"/>
            <a:ext cx="5099125" cy="1666507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>
              <a:buNone/>
              <a:defRPr lang="x-none" sz="18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lang="x-none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x-none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x-none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lnSpc>
                <a:spcPct val="110000"/>
              </a:lnSpc>
              <a:spcBef>
                <a:spcPts val="0"/>
              </a:spcBef>
            </a:pPr>
            <a:r>
              <a:rPr lang="x-none" dirty="0"/>
              <a:t>Click to edit Master text styles</a:t>
            </a:r>
          </a:p>
        </p:txBody>
      </p:sp>
      <p:sp>
        <p:nvSpPr>
          <p:cNvPr id="19" name="Rectangle 7"/>
          <p:cNvSpPr/>
          <p:nvPr userDrawn="1"/>
        </p:nvSpPr>
        <p:spPr>
          <a:xfrm rot="5400000" flipH="1">
            <a:off x="9181516" y="-2640864"/>
            <a:ext cx="369617" cy="5651350"/>
          </a:xfrm>
          <a:prstGeom prst="rect">
            <a:avLst/>
          </a:prstGeom>
          <a:solidFill>
            <a:srgbClr val="89BB3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55397791-FE55-21CE-A100-F3885A0E51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226" y="5174429"/>
            <a:ext cx="5229840" cy="100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4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1869E"/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0800" y="6427232"/>
            <a:ext cx="1371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619315" cy="1362075"/>
          </a:xfrm>
        </p:spPr>
        <p:txBody>
          <a:bodyPr anchor="t"/>
          <a:lstStyle>
            <a:lvl1pPr algn="l">
              <a:defRPr sz="4000" b="1" cap="all">
                <a:solidFill>
                  <a:srgbClr val="21869E"/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61931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BB3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7" name="Rectangle 7"/>
          <p:cNvSpPr/>
          <p:nvPr userDrawn="1"/>
        </p:nvSpPr>
        <p:spPr>
          <a:xfrm flipH="1">
            <a:off x="583161" y="2726724"/>
            <a:ext cx="137847" cy="3182294"/>
          </a:xfrm>
          <a:prstGeom prst="rect">
            <a:avLst/>
          </a:prstGeom>
          <a:solidFill>
            <a:srgbClr val="A1CC3A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21352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61298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1869E"/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0800" y="6426001"/>
            <a:ext cx="1371600" cy="365125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8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799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dirty="0">
                <a:solidFill>
                  <a:srgbClr val="21869E"/>
                </a:solidFill>
              </a:defRPr>
            </a:lvl1pPr>
          </a:lstStyle>
          <a:p>
            <a:pPr lvl="0"/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10800" y="6426001"/>
            <a:ext cx="1371600" cy="365125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8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77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B703136-7061-62CD-5D34-0F4E636144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" y="283"/>
            <a:ext cx="12184896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8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185384" y="6356350"/>
            <a:ext cx="11006616" cy="501650"/>
          </a:xfrm>
          <a:prstGeom prst="rect">
            <a:avLst/>
          </a:prstGeom>
          <a:solidFill>
            <a:srgbClr val="05A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427232"/>
            <a:ext cx="13716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" y="6308726"/>
            <a:ext cx="12191999" cy="47626"/>
          </a:xfrm>
          <a:prstGeom prst="rect">
            <a:avLst/>
          </a:prstGeom>
          <a:solidFill>
            <a:srgbClr val="93D02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14" name="Rectangle 8"/>
          <p:cNvSpPr/>
          <p:nvPr userDrawn="1"/>
        </p:nvSpPr>
        <p:spPr>
          <a:xfrm>
            <a:off x="-12192" y="6356351"/>
            <a:ext cx="9613391" cy="501650"/>
          </a:xfrm>
          <a:prstGeom prst="rect">
            <a:avLst/>
          </a:prstGeom>
          <a:solidFill>
            <a:srgbClr val="21869E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49263" y="6437898"/>
            <a:ext cx="4877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RESEARCH CENTRE FOR GREENHOUSE GAS INNOVATION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E07B90C-7187-F3A4-BE74-1E3B668AEFF9}"/>
              </a:ext>
            </a:extLst>
          </p:cNvPr>
          <p:cNvSpPr/>
          <p:nvPr userDrawn="1"/>
        </p:nvSpPr>
        <p:spPr>
          <a:xfrm rot="5400000" flipH="1">
            <a:off x="1980924" y="-1980922"/>
            <a:ext cx="203756" cy="4165602"/>
          </a:xfrm>
          <a:prstGeom prst="rect">
            <a:avLst/>
          </a:prstGeom>
          <a:solidFill>
            <a:srgbClr val="89BB3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406640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86" r:id="rId8"/>
    <p:sldLayoutId id="2147484092" r:id="rId9"/>
    <p:sldLayoutId id="2147484089" r:id="rId10"/>
    <p:sldLayoutId id="2147484090" r:id="rId11"/>
    <p:sldLayoutId id="2147484091" r:id="rId12"/>
    <p:sldLayoutId id="2147484085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rgbClr val="21869E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CF6FE-547A-1DD6-E4B9-CE8D56D7F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Experimental and numerical investigation on raindrops that keep falling on my head 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755F79-1BFE-20C2-7237-E12A0E5EAD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Prof. Isaac Newton &amp; Dr. Albert Einstein </a:t>
            </a:r>
          </a:p>
          <a:p>
            <a:r>
              <a:rPr lang="en-US" dirty="0"/>
              <a:t>Dept. Unprecedented Science, </a:t>
            </a:r>
          </a:p>
          <a:p>
            <a:r>
              <a:rPr lang="en-US" dirty="0"/>
              <a:t>University of São Paulo, Brazil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A8ACC07-0CC0-8D20-3986-B9FE8C9728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ETRI 2022</a:t>
            </a:r>
          </a:p>
          <a:p>
            <a:r>
              <a:rPr lang="en-US" dirty="0"/>
              <a:t>Energy Transition Research and Innovation</a:t>
            </a:r>
          </a:p>
          <a:p>
            <a:pPr marL="0" indent="0"/>
            <a:r>
              <a:rPr lang="en-US" dirty="0"/>
              <a:t>University of São Paulo, Brazil</a:t>
            </a:r>
          </a:p>
          <a:p>
            <a:pPr marL="0" indent="0"/>
            <a:r>
              <a:rPr lang="en-US" dirty="0"/>
              <a:t>25-27 OCT 2022</a:t>
            </a:r>
          </a:p>
        </p:txBody>
      </p:sp>
    </p:spTree>
    <p:extLst>
      <p:ext uri="{BB962C8B-B14F-4D97-AF65-F5344CB8AC3E}">
        <p14:creationId xmlns:p14="http://schemas.microsoft.com/office/powerpoint/2010/main" val="4193675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693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Thank</a:t>
            </a:r>
            <a:r>
              <a:rPr lang="pt-BR" dirty="0"/>
              <a:t> </a:t>
            </a:r>
            <a:r>
              <a:rPr lang="pt-BR" dirty="0" err="1"/>
              <a:t>you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1364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D2E211-FBD0-D54F-CD3B-77E42DF425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Experimental and numerical investigation on raindrops that keep falling on my head 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5CE44C-F1E4-D495-FF94-F480BEFC95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Prof. Isaac Newton &amp; Dr. Albert Einstein </a:t>
            </a:r>
          </a:p>
          <a:p>
            <a:r>
              <a:rPr lang="en-US" dirty="0"/>
              <a:t>Dept. Unprecedented Science, </a:t>
            </a:r>
          </a:p>
          <a:p>
            <a:r>
              <a:rPr lang="en-US" dirty="0"/>
              <a:t>University of São Paulo, Brazil</a:t>
            </a:r>
          </a:p>
          <a:p>
            <a:endParaRPr lang="en-US" dirty="0"/>
          </a:p>
          <a:p>
            <a:r>
              <a:rPr lang="en-US" dirty="0"/>
              <a:t>Alberto Santos-Dumont</a:t>
            </a:r>
          </a:p>
          <a:p>
            <a:r>
              <a:rPr lang="en-US" dirty="0"/>
              <a:t>Fazenda </a:t>
            </a:r>
            <a:r>
              <a:rPr lang="en-US" dirty="0" err="1"/>
              <a:t>Cabangu</a:t>
            </a:r>
            <a:r>
              <a:rPr lang="en-US" dirty="0"/>
              <a:t>, </a:t>
            </a:r>
            <a:r>
              <a:rPr lang="en-US" dirty="0" err="1"/>
              <a:t>Mantiqueira</a:t>
            </a:r>
            <a:r>
              <a:rPr lang="en-US" dirty="0"/>
              <a:t>, Brazil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C0CFEB9-D42F-CFAF-6D20-6EF02E080C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ETRI 2022</a:t>
            </a:r>
          </a:p>
          <a:p>
            <a:r>
              <a:rPr lang="en-US" dirty="0"/>
              <a:t>Energy Transition Research and Innovation</a:t>
            </a:r>
          </a:p>
          <a:p>
            <a:pPr marL="0" indent="0"/>
            <a:r>
              <a:rPr lang="en-US" dirty="0"/>
              <a:t>University of São Paulo, Brazil</a:t>
            </a:r>
          </a:p>
          <a:p>
            <a:pPr marL="0" indent="0"/>
            <a:r>
              <a:rPr lang="en-US" dirty="0"/>
              <a:t>25-27 OCT 2022</a:t>
            </a:r>
          </a:p>
        </p:txBody>
      </p:sp>
    </p:spTree>
    <p:extLst>
      <p:ext uri="{BB962C8B-B14F-4D97-AF65-F5344CB8AC3E}">
        <p14:creationId xmlns:p14="http://schemas.microsoft.com/office/powerpoint/2010/main" val="2860718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Experimental and numerical investigation on raindrops that keep falling on my head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Prof. Isaac Newton &amp; Dr. Albert Einstein </a:t>
            </a:r>
          </a:p>
          <a:p>
            <a:r>
              <a:rPr lang="en-US" dirty="0"/>
              <a:t>Dept. Unprecedented Science, </a:t>
            </a:r>
          </a:p>
          <a:p>
            <a:r>
              <a:rPr lang="en-US" dirty="0"/>
              <a:t>University of São Paulo, Brazil</a:t>
            </a:r>
          </a:p>
          <a:p>
            <a:endParaRPr lang="en-US" dirty="0"/>
          </a:p>
          <a:p>
            <a:r>
              <a:rPr lang="en-US" dirty="0"/>
              <a:t>Alberto Santos-Dumont</a:t>
            </a:r>
          </a:p>
          <a:p>
            <a:r>
              <a:rPr lang="en-US" dirty="0"/>
              <a:t>Fazenda </a:t>
            </a:r>
            <a:r>
              <a:rPr lang="en-US" dirty="0" err="1"/>
              <a:t>Cabangu</a:t>
            </a:r>
            <a:r>
              <a:rPr lang="en-US" dirty="0"/>
              <a:t>, </a:t>
            </a:r>
            <a:r>
              <a:rPr lang="en-US" dirty="0" err="1"/>
              <a:t>Mantiqueira</a:t>
            </a:r>
            <a:r>
              <a:rPr lang="en-US" dirty="0"/>
              <a:t>, Brazil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ETRI 2022</a:t>
            </a:r>
          </a:p>
          <a:p>
            <a:r>
              <a:rPr lang="en-US" dirty="0"/>
              <a:t>Energy Transition Research and Innovation</a:t>
            </a:r>
          </a:p>
          <a:p>
            <a:pPr marL="0" indent="0"/>
            <a:r>
              <a:rPr lang="en-US" dirty="0"/>
              <a:t>University of São Paulo, Brazil</a:t>
            </a:r>
          </a:p>
          <a:p>
            <a:pPr marL="0" indent="0"/>
            <a:r>
              <a:rPr lang="en-US" dirty="0"/>
              <a:t>25-27 OCT 2022</a:t>
            </a:r>
          </a:p>
        </p:txBody>
      </p:sp>
    </p:spTree>
    <p:extLst>
      <p:ext uri="{BB962C8B-B14F-4D97-AF65-F5344CB8AC3E}">
        <p14:creationId xmlns:p14="http://schemas.microsoft.com/office/powerpoint/2010/main" val="95144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Hello</a:t>
            </a:r>
            <a:r>
              <a:rPr lang="pt-BR" dirty="0"/>
              <a:t> moto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Hello</a:t>
            </a:r>
            <a:r>
              <a:rPr lang="pt-BR" dirty="0"/>
              <a:t> </a:t>
            </a:r>
            <a:r>
              <a:rPr lang="pt-BR" dirty="0" err="1"/>
              <a:t>Kitty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5072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Hello</a:t>
            </a:r>
            <a:r>
              <a:rPr lang="pt-BR" dirty="0"/>
              <a:t> Moto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Kitty</a:t>
            </a:r>
            <a:endParaRPr lang="pt-B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Say</a:t>
            </a:r>
            <a:r>
              <a:rPr lang="pt-BR" dirty="0"/>
              <a:t> </a:t>
            </a:r>
            <a:r>
              <a:rPr lang="pt-BR" dirty="0" err="1"/>
              <a:t>hello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Moto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err="1"/>
              <a:t>Hello</a:t>
            </a:r>
            <a:r>
              <a:rPr lang="pt-BR" dirty="0"/>
              <a:t> </a:t>
            </a:r>
            <a:r>
              <a:rPr lang="pt-BR" dirty="0" err="1"/>
              <a:t>Kitty</a:t>
            </a:r>
            <a:endParaRPr lang="pt-BR" dirty="0"/>
          </a:p>
          <a:p>
            <a:r>
              <a:rPr lang="pt-BR" dirty="0" err="1"/>
              <a:t>Hello</a:t>
            </a:r>
            <a:r>
              <a:rPr lang="pt-BR" dirty="0"/>
              <a:t> Moto</a:t>
            </a:r>
          </a:p>
          <a:p>
            <a:r>
              <a:rPr lang="pt-BR" dirty="0" err="1"/>
              <a:t>Hello</a:t>
            </a:r>
            <a:r>
              <a:rPr lang="pt-BR" dirty="0"/>
              <a:t> </a:t>
            </a:r>
            <a:r>
              <a:rPr lang="pt-BR" dirty="0" err="1"/>
              <a:t>Kitty</a:t>
            </a:r>
            <a:endParaRPr lang="pt-B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err="1"/>
              <a:t>Say</a:t>
            </a:r>
            <a:r>
              <a:rPr lang="pt-BR" dirty="0"/>
              <a:t> </a:t>
            </a:r>
            <a:r>
              <a:rPr lang="pt-BR" dirty="0" err="1"/>
              <a:t>hello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Kitty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 err="1"/>
              <a:t>Hello</a:t>
            </a:r>
            <a:r>
              <a:rPr lang="pt-BR" dirty="0"/>
              <a:t> </a:t>
            </a:r>
            <a:r>
              <a:rPr lang="pt-BR" dirty="0" err="1"/>
              <a:t>Kitty</a:t>
            </a:r>
            <a:endParaRPr lang="pt-BR" dirty="0"/>
          </a:p>
          <a:p>
            <a:r>
              <a:rPr lang="pt-BR" dirty="0" err="1"/>
              <a:t>Hello</a:t>
            </a:r>
            <a:r>
              <a:rPr lang="pt-BR" dirty="0"/>
              <a:t> Moto</a:t>
            </a:r>
          </a:p>
          <a:p>
            <a:r>
              <a:rPr lang="pt-BR" dirty="0" err="1"/>
              <a:t>Hello</a:t>
            </a:r>
            <a:r>
              <a:rPr lang="pt-BR" dirty="0"/>
              <a:t> </a:t>
            </a:r>
            <a:r>
              <a:rPr lang="pt-BR" dirty="0" err="1"/>
              <a:t>Kitty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184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Hello</a:t>
            </a:r>
            <a:r>
              <a:rPr lang="pt-BR" dirty="0"/>
              <a:t> moto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err="1"/>
              <a:t>Hello</a:t>
            </a:r>
            <a:r>
              <a:rPr lang="pt-BR" dirty="0"/>
              <a:t> </a:t>
            </a:r>
            <a:r>
              <a:rPr lang="pt-BR" dirty="0" err="1"/>
              <a:t>Kitty</a:t>
            </a:r>
            <a:endParaRPr lang="pt-BR" dirty="0"/>
          </a:p>
          <a:p>
            <a:r>
              <a:rPr lang="pt-BR" dirty="0" err="1"/>
              <a:t>Hello</a:t>
            </a:r>
            <a:r>
              <a:rPr lang="pt-BR" dirty="0"/>
              <a:t> Moto</a:t>
            </a:r>
          </a:p>
          <a:p>
            <a:r>
              <a:rPr lang="pt-BR" dirty="0" err="1"/>
              <a:t>Hello</a:t>
            </a:r>
            <a:r>
              <a:rPr lang="pt-BR" dirty="0"/>
              <a:t> </a:t>
            </a:r>
            <a:r>
              <a:rPr lang="pt-BR" dirty="0" err="1"/>
              <a:t>Kitty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err="1"/>
              <a:t>Hello</a:t>
            </a:r>
            <a:r>
              <a:rPr lang="pt-BR" dirty="0"/>
              <a:t> </a:t>
            </a:r>
            <a:r>
              <a:rPr lang="pt-BR" dirty="0" err="1"/>
              <a:t>Kitty</a:t>
            </a:r>
            <a:endParaRPr lang="pt-BR" dirty="0"/>
          </a:p>
          <a:p>
            <a:r>
              <a:rPr lang="pt-BR" dirty="0" err="1"/>
              <a:t>Hello</a:t>
            </a:r>
            <a:r>
              <a:rPr lang="pt-BR" dirty="0"/>
              <a:t> Moto</a:t>
            </a:r>
          </a:p>
          <a:p>
            <a:r>
              <a:rPr lang="pt-BR" dirty="0" err="1"/>
              <a:t>Hello</a:t>
            </a:r>
            <a:r>
              <a:rPr lang="pt-BR" dirty="0"/>
              <a:t> </a:t>
            </a:r>
            <a:r>
              <a:rPr lang="pt-BR" dirty="0" err="1"/>
              <a:t>Kitty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703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54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901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247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558</TotalTime>
  <Words>204</Words>
  <Application>Microsoft Macintosh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Experimental and numerical investigation on raindrops that keep falling on my head </vt:lpstr>
      <vt:lpstr>Experimental and numerical investigation on raindrops that keep falling on my head </vt:lpstr>
      <vt:lpstr>Experimental and numerical investigation on raindrops that keep falling on my head </vt:lpstr>
      <vt:lpstr>Hello moto</vt:lpstr>
      <vt:lpstr>Hello Moto and Kitty</vt:lpstr>
      <vt:lpstr>Hello moto</vt:lpstr>
      <vt:lpstr>Apresentação do PowerPoint</vt:lpstr>
      <vt:lpstr>Apresentação do PowerPoint</vt:lpstr>
      <vt:lpstr>Apresentação do PowerPoint</vt:lpstr>
      <vt:lpstr>Apresentação do PowerPoint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centre for gas innovation</dc:title>
  <dc:creator>Gustavo Assi</dc:creator>
  <cp:lastModifiedBy>Gustavo Assi</cp:lastModifiedBy>
  <cp:revision>154</cp:revision>
  <dcterms:created xsi:type="dcterms:W3CDTF">2015-12-10T20:23:36Z</dcterms:created>
  <dcterms:modified xsi:type="dcterms:W3CDTF">2022-10-06T12:51:37Z</dcterms:modified>
</cp:coreProperties>
</file>