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794CB-C971-B32D-8952-35F8D2478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E95080-F993-87F3-593C-D2C026C71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E68286-CA30-A314-778D-274F92ED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2D09-B2E1-4880-8BA5-8BD8BE003A47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34955E-AB0F-6556-0EB8-98489A24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2F77FE-2787-34B0-BA3F-6ED930EC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7116-505A-45BF-8476-827B38969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52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2B3A4-08C0-ABF3-D1D8-4FE6F5B6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F6CF810-A975-5E86-2C18-86924458A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26D957-5101-DD96-659C-0D6E3047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2D09-B2E1-4880-8BA5-8BD8BE003A47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1687F7-FCC1-146B-CA5A-D81BABE0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22AF5B-0312-9C85-8364-B9995D4E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7116-505A-45BF-8476-827B38969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71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EDE4329-4793-843A-1A8A-B70343A16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849778-FDB3-5F6D-4A03-FDB9EF229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318F0B-6733-EA5A-E24E-2D2147C1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2D09-B2E1-4880-8BA5-8BD8BE003A47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59A297-DDEB-CA93-672B-A92FD075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AAF10A-FA89-79F4-E30D-8E872EC6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7116-505A-45BF-8476-827B38969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24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C4956-3FCB-7D1D-CC79-CF4FC712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A88FC6-AF7E-9D51-F79F-865F966ED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989BF1-DA69-AD48-AF12-BE000083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2D09-B2E1-4880-8BA5-8BD8BE003A47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5A1579-B99C-10CB-2836-113F8537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E0C804-3EED-84ED-45E4-8952573C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7116-505A-45BF-8476-827B38969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01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F25EF-1877-D0CE-A668-1B771460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893A11-CC6F-7C8B-E8FB-51C004440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117CFC-316A-3CE9-8B96-7E70209E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2D09-B2E1-4880-8BA5-8BD8BE003A47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F01384-1FF7-83A4-14E0-247B58FC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4FBE96-AB1F-D9FA-0226-8FD7BCE0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7116-505A-45BF-8476-827B38969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96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52D36-0DD3-4064-2676-79229390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9C305B-A3B5-2063-C60C-695D38FF9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9323F-4AE2-801D-46FB-37180832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CBBE2B-11A5-63BF-F816-5F8156E5D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2D09-B2E1-4880-8BA5-8BD8BE003A47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0D19B5-DD27-AD2A-3EAC-91C98764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2A4264-1D31-C3B3-1EE2-13A1CA95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7116-505A-45BF-8476-827B38969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84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8E9C9-5409-8E47-1155-45BFE1D2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9B7A75-0B69-BA9D-9646-B8F5F0707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4CCD56-5CDA-61E9-DCB4-7E2771B86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CC8E45-9DED-19EE-334E-856E5A441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1AC68C2-7F0F-3F0E-7195-ECF9CC672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C9E86AF-233A-F7D7-592B-03C43EAD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2D09-B2E1-4880-8BA5-8BD8BE003A47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063B270-D747-5747-A5DD-D9883392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1CF6B57-F8F5-2D0C-EDAE-590B2C40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7116-505A-45BF-8476-827B38969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77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5A611-AA71-7C62-F296-906E51F3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78DD73C-41EE-64DA-3ECE-01A51668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2D09-B2E1-4880-8BA5-8BD8BE003A47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C2F77C-8C6B-3C6B-DBCF-44F83387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FCB1C3C-D3A2-9BB1-16F4-CA14E9AF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7116-505A-45BF-8476-827B38969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0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D347C2-45D1-4B14-6210-35705B07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2D09-B2E1-4880-8BA5-8BD8BE003A47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A9B4A2-DC0A-4785-ABD8-F7B92EA6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8AC809-458C-58D3-30D8-390BBE5B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7116-505A-45BF-8476-827B38969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37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9A116-4E84-DED9-AD3C-6736E3C2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786515-D65A-99EF-B3D8-84DE25C5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F4E783-4AD1-BE9F-0146-02017CEEF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513406-E65C-9707-4A0D-093D5CB5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2D09-B2E1-4880-8BA5-8BD8BE003A47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04FBFE-84B4-0C11-03D7-A1A29387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36718C-D1DE-9C16-500D-5DB919D3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7116-505A-45BF-8476-827B38969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80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0B5EF-34F4-7895-F0D6-D4126293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24C569-B0E0-2EB0-F95E-3FD53602B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DDB765-05DC-E2D2-06B0-8434355C7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8FF461-1D16-E289-8939-245FF52C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2D09-B2E1-4880-8BA5-8BD8BE003A47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BC79F2-39D6-EDD4-BBBB-2950B612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E2B99C-8742-6391-9C89-A9134BE3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7116-505A-45BF-8476-827B38969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99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E1D0D7C-5FD5-7385-3AB5-F334AEF5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4850C6-EE8A-A5A1-60C4-86F58854D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FCFB80-69FE-3C5E-CBD4-678171C25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2D09-B2E1-4880-8BA5-8BD8BE003A47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B60CB3-F0C0-56E9-2835-F8B816547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026CE7-44D5-6263-ED75-EBB655D24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47116-505A-45BF-8476-827B389698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44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ites.usp.br/rcgi/events/etri-202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E9CFF8CD-0C8D-0016-FD1A-FF45492F9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FE3C11B6-5866-62A7-55A0-CB3802941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287" y="1760591"/>
            <a:ext cx="7589426" cy="1153026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of your presentation</a:t>
            </a:r>
            <a:endParaRPr lang="pt-BR" sz="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15B1C632-5FEA-A772-9DAB-E404F6695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0075" y="3028854"/>
            <a:ext cx="8051849" cy="1352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Author 1, position, institution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Author 2, position, institution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Author 3, position, institution</a:t>
            </a:r>
          </a:p>
        </p:txBody>
      </p:sp>
    </p:spTree>
    <p:extLst>
      <p:ext uri="{BB962C8B-B14F-4D97-AF65-F5344CB8AC3E}">
        <p14:creationId xmlns:p14="http://schemas.microsoft.com/office/powerpoint/2010/main" val="294812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0A44300-C579-308D-260C-8C4871CF660F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C61923-1ED1-E832-CEC6-D8DEC4C3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B828EDC-C73E-76F9-031C-8F21F797B2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0" y="4944370"/>
            <a:ext cx="3398606" cy="1913630"/>
          </a:xfrm>
          <a:prstGeom prst="rect">
            <a:avLst/>
          </a:prstGeom>
        </p:spPr>
      </p:pic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5780420B-C925-3A3F-C093-664466D2FC14}"/>
              </a:ext>
            </a:extLst>
          </p:cNvPr>
          <p:cNvSpPr txBox="1">
            <a:spLocks/>
          </p:cNvSpPr>
          <p:nvPr/>
        </p:nvSpPr>
        <p:spPr>
          <a:xfrm>
            <a:off x="5979152" y="5031438"/>
            <a:ext cx="5711743" cy="1666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/>
              <a:t>ETRI 2023</a:t>
            </a:r>
          </a:p>
          <a:p>
            <a:pPr algn="r"/>
            <a:r>
              <a:rPr lang="en-US" sz="1800" dirty="0"/>
              <a:t>Energy Transition Research and Innovation</a:t>
            </a:r>
          </a:p>
          <a:p>
            <a:pPr algn="r"/>
            <a:r>
              <a:rPr lang="en-US" sz="1800" dirty="0"/>
              <a:t>University of São Paulo, Brazil</a:t>
            </a:r>
          </a:p>
          <a:p>
            <a:pPr algn="r"/>
            <a:r>
              <a:rPr lang="en-US" sz="1800" dirty="0"/>
              <a:t>7-9 November, 2023</a:t>
            </a:r>
          </a:p>
          <a:p>
            <a:pPr algn="r"/>
            <a:r>
              <a:rPr lang="en-US" sz="1800" dirty="0">
                <a:hlinkClick r:id="rId4"/>
              </a:rPr>
              <a:t>https://sites.usp.br/rcgi/events/etri-2023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8847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0A44300-C579-308D-260C-8C4871CF660F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C61923-1ED1-E832-CEC6-D8DEC4C3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B828EDC-C73E-76F9-031C-8F21F797B2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9" y="5466474"/>
            <a:ext cx="2553632" cy="1437856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21714995-9410-CDC9-A216-D0104AE4A4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1D70D4A6-E2D3-C677-08BF-BC2852DD4C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01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0A44300-C579-308D-260C-8C4871CF660F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C61923-1ED1-E832-CEC6-D8DEC4C3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B828EDC-C73E-76F9-031C-8F21F797B2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9" y="5466474"/>
            <a:ext cx="2553632" cy="1437856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21714995-9410-CDC9-A216-D0104AE4A4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1D70D4A6-E2D3-C677-08BF-BC2852DD4C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992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B36F72E-8D8E-C9D9-6941-2BD620C5D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4" y="5823177"/>
            <a:ext cx="3235074" cy="6957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18CB2B-14E6-CD6C-1846-E8C8B9515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795" y="5874589"/>
            <a:ext cx="2221901" cy="64435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8DC9FF0-46B6-EB15-AFF0-2DCE2E8944A2}"/>
              </a:ext>
            </a:extLst>
          </p:cNvPr>
          <p:cNvSpPr txBox="1"/>
          <p:nvPr/>
        </p:nvSpPr>
        <p:spPr>
          <a:xfrm>
            <a:off x="655608" y="378413"/>
            <a:ext cx="798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r>
              <a:rPr lang="pt-BR" sz="2800" dirty="0"/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F75E864-C9F2-56B6-2087-57BE4AE61049}"/>
              </a:ext>
            </a:extLst>
          </p:cNvPr>
          <p:cNvSpPr txBox="1"/>
          <p:nvPr/>
        </p:nvSpPr>
        <p:spPr>
          <a:xfrm>
            <a:off x="655608" y="1243304"/>
            <a:ext cx="458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800" dirty="0"/>
              <a:t>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1C4A33C-118D-0B07-3AE8-0F99E6B35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21" y="1166453"/>
            <a:ext cx="6048375" cy="380047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12EFA13-25EF-BFF0-D543-AA0B9F1DE776}"/>
              </a:ext>
            </a:extLst>
          </p:cNvPr>
          <p:cNvSpPr txBox="1"/>
          <p:nvPr/>
        </p:nvSpPr>
        <p:spPr>
          <a:xfrm>
            <a:off x="6222072" y="5132716"/>
            <a:ext cx="544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ilustrative</a:t>
            </a:r>
            <a:r>
              <a:rPr lang="pt-BR" dirty="0"/>
              <a:t> </a:t>
            </a:r>
            <a:r>
              <a:rPr lang="pt-BR" dirty="0" err="1"/>
              <a:t>image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951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8C9929F-DE1C-9ECE-7027-81F938E3B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9E0E0036-9BF8-77A0-393A-0F5513518846}"/>
              </a:ext>
            </a:extLst>
          </p:cNvPr>
          <p:cNvSpPr txBox="1">
            <a:spLocks/>
          </p:cNvSpPr>
          <p:nvPr/>
        </p:nvSpPr>
        <p:spPr>
          <a:xfrm>
            <a:off x="3433313" y="2705406"/>
            <a:ext cx="6072995" cy="2614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mericanTypewriter Light" pitchFamily="18" charset="0"/>
              </a:rPr>
              <a:t>Name, position, institution, contact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mericanTypewriter Light" pitchFamily="18" charset="0"/>
              </a:rPr>
              <a:t>Name, position, institution, contact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mericanTypewriter Light" pitchFamily="18" charset="0"/>
              </a:rPr>
              <a:t>Name, position, institution, contact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mericanTypewriter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10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83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AmericanTypewriter Light</vt:lpstr>
      <vt:lpstr>Arial</vt:lpstr>
      <vt:lpstr>Calibri</vt:lpstr>
      <vt:lpstr>Calibri Light</vt:lpstr>
      <vt:lpstr>Tema do Office</vt:lpstr>
      <vt:lpstr>Title of your presentation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Communication RCGI</dc:creator>
  <cp:lastModifiedBy>Communication RCGI</cp:lastModifiedBy>
  <cp:revision>2</cp:revision>
  <dcterms:created xsi:type="dcterms:W3CDTF">2023-10-02T18:37:49Z</dcterms:created>
  <dcterms:modified xsi:type="dcterms:W3CDTF">2023-10-03T12:13:36Z</dcterms:modified>
</cp:coreProperties>
</file>