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0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1274-C937-434E-A614-8B5955220375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D0C7-EB01-42C6-978D-FAEB4EA7B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71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1274-C937-434E-A614-8B5955220375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D0C7-EB01-42C6-978D-FAEB4EA7B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12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1274-C937-434E-A614-8B5955220375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D0C7-EB01-42C6-978D-FAEB4EA7B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77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1274-C937-434E-A614-8B5955220375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D0C7-EB01-42C6-978D-FAEB4EA7B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1274-C937-434E-A614-8B5955220375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D0C7-EB01-42C6-978D-FAEB4EA7B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84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1274-C937-434E-A614-8B5955220375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D0C7-EB01-42C6-978D-FAEB4EA7B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72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1274-C937-434E-A614-8B5955220375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D0C7-EB01-42C6-978D-FAEB4EA7BC62}" type="slidenum">
              <a:rPr lang="pt-BR" smtClean="0"/>
              <a:t>‹nº›</a:t>
            </a:fld>
            <a:endParaRPr lang="pt-BR"/>
          </a:p>
        </p:txBody>
      </p:sp>
      <p:pic>
        <p:nvPicPr>
          <p:cNvPr id="1027" name="Picture 3" descr="C:\Users\JUMENEZ\Documents\ppt etri\aaa55-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370F1059-7897-A810-8B36-CD55860084E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74" y="136524"/>
            <a:ext cx="2271834" cy="6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1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68" r:id="rId6"/>
    <p:sldLayoutId id="214748366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4C84B-EF65-7F39-F89B-0978FFAA8D2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6596" y="715693"/>
            <a:ext cx="103632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YOUR ABSTRACT TITLE</a:t>
            </a:r>
            <a:endParaRPr lang="pt-BR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8E5D7D-8829-E08B-2BAE-6E3C4FCAC30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6596" y="2471468"/>
            <a:ext cx="8534400" cy="1752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dirty="0"/>
              <a:t>Presenter: Maria Santos (RCGI-USP) - marinasantos@usp.br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Authors 'Names &amp; Affiliation Institutions &amp; e-mails: </a:t>
            </a:r>
          </a:p>
          <a:p>
            <a:pPr marL="0" indent="0">
              <a:buNone/>
            </a:pPr>
            <a:r>
              <a:rPr lang="en-US" sz="3600" dirty="0"/>
              <a:t>João Silva (IEE-USP) - joaosilva@usp.br</a:t>
            </a:r>
          </a:p>
          <a:p>
            <a:pPr marL="0" indent="0">
              <a:buNone/>
            </a:pPr>
            <a:r>
              <a:rPr lang="en-US" sz="3600" dirty="0"/>
              <a:t>Marina Rodrigues (IF-USP) - marinarodrigues@usp.br</a:t>
            </a:r>
          </a:p>
          <a:p>
            <a:pPr marL="0" indent="0">
              <a:buNone/>
            </a:pPr>
            <a:r>
              <a:rPr lang="en-US" sz="3600" dirty="0"/>
              <a:t>Oscar Perez (OTIC-USP) - oscarperez@usp.br</a:t>
            </a:r>
          </a:p>
          <a:p>
            <a:pPr marL="0" indent="0">
              <a:buNone/>
            </a:pPr>
            <a:endParaRPr lang="pt-BR" sz="5100" dirty="0"/>
          </a:p>
        </p:txBody>
      </p:sp>
    </p:spTree>
    <p:extLst>
      <p:ext uri="{BB962C8B-B14F-4D97-AF65-F5344CB8AC3E}">
        <p14:creationId xmlns:p14="http://schemas.microsoft.com/office/powerpoint/2010/main" val="8838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D9A1E-B7AD-53B4-BDF9-11FDC2EE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YOUR CONTENT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CE5516-C4F0-E041-E5BB-E1E50BB98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YOUR CONTENT</a:t>
            </a:r>
          </a:p>
        </p:txBody>
      </p:sp>
    </p:spTree>
    <p:extLst>
      <p:ext uri="{BB962C8B-B14F-4D97-AF65-F5344CB8AC3E}">
        <p14:creationId xmlns:p14="http://schemas.microsoft.com/office/powerpoint/2010/main" val="343022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4477A-7884-2191-C4EB-FBB2C655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YOUR CONTENT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266949-B2E9-97F7-F77D-906C85C01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YOUR CONTENT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FB50CB-626F-726A-CE30-3737F11C84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YOUR CONTENT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D920D5-8950-7D23-29AC-4A193EAE7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YOUR CONTENT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6E66C7-70A0-660A-8516-0671301936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YOUR CONTENT</a:t>
            </a:r>
          </a:p>
        </p:txBody>
      </p:sp>
    </p:spTree>
    <p:extLst>
      <p:ext uri="{BB962C8B-B14F-4D97-AF65-F5344CB8AC3E}">
        <p14:creationId xmlns:p14="http://schemas.microsoft.com/office/powerpoint/2010/main" val="78389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F5B3F-012B-657D-3DFE-7E9B947B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YOUR CONTENT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8CB6250-19F9-D5E8-810A-4DFF653071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C7DF80-F104-FC8B-BF1F-D0F96ED82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YOUR CONTENT</a:t>
            </a:r>
          </a:p>
        </p:txBody>
      </p:sp>
    </p:spTree>
    <p:extLst>
      <p:ext uri="{BB962C8B-B14F-4D97-AF65-F5344CB8AC3E}">
        <p14:creationId xmlns:p14="http://schemas.microsoft.com/office/powerpoint/2010/main" val="363465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86AB87-3A49-3554-F8FD-8DB3D3280A87}"/>
              </a:ext>
            </a:extLst>
          </p:cNvPr>
          <p:cNvSpPr txBox="1"/>
          <p:nvPr/>
        </p:nvSpPr>
        <p:spPr>
          <a:xfrm>
            <a:off x="542282" y="2043508"/>
            <a:ext cx="11096477" cy="190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558"/>
              </a:spcBef>
              <a:buClr>
                <a:srgbClr val="000000"/>
              </a:buCl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gratefully acknowledge the support of the RCGI – Research Centre for Greenhouse Gas Innovation (23.1.8493.1.9), hosted by the University of São Paulo (USP) and sponsored by FAPESP – São Paulo Research Foundation (2020/15230-5), and sponsored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strategic importance of the support given by ANP (Brazil’s National Oil, Natural Gas and Biofuels Agency) through the R&amp;DI levy regulation.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AB4069-33C3-27F0-387E-9769CAEDCE74}"/>
              </a:ext>
            </a:extLst>
          </p:cNvPr>
          <p:cNvSpPr txBox="1"/>
          <p:nvPr/>
        </p:nvSpPr>
        <p:spPr>
          <a:xfrm>
            <a:off x="565375" y="1012635"/>
            <a:ext cx="3161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B78919-ABF7-FCD9-B61C-1CAC19889ECE}"/>
              </a:ext>
            </a:extLst>
          </p:cNvPr>
          <p:cNvSpPr/>
          <p:nvPr/>
        </p:nvSpPr>
        <p:spPr>
          <a:xfrm>
            <a:off x="9337257" y="4457901"/>
            <a:ext cx="1377360" cy="91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8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LucidaSans" pitchFamily="2"/>
              </a:rPr>
              <a:t>Logo da empresa</a:t>
            </a:r>
          </a:p>
        </p:txBody>
      </p:sp>
      <p:pic>
        <p:nvPicPr>
          <p:cNvPr id="5" name="Google Shape;291;p9">
            <a:extLst>
              <a:ext uri="{FF2B5EF4-FFF2-40B4-BE49-F238E27FC236}">
                <a16:creationId xmlns:a16="http://schemas.microsoft.com/office/drawing/2014/main" id="{4B18BBE8-A333-AD41-9010-FEC69A0B90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5915" b="26364"/>
          <a:stretch/>
        </p:blipFill>
        <p:spPr>
          <a:xfrm>
            <a:off x="5936222" y="4527115"/>
            <a:ext cx="2709543" cy="64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B138AD-0214-3642-9B58-0DB4CBC63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23" y="4472906"/>
            <a:ext cx="1233969" cy="925477"/>
          </a:xfrm>
          <a:prstGeom prst="rect">
            <a:avLst/>
          </a:prstGeom>
        </p:spPr>
      </p:pic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F437F980-6ECA-3787-0268-CAFC472CD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5" y="4122906"/>
            <a:ext cx="2380736" cy="17224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1E1947-CD92-D942-8ED4-D9994807CD1D}"/>
              </a:ext>
            </a:extLst>
          </p:cNvPr>
          <p:cNvSpPr txBox="1"/>
          <p:nvPr/>
        </p:nvSpPr>
        <p:spPr>
          <a:xfrm>
            <a:off x="2867075" y="23795"/>
            <a:ext cx="698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Disclaimer: This acknowledgment format applies exclusively </a:t>
            </a:r>
            <a:r>
              <a:rPr lang="en-US">
                <a:highlight>
                  <a:srgbClr val="FF0000"/>
                </a:highlight>
              </a:rPr>
              <a:t>to RCGI-USP. </a:t>
            </a:r>
            <a:endParaRPr lang="en-US" dirty="0">
              <a:highlight>
                <a:srgbClr val="FF0000"/>
              </a:highlight>
            </a:endParaRPr>
          </a:p>
          <a:p>
            <a:r>
              <a:rPr lang="en-US" dirty="0">
                <a:highlight>
                  <a:srgbClr val="FF0000"/>
                </a:highlight>
              </a:rPr>
              <a:t>OTIC researchers should follow their own format. </a:t>
            </a:r>
          </a:p>
          <a:p>
            <a:r>
              <a:rPr lang="en-US" dirty="0">
                <a:highlight>
                  <a:srgbClr val="FF0000"/>
                </a:highlight>
              </a:rPr>
              <a:t>External researchers must use their specific acknowledgment guidelines. </a:t>
            </a:r>
          </a:p>
          <a:p>
            <a:r>
              <a:rPr lang="en-US" b="1" dirty="0">
                <a:highlight>
                  <a:srgbClr val="FF0000"/>
                </a:highlight>
              </a:rPr>
              <a:t>Please remove this disclaimer for the final upload.</a:t>
            </a:r>
            <a:endParaRPr lang="pt-BR" b="1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210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atureza, placar&#10;&#10;O conteúdo gerado por IA pode estar incorreto.">
            <a:extLst>
              <a:ext uri="{FF2B5EF4-FFF2-40B4-BE49-F238E27FC236}">
                <a16:creationId xmlns:a16="http://schemas.microsoft.com/office/drawing/2014/main" id="{356DBDCD-6AE7-C94F-42AC-B6654F2A6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250086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6712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a luc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tema_10</Template>
  <TotalTime>4072</TotalTime>
  <Words>189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ppt tema lucas</vt:lpstr>
      <vt:lpstr>YOUR ABSTRACT TITLE</vt:lpstr>
      <vt:lpstr>YOUR CONTENT</vt:lpstr>
      <vt:lpstr>YOUR CONTENT</vt:lpstr>
      <vt:lpstr>YOUR CONTENT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RCGI Research Centre for Greenhouse Gas Innovation</dc:creator>
  <cp:lastModifiedBy>RCGI Research Centre for Greenhouse Gas Innovation</cp:lastModifiedBy>
  <cp:revision>10</cp:revision>
  <dcterms:created xsi:type="dcterms:W3CDTF">2025-09-24T15:51:02Z</dcterms:created>
  <dcterms:modified xsi:type="dcterms:W3CDTF">2025-09-29T13:33:45Z</dcterms:modified>
</cp:coreProperties>
</file>