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2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01"/>
  </p:normalViewPr>
  <p:slideViewPr>
    <p:cSldViewPr snapToGrid="0" snapToObjects="1">
      <p:cViewPr varScale="1">
        <p:scale>
          <a:sx n="88" d="100"/>
          <a:sy n="88" d="100"/>
        </p:scale>
        <p:origin x="184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057CE2-9345-9F9F-A423-1A0693051A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7BA8D41-BB41-0F38-D854-FA045A0E3B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EF76CF4-214A-94ED-5425-030E7EDE6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E0266-2DA4-6B48-8BED-3F5369A0BE36}" type="datetimeFigureOut">
              <a:rPr lang="pt-BR" smtClean="0"/>
              <a:t>01/08/2023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69A84A7-DCB2-5B0B-A128-5EE233FCD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E9AD8BF-4A42-264E-6151-BFD37FE89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82A88-EA59-B643-A563-9D055878C26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8241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708D65-CB4E-3FB9-150C-A846DD9CB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1692962-A9C9-E0AB-DBF6-B020EB64DA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FD33AE2-4DA3-A0E1-4A2E-D12D50C75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E0266-2DA4-6B48-8BED-3F5369A0BE36}" type="datetimeFigureOut">
              <a:rPr lang="pt-BR" smtClean="0"/>
              <a:t>01/08/2023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DE93E1E-8BE8-283E-3678-AD10CF231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F7F97B1-E43C-D7FE-661E-E011C68DB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82A88-EA59-B643-A563-9D055878C26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4560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F8E5297-FD82-F6EE-64AB-58FA8ED70C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D9340BA7-34EA-0F03-B914-545860557E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986C401-CF97-89E0-B371-860D725F9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E0266-2DA4-6B48-8BED-3F5369A0BE36}" type="datetimeFigureOut">
              <a:rPr lang="pt-BR" smtClean="0"/>
              <a:t>01/08/2023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5E61536-3B81-B905-E960-26384D95B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2F12045-9F02-75D3-6D3C-ABA7C3710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82A88-EA59-B643-A563-9D055878C26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829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3AE01D-6382-C6F4-50B3-A1874642A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9CBF42B-2B10-5EEA-3A8D-C0BE276D87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C24D8D5-8512-C12E-3AD7-0725E4912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E0266-2DA4-6B48-8BED-3F5369A0BE36}" type="datetimeFigureOut">
              <a:rPr lang="pt-BR" smtClean="0"/>
              <a:t>01/08/2023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277B8D7-48AA-7874-8D75-313FAB392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F7DC634-5116-74EF-EDFD-293BC9252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82A88-EA59-B643-A563-9D055878C26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3797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7DF9DD-70A7-9AC8-FAA9-BC5B4B8AF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2F9E38F-1D30-59DE-6AEC-63CD6E11F5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E6D0477-58ED-2892-2745-F970A47DC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E0266-2DA4-6B48-8BED-3F5369A0BE36}" type="datetimeFigureOut">
              <a:rPr lang="pt-BR" smtClean="0"/>
              <a:t>01/08/2023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A081DBC-1935-E9AE-3664-49AB79290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F3F1100-76FD-4C3E-F7F3-F8457A3BD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82A88-EA59-B643-A563-9D055878C26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6621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A20554-64B7-3B09-3D9B-D82B09774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5B3FEDC-978E-C9CC-DB2E-7083FD8897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A1D7424-F825-525E-197C-3BFD000FB5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7FED7E5-115E-468A-80E5-59CF7946E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E0266-2DA4-6B48-8BED-3F5369A0BE36}" type="datetimeFigureOut">
              <a:rPr lang="pt-BR" smtClean="0"/>
              <a:t>01/08/2023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985C6EF-5AC2-8D42-CD09-6109C8545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5240C79-1E39-BF31-8423-40FF9130C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82A88-EA59-B643-A563-9D055878C26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6732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816652-EACF-5912-D3AC-31CA7A0F0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C8CC310-F56A-8640-9D63-88CF1F45F9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AE23208-C9DD-EE35-69FB-89C5E2305D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67B3DE1-D168-0DE8-BC1B-EFEE225A43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3675476F-81ED-4373-17C6-3ECE78E5BB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8DAE534B-F76B-1B14-61F9-1F0234E1F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E0266-2DA4-6B48-8BED-3F5369A0BE36}" type="datetimeFigureOut">
              <a:rPr lang="pt-BR" smtClean="0"/>
              <a:t>01/08/2023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0AEFFA30-4F8C-03AA-B257-76A5E9B9E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7902FD3D-8C3C-75C6-9705-87255F40F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82A88-EA59-B643-A563-9D055878C26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90296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8FBAEF-C1A0-026C-DB98-4E9DC4ECF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77FDAB0D-CBB9-8F53-2466-695376653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E0266-2DA4-6B48-8BED-3F5369A0BE36}" type="datetimeFigureOut">
              <a:rPr lang="pt-BR" smtClean="0"/>
              <a:t>01/08/2023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71BEF513-4F2C-6FEA-C7D5-10EB4EB86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43F65D60-DF31-959E-DCAA-C9358D1A0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82A88-EA59-B643-A563-9D055878C26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6728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B0AFB0BA-21DA-F83E-744F-DB0795817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E0266-2DA4-6B48-8BED-3F5369A0BE36}" type="datetimeFigureOut">
              <a:rPr lang="pt-BR" smtClean="0"/>
              <a:t>01/08/2023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88D39AFF-9CF7-BBC6-0F78-80D7DA484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236E5E3-40CE-5A57-4FCE-78FB08671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82A88-EA59-B643-A563-9D055878C26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2690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D64277-47C7-96FB-7BDB-B19EAF31B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1E4AC0E-17EB-C71C-1F9B-2BDE6A463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8F3B0DB-8D43-C853-4B18-FD8FE53D28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FAF5CCA-9F45-634B-1C8F-3850CB4CA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E0266-2DA4-6B48-8BED-3F5369A0BE36}" type="datetimeFigureOut">
              <a:rPr lang="pt-BR" smtClean="0"/>
              <a:t>01/08/2023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6668053-4A1D-7810-7D4C-AF037CC0F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52A4FAF-E9E0-5B1F-9F4D-59A988379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82A88-EA59-B643-A563-9D055878C26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676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0BE01F-AC61-5A68-971D-902EC474B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9DBD02F3-61B2-24FE-B474-EFCF4002C2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56070B1-DEF2-560D-8057-3E17334AEB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085CDAD-96DD-E44A-0166-3C27D6C3F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E0266-2DA4-6B48-8BED-3F5369A0BE36}" type="datetimeFigureOut">
              <a:rPr lang="pt-BR" smtClean="0"/>
              <a:t>01/08/2023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7D5F0B3-9630-1213-5752-632171EF0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7A068F4-4223-E85E-0018-CC93C32BB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82A88-EA59-B643-A563-9D055878C26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47204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8319AD14-1EEC-C2CB-5B7D-FA331CB55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CD0029C-C3C5-E8EC-E15B-20314A6B38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372B515-F870-E24F-016E-118838AA3E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AE0266-2DA4-6B48-8BED-3F5369A0BE36}" type="datetimeFigureOut">
              <a:rPr lang="pt-BR" smtClean="0"/>
              <a:t>01/08/2023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9681428-1E15-051D-879E-916850F222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8054EA0-99B1-40B2-606F-AC313FF877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682A88-EA59-B643-A563-9D055878C26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7371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AFB4B8-BA1C-6784-F538-5E8F67C435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b="1" dirty="0"/>
              <a:t>MISSÃO 1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C980FCD-4309-8224-CD7D-8E9D066702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26678"/>
            <a:ext cx="9144000" cy="931121"/>
          </a:xfrm>
        </p:spPr>
        <p:txBody>
          <a:bodyPr/>
          <a:lstStyle/>
          <a:p>
            <a:r>
              <a:rPr lang="pt-BR" dirty="0"/>
              <a:t>RESUMO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87B5F817-E693-305E-1B11-246BC5315F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5647"/>
            <a:ext cx="4521200" cy="25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5935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15CBB97-DEF7-E4C3-6234-014DC339EE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87D4F2A5-4FF9-C1FE-5225-47EA987872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0418" y="-12473"/>
            <a:ext cx="1549400" cy="86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8949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29DD7FC-0933-24E9-B94A-2C3DDFC1A5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455938" y="808566"/>
            <a:ext cx="6913639" cy="5185229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AD854FF8-CB88-4476-BEE7-DBB904A3D0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8585" y="-55639"/>
            <a:ext cx="1549400" cy="86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086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479076A-8AC6-6204-6725-548F7A32F1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A9744F38-957C-1B41-6573-E17582D157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3959" y="-26988"/>
            <a:ext cx="1549400" cy="86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070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79B9A12-0771-8CD6-043A-8657ABBE10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455940" y="879929"/>
            <a:ext cx="6797521" cy="5098141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DF53E089-E56A-9598-A871-BAB4D5B30A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4071" y="0"/>
            <a:ext cx="1549400" cy="86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9351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A37783D-D9D7-9E36-5FC6-5A83FF9B56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BC46DD91-9946-5CCC-AD3D-3F91074FE7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1549400" cy="86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5050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CB0EAD1-53F5-D636-7F93-6BB2CBF946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8581"/>
            <a:ext cx="12192000" cy="4580838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8A6A54E3-DD5E-A9EA-E79B-CC7B0A9BD4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2600" y="1138581"/>
            <a:ext cx="1549400" cy="86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9418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209BC06-15B6-B0ED-116A-01462B0C20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F11B88B4-ED58-CAC4-5F86-B8716A534C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4300" y="0"/>
            <a:ext cx="1549400" cy="86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029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9843AA7-8593-B216-E15D-4D45D92EFD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90501" y="1044577"/>
            <a:ext cx="5889171" cy="4416878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4FF3125-660D-1A4A-3C07-A992678D5A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404882" y="1055462"/>
            <a:ext cx="5976257" cy="448219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C73FFF8-F2FA-4412-D817-76B7ADD871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647" y="308430"/>
            <a:ext cx="1549400" cy="865081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53FA5BB3-67BD-60AC-4937-E00BDF5AE8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5734" y="308429"/>
            <a:ext cx="1549400" cy="86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68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442752D-A0CA-5CCC-5F78-B1850FD8B0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23610" y="1149803"/>
            <a:ext cx="6077857" cy="4558393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84DF5BEA-FEC1-86ED-CF42-5E3F89D0BE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045029"/>
            <a:ext cx="5989559" cy="449217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169985AE-CFAB-4FB8-B5CF-3ED84DB21C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6849" y="5624285"/>
            <a:ext cx="1549400" cy="865081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ABC14E6E-3DB2-2DC0-FBFC-FF5A97F69F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6159" y="1045029"/>
            <a:ext cx="1549400" cy="86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8893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3090AF4-CD20-C199-5946-2D14F6214B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06224" y="1054100"/>
            <a:ext cx="6333067" cy="47498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3BDAC025-7F1D-0BF3-4A5F-01088CF161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244166" y="1054100"/>
            <a:ext cx="6333068" cy="4749801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CB2FEF0C-3FDB-AED0-D5F6-6770D552BE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786" y="262466"/>
            <a:ext cx="1549400" cy="865081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8A03393A-5D18-986B-08E9-9F35F470AF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1456" y="262466"/>
            <a:ext cx="1549400" cy="86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4831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737C4F-8005-1D64-64AF-66A4A1435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Locais visitados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87E2672E-DDFD-132C-067D-B56F2B20F2C1}"/>
              </a:ext>
            </a:extLst>
          </p:cNvPr>
          <p:cNvSpPr txBox="1">
            <a:spLocks/>
          </p:cNvSpPr>
          <p:nvPr/>
        </p:nvSpPr>
        <p:spPr>
          <a:xfrm>
            <a:off x="838200" y="2438400"/>
            <a:ext cx="10515600" cy="3644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42950" indent="-742950">
              <a:buFont typeface="+mj-lt"/>
              <a:buAutoNum type="arabicPeriod"/>
            </a:pPr>
            <a:r>
              <a:rPr lang="pt-BR" dirty="0"/>
              <a:t>Jurema e Juá – Município de Itatuba</a:t>
            </a:r>
          </a:p>
          <a:p>
            <a:pPr marL="742950" indent="-742950">
              <a:buFont typeface="+mj-lt"/>
              <a:buAutoNum type="arabicPeriod"/>
            </a:pPr>
            <a:endParaRPr lang="pt-BR" dirty="0"/>
          </a:p>
          <a:p>
            <a:pPr marL="742950" indent="-742950">
              <a:buFont typeface="+mj-lt"/>
              <a:buAutoNum type="arabicPeriod"/>
            </a:pPr>
            <a:r>
              <a:rPr lang="pt-BR" dirty="0"/>
              <a:t>Boqueirão – APA8verde – visita ao manancial</a:t>
            </a:r>
          </a:p>
          <a:p>
            <a:pPr marL="742950" indent="-742950">
              <a:buFont typeface="+mj-lt"/>
              <a:buAutoNum type="arabicPeriod"/>
            </a:pPr>
            <a:endParaRPr lang="pt-BR" dirty="0"/>
          </a:p>
          <a:p>
            <a:pPr marL="742950" indent="-742950">
              <a:buFont typeface="+mj-lt"/>
              <a:buAutoNum type="arabicPeriod"/>
            </a:pPr>
            <a:r>
              <a:rPr lang="pt-BR" dirty="0"/>
              <a:t>Visita à Vila produtiva Lafayette – Transposição Monteiro e Sertânia </a:t>
            </a:r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611187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E500C5B-A15C-19AA-B221-C53C1E87E5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0693"/>
            <a:ext cx="12192000" cy="5216613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696E0897-E3BB-0DC1-B9D9-C19372D309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20693"/>
            <a:ext cx="1549400" cy="86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3158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8EBB31A-8721-0870-4FDD-B052F49C9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5B745DAB-060D-46F5-E621-404169C8F2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1549400" cy="86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4161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C6104C3-F63A-A043-F969-A100AD5D87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976" y="425450"/>
            <a:ext cx="4505325" cy="60071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D13BE262-9535-A092-6BA8-8CEFCD7908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8948" y="495299"/>
            <a:ext cx="4400551" cy="5867401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154A5EC3-BE1C-E292-87BC-E6E16B2897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3976" y="419100"/>
            <a:ext cx="1549400" cy="865081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EA2A9608-7FFD-CBAA-CF6C-0D6380AAA4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8948" y="495299"/>
            <a:ext cx="1549400" cy="86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3717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CF85EA9-2477-B0D3-354E-77A496FAB5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950" y="176212"/>
            <a:ext cx="8674100" cy="6505575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A858B1E9-96D9-AF26-64DE-A7BA1500DC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9100" y="176212"/>
            <a:ext cx="1549400" cy="86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3029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05A6311-A6F5-B490-07E9-075A4CC10D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5300" y="300037"/>
            <a:ext cx="8343900" cy="6257925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903D47D1-2224-1349-354B-CF4F623762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4586" y="176212"/>
            <a:ext cx="1549400" cy="86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2698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D5572CC-4BBE-86E7-C2A7-90556B200D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CDA66F71-0E9D-F728-0203-AB5AC1135A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4930" y="2043"/>
            <a:ext cx="1549400" cy="86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6551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B1BD474-8C30-28AC-7A47-6242B4AA35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082656FC-BAF1-8F57-6D1E-68F8C644FC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9444" y="2044"/>
            <a:ext cx="1549400" cy="86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2927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9D96FAD-5EE4-1AFD-D85E-C398F6D46B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5944" y="0"/>
            <a:ext cx="9144000" cy="68580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4803D9D2-3C88-E8C9-F042-48E44DEE0B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1387" y="-12473"/>
            <a:ext cx="1549400" cy="86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82762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1175</TotalTime>
  <Words>29</Words>
  <Application>Microsoft Macintosh PowerPoint</Application>
  <PresentationFormat>Widescreen</PresentationFormat>
  <Paragraphs>8</Paragraphs>
  <Slides>20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Tema do Office</vt:lpstr>
      <vt:lpstr>MISSÃO 1</vt:lpstr>
      <vt:lpstr>Locais visitados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MISSÃO 1</dc:title>
  <dc:creator>Microsoft Office User</dc:creator>
  <cp:lastModifiedBy>Microsoft Office User</cp:lastModifiedBy>
  <cp:revision>2</cp:revision>
  <dcterms:created xsi:type="dcterms:W3CDTF">2023-08-01T18:09:19Z</dcterms:created>
  <dcterms:modified xsi:type="dcterms:W3CDTF">2023-08-02T13:44:58Z</dcterms:modified>
</cp:coreProperties>
</file>